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9FA9-546E-463B-9A24-1517E4765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12712-27D5-46D5-80C5-080E821A9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D3F5-DF8B-47EB-BEB7-F59F417A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C16F-C96A-4B7F-AD5A-5012277637C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4B1B-E677-4836-9497-E2D4C0E6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C363-BBAF-4B01-96E7-5AC7B8E1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F314-4E44-4380-9E81-3CF8A4F1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F19C-8E24-420E-81C2-B542C3A5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ADBB0-B2B1-4D23-A369-70BFD1820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21C99-CDEA-4BF1-A18D-2DF73687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C16F-C96A-4B7F-AD5A-5012277637C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C514-94CE-4253-A0AA-D090B313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DF14-08B1-425F-BA9F-C1E78625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F314-4E44-4380-9E81-3CF8A4F1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2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454B3-D43C-4B28-A3D9-62E27E2B0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EE728-3A2C-4E9F-ADBC-C01D5D152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D836-F9A9-4E3A-AF08-4A4396E6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C16F-C96A-4B7F-AD5A-5012277637C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FB9D-11C4-47EA-81D2-49BBC700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CDE59-19E1-4B6A-B296-9C28C502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F314-4E44-4380-9E81-3CF8A4F1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3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5E7C-6F36-4F67-A81F-447DD8DD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4298-46F1-4CD3-B3A6-2B58F5AC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4053-44C7-45F7-ADDE-89D41845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C16F-C96A-4B7F-AD5A-5012277637C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3720-30FD-40D1-AB5F-F75A9D7D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85C2-63F5-417C-B653-D284C523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F314-4E44-4380-9E81-3CF8A4F1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4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6B02-9F69-4DD8-AE31-B527053E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6F2E8-FB10-4FF6-A2EE-8D2EDCBC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57A8E-6549-4B0D-AA0F-A39779D1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C16F-C96A-4B7F-AD5A-5012277637C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5794D-62E9-4737-B152-89E97B9A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F907-D2A2-4FB4-9EF2-25F73079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F314-4E44-4380-9E81-3CF8A4F1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1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30C9-612D-42BB-AA05-B91B86A7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EC77-4AA4-4193-935F-6DB842AC4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0F40-6BFB-4A5F-829B-604547BA2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18E8-B1C9-4F21-A7F4-1D08340E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C16F-C96A-4B7F-AD5A-5012277637C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0ED7D-2C0E-4E1F-906A-0253F2A7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274A3-C346-4D73-9567-9C6E3132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F314-4E44-4380-9E81-3CF8A4F1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7C44-4BC8-4B2F-A14C-85B6F848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D5B19-CAE5-4162-8BAF-D9F318C41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C7375-B748-4BE0-9795-0918C22E0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845D8-A495-4225-B1FC-419E21D35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F8710-056E-4BB1-AF73-B1E59FF89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0AFB1-B74A-4809-8812-DDD7B545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C16F-C96A-4B7F-AD5A-5012277637C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E1A78-1EAB-4F22-9D6E-A172DC0C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93069-04B6-43A5-8D83-694BD90D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F314-4E44-4380-9E81-3CF8A4F1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E036-90E5-4F3E-B339-FC1E793D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1D364-49DE-4191-B921-9E93CB11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C16F-C96A-4B7F-AD5A-5012277637C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A1B53-5CE8-4892-B9F0-02B64061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72122-697E-40EA-B46E-0D42EC5B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F314-4E44-4380-9E81-3CF8A4F1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6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2351B-B8DB-483C-9D14-57EF5E95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C16F-C96A-4B7F-AD5A-5012277637C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92D6A-1177-444D-A312-9785D490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6882-28B5-4C2A-92A7-207B462C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F314-4E44-4380-9E81-3CF8A4F1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8A78-3728-4A93-A445-B286EB6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9680-FAEF-4B55-A806-BC53EA82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C290A-985A-4831-8102-24C5496A3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027A2-1279-44BF-89E6-ED56CD7D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C16F-C96A-4B7F-AD5A-5012277637C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32BAD-B8D8-4E03-98B5-7A097F3F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7F1B-F71D-4B97-98DF-9C29357A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F314-4E44-4380-9E81-3CF8A4F1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5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0DFD-66B8-4754-AC6E-ADEBC394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B03F1-1110-4B97-8726-F36C6492D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36FA9-0C9E-4E1E-B9DC-516C334BC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EB2-A52C-4F9E-A722-D066EB4F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CC16F-C96A-4B7F-AD5A-5012277637C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17576-2AAE-4C9B-B1E4-1412C501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75CB-9286-4DAB-8245-26A553EF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F314-4E44-4380-9E81-3CF8A4F1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6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A854C-84DE-418E-BFE9-C1E2F516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E134D-8A9E-45EE-8E68-0449AB7E4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E0773-8FE1-42A2-919E-E03F548F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C16F-C96A-4B7F-AD5A-5012277637C2}" type="datetimeFigureOut">
              <a:rPr lang="zh-CN" altLang="en-US" smtClean="0"/>
              <a:t>2019/2/14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482B-91A2-45BD-AA76-F092B2E0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A85B-44AC-4E6C-AB5E-A5B9ABC9F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7F314-4E44-4380-9E81-3CF8A4F11D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2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D068-1587-4993-BE38-5AF388182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9D62-FE4C-4E2A-ADFB-3DC4F423D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8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E610-ADCF-4E1D-BA51-C9289984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GRU, 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93B62-42A9-4575-A4BA-045FAE2C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73" y="1726381"/>
            <a:ext cx="6262527" cy="4331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0A74F5-DD27-4F53-AABF-11B6A8D3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40" y="2660832"/>
            <a:ext cx="6117998" cy="12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240-69F4-4825-BF13-0D03083C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Missing timesteps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49F9A-D0AB-4B90-B10E-66DA5B110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760" y="1825625"/>
            <a:ext cx="628247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3BA4B-D52C-4BE0-8C15-36B7131830F3}"/>
              </a:ext>
            </a:extLst>
          </p:cNvPr>
          <p:cNvSpPr txBox="1"/>
          <p:nvPr/>
        </p:nvSpPr>
        <p:spPr>
          <a:xfrm>
            <a:off x="5663768" y="612723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 ID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30AC5E-1412-41C8-8A81-28DBBB0DFF7D}"/>
              </a:ext>
            </a:extLst>
          </p:cNvPr>
          <p:cNvSpPr txBox="1"/>
          <p:nvPr/>
        </p:nvSpPr>
        <p:spPr>
          <a:xfrm>
            <a:off x="1386781" y="3631962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21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D4AA-8B66-49B1-910D-E770F854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E1CCB-3935-4F04-A994-52AE7FEA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23" y="2838351"/>
            <a:ext cx="3870306" cy="2710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89E1C-4C34-4F78-B61D-B1AE21E3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26" y="2771191"/>
            <a:ext cx="4232334" cy="29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6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7E01-265D-4D3C-9DAD-E6608B53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15542-E384-47F8-9AC7-7BAD28EF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" y="1690688"/>
            <a:ext cx="4964053" cy="4432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B0FD5-2B39-4E06-A8FA-9DF5AF4FF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097" y="1612965"/>
            <a:ext cx="5465683" cy="4879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699D0-E381-4DDC-A5AA-0F0425FF76D4}"/>
              </a:ext>
            </a:extLst>
          </p:cNvPr>
          <p:cNvSpPr txBox="1"/>
          <p:nvPr/>
        </p:nvSpPr>
        <p:spPr>
          <a:xfrm>
            <a:off x="7551247" y="648866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sensor_data.ix</a:t>
            </a:r>
            <a:r>
              <a:rPr lang="en-US" altLang="zh-CN" dirty="0"/>
              <a:t>[0:1000:1,]; 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15A2B-0554-40FC-B198-8FA5A0D31E42}"/>
              </a:ext>
            </a:extLst>
          </p:cNvPr>
          <p:cNvSpPr txBox="1"/>
          <p:nvPr/>
        </p:nvSpPr>
        <p:spPr>
          <a:xfrm>
            <a:off x="1319625" y="6148589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sensor_data.ix</a:t>
            </a:r>
            <a:r>
              <a:rPr lang="en-US" altLang="zh-CN" dirty="0"/>
              <a:t>[0:1000:10,];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3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24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PowerPoint Presentation</vt:lpstr>
      <vt:lpstr>GRU, </vt:lpstr>
      <vt:lpstr>Missing timesteps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mossmao@gmail.com</dc:creator>
  <cp:lastModifiedBy>mossmao@gmail.com</cp:lastModifiedBy>
  <cp:revision>4</cp:revision>
  <dcterms:created xsi:type="dcterms:W3CDTF">2019-02-15T00:06:56Z</dcterms:created>
  <dcterms:modified xsi:type="dcterms:W3CDTF">2019-02-16T18:26:08Z</dcterms:modified>
</cp:coreProperties>
</file>