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7" r:id="rId7"/>
    <p:sldId id="260" r:id="rId8"/>
    <p:sldId id="268" r:id="rId9"/>
    <p:sldId id="269" r:id="rId10"/>
    <p:sldId id="261" r:id="rId11"/>
    <p:sldId id="270" r:id="rId12"/>
    <p:sldId id="271" r:id="rId13"/>
    <p:sldId id="262" r:id="rId14"/>
    <p:sldId id="272" r:id="rId15"/>
    <p:sldId id="273" r:id="rId16"/>
    <p:sldId id="266" r:id="rId17"/>
  </p:sldIdLst>
  <p:sldSz cx="5759450" cy="4319588"/>
  <p:notesSz cx="6858000" cy="9144000"/>
  <p:defaultTextStyle>
    <a:defPPr>
      <a:defRPr lang="zh-CN"/>
    </a:defPPr>
    <a:lvl1pPr marL="0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859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718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576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435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294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153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012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4870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936"/>
    <a:srgbClr val="1C7770"/>
    <a:srgbClr val="FBFBFB"/>
    <a:srgbClr val="165E59"/>
    <a:srgbClr val="114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249" autoAdjust="0"/>
  </p:normalViewPr>
  <p:slideViewPr>
    <p:cSldViewPr snapToGrid="0">
      <p:cViewPr>
        <p:scale>
          <a:sx n="75" d="100"/>
          <a:sy n="75" d="100"/>
        </p:scale>
        <p:origin x="19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602B-03F4-47B5-B172-5831107276D3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C6B8-6089-4960-A1B8-9DC896CD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 userDrawn="1"/>
        </p:nvPicPr>
        <p:blipFill rotWithShape="1">
          <a:blip r:embed="rId2"/>
          <a:srcRect l="27003" r="27052" b="9880"/>
          <a:stretch/>
        </p:blipFill>
        <p:spPr>
          <a:xfrm>
            <a:off x="0" y="0"/>
            <a:ext cx="5753323" cy="43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9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29979"/>
            <a:ext cx="496752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149890"/>
            <a:ext cx="496752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003619"/>
            <a:ext cx="129587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C602B-03F4-47B5-B172-5831107276D3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003619"/>
            <a:ext cx="194381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003619"/>
            <a:ext cx="129587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C6B8-6089-4960-A1B8-9DC896CD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5759450" cy="4319588"/>
          </a:xfrm>
          <a:prstGeom prst="rect">
            <a:avLst/>
          </a:prstGeom>
          <a:solidFill>
            <a:srgbClr val="1C7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5" b="94362" l="1566" r="96197">
                        <a14:foregroundMark x1="43177" y1="83234" x2="45861" y2="84570"/>
                        <a14:foregroundMark x1="41834" y1="81899" x2="41834" y2="81899"/>
                        <a14:foregroundMark x1="35570" y1="85015" x2="35570" y2="850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4" t="33334" r="4954" b="6837"/>
          <a:stretch/>
        </p:blipFill>
        <p:spPr>
          <a:xfrm>
            <a:off x="14061" y="992416"/>
            <a:ext cx="3353253" cy="3365272"/>
          </a:xfrm>
        </p:spPr>
      </p:pic>
      <p:sp>
        <p:nvSpPr>
          <p:cNvPr id="10" name="文本框 9"/>
          <p:cNvSpPr txBox="1"/>
          <p:nvPr/>
        </p:nvSpPr>
        <p:spPr>
          <a:xfrm>
            <a:off x="2514072" y="1155476"/>
            <a:ext cx="2878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商务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通用模板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07472" y="2109172"/>
            <a:ext cx="117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60769" y="85725"/>
            <a:ext cx="2231200" cy="1323439"/>
            <a:chOff x="3021704" y="0"/>
            <a:chExt cx="2231200" cy="1323439"/>
          </a:xfrm>
        </p:grpSpPr>
        <p:sp>
          <p:nvSpPr>
            <p:cNvPr id="28" name="文本框 27"/>
            <p:cNvSpPr txBox="1"/>
            <p:nvPr/>
          </p:nvSpPr>
          <p:spPr>
            <a:xfrm>
              <a:off x="3056469" y="0"/>
              <a:ext cx="21964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US" altLang="zh-CN" sz="8000" spc="300" smtClean="0">
                  <a:solidFill>
                    <a:prstClr val="white">
                      <a:lumMod val="85000"/>
                    </a:prstClr>
                  </a:solidFill>
                  <a:latin typeface="Impact"/>
                  <a:ea typeface="微软雅黑"/>
                </a:rPr>
                <a:t>2017</a:t>
              </a:r>
              <a:endParaRPr lang="zh-CN" altLang="en-US" sz="8000" spc="300" dirty="0">
                <a:solidFill>
                  <a:prstClr val="white">
                    <a:lumMod val="85000"/>
                  </a:prstClr>
                </a:solidFill>
                <a:latin typeface="Impact"/>
                <a:ea typeface="微软雅黑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021704" y="0"/>
              <a:ext cx="21964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US" altLang="zh-CN" sz="8000" spc="300" smtClean="0">
                  <a:solidFill>
                    <a:prstClr val="white"/>
                  </a:solidFill>
                  <a:latin typeface="Impact"/>
                  <a:ea typeface="微软雅黑"/>
                </a:rPr>
                <a:t>2017</a:t>
              </a:r>
              <a:endParaRPr lang="zh-CN" altLang="en-US" sz="8000" spc="300" dirty="0">
                <a:solidFill>
                  <a:prstClr val="white"/>
                </a:solidFill>
                <a:latin typeface="Impact"/>
                <a:ea typeface="微软雅黑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3552824" y="2369800"/>
            <a:ext cx="1752601" cy="10160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点击此处添加内容，可以复制您的文本在此框粘贴，并选择只保留文字，建议您展示时采用微软雅黑</a:t>
            </a:r>
            <a:r>
              <a:rPr lang="zh-CN" altLang="en-US" sz="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8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建议正文</a:t>
            </a:r>
            <a:r>
              <a:rPr lang="en-US" altLang="zh-CN" sz="8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8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8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8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800" spc="3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800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1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5759450" cy="4319588"/>
          </a:xfrm>
          <a:prstGeom prst="rect">
            <a:avLst/>
          </a:prstGeom>
          <a:solidFill>
            <a:srgbClr val="1C7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241425" y="521494"/>
            <a:ext cx="3276600" cy="3276600"/>
          </a:xfrm>
          <a:prstGeom prst="ellipse">
            <a:avLst/>
          </a:prstGeom>
          <a:solidFill>
            <a:srgbClr val="16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527717" y="765175"/>
            <a:ext cx="2704017" cy="2789238"/>
            <a:chOff x="1066800" y="265113"/>
            <a:chExt cx="3173412" cy="3273426"/>
          </a:xfrm>
        </p:grpSpPr>
        <p:sp>
          <p:nvSpPr>
            <p:cNvPr id="6" name="椭圆 5"/>
            <p:cNvSpPr/>
            <p:nvPr/>
          </p:nvSpPr>
          <p:spPr>
            <a:xfrm>
              <a:off x="1158875" y="436563"/>
              <a:ext cx="3081337" cy="3081337"/>
            </a:xfrm>
            <a:prstGeom prst="ellipse">
              <a:avLst/>
            </a:prstGeom>
            <a:solidFill>
              <a:srgbClr val="1C77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015" b="94362" l="1566" r="96197">
                          <a14:foregroundMark x1="43177" y1="83234" x2="45861" y2="84570"/>
                          <a14:foregroundMark x1="41834" y1="81899" x2="41834" y2="81899"/>
                          <a14:foregroundMark x1="35570" y1="85015" x2="35570" y2="850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2" t="34628" r="4954" b="7176"/>
            <a:stretch/>
          </p:blipFill>
          <p:spPr>
            <a:xfrm>
              <a:off x="1066800" y="265113"/>
              <a:ext cx="3097439" cy="3273426"/>
            </a:xfrm>
            <a:custGeom>
              <a:avLst/>
              <a:gdLst>
                <a:gd name="connsiteX0" fmla="*/ 1636713 w 3097439"/>
                <a:gd name="connsiteY0" fmla="*/ 0 h 3273426"/>
                <a:gd name="connsiteX1" fmla="*/ 3075884 w 3097439"/>
                <a:gd name="connsiteY1" fmla="*/ 856558 h 3273426"/>
                <a:gd name="connsiteX2" fmla="*/ 3097439 w 3097439"/>
                <a:gd name="connsiteY2" fmla="*/ 901304 h 3273426"/>
                <a:gd name="connsiteX3" fmla="*/ 3097439 w 3097439"/>
                <a:gd name="connsiteY3" fmla="*/ 2372122 h 3273426"/>
                <a:gd name="connsiteX4" fmla="*/ 3075884 w 3097439"/>
                <a:gd name="connsiteY4" fmla="*/ 2416868 h 3273426"/>
                <a:gd name="connsiteX5" fmla="*/ 1636713 w 3097439"/>
                <a:gd name="connsiteY5" fmla="*/ 3273426 h 3273426"/>
                <a:gd name="connsiteX6" fmla="*/ 0 w 3097439"/>
                <a:gd name="connsiteY6" fmla="*/ 1636713 h 3273426"/>
                <a:gd name="connsiteX7" fmla="*/ 1636713 w 3097439"/>
                <a:gd name="connsiteY7" fmla="*/ 0 h 327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7439" h="3273426">
                  <a:moveTo>
                    <a:pt x="1636713" y="0"/>
                  </a:moveTo>
                  <a:cubicBezTo>
                    <a:pt x="2258166" y="0"/>
                    <a:pt x="2798724" y="346354"/>
                    <a:pt x="3075884" y="856558"/>
                  </a:cubicBezTo>
                  <a:lnTo>
                    <a:pt x="3097439" y="901304"/>
                  </a:lnTo>
                  <a:lnTo>
                    <a:pt x="3097439" y="2372122"/>
                  </a:lnTo>
                  <a:lnTo>
                    <a:pt x="3075884" y="2416868"/>
                  </a:lnTo>
                  <a:cubicBezTo>
                    <a:pt x="2798724" y="2927073"/>
                    <a:pt x="2258166" y="3273426"/>
                    <a:pt x="1636713" y="3273426"/>
                  </a:cubicBezTo>
                  <a:cubicBezTo>
                    <a:pt x="732781" y="3273426"/>
                    <a:pt x="0" y="2540645"/>
                    <a:pt x="0" y="1636713"/>
                  </a:cubicBezTo>
                  <a:cubicBezTo>
                    <a:pt x="0" y="732781"/>
                    <a:pt x="732781" y="0"/>
                    <a:pt x="1636713" y="0"/>
                  </a:cubicBez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1195" y="1330852"/>
            <a:ext cx="2813260" cy="1344273"/>
            <a:chOff x="3160748" y="692618"/>
            <a:chExt cx="5903848" cy="1344273"/>
          </a:xfrm>
        </p:grpSpPr>
        <p:sp>
          <p:nvSpPr>
            <p:cNvPr id="11" name="文本框 10"/>
            <p:cNvSpPr txBox="1"/>
            <p:nvPr/>
          </p:nvSpPr>
          <p:spPr>
            <a:xfrm>
              <a:off x="4737515" y="692618"/>
              <a:ext cx="32343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/>
              <a:r>
                <a:rPr lang="en-US" altLang="zh-CN" sz="4000" smtClean="0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prstClr val="white"/>
                  </a:solidFill>
                  <a:latin typeface="Impact"/>
                  <a:ea typeface="微软雅黑"/>
                </a:rPr>
                <a:t>Part 3</a:t>
              </a:r>
              <a:endParaRPr lang="zh-CN" altLang="en-US" sz="4000" dirty="0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/>
                </a:solidFill>
                <a:latin typeface="Impact"/>
                <a:ea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60748" y="1329005"/>
              <a:ext cx="59038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/>
              <a:r>
                <a:rPr lang="zh-CN" altLang="en-US" sz="40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prstClr val="white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896195" y="1324720"/>
              <a:ext cx="2409372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69497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546100" y="2701997"/>
            <a:ext cx="2098515" cy="602344"/>
          </a:xfrm>
          <a:prstGeom prst="trapezoid">
            <a:avLst>
              <a:gd name="adj" fmla="val 57673"/>
            </a:avLst>
          </a:prstGeom>
          <a:solidFill>
            <a:srgbClr val="0D3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</a:t>
            </a:r>
            <a:endParaRPr kumimoji="1"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梯形 2"/>
          <p:cNvSpPr/>
          <p:nvPr/>
        </p:nvSpPr>
        <p:spPr>
          <a:xfrm>
            <a:off x="915236" y="2045956"/>
            <a:ext cx="1360243" cy="602344"/>
          </a:xfrm>
          <a:prstGeom prst="trapezoid">
            <a:avLst>
              <a:gd name="adj" fmla="val 576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endParaRPr kumimoji="1"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三角形 19"/>
          <p:cNvSpPr/>
          <p:nvPr/>
        </p:nvSpPr>
        <p:spPr>
          <a:xfrm>
            <a:off x="1258389" y="1346200"/>
            <a:ext cx="673936" cy="646059"/>
          </a:xfrm>
          <a:prstGeom prst="triangle">
            <a:avLst/>
          </a:prstGeom>
          <a:solidFill>
            <a:srgbClr val="1C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endParaRPr kumimoji="1"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" name="直接连接符 7"/>
          <p:cNvCxnSpPr/>
          <p:nvPr/>
        </p:nvCxnSpPr>
        <p:spPr>
          <a:xfrm>
            <a:off x="1824634" y="1354146"/>
            <a:ext cx="8199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26"/>
          <p:cNvGrpSpPr/>
          <p:nvPr/>
        </p:nvGrpSpPr>
        <p:grpSpPr>
          <a:xfrm>
            <a:off x="2645518" y="1074746"/>
            <a:ext cx="1872827" cy="693285"/>
            <a:chOff x="5577835" y="1424100"/>
            <a:chExt cx="4185597" cy="1459857"/>
          </a:xfrm>
        </p:grpSpPr>
        <p:sp>
          <p:nvSpPr>
            <p:cNvPr id="7" name="TextBox 17"/>
            <p:cNvSpPr txBox="1"/>
            <p:nvPr/>
          </p:nvSpPr>
          <p:spPr>
            <a:xfrm>
              <a:off x="5577835" y="1424100"/>
              <a:ext cx="1673774" cy="5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8" name="TextBox 22"/>
            <p:cNvSpPr txBox="1"/>
            <p:nvPr/>
          </p:nvSpPr>
          <p:spPr>
            <a:xfrm>
              <a:off x="5577835" y="1801344"/>
              <a:ext cx="4185597" cy="1082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sp>
        <p:nvSpPr>
          <p:cNvPr id="9" name="直角三角形 8"/>
          <p:cNvSpPr/>
          <p:nvPr/>
        </p:nvSpPr>
        <p:spPr>
          <a:xfrm rot="10800000">
            <a:off x="2450966" y="1399331"/>
            <a:ext cx="188745" cy="200325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7"/>
          <p:cNvCxnSpPr/>
          <p:nvPr/>
        </p:nvCxnSpPr>
        <p:spPr>
          <a:xfrm>
            <a:off x="2229720" y="2045956"/>
            <a:ext cx="8199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 28"/>
          <p:cNvGrpSpPr/>
          <p:nvPr/>
        </p:nvGrpSpPr>
        <p:grpSpPr>
          <a:xfrm>
            <a:off x="3088704" y="1804656"/>
            <a:ext cx="1872827" cy="693285"/>
            <a:chOff x="5577835" y="1424100"/>
            <a:chExt cx="4185597" cy="1459857"/>
          </a:xfrm>
        </p:grpSpPr>
        <p:sp>
          <p:nvSpPr>
            <p:cNvPr id="12" name="TextBox 17"/>
            <p:cNvSpPr txBox="1"/>
            <p:nvPr/>
          </p:nvSpPr>
          <p:spPr>
            <a:xfrm>
              <a:off x="5577835" y="1424100"/>
              <a:ext cx="1673774" cy="5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3" name="TextBox 22"/>
            <p:cNvSpPr txBox="1"/>
            <p:nvPr/>
          </p:nvSpPr>
          <p:spPr>
            <a:xfrm>
              <a:off x="5577835" y="1801344"/>
              <a:ext cx="4185597" cy="1082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sp>
        <p:nvSpPr>
          <p:cNvPr id="14" name="直角三角形 13"/>
          <p:cNvSpPr/>
          <p:nvPr/>
        </p:nvSpPr>
        <p:spPr>
          <a:xfrm rot="10800000">
            <a:off x="2856052" y="2091141"/>
            <a:ext cx="188745" cy="200325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7"/>
          <p:cNvCxnSpPr/>
          <p:nvPr/>
        </p:nvCxnSpPr>
        <p:spPr>
          <a:xfrm>
            <a:off x="2644615" y="2705182"/>
            <a:ext cx="8199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33"/>
          <p:cNvGrpSpPr/>
          <p:nvPr/>
        </p:nvGrpSpPr>
        <p:grpSpPr>
          <a:xfrm>
            <a:off x="3503599" y="2590882"/>
            <a:ext cx="1872827" cy="693285"/>
            <a:chOff x="5577835" y="1424100"/>
            <a:chExt cx="4185597" cy="1459857"/>
          </a:xfrm>
        </p:grpSpPr>
        <p:sp>
          <p:nvSpPr>
            <p:cNvPr id="17" name="TextBox 17"/>
            <p:cNvSpPr txBox="1"/>
            <p:nvPr/>
          </p:nvSpPr>
          <p:spPr>
            <a:xfrm>
              <a:off x="5577835" y="1424100"/>
              <a:ext cx="1673774" cy="5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8" name="TextBox 22"/>
            <p:cNvSpPr txBox="1"/>
            <p:nvPr/>
          </p:nvSpPr>
          <p:spPr>
            <a:xfrm>
              <a:off x="5577835" y="1801344"/>
              <a:ext cx="4185597" cy="1082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sp>
        <p:nvSpPr>
          <p:cNvPr id="19" name="直角三角形 18"/>
          <p:cNvSpPr/>
          <p:nvPr/>
        </p:nvSpPr>
        <p:spPr>
          <a:xfrm rot="10800000">
            <a:off x="3270946" y="2750367"/>
            <a:ext cx="188745" cy="200325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04789" y="331567"/>
            <a:ext cx="2284411" cy="400457"/>
            <a:chOff x="204789" y="331567"/>
            <a:chExt cx="2284411" cy="400457"/>
          </a:xfrm>
        </p:grpSpPr>
        <p:sp>
          <p:nvSpPr>
            <p:cNvPr id="22" name="矩形 21"/>
            <p:cNvSpPr/>
            <p:nvPr/>
          </p:nvSpPr>
          <p:spPr>
            <a:xfrm>
              <a:off x="395577" y="331567"/>
              <a:ext cx="1826821" cy="3732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04789" y="331567"/>
              <a:ext cx="380285" cy="373243"/>
              <a:chOff x="1498600" y="1016000"/>
              <a:chExt cx="3429000" cy="3365500"/>
            </a:xfrm>
            <a:solidFill>
              <a:schemeClr val="tx1"/>
            </a:solidFill>
          </p:grpSpPr>
          <p:sp>
            <p:nvSpPr>
              <p:cNvPr id="27" name="椭圆 26"/>
              <p:cNvSpPr/>
              <p:nvPr/>
            </p:nvSpPr>
            <p:spPr>
              <a:xfrm>
                <a:off x="1651000" y="1104900"/>
                <a:ext cx="3276600" cy="3276600"/>
              </a:xfrm>
              <a:prstGeom prst="ellipse">
                <a:avLst/>
              </a:prstGeom>
              <a:solidFill>
                <a:srgbClr val="114B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498600" y="1016000"/>
                <a:ext cx="3276600" cy="3276600"/>
              </a:xfrm>
              <a:prstGeom prst="ellipse">
                <a:avLst/>
              </a:prstGeom>
              <a:solidFill>
                <a:srgbClr val="1C777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</p:grpSp>
        <p:sp>
          <p:nvSpPr>
            <p:cNvPr id="24" name="等腰三角形 23"/>
            <p:cNvSpPr/>
            <p:nvPr/>
          </p:nvSpPr>
          <p:spPr>
            <a:xfrm flipV="1">
              <a:off x="2222398" y="331567"/>
              <a:ext cx="266802" cy="37324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9926" y="33191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noProof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91259" y="3328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zh-CN" altLang="en-US" sz="18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schemeClr val="bg1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19894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2069843" y="1643108"/>
            <a:ext cx="1815497" cy="1833601"/>
            <a:chOff x="4338403" y="2363519"/>
            <a:chExt cx="3284963" cy="3317704"/>
          </a:xfrm>
        </p:grpSpPr>
        <p:sp>
          <p:nvSpPr>
            <p:cNvPr id="3" name="Block Arc 38@|1FFC:3103537|FBC:16777215|LFC:16777215|LBC:16777215"/>
            <p:cNvSpPr/>
            <p:nvPr/>
          </p:nvSpPr>
          <p:spPr>
            <a:xfrm rot="2990966">
              <a:off x="4351111" y="2363512"/>
              <a:ext cx="3157716" cy="3157729"/>
            </a:xfrm>
            <a:prstGeom prst="blockArc">
              <a:avLst>
                <a:gd name="adj1" fmla="val 10800000"/>
                <a:gd name="adj2" fmla="val 16298175"/>
                <a:gd name="adj3" fmla="val 16327"/>
              </a:avLst>
            </a:prstGeom>
            <a:solidFill>
              <a:srgbClr val="1C777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Block Arc 37@|1FFC:3255130|FBC:16777215|LFC:16777215|LBC:16777215"/>
            <p:cNvSpPr/>
            <p:nvPr/>
          </p:nvSpPr>
          <p:spPr>
            <a:xfrm rot="19115698">
              <a:off x="4338403" y="2369869"/>
              <a:ext cx="3157729" cy="3157715"/>
            </a:xfrm>
            <a:prstGeom prst="blockArc">
              <a:avLst>
                <a:gd name="adj1" fmla="val 11150769"/>
                <a:gd name="adj2" fmla="val 16298175"/>
                <a:gd name="adj3" fmla="val 16327"/>
              </a:avLst>
            </a:prstGeom>
            <a:solidFill>
              <a:srgbClr val="0D3936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Block Arc 40@|1FFC:3103537|FBC:16777215|LFC:16777215|LBC:16777215"/>
            <p:cNvSpPr/>
            <p:nvPr/>
          </p:nvSpPr>
          <p:spPr>
            <a:xfrm rot="13947231">
              <a:off x="4346347" y="2385738"/>
              <a:ext cx="3157715" cy="3157730"/>
            </a:xfrm>
            <a:prstGeom prst="blockArc">
              <a:avLst>
                <a:gd name="adj1" fmla="val 10800000"/>
                <a:gd name="adj2" fmla="val 16298175"/>
                <a:gd name="adj3" fmla="val 16327"/>
              </a:avLst>
            </a:prstGeom>
            <a:solidFill>
              <a:srgbClr val="1C777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Block Arc 39@|1FFC:3255130|FBC:16777215|LFC:16777215|LBC:16777215"/>
            <p:cNvSpPr/>
            <p:nvPr/>
          </p:nvSpPr>
          <p:spPr>
            <a:xfrm rot="8470872">
              <a:off x="4359041" y="2374632"/>
              <a:ext cx="3157730" cy="3157716"/>
            </a:xfrm>
            <a:prstGeom prst="blockArc">
              <a:avLst>
                <a:gd name="adj1" fmla="val 10800000"/>
                <a:gd name="adj2" fmla="val 16298175"/>
                <a:gd name="adj3" fmla="val 16327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TextBox 4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817856" y="3900305"/>
              <a:ext cx="1671255" cy="946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Medium"/>
                  <a:sym typeface="Arial" panose="020B0604020202020204" pitchFamily="34" charset="0"/>
                </a:rPr>
                <a:t>20%</a:t>
              </a:r>
            </a:p>
          </p:txBody>
        </p:sp>
        <p:sp>
          <p:nvSpPr>
            <p:cNvPr id="8" name="Isosceles Triangle 41@|1FFC:3255130|FBC:16777215|LFC:16777215|LBC:16777215"/>
            <p:cNvSpPr>
              <a:spLocks noChangeArrowheads="1"/>
            </p:cNvSpPr>
            <p:nvPr/>
          </p:nvSpPr>
          <p:spPr bwMode="auto">
            <a:xfrm rot="2938533">
              <a:off x="4790076" y="2692943"/>
              <a:ext cx="757280" cy="295293"/>
            </a:xfrm>
            <a:prstGeom prst="triangle">
              <a:avLst>
                <a:gd name="adj" fmla="val 50000"/>
              </a:avLst>
            </a:prstGeom>
            <a:solidFill>
              <a:srgbClr val="0D3936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Medium"/>
                <a:sym typeface="Arial" pitchFamily="34" charset="0"/>
              </a:endParaRPr>
            </a:p>
          </p:txBody>
        </p:sp>
        <p:sp>
          <p:nvSpPr>
            <p:cNvPr id="9" name="Isosceles Triangle 42@|1FFC:3103537|FBC:16777215|LFC:16777215|LBC:16777215"/>
            <p:cNvSpPr>
              <a:spLocks noChangeArrowheads="1"/>
            </p:cNvSpPr>
            <p:nvPr/>
          </p:nvSpPr>
          <p:spPr bwMode="auto">
            <a:xfrm rot="8461846">
              <a:off x="6654706" y="3085872"/>
              <a:ext cx="757284" cy="295292"/>
            </a:xfrm>
            <a:prstGeom prst="triangle">
              <a:avLst>
                <a:gd name="adj" fmla="val 50000"/>
              </a:avLst>
            </a:prstGeom>
            <a:solidFill>
              <a:srgbClr val="1C7770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Medium"/>
                <a:sym typeface="Arial" pitchFamily="34" charset="0"/>
              </a:endParaRPr>
            </a:p>
          </p:txBody>
        </p:sp>
        <p:sp>
          <p:nvSpPr>
            <p:cNvPr id="10" name="Isosceles Triangle 43@|1FFC:3255130|FBC:16777215|LFC:16777215|LBC:16777215"/>
            <p:cNvSpPr>
              <a:spLocks noChangeArrowheads="1"/>
            </p:cNvSpPr>
            <p:nvPr/>
          </p:nvSpPr>
          <p:spPr bwMode="auto">
            <a:xfrm rot="-7527845">
              <a:off x="6250665" y="4909218"/>
              <a:ext cx="757280" cy="295293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Medium"/>
                <a:sym typeface="Arial" pitchFamily="34" charset="0"/>
              </a:endParaRPr>
            </a:p>
          </p:txBody>
        </p:sp>
        <p:sp>
          <p:nvSpPr>
            <p:cNvPr id="11" name="Isosceles Triangle 44@|1FFC:3103537|FBC:16777215|LFC:16777215|LBC:16777215"/>
            <p:cNvSpPr>
              <a:spLocks noChangeArrowheads="1"/>
            </p:cNvSpPr>
            <p:nvPr/>
          </p:nvSpPr>
          <p:spPr bwMode="auto">
            <a:xfrm rot="-2140797">
              <a:off x="4395556" y="4495651"/>
              <a:ext cx="755696" cy="296880"/>
            </a:xfrm>
            <a:prstGeom prst="triangle">
              <a:avLst>
                <a:gd name="adj" fmla="val 50000"/>
              </a:avLst>
            </a:prstGeom>
            <a:solidFill>
              <a:srgbClr val="1C7770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Medium"/>
                <a:sym typeface="Arial" pitchFamily="34" charset="0"/>
              </a:endParaRPr>
            </a:p>
          </p:txBody>
        </p:sp>
        <p:sp>
          <p:nvSpPr>
            <p:cNvPr id="12" name="TextBox 6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5932350" y="2509579"/>
              <a:ext cx="577774" cy="556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A</a:t>
              </a:r>
            </a:p>
          </p:txBody>
        </p:sp>
        <p:sp>
          <p:nvSpPr>
            <p:cNvPr id="13" name="TextBox 62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5559264" y="5124334"/>
              <a:ext cx="551672" cy="556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C</a:t>
              </a:r>
            </a:p>
          </p:txBody>
        </p:sp>
        <p:sp>
          <p:nvSpPr>
            <p:cNvPr id="14" name="TextBox 6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470173" y="3620889"/>
              <a:ext cx="592279" cy="556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D</a:t>
              </a:r>
            </a:p>
          </p:txBody>
        </p:sp>
        <p:sp>
          <p:nvSpPr>
            <p:cNvPr id="15" name="TextBox 6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065893" y="4060653"/>
              <a:ext cx="557473" cy="556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B</a:t>
              </a:r>
            </a:p>
          </p:txBody>
        </p: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444499" y="1809355"/>
            <a:ext cx="1292433" cy="577602"/>
            <a:chOff x="1466378" y="2641539"/>
            <a:chExt cx="2338080" cy="1044271"/>
          </a:xfrm>
        </p:grpSpPr>
        <p:sp>
          <p:nvSpPr>
            <p:cNvPr id="17" name="TextBox 13@|17FFC:16777215|FBC:16777215|LFC:16777215|LBC:16777215"/>
            <p:cNvSpPr txBox="1"/>
            <p:nvPr/>
          </p:nvSpPr>
          <p:spPr>
            <a:xfrm>
              <a:off x="1466378" y="2641539"/>
              <a:ext cx="2338080" cy="27938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TextBox 13@|17FFC:16777215|FBC:16777215|LFC:16777215|LBC:16777215"/>
            <p:cNvSpPr txBox="1"/>
            <p:nvPr/>
          </p:nvSpPr>
          <p:spPr>
            <a:xfrm>
              <a:off x="1471139" y="3000048"/>
              <a:ext cx="2333319" cy="68576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6"/>
          <p:cNvGrpSpPr>
            <a:grpSpLocks/>
          </p:cNvGrpSpPr>
          <p:nvPr/>
        </p:nvGrpSpPr>
        <p:grpSpPr bwMode="auto">
          <a:xfrm>
            <a:off x="3718135" y="1305718"/>
            <a:ext cx="1291555" cy="577600"/>
            <a:chOff x="7491408" y="1476135"/>
            <a:chExt cx="2338080" cy="1046369"/>
          </a:xfrm>
        </p:grpSpPr>
        <p:sp>
          <p:nvSpPr>
            <p:cNvPr id="20" name="TextBox 13@|17FFC:16777215|FBC:16777215|LFC:16777215|LBC:16777215"/>
            <p:cNvSpPr txBox="1"/>
            <p:nvPr/>
          </p:nvSpPr>
          <p:spPr>
            <a:xfrm>
              <a:off x="7491408" y="1476135"/>
              <a:ext cx="2338080" cy="27994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TextBox 13@|17FFC:16777215|FBC:16777215|LFC:16777215|LBC:16777215"/>
            <p:cNvSpPr txBox="1"/>
            <p:nvPr/>
          </p:nvSpPr>
          <p:spPr>
            <a:xfrm>
              <a:off x="7496172" y="1835363"/>
              <a:ext cx="2333316" cy="68714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5"/>
          <p:cNvGrpSpPr>
            <a:grpSpLocks/>
          </p:cNvGrpSpPr>
          <p:nvPr/>
        </p:nvGrpSpPr>
        <p:grpSpPr bwMode="auto">
          <a:xfrm>
            <a:off x="4024353" y="2497247"/>
            <a:ext cx="1292433" cy="577599"/>
            <a:chOff x="7943840" y="3885475"/>
            <a:chExt cx="2338080" cy="1046368"/>
          </a:xfrm>
        </p:grpSpPr>
        <p:sp>
          <p:nvSpPr>
            <p:cNvPr id="23" name="TextBox 13@|17FFC:16777215|FBC:16777215|LFC:16777215|LBC:16777215"/>
            <p:cNvSpPr txBox="1"/>
            <p:nvPr/>
          </p:nvSpPr>
          <p:spPr>
            <a:xfrm>
              <a:off x="7943840" y="3885475"/>
              <a:ext cx="2338080" cy="27994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13@|17FFC:16777215|FBC:16777215|LFC:16777215|LBC:16777215"/>
            <p:cNvSpPr txBox="1"/>
            <p:nvPr/>
          </p:nvSpPr>
          <p:spPr>
            <a:xfrm>
              <a:off x="7948601" y="4244702"/>
              <a:ext cx="2333319" cy="68714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4"/>
          <p:cNvGrpSpPr>
            <a:grpSpLocks/>
          </p:cNvGrpSpPr>
          <p:nvPr/>
        </p:nvGrpSpPr>
        <p:grpSpPr bwMode="auto">
          <a:xfrm>
            <a:off x="444499" y="2914898"/>
            <a:ext cx="1292433" cy="577602"/>
            <a:chOff x="1466378" y="4641799"/>
            <a:chExt cx="2338080" cy="1044271"/>
          </a:xfrm>
        </p:grpSpPr>
        <p:sp>
          <p:nvSpPr>
            <p:cNvPr id="26" name="TextBox 13@|17FFC:16777215|FBC:16777215|LFC:16777215|LBC:16777215"/>
            <p:cNvSpPr txBox="1"/>
            <p:nvPr/>
          </p:nvSpPr>
          <p:spPr>
            <a:xfrm>
              <a:off x="1466378" y="4641799"/>
              <a:ext cx="2338080" cy="27938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13@|17FFC:16777215|FBC:16777215|LFC:16777215|LBC:16777215"/>
            <p:cNvSpPr txBox="1"/>
            <p:nvPr/>
          </p:nvSpPr>
          <p:spPr>
            <a:xfrm>
              <a:off x="1471139" y="5000308"/>
              <a:ext cx="2333319" cy="68576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4789" y="331567"/>
            <a:ext cx="2284411" cy="400457"/>
            <a:chOff x="204789" y="331567"/>
            <a:chExt cx="2284411" cy="400457"/>
          </a:xfrm>
        </p:grpSpPr>
        <p:sp>
          <p:nvSpPr>
            <p:cNvPr id="30" name="矩形 29"/>
            <p:cNvSpPr/>
            <p:nvPr/>
          </p:nvSpPr>
          <p:spPr>
            <a:xfrm>
              <a:off x="395577" y="331567"/>
              <a:ext cx="1826821" cy="3732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04789" y="331567"/>
              <a:ext cx="380285" cy="373243"/>
              <a:chOff x="1498600" y="1016000"/>
              <a:chExt cx="3429000" cy="3365500"/>
            </a:xfrm>
            <a:solidFill>
              <a:schemeClr val="tx1"/>
            </a:solidFill>
          </p:grpSpPr>
          <p:sp>
            <p:nvSpPr>
              <p:cNvPr id="35" name="椭圆 34"/>
              <p:cNvSpPr/>
              <p:nvPr/>
            </p:nvSpPr>
            <p:spPr>
              <a:xfrm>
                <a:off x="1651000" y="1104900"/>
                <a:ext cx="3276600" cy="3276600"/>
              </a:xfrm>
              <a:prstGeom prst="ellipse">
                <a:avLst/>
              </a:prstGeom>
              <a:solidFill>
                <a:srgbClr val="114B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498600" y="1016000"/>
                <a:ext cx="3276600" cy="3276600"/>
              </a:xfrm>
              <a:prstGeom prst="ellipse">
                <a:avLst/>
              </a:prstGeom>
              <a:solidFill>
                <a:srgbClr val="1C777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</p:grpSp>
        <p:sp>
          <p:nvSpPr>
            <p:cNvPr id="32" name="等腰三角形 31"/>
            <p:cNvSpPr/>
            <p:nvPr/>
          </p:nvSpPr>
          <p:spPr>
            <a:xfrm flipV="1">
              <a:off x="2222398" y="331567"/>
              <a:ext cx="266802" cy="37324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9926" y="33191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noProof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1259" y="3328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zh-CN" altLang="en-US" sz="18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schemeClr val="bg1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514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5759450" cy="4319588"/>
          </a:xfrm>
          <a:prstGeom prst="rect">
            <a:avLst/>
          </a:prstGeom>
          <a:solidFill>
            <a:srgbClr val="1C7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241425" y="521494"/>
            <a:ext cx="3276600" cy="3276600"/>
          </a:xfrm>
          <a:prstGeom prst="ellipse">
            <a:avLst/>
          </a:prstGeom>
          <a:solidFill>
            <a:srgbClr val="16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527717" y="765175"/>
            <a:ext cx="2704017" cy="2789238"/>
            <a:chOff x="1066800" y="265113"/>
            <a:chExt cx="3173412" cy="3273426"/>
          </a:xfrm>
        </p:grpSpPr>
        <p:sp>
          <p:nvSpPr>
            <p:cNvPr id="6" name="椭圆 5"/>
            <p:cNvSpPr/>
            <p:nvPr/>
          </p:nvSpPr>
          <p:spPr>
            <a:xfrm>
              <a:off x="1158875" y="436563"/>
              <a:ext cx="3081337" cy="3081337"/>
            </a:xfrm>
            <a:prstGeom prst="ellipse">
              <a:avLst/>
            </a:prstGeom>
            <a:solidFill>
              <a:srgbClr val="1C77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015" b="94362" l="1566" r="96197">
                          <a14:foregroundMark x1="43177" y1="83234" x2="45861" y2="84570"/>
                          <a14:foregroundMark x1="41834" y1="81899" x2="41834" y2="81899"/>
                          <a14:foregroundMark x1="35570" y1="85015" x2="35570" y2="850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2" t="34628" r="4954" b="7176"/>
            <a:stretch/>
          </p:blipFill>
          <p:spPr>
            <a:xfrm>
              <a:off x="1066800" y="265113"/>
              <a:ext cx="3097439" cy="3273426"/>
            </a:xfrm>
            <a:custGeom>
              <a:avLst/>
              <a:gdLst>
                <a:gd name="connsiteX0" fmla="*/ 1636713 w 3097439"/>
                <a:gd name="connsiteY0" fmla="*/ 0 h 3273426"/>
                <a:gd name="connsiteX1" fmla="*/ 3075884 w 3097439"/>
                <a:gd name="connsiteY1" fmla="*/ 856558 h 3273426"/>
                <a:gd name="connsiteX2" fmla="*/ 3097439 w 3097439"/>
                <a:gd name="connsiteY2" fmla="*/ 901304 h 3273426"/>
                <a:gd name="connsiteX3" fmla="*/ 3097439 w 3097439"/>
                <a:gd name="connsiteY3" fmla="*/ 2372122 h 3273426"/>
                <a:gd name="connsiteX4" fmla="*/ 3075884 w 3097439"/>
                <a:gd name="connsiteY4" fmla="*/ 2416868 h 3273426"/>
                <a:gd name="connsiteX5" fmla="*/ 1636713 w 3097439"/>
                <a:gd name="connsiteY5" fmla="*/ 3273426 h 3273426"/>
                <a:gd name="connsiteX6" fmla="*/ 0 w 3097439"/>
                <a:gd name="connsiteY6" fmla="*/ 1636713 h 3273426"/>
                <a:gd name="connsiteX7" fmla="*/ 1636713 w 3097439"/>
                <a:gd name="connsiteY7" fmla="*/ 0 h 327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7439" h="3273426">
                  <a:moveTo>
                    <a:pt x="1636713" y="0"/>
                  </a:moveTo>
                  <a:cubicBezTo>
                    <a:pt x="2258166" y="0"/>
                    <a:pt x="2798724" y="346354"/>
                    <a:pt x="3075884" y="856558"/>
                  </a:cubicBezTo>
                  <a:lnTo>
                    <a:pt x="3097439" y="901304"/>
                  </a:lnTo>
                  <a:lnTo>
                    <a:pt x="3097439" y="2372122"/>
                  </a:lnTo>
                  <a:lnTo>
                    <a:pt x="3075884" y="2416868"/>
                  </a:lnTo>
                  <a:cubicBezTo>
                    <a:pt x="2798724" y="2927073"/>
                    <a:pt x="2258166" y="3273426"/>
                    <a:pt x="1636713" y="3273426"/>
                  </a:cubicBezTo>
                  <a:cubicBezTo>
                    <a:pt x="732781" y="3273426"/>
                    <a:pt x="0" y="2540645"/>
                    <a:pt x="0" y="1636713"/>
                  </a:cubicBezTo>
                  <a:cubicBezTo>
                    <a:pt x="0" y="732781"/>
                    <a:pt x="732781" y="0"/>
                    <a:pt x="1636713" y="0"/>
                  </a:cubicBez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1195" y="1330852"/>
            <a:ext cx="2813260" cy="1344273"/>
            <a:chOff x="3160748" y="692618"/>
            <a:chExt cx="5903848" cy="1344273"/>
          </a:xfrm>
        </p:grpSpPr>
        <p:sp>
          <p:nvSpPr>
            <p:cNvPr id="11" name="文本框 10"/>
            <p:cNvSpPr txBox="1"/>
            <p:nvPr/>
          </p:nvSpPr>
          <p:spPr>
            <a:xfrm>
              <a:off x="4737515" y="692618"/>
              <a:ext cx="32343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/>
              <a:r>
                <a:rPr lang="en-US" altLang="zh-CN" sz="4000" smtClean="0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prstClr val="white"/>
                  </a:solidFill>
                  <a:latin typeface="Impact"/>
                  <a:ea typeface="微软雅黑"/>
                </a:rPr>
                <a:t>Part 4</a:t>
              </a:r>
              <a:endParaRPr lang="zh-CN" altLang="en-US" sz="4000" dirty="0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/>
                </a:solidFill>
                <a:latin typeface="Impact"/>
                <a:ea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60748" y="1329005"/>
              <a:ext cx="59038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/>
              <a:r>
                <a:rPr lang="zh-CN" altLang="en-US" sz="40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prstClr val="white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896195" y="1324720"/>
              <a:ext cx="2409372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2468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5321" y="3189302"/>
            <a:ext cx="1195056" cy="289603"/>
          </a:xfrm>
          <a:prstGeom prst="rect">
            <a:avLst/>
          </a:prstGeom>
          <a:solidFill>
            <a:srgbClr val="1C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66307" y="2899698"/>
            <a:ext cx="1195056" cy="2896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66540" y="2608147"/>
            <a:ext cx="1195056" cy="289603"/>
          </a:xfrm>
          <a:prstGeom prst="rect">
            <a:avLst/>
          </a:prstGeom>
          <a:solidFill>
            <a:srgbClr val="0D3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75444" y="2318544"/>
            <a:ext cx="1195056" cy="289603"/>
          </a:xfrm>
          <a:prstGeom prst="rect">
            <a:avLst/>
          </a:prstGeom>
          <a:solidFill>
            <a:srgbClr val="1C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8"/>
          <p:cNvSpPr txBox="1"/>
          <p:nvPr/>
        </p:nvSpPr>
        <p:spPr>
          <a:xfrm>
            <a:off x="480675" y="1842175"/>
            <a:ext cx="1183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</a:t>
            </a:r>
            <a:r>
              <a:rPr lang="zh-CN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en-US" altLang="zh-CN" sz="8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</a:t>
            </a:r>
          </a:p>
          <a:p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273" y="3188022"/>
            <a:ext cx="1465539" cy="2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661775" y="1562775"/>
            <a:ext cx="1183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</a:t>
            </a:r>
            <a:r>
              <a:rPr lang="zh-CN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en-US" altLang="zh-CN" sz="8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</a:t>
            </a:r>
          </a:p>
          <a:p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36373" y="2908622"/>
            <a:ext cx="1465539" cy="2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2868275" y="1257975"/>
            <a:ext cx="1183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</a:t>
            </a:r>
            <a:r>
              <a:rPr lang="zh-CN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en-US" altLang="zh-CN" sz="8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</a:t>
            </a:r>
          </a:p>
          <a:p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42873" y="2603822"/>
            <a:ext cx="1465539" cy="2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074775" y="978575"/>
            <a:ext cx="1183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</a:t>
            </a:r>
            <a:r>
              <a:rPr lang="zh-CN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en-US" altLang="zh-CN" sz="8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</a:t>
            </a:r>
          </a:p>
          <a:p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49373" y="2324422"/>
            <a:ext cx="1465539" cy="2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04789" y="331567"/>
            <a:ext cx="2284411" cy="400457"/>
            <a:chOff x="204789" y="331567"/>
            <a:chExt cx="2284411" cy="400457"/>
          </a:xfrm>
        </p:grpSpPr>
        <p:sp>
          <p:nvSpPr>
            <p:cNvPr id="20" name="矩形 19"/>
            <p:cNvSpPr/>
            <p:nvPr/>
          </p:nvSpPr>
          <p:spPr>
            <a:xfrm>
              <a:off x="395577" y="331567"/>
              <a:ext cx="1826821" cy="3732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04789" y="331567"/>
              <a:ext cx="380285" cy="373243"/>
              <a:chOff x="1498600" y="1016000"/>
              <a:chExt cx="3429000" cy="3365500"/>
            </a:xfrm>
            <a:solidFill>
              <a:schemeClr val="tx1"/>
            </a:solidFill>
          </p:grpSpPr>
          <p:sp>
            <p:nvSpPr>
              <p:cNvPr id="25" name="椭圆 24"/>
              <p:cNvSpPr/>
              <p:nvPr/>
            </p:nvSpPr>
            <p:spPr>
              <a:xfrm>
                <a:off x="1651000" y="1104900"/>
                <a:ext cx="3276600" cy="3276600"/>
              </a:xfrm>
              <a:prstGeom prst="ellipse">
                <a:avLst/>
              </a:prstGeom>
              <a:solidFill>
                <a:srgbClr val="114B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498600" y="1016000"/>
                <a:ext cx="3276600" cy="3276600"/>
              </a:xfrm>
              <a:prstGeom prst="ellipse">
                <a:avLst/>
              </a:prstGeom>
              <a:solidFill>
                <a:srgbClr val="1C777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</p:grpSp>
        <p:sp>
          <p:nvSpPr>
            <p:cNvPr id="22" name="等腰三角形 21"/>
            <p:cNvSpPr/>
            <p:nvPr/>
          </p:nvSpPr>
          <p:spPr>
            <a:xfrm flipV="1">
              <a:off x="2222398" y="331567"/>
              <a:ext cx="266802" cy="37324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9926" y="33191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91259" y="3328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zh-CN" altLang="en-US" sz="18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schemeClr val="bg1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038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4789" y="331567"/>
            <a:ext cx="2284411" cy="400457"/>
            <a:chOff x="204789" y="331567"/>
            <a:chExt cx="2284411" cy="400457"/>
          </a:xfrm>
        </p:grpSpPr>
        <p:sp>
          <p:nvSpPr>
            <p:cNvPr id="3" name="矩形 2"/>
            <p:cNvSpPr/>
            <p:nvPr/>
          </p:nvSpPr>
          <p:spPr>
            <a:xfrm>
              <a:off x="395577" y="331567"/>
              <a:ext cx="1826821" cy="3732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04789" y="331567"/>
              <a:ext cx="380285" cy="373243"/>
              <a:chOff x="1498600" y="1016000"/>
              <a:chExt cx="3429000" cy="3365500"/>
            </a:xfrm>
            <a:solidFill>
              <a:schemeClr val="tx1"/>
            </a:solidFill>
          </p:grpSpPr>
          <p:sp>
            <p:nvSpPr>
              <p:cNvPr id="8" name="椭圆 7"/>
              <p:cNvSpPr/>
              <p:nvPr/>
            </p:nvSpPr>
            <p:spPr>
              <a:xfrm>
                <a:off x="1651000" y="1104900"/>
                <a:ext cx="3276600" cy="3276600"/>
              </a:xfrm>
              <a:prstGeom prst="ellipse">
                <a:avLst/>
              </a:prstGeom>
              <a:solidFill>
                <a:srgbClr val="114B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498600" y="1016000"/>
                <a:ext cx="3276600" cy="3276600"/>
              </a:xfrm>
              <a:prstGeom prst="ellipse">
                <a:avLst/>
              </a:prstGeom>
              <a:solidFill>
                <a:srgbClr val="1C777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</p:grpSp>
        <p:sp>
          <p:nvSpPr>
            <p:cNvPr id="5" name="等腰三角形 4"/>
            <p:cNvSpPr/>
            <p:nvPr/>
          </p:nvSpPr>
          <p:spPr>
            <a:xfrm flipV="1">
              <a:off x="2222398" y="331567"/>
              <a:ext cx="266802" cy="37324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9926" y="33191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91259" y="3328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zh-CN" altLang="en-US" sz="18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schemeClr val="bg1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</p:grpSp>
      <p:grpSp>
        <p:nvGrpSpPr>
          <p:cNvPr id="10" name="组合 18"/>
          <p:cNvGrpSpPr>
            <a:grpSpLocks/>
          </p:cNvGrpSpPr>
          <p:nvPr/>
        </p:nvGrpSpPr>
        <p:grpSpPr bwMode="auto">
          <a:xfrm>
            <a:off x="3240367" y="1348808"/>
            <a:ext cx="878612" cy="1133987"/>
            <a:chOff x="6816180" y="1969980"/>
            <a:chExt cx="1835901" cy="2368769"/>
          </a:xfrm>
        </p:grpSpPr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832061" y="1969980"/>
              <a:ext cx="1786669" cy="2062353"/>
            </a:xfrm>
            <a:custGeom>
              <a:avLst/>
              <a:gdLst>
                <a:gd name="T0" fmla="*/ 413 w 858"/>
                <a:gd name="T1" fmla="*/ 0 h 991"/>
                <a:gd name="T2" fmla="*/ 0 w 858"/>
                <a:gd name="T3" fmla="*/ 991 h 991"/>
                <a:gd name="T4" fmla="*/ 858 w 858"/>
                <a:gd name="T5" fmla="*/ 991 h 991"/>
                <a:gd name="T6" fmla="*/ 413 w 858"/>
                <a:gd name="T7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8" h="991">
                  <a:moveTo>
                    <a:pt x="413" y="0"/>
                  </a:moveTo>
                  <a:lnTo>
                    <a:pt x="0" y="991"/>
                  </a:lnTo>
                  <a:lnTo>
                    <a:pt x="858" y="991"/>
                  </a:lnTo>
                  <a:lnTo>
                    <a:pt x="413" y="0"/>
                  </a:lnTo>
                  <a:close/>
                </a:path>
              </a:pathLst>
            </a:custGeom>
            <a:noFill/>
            <a:ln w="4" cap="flat">
              <a:solidFill>
                <a:srgbClr val="C1C7D0"/>
              </a:solidFill>
              <a:prstDash val="solid"/>
              <a:miter lim="800000"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816180" y="4038683"/>
              <a:ext cx="1835901" cy="300066"/>
            </a:xfrm>
            <a:custGeom>
              <a:avLst/>
              <a:gdLst>
                <a:gd name="T0" fmla="*/ 0 w 972"/>
                <a:gd name="T1" fmla="*/ 4 h 159"/>
                <a:gd name="T2" fmla="*/ 26 w 972"/>
                <a:gd name="T3" fmla="*/ 60 h 159"/>
                <a:gd name="T4" fmla="*/ 150 w 972"/>
                <a:gd name="T5" fmla="*/ 116 h 159"/>
                <a:gd name="T6" fmla="*/ 155 w 972"/>
                <a:gd name="T7" fmla="*/ 159 h 159"/>
                <a:gd name="T8" fmla="*/ 821 w 972"/>
                <a:gd name="T9" fmla="*/ 151 h 159"/>
                <a:gd name="T10" fmla="*/ 821 w 972"/>
                <a:gd name="T11" fmla="*/ 112 h 159"/>
                <a:gd name="T12" fmla="*/ 946 w 972"/>
                <a:gd name="T13" fmla="*/ 69 h 159"/>
                <a:gd name="T14" fmla="*/ 972 w 972"/>
                <a:gd name="T15" fmla="*/ 0 h 159"/>
                <a:gd name="T16" fmla="*/ 0 w 972"/>
                <a:gd name="T1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159">
                  <a:moveTo>
                    <a:pt x="0" y="4"/>
                  </a:moveTo>
                  <a:cubicBezTo>
                    <a:pt x="0" y="4"/>
                    <a:pt x="3" y="42"/>
                    <a:pt x="26" y="60"/>
                  </a:cubicBezTo>
                  <a:cubicBezTo>
                    <a:pt x="49" y="79"/>
                    <a:pt x="150" y="116"/>
                    <a:pt x="150" y="116"/>
                  </a:cubicBezTo>
                  <a:cubicBezTo>
                    <a:pt x="155" y="159"/>
                    <a:pt x="155" y="159"/>
                    <a:pt x="155" y="159"/>
                  </a:cubicBezTo>
                  <a:cubicBezTo>
                    <a:pt x="821" y="151"/>
                    <a:pt x="821" y="151"/>
                    <a:pt x="821" y="151"/>
                  </a:cubicBezTo>
                  <a:cubicBezTo>
                    <a:pt x="821" y="112"/>
                    <a:pt x="821" y="112"/>
                    <a:pt x="821" y="112"/>
                  </a:cubicBezTo>
                  <a:cubicBezTo>
                    <a:pt x="821" y="112"/>
                    <a:pt x="923" y="88"/>
                    <a:pt x="946" y="69"/>
                  </a:cubicBezTo>
                  <a:cubicBezTo>
                    <a:pt x="969" y="50"/>
                    <a:pt x="972" y="0"/>
                    <a:pt x="972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D3936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7"/>
          <p:cNvGrpSpPr>
            <a:grpSpLocks/>
          </p:cNvGrpSpPr>
          <p:nvPr/>
        </p:nvGrpSpPr>
        <p:grpSpPr bwMode="auto">
          <a:xfrm>
            <a:off x="1511265" y="1803315"/>
            <a:ext cx="878612" cy="1133987"/>
            <a:chOff x="3204743" y="2919152"/>
            <a:chExt cx="1835901" cy="2368771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3219036" y="2919152"/>
              <a:ext cx="1786669" cy="2060767"/>
            </a:xfrm>
            <a:custGeom>
              <a:avLst/>
              <a:gdLst>
                <a:gd name="T0" fmla="*/ 415 w 858"/>
                <a:gd name="T1" fmla="*/ 0 h 990"/>
                <a:gd name="T2" fmla="*/ 0 w 858"/>
                <a:gd name="T3" fmla="*/ 990 h 990"/>
                <a:gd name="T4" fmla="*/ 858 w 858"/>
                <a:gd name="T5" fmla="*/ 990 h 990"/>
                <a:gd name="T6" fmla="*/ 415 w 858"/>
                <a:gd name="T7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8" h="990">
                  <a:moveTo>
                    <a:pt x="415" y="0"/>
                  </a:moveTo>
                  <a:lnTo>
                    <a:pt x="0" y="990"/>
                  </a:lnTo>
                  <a:lnTo>
                    <a:pt x="858" y="990"/>
                  </a:lnTo>
                  <a:lnTo>
                    <a:pt x="415" y="0"/>
                  </a:lnTo>
                  <a:close/>
                </a:path>
              </a:pathLst>
            </a:custGeom>
            <a:noFill/>
            <a:ln w="4" cap="flat">
              <a:solidFill>
                <a:srgbClr val="C1C7D0"/>
              </a:solidFill>
              <a:prstDash val="solid"/>
              <a:miter lim="800000"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204743" y="4987857"/>
              <a:ext cx="1835901" cy="300066"/>
            </a:xfrm>
            <a:custGeom>
              <a:avLst/>
              <a:gdLst>
                <a:gd name="T0" fmla="*/ 0 w 972"/>
                <a:gd name="T1" fmla="*/ 4 h 159"/>
                <a:gd name="T2" fmla="*/ 26 w 972"/>
                <a:gd name="T3" fmla="*/ 60 h 159"/>
                <a:gd name="T4" fmla="*/ 151 w 972"/>
                <a:gd name="T5" fmla="*/ 116 h 159"/>
                <a:gd name="T6" fmla="*/ 155 w 972"/>
                <a:gd name="T7" fmla="*/ 159 h 159"/>
                <a:gd name="T8" fmla="*/ 822 w 972"/>
                <a:gd name="T9" fmla="*/ 150 h 159"/>
                <a:gd name="T10" fmla="*/ 822 w 972"/>
                <a:gd name="T11" fmla="*/ 112 h 159"/>
                <a:gd name="T12" fmla="*/ 947 w 972"/>
                <a:gd name="T13" fmla="*/ 69 h 159"/>
                <a:gd name="T14" fmla="*/ 972 w 972"/>
                <a:gd name="T15" fmla="*/ 0 h 159"/>
                <a:gd name="T16" fmla="*/ 0 w 972"/>
                <a:gd name="T1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159">
                  <a:moveTo>
                    <a:pt x="0" y="4"/>
                  </a:moveTo>
                  <a:cubicBezTo>
                    <a:pt x="0" y="4"/>
                    <a:pt x="3" y="41"/>
                    <a:pt x="26" y="60"/>
                  </a:cubicBezTo>
                  <a:cubicBezTo>
                    <a:pt x="49" y="79"/>
                    <a:pt x="151" y="116"/>
                    <a:pt x="151" y="116"/>
                  </a:cubicBezTo>
                  <a:cubicBezTo>
                    <a:pt x="155" y="159"/>
                    <a:pt x="155" y="159"/>
                    <a:pt x="155" y="159"/>
                  </a:cubicBezTo>
                  <a:cubicBezTo>
                    <a:pt x="822" y="150"/>
                    <a:pt x="822" y="150"/>
                    <a:pt x="822" y="150"/>
                  </a:cubicBezTo>
                  <a:cubicBezTo>
                    <a:pt x="822" y="112"/>
                    <a:pt x="822" y="112"/>
                    <a:pt x="822" y="112"/>
                  </a:cubicBezTo>
                  <a:cubicBezTo>
                    <a:pt x="822" y="112"/>
                    <a:pt x="924" y="87"/>
                    <a:pt x="947" y="69"/>
                  </a:cubicBezTo>
                  <a:cubicBezTo>
                    <a:pt x="970" y="50"/>
                    <a:pt x="972" y="0"/>
                    <a:pt x="972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1C7770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1860885" y="1233281"/>
            <a:ext cx="1864390" cy="2017919"/>
            <a:chOff x="3935356" y="1728523"/>
            <a:chExt cx="3894525" cy="4215078"/>
          </a:xfrm>
          <a:solidFill>
            <a:schemeClr val="bg1">
              <a:lumMod val="50000"/>
            </a:schemeClr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976635" y="1920622"/>
              <a:ext cx="3578582" cy="947798"/>
            </a:xfrm>
            <a:custGeom>
              <a:avLst/>
              <a:gdLst>
                <a:gd name="T0" fmla="*/ 0 w 1719"/>
                <a:gd name="T1" fmla="*/ 456 h 456"/>
                <a:gd name="T2" fmla="*/ 1719 w 1719"/>
                <a:gd name="T3" fmla="*/ 0 h 456"/>
                <a:gd name="T4" fmla="*/ 0 w 1719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9" h="456">
                  <a:moveTo>
                    <a:pt x="0" y="456"/>
                  </a:moveTo>
                  <a:lnTo>
                    <a:pt x="1719" y="0"/>
                  </a:lnTo>
                  <a:lnTo>
                    <a:pt x="0" y="45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3976635" y="1920622"/>
              <a:ext cx="3578582" cy="947798"/>
            </a:xfrm>
            <a:prstGeom prst="line">
              <a:avLst/>
            </a:prstGeom>
            <a:grpFill/>
            <a:ln w="57150" cap="rnd">
              <a:solidFill>
                <a:srgbClr val="C1C7D0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536165" y="1728523"/>
              <a:ext cx="293716" cy="292118"/>
            </a:xfrm>
            <a:prstGeom prst="ellipse">
              <a:avLst/>
            </a:prstGeom>
            <a:grpFill/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3935356" y="2719186"/>
              <a:ext cx="303242" cy="304819"/>
            </a:xfrm>
            <a:prstGeom prst="ellipse">
              <a:avLst/>
            </a:prstGeom>
            <a:grpFill/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4813330" y="1876169"/>
              <a:ext cx="2171916" cy="4067432"/>
            </a:xfrm>
            <a:custGeom>
              <a:avLst/>
              <a:gdLst>
                <a:gd name="T0" fmla="*/ 1130 w 1150"/>
                <a:gd name="T1" fmla="*/ 1860 h 2153"/>
                <a:gd name="T2" fmla="*/ 1081 w 1150"/>
                <a:gd name="T3" fmla="*/ 1835 h 2153"/>
                <a:gd name="T4" fmla="*/ 737 w 1150"/>
                <a:gd name="T5" fmla="*/ 1763 h 2153"/>
                <a:gd name="T6" fmla="*/ 737 w 1150"/>
                <a:gd name="T7" fmla="*/ 1459 h 2153"/>
                <a:gd name="T8" fmla="*/ 685 w 1150"/>
                <a:gd name="T9" fmla="*/ 1459 h 2153"/>
                <a:gd name="T10" fmla="*/ 685 w 1150"/>
                <a:gd name="T11" fmla="*/ 1433 h 2153"/>
                <a:gd name="T12" fmla="*/ 657 w 1150"/>
                <a:gd name="T13" fmla="*/ 1433 h 2153"/>
                <a:gd name="T14" fmla="*/ 657 w 1150"/>
                <a:gd name="T15" fmla="*/ 1215 h 2153"/>
                <a:gd name="T16" fmla="*/ 634 w 1150"/>
                <a:gd name="T17" fmla="*/ 1215 h 2153"/>
                <a:gd name="T18" fmla="*/ 634 w 1150"/>
                <a:gd name="T19" fmla="*/ 484 h 2153"/>
                <a:gd name="T20" fmla="*/ 672 w 1150"/>
                <a:gd name="T21" fmla="*/ 484 h 2153"/>
                <a:gd name="T22" fmla="*/ 728 w 1150"/>
                <a:gd name="T23" fmla="*/ 441 h 2153"/>
                <a:gd name="T24" fmla="*/ 672 w 1150"/>
                <a:gd name="T25" fmla="*/ 398 h 2153"/>
                <a:gd name="T26" fmla="*/ 634 w 1150"/>
                <a:gd name="T27" fmla="*/ 398 h 2153"/>
                <a:gd name="T28" fmla="*/ 634 w 1150"/>
                <a:gd name="T29" fmla="*/ 125 h 2153"/>
                <a:gd name="T30" fmla="*/ 654 w 1150"/>
                <a:gd name="T31" fmla="*/ 74 h 2153"/>
                <a:gd name="T32" fmla="*/ 579 w 1150"/>
                <a:gd name="T33" fmla="*/ 0 h 2153"/>
                <a:gd name="T34" fmla="*/ 505 w 1150"/>
                <a:gd name="T35" fmla="*/ 74 h 2153"/>
                <a:gd name="T36" fmla="*/ 527 w 1150"/>
                <a:gd name="T37" fmla="*/ 128 h 2153"/>
                <a:gd name="T38" fmla="*/ 525 w 1150"/>
                <a:gd name="T39" fmla="*/ 128 h 2153"/>
                <a:gd name="T40" fmla="*/ 525 w 1150"/>
                <a:gd name="T41" fmla="*/ 398 h 2153"/>
                <a:gd name="T42" fmla="*/ 492 w 1150"/>
                <a:gd name="T43" fmla="*/ 398 h 2153"/>
                <a:gd name="T44" fmla="*/ 436 w 1150"/>
                <a:gd name="T45" fmla="*/ 441 h 2153"/>
                <a:gd name="T46" fmla="*/ 492 w 1150"/>
                <a:gd name="T47" fmla="*/ 484 h 2153"/>
                <a:gd name="T48" fmla="*/ 525 w 1150"/>
                <a:gd name="T49" fmla="*/ 484 h 2153"/>
                <a:gd name="T50" fmla="*/ 525 w 1150"/>
                <a:gd name="T51" fmla="*/ 1218 h 2153"/>
                <a:gd name="T52" fmla="*/ 502 w 1150"/>
                <a:gd name="T53" fmla="*/ 1218 h 2153"/>
                <a:gd name="T54" fmla="*/ 502 w 1150"/>
                <a:gd name="T55" fmla="*/ 1439 h 2153"/>
                <a:gd name="T56" fmla="*/ 470 w 1150"/>
                <a:gd name="T57" fmla="*/ 1439 h 2153"/>
                <a:gd name="T58" fmla="*/ 470 w 1150"/>
                <a:gd name="T59" fmla="*/ 1465 h 2153"/>
                <a:gd name="T60" fmla="*/ 424 w 1150"/>
                <a:gd name="T61" fmla="*/ 1465 h 2153"/>
                <a:gd name="T62" fmla="*/ 424 w 1150"/>
                <a:gd name="T63" fmla="*/ 1749 h 2153"/>
                <a:gd name="T64" fmla="*/ 83 w 1150"/>
                <a:gd name="T65" fmla="*/ 1823 h 2153"/>
                <a:gd name="T66" fmla="*/ 37 w 1150"/>
                <a:gd name="T67" fmla="*/ 1843 h 2153"/>
                <a:gd name="T68" fmla="*/ 0 w 1150"/>
                <a:gd name="T69" fmla="*/ 1886 h 2153"/>
                <a:gd name="T70" fmla="*/ 0 w 1150"/>
                <a:gd name="T71" fmla="*/ 2153 h 2153"/>
                <a:gd name="T72" fmla="*/ 1150 w 1150"/>
                <a:gd name="T73" fmla="*/ 2153 h 2153"/>
                <a:gd name="T74" fmla="*/ 1150 w 1150"/>
                <a:gd name="T75" fmla="*/ 1881 h 2153"/>
                <a:gd name="T76" fmla="*/ 1130 w 1150"/>
                <a:gd name="T77" fmla="*/ 186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50" h="2153">
                  <a:moveTo>
                    <a:pt x="1130" y="1860"/>
                  </a:moveTo>
                  <a:cubicBezTo>
                    <a:pt x="1112" y="1840"/>
                    <a:pt x="1081" y="1835"/>
                    <a:pt x="1081" y="1835"/>
                  </a:cubicBezTo>
                  <a:cubicBezTo>
                    <a:pt x="737" y="1763"/>
                    <a:pt x="737" y="1763"/>
                    <a:pt x="737" y="1763"/>
                  </a:cubicBezTo>
                  <a:cubicBezTo>
                    <a:pt x="737" y="1459"/>
                    <a:pt x="737" y="1459"/>
                    <a:pt x="737" y="1459"/>
                  </a:cubicBezTo>
                  <a:cubicBezTo>
                    <a:pt x="685" y="1459"/>
                    <a:pt x="685" y="1459"/>
                    <a:pt x="685" y="1459"/>
                  </a:cubicBezTo>
                  <a:cubicBezTo>
                    <a:pt x="685" y="1433"/>
                    <a:pt x="685" y="1433"/>
                    <a:pt x="685" y="1433"/>
                  </a:cubicBezTo>
                  <a:cubicBezTo>
                    <a:pt x="657" y="1433"/>
                    <a:pt x="657" y="1433"/>
                    <a:pt x="657" y="1433"/>
                  </a:cubicBezTo>
                  <a:cubicBezTo>
                    <a:pt x="657" y="1215"/>
                    <a:pt x="657" y="1215"/>
                    <a:pt x="657" y="1215"/>
                  </a:cubicBezTo>
                  <a:cubicBezTo>
                    <a:pt x="634" y="1215"/>
                    <a:pt x="634" y="1215"/>
                    <a:pt x="634" y="1215"/>
                  </a:cubicBezTo>
                  <a:cubicBezTo>
                    <a:pt x="634" y="484"/>
                    <a:pt x="634" y="484"/>
                    <a:pt x="634" y="484"/>
                  </a:cubicBezTo>
                  <a:cubicBezTo>
                    <a:pt x="672" y="484"/>
                    <a:pt x="672" y="484"/>
                    <a:pt x="672" y="484"/>
                  </a:cubicBezTo>
                  <a:cubicBezTo>
                    <a:pt x="703" y="484"/>
                    <a:pt x="728" y="465"/>
                    <a:pt x="728" y="441"/>
                  </a:cubicBezTo>
                  <a:cubicBezTo>
                    <a:pt x="728" y="417"/>
                    <a:pt x="703" y="398"/>
                    <a:pt x="672" y="398"/>
                  </a:cubicBezTo>
                  <a:cubicBezTo>
                    <a:pt x="634" y="398"/>
                    <a:pt x="634" y="398"/>
                    <a:pt x="634" y="398"/>
                  </a:cubicBezTo>
                  <a:cubicBezTo>
                    <a:pt x="634" y="125"/>
                    <a:pt x="634" y="125"/>
                    <a:pt x="634" y="125"/>
                  </a:cubicBezTo>
                  <a:cubicBezTo>
                    <a:pt x="646" y="112"/>
                    <a:pt x="654" y="94"/>
                    <a:pt x="654" y="74"/>
                  </a:cubicBezTo>
                  <a:cubicBezTo>
                    <a:pt x="654" y="33"/>
                    <a:pt x="620" y="0"/>
                    <a:pt x="579" y="0"/>
                  </a:cubicBezTo>
                  <a:cubicBezTo>
                    <a:pt x="538" y="0"/>
                    <a:pt x="505" y="33"/>
                    <a:pt x="505" y="74"/>
                  </a:cubicBezTo>
                  <a:cubicBezTo>
                    <a:pt x="505" y="95"/>
                    <a:pt x="513" y="114"/>
                    <a:pt x="527" y="128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5" y="398"/>
                    <a:pt x="525" y="398"/>
                    <a:pt x="525" y="398"/>
                  </a:cubicBezTo>
                  <a:cubicBezTo>
                    <a:pt x="492" y="398"/>
                    <a:pt x="492" y="398"/>
                    <a:pt x="492" y="398"/>
                  </a:cubicBezTo>
                  <a:cubicBezTo>
                    <a:pt x="461" y="398"/>
                    <a:pt x="436" y="417"/>
                    <a:pt x="436" y="441"/>
                  </a:cubicBezTo>
                  <a:cubicBezTo>
                    <a:pt x="436" y="465"/>
                    <a:pt x="461" y="484"/>
                    <a:pt x="492" y="484"/>
                  </a:cubicBezTo>
                  <a:cubicBezTo>
                    <a:pt x="525" y="484"/>
                    <a:pt x="525" y="484"/>
                    <a:pt x="525" y="484"/>
                  </a:cubicBezTo>
                  <a:cubicBezTo>
                    <a:pt x="525" y="1218"/>
                    <a:pt x="525" y="1218"/>
                    <a:pt x="525" y="1218"/>
                  </a:cubicBezTo>
                  <a:cubicBezTo>
                    <a:pt x="502" y="1218"/>
                    <a:pt x="502" y="1218"/>
                    <a:pt x="502" y="1218"/>
                  </a:cubicBezTo>
                  <a:cubicBezTo>
                    <a:pt x="502" y="1439"/>
                    <a:pt x="502" y="1439"/>
                    <a:pt x="502" y="1439"/>
                  </a:cubicBezTo>
                  <a:cubicBezTo>
                    <a:pt x="470" y="1439"/>
                    <a:pt x="470" y="1439"/>
                    <a:pt x="470" y="1439"/>
                  </a:cubicBezTo>
                  <a:cubicBezTo>
                    <a:pt x="470" y="1465"/>
                    <a:pt x="470" y="1465"/>
                    <a:pt x="470" y="1465"/>
                  </a:cubicBezTo>
                  <a:cubicBezTo>
                    <a:pt x="424" y="1465"/>
                    <a:pt x="424" y="1465"/>
                    <a:pt x="424" y="1465"/>
                  </a:cubicBezTo>
                  <a:cubicBezTo>
                    <a:pt x="424" y="1749"/>
                    <a:pt x="424" y="1749"/>
                    <a:pt x="424" y="1749"/>
                  </a:cubicBezTo>
                  <a:cubicBezTo>
                    <a:pt x="83" y="1823"/>
                    <a:pt x="83" y="1823"/>
                    <a:pt x="83" y="1823"/>
                  </a:cubicBezTo>
                  <a:cubicBezTo>
                    <a:pt x="83" y="1823"/>
                    <a:pt x="54" y="1832"/>
                    <a:pt x="37" y="1843"/>
                  </a:cubicBezTo>
                  <a:cubicBezTo>
                    <a:pt x="20" y="1855"/>
                    <a:pt x="0" y="1886"/>
                    <a:pt x="0" y="1886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1150" y="2153"/>
                    <a:pt x="1150" y="2153"/>
                    <a:pt x="1150" y="2153"/>
                  </a:cubicBezTo>
                  <a:cubicBezTo>
                    <a:pt x="1150" y="1881"/>
                    <a:pt x="1150" y="1881"/>
                    <a:pt x="1150" y="1881"/>
                  </a:cubicBezTo>
                  <a:cubicBezTo>
                    <a:pt x="1150" y="1881"/>
                    <a:pt x="1147" y="1881"/>
                    <a:pt x="1130" y="1860"/>
                  </a:cubicBezTo>
                  <a:close/>
                </a:path>
              </a:pathLst>
            </a:custGeom>
            <a:grpFill/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19"/>
          <p:cNvGrpSpPr>
            <a:grpSpLocks/>
          </p:cNvGrpSpPr>
          <p:nvPr/>
        </p:nvGrpSpPr>
        <p:grpSpPr bwMode="auto">
          <a:xfrm>
            <a:off x="340795" y="2000166"/>
            <a:ext cx="1180350" cy="1015691"/>
            <a:chOff x="761030" y="3331336"/>
            <a:chExt cx="2464775" cy="2119953"/>
          </a:xfrm>
        </p:grpSpPr>
        <p:sp>
          <p:nvSpPr>
            <p:cNvPr id="23" name="TextBox 71"/>
            <p:cNvSpPr txBox="1"/>
            <p:nvPr/>
          </p:nvSpPr>
          <p:spPr>
            <a:xfrm>
              <a:off x="761030" y="4435908"/>
              <a:ext cx="1868002" cy="10153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70%</a:t>
              </a:r>
            </a:p>
          </p:txBody>
        </p:sp>
        <p:sp>
          <p:nvSpPr>
            <p:cNvPr id="24" name="TextBox 13"/>
            <p:cNvSpPr txBox="1">
              <a:spLocks noChangeArrowheads="1"/>
            </p:cNvSpPr>
            <p:nvPr/>
          </p:nvSpPr>
          <p:spPr bwMode="auto">
            <a:xfrm>
              <a:off x="891806" y="3331336"/>
              <a:ext cx="1952996" cy="31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05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单击编辑标题</a:t>
              </a:r>
              <a:endParaRPr 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891806" y="3718026"/>
              <a:ext cx="2333999" cy="716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</p:grpSp>
      <p:grpSp>
        <p:nvGrpSpPr>
          <p:cNvPr id="26" name="组合 21"/>
          <p:cNvGrpSpPr>
            <a:grpSpLocks/>
          </p:cNvGrpSpPr>
          <p:nvPr/>
        </p:nvGrpSpPr>
        <p:grpSpPr bwMode="auto">
          <a:xfrm>
            <a:off x="4291509" y="1443053"/>
            <a:ext cx="1127147" cy="1046609"/>
            <a:chOff x="9011985" y="2166722"/>
            <a:chExt cx="2355099" cy="2186255"/>
          </a:xfrm>
        </p:grpSpPr>
        <p:sp>
          <p:nvSpPr>
            <p:cNvPr id="27" name="TextBox 74"/>
            <p:cNvSpPr txBox="1"/>
            <p:nvPr/>
          </p:nvSpPr>
          <p:spPr>
            <a:xfrm>
              <a:off x="9011985" y="3336774"/>
              <a:ext cx="1869129" cy="10162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30%</a:t>
              </a:r>
            </a:p>
          </p:txBody>
        </p:sp>
        <p:sp>
          <p:nvSpPr>
            <p:cNvPr id="28" name="TextBox 13"/>
            <p:cNvSpPr txBox="1">
              <a:spLocks noChangeArrowheads="1"/>
            </p:cNvSpPr>
            <p:nvPr/>
          </p:nvSpPr>
          <p:spPr bwMode="auto">
            <a:xfrm>
              <a:off x="9033085" y="2166722"/>
              <a:ext cx="1952994" cy="313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05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单击编辑标题</a:t>
              </a:r>
              <a:endParaRPr 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  <p:sp>
          <p:nvSpPr>
            <p:cNvPr id="29" name="TextBox 13"/>
            <p:cNvSpPr txBox="1">
              <a:spLocks noChangeArrowheads="1"/>
            </p:cNvSpPr>
            <p:nvPr/>
          </p:nvSpPr>
          <p:spPr bwMode="auto">
            <a:xfrm>
              <a:off x="9033085" y="2555925"/>
              <a:ext cx="2333999" cy="717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35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5759450" cy="4319588"/>
          </a:xfrm>
          <a:prstGeom prst="rect">
            <a:avLst/>
          </a:prstGeom>
          <a:solidFill>
            <a:srgbClr val="1C7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5" b="94362" l="1566" r="96197">
                        <a14:foregroundMark x1="43177" y1="83234" x2="45861" y2="84570"/>
                        <a14:foregroundMark x1="41834" y1="81899" x2="41834" y2="81899"/>
                        <a14:foregroundMark x1="35570" y1="85015" x2="35570" y2="850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4" t="33334" r="4954" b="6837"/>
          <a:stretch/>
        </p:blipFill>
        <p:spPr>
          <a:xfrm>
            <a:off x="14061" y="992416"/>
            <a:ext cx="3353253" cy="3365272"/>
          </a:xfrm>
        </p:spPr>
      </p:pic>
      <p:sp>
        <p:nvSpPr>
          <p:cNvPr id="10" name="文本框 9"/>
          <p:cNvSpPr txBox="1"/>
          <p:nvPr/>
        </p:nvSpPr>
        <p:spPr>
          <a:xfrm>
            <a:off x="2437872" y="1663476"/>
            <a:ext cx="287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249669" y="530225"/>
            <a:ext cx="2231200" cy="1323439"/>
            <a:chOff x="3021704" y="0"/>
            <a:chExt cx="2231200" cy="1323439"/>
          </a:xfrm>
        </p:grpSpPr>
        <p:sp>
          <p:nvSpPr>
            <p:cNvPr id="28" name="文本框 27"/>
            <p:cNvSpPr txBox="1"/>
            <p:nvPr/>
          </p:nvSpPr>
          <p:spPr>
            <a:xfrm>
              <a:off x="3056469" y="0"/>
              <a:ext cx="21964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US" altLang="zh-CN" sz="8000" spc="300" smtClean="0">
                  <a:solidFill>
                    <a:prstClr val="white">
                      <a:lumMod val="85000"/>
                    </a:prstClr>
                  </a:solidFill>
                  <a:latin typeface="Impact"/>
                  <a:ea typeface="微软雅黑"/>
                </a:rPr>
                <a:t>2017</a:t>
              </a:r>
              <a:endParaRPr lang="zh-CN" altLang="en-US" sz="8000" spc="300" dirty="0">
                <a:solidFill>
                  <a:prstClr val="white">
                    <a:lumMod val="85000"/>
                  </a:prstClr>
                </a:solidFill>
                <a:latin typeface="Impact"/>
                <a:ea typeface="微软雅黑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021704" y="0"/>
              <a:ext cx="21964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US" altLang="zh-CN" sz="8000" spc="300" smtClean="0">
                  <a:solidFill>
                    <a:prstClr val="white"/>
                  </a:solidFill>
                  <a:latin typeface="Impact"/>
                  <a:ea typeface="微软雅黑"/>
                </a:rPr>
                <a:t>2017</a:t>
              </a:r>
              <a:endParaRPr lang="zh-CN" altLang="en-US" sz="8000" spc="300" dirty="0">
                <a:solidFill>
                  <a:prstClr val="white"/>
                </a:solidFill>
                <a:latin typeface="Impact"/>
                <a:ea typeface="微软雅黑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3502024" y="2306300"/>
            <a:ext cx="1752601" cy="10160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点击此处添加内容，可以复制您的文本在此框粘贴，并选择只保留文字，建议您展示时采用微软雅黑</a:t>
            </a:r>
            <a:r>
              <a:rPr lang="zh-CN" altLang="en-US" sz="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8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建议正文</a:t>
            </a:r>
            <a:r>
              <a:rPr lang="en-US" altLang="zh-CN" sz="8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8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8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8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800" spc="3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800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24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椭圆 177"/>
          <p:cNvSpPr/>
          <p:nvPr/>
        </p:nvSpPr>
        <p:spPr>
          <a:xfrm>
            <a:off x="2708275" y="1135063"/>
            <a:ext cx="3584575" cy="3584575"/>
          </a:xfrm>
          <a:prstGeom prst="ellipse">
            <a:avLst/>
          </a:prstGeom>
          <a:solidFill>
            <a:srgbClr val="1C7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9" name="内容占位符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5" b="94362" l="1566" r="96197">
                        <a14:foregroundMark x1="43177" y1="83234" x2="45861" y2="84570"/>
                        <a14:foregroundMark x1="41834" y1="81899" x2="41834" y2="81899"/>
                        <a14:foregroundMark x1="35570" y1="85015" x2="35570" y2="850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33333" r="4955" b="24098"/>
          <a:stretch/>
        </p:blipFill>
        <p:spPr>
          <a:xfrm flipH="1">
            <a:off x="2584450" y="1115045"/>
            <a:ext cx="3365501" cy="3355355"/>
          </a:xfrm>
          <a:prstGeom prst="rect">
            <a:avLst/>
          </a:prstGeom>
        </p:spPr>
      </p:pic>
      <p:grpSp>
        <p:nvGrpSpPr>
          <p:cNvPr id="35" name="组 9"/>
          <p:cNvGrpSpPr/>
          <p:nvPr/>
        </p:nvGrpSpPr>
        <p:grpSpPr>
          <a:xfrm>
            <a:off x="2623339" y="462993"/>
            <a:ext cx="1734255" cy="647723"/>
            <a:chOff x="1247965" y="959103"/>
            <a:chExt cx="3671189" cy="1371145"/>
          </a:xfrm>
        </p:grpSpPr>
        <p:grpSp>
          <p:nvGrpSpPr>
            <p:cNvPr id="36" name="组 5"/>
            <p:cNvGrpSpPr/>
            <p:nvPr/>
          </p:nvGrpSpPr>
          <p:grpSpPr>
            <a:xfrm>
              <a:off x="1562457" y="959103"/>
              <a:ext cx="3356697" cy="1371145"/>
              <a:chOff x="1226609" y="822642"/>
              <a:chExt cx="3356697" cy="1371145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226609" y="822642"/>
                <a:ext cx="3356697" cy="56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34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r>
                  <a:rPr kumimoji="1" lang="zh-CN" altLang="en-US" sz="1134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1134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ONE  </a:t>
                </a:r>
                <a:r>
                  <a:rPr kumimoji="1" lang="zh-CN" altLang="en-US" sz="1134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r>
                  <a:rPr kumimoji="1" lang="zh-CN" altLang="en-US" sz="1134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26609" y="1158680"/>
                <a:ext cx="2513170" cy="1035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661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点击此处添加文本内容，如关键词、部分简单介绍等。</a:t>
                </a:r>
              </a:p>
            </p:txBody>
          </p:sp>
        </p:grpSp>
        <p:grpSp>
          <p:nvGrpSpPr>
            <p:cNvPr id="37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512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512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组 9"/>
          <p:cNvGrpSpPr/>
          <p:nvPr/>
        </p:nvGrpSpPr>
        <p:grpSpPr>
          <a:xfrm>
            <a:off x="1413169" y="1389132"/>
            <a:ext cx="1766316" cy="647723"/>
            <a:chOff x="1247965" y="959103"/>
            <a:chExt cx="3739058" cy="1371145"/>
          </a:xfrm>
        </p:grpSpPr>
        <p:grpSp>
          <p:nvGrpSpPr>
            <p:cNvPr id="64" name="组 5"/>
            <p:cNvGrpSpPr/>
            <p:nvPr/>
          </p:nvGrpSpPr>
          <p:grpSpPr>
            <a:xfrm>
              <a:off x="1562457" y="959103"/>
              <a:ext cx="3424566" cy="1371145"/>
              <a:chOff x="1226609" y="822642"/>
              <a:chExt cx="3424566" cy="1371145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226609" y="822642"/>
                <a:ext cx="3424566" cy="56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34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r>
                  <a:rPr kumimoji="1" lang="zh-CN" altLang="en-US" sz="1134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1134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TWO  </a:t>
                </a:r>
                <a:r>
                  <a:rPr kumimoji="1" lang="zh-CN" altLang="en-US" sz="1134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r>
                  <a:rPr kumimoji="1" lang="zh-CN" altLang="en-US" sz="1134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226609" y="1158680"/>
                <a:ext cx="2513170" cy="1035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661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点击此处添加文本内容，如关键词、部分简单介绍等。</a:t>
                </a:r>
              </a:p>
            </p:txBody>
          </p:sp>
        </p:grpSp>
        <p:grpSp>
          <p:nvGrpSpPr>
            <p:cNvPr id="65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512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512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0" name="组 9"/>
          <p:cNvGrpSpPr/>
          <p:nvPr/>
        </p:nvGrpSpPr>
        <p:grpSpPr>
          <a:xfrm>
            <a:off x="736477" y="2303224"/>
            <a:ext cx="1867305" cy="647723"/>
            <a:chOff x="1247965" y="959103"/>
            <a:chExt cx="3952839" cy="1371145"/>
          </a:xfrm>
        </p:grpSpPr>
        <p:grpSp>
          <p:nvGrpSpPr>
            <p:cNvPr id="71" name="组 5"/>
            <p:cNvGrpSpPr/>
            <p:nvPr/>
          </p:nvGrpSpPr>
          <p:grpSpPr>
            <a:xfrm>
              <a:off x="1562457" y="959103"/>
              <a:ext cx="3638347" cy="1371145"/>
              <a:chOff x="1226609" y="822642"/>
              <a:chExt cx="3638347" cy="1371145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1226609" y="822642"/>
                <a:ext cx="3638347" cy="56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34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r>
                  <a:rPr kumimoji="1" lang="zh-CN" altLang="en-US" sz="1134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1134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THREE  </a:t>
                </a:r>
                <a:r>
                  <a:rPr kumimoji="1" lang="zh-CN" altLang="en-US" sz="1134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r>
                  <a:rPr kumimoji="1" lang="zh-CN" altLang="en-US" sz="1134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226609" y="1158680"/>
                <a:ext cx="2513170" cy="1035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661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点击此处添加文本内容，如关键词、部分简单介绍等。</a:t>
                </a:r>
              </a:p>
            </p:txBody>
          </p:sp>
        </p:grpSp>
        <p:grpSp>
          <p:nvGrpSpPr>
            <p:cNvPr id="72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512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512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7" name="组 9"/>
          <p:cNvGrpSpPr/>
          <p:nvPr/>
        </p:nvGrpSpPr>
        <p:grpSpPr>
          <a:xfrm>
            <a:off x="809633" y="3290900"/>
            <a:ext cx="1816009" cy="647723"/>
            <a:chOff x="1247965" y="959103"/>
            <a:chExt cx="3844252" cy="1371145"/>
          </a:xfrm>
        </p:grpSpPr>
        <p:grpSp>
          <p:nvGrpSpPr>
            <p:cNvPr id="78" name="组 5"/>
            <p:cNvGrpSpPr/>
            <p:nvPr/>
          </p:nvGrpSpPr>
          <p:grpSpPr>
            <a:xfrm>
              <a:off x="1562457" y="959103"/>
              <a:ext cx="3529760" cy="1371145"/>
              <a:chOff x="1226609" y="822642"/>
              <a:chExt cx="3529760" cy="1371145"/>
            </a:xfrm>
          </p:grpSpPr>
          <p:sp>
            <p:nvSpPr>
              <p:cNvPr id="82" name="文本框 81"/>
              <p:cNvSpPr txBox="1"/>
              <p:nvPr/>
            </p:nvSpPr>
            <p:spPr>
              <a:xfrm>
                <a:off x="1226609" y="822642"/>
                <a:ext cx="3529760" cy="56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34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r>
                  <a:rPr kumimoji="1" lang="zh-CN" altLang="en-US" sz="1134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1134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FOUR  </a:t>
                </a:r>
                <a:r>
                  <a:rPr kumimoji="1" lang="zh-CN" altLang="en-US" sz="1134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r>
                  <a:rPr kumimoji="1" lang="zh-CN" altLang="en-US" sz="1134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226609" y="1158680"/>
                <a:ext cx="2513170" cy="1035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661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点击此处添加文本内容，如关键词、部分简单介绍等。</a:t>
                </a:r>
              </a:p>
            </p:txBody>
          </p:sp>
        </p:grpSp>
        <p:grpSp>
          <p:nvGrpSpPr>
            <p:cNvPr id="79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512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512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0" name="文本框 179"/>
          <p:cNvSpPr txBox="1"/>
          <p:nvPr/>
        </p:nvSpPr>
        <p:spPr>
          <a:xfrm>
            <a:off x="304800" y="342901"/>
            <a:ext cx="20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9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5759450" cy="4319588"/>
          </a:xfrm>
          <a:prstGeom prst="rect">
            <a:avLst/>
          </a:prstGeom>
          <a:solidFill>
            <a:srgbClr val="1C7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241425" y="521494"/>
            <a:ext cx="3276600" cy="3276600"/>
          </a:xfrm>
          <a:prstGeom prst="ellipse">
            <a:avLst/>
          </a:prstGeom>
          <a:solidFill>
            <a:srgbClr val="16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591217" y="777875"/>
            <a:ext cx="2640517" cy="2789238"/>
            <a:chOff x="1591217" y="777875"/>
            <a:chExt cx="2640517" cy="2789238"/>
          </a:xfrm>
        </p:grpSpPr>
        <p:sp>
          <p:nvSpPr>
            <p:cNvPr id="6" name="椭圆 5"/>
            <p:cNvSpPr/>
            <p:nvPr/>
          </p:nvSpPr>
          <p:spPr>
            <a:xfrm>
              <a:off x="1606173" y="911265"/>
              <a:ext cx="2625561" cy="2625562"/>
            </a:xfrm>
            <a:prstGeom prst="ellipse">
              <a:avLst/>
            </a:prstGeom>
            <a:solidFill>
              <a:srgbClr val="1C7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015" b="94362" l="1566" r="96197">
                          <a14:foregroundMark x1="43177" y1="83234" x2="45861" y2="84570"/>
                          <a14:foregroundMark x1="41834" y1="81899" x2="41834" y2="81899"/>
                          <a14:foregroundMark x1="35570" y1="85015" x2="35570" y2="850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2" t="34628" r="4954" b="7176"/>
            <a:stretch/>
          </p:blipFill>
          <p:spPr>
            <a:xfrm>
              <a:off x="1591217" y="777875"/>
              <a:ext cx="2639282" cy="2789238"/>
            </a:xfrm>
            <a:custGeom>
              <a:avLst/>
              <a:gdLst>
                <a:gd name="connsiteX0" fmla="*/ 1636713 w 3097439"/>
                <a:gd name="connsiteY0" fmla="*/ 0 h 3273426"/>
                <a:gd name="connsiteX1" fmla="*/ 3075884 w 3097439"/>
                <a:gd name="connsiteY1" fmla="*/ 856558 h 3273426"/>
                <a:gd name="connsiteX2" fmla="*/ 3097439 w 3097439"/>
                <a:gd name="connsiteY2" fmla="*/ 901304 h 3273426"/>
                <a:gd name="connsiteX3" fmla="*/ 3097439 w 3097439"/>
                <a:gd name="connsiteY3" fmla="*/ 2372122 h 3273426"/>
                <a:gd name="connsiteX4" fmla="*/ 3075884 w 3097439"/>
                <a:gd name="connsiteY4" fmla="*/ 2416868 h 3273426"/>
                <a:gd name="connsiteX5" fmla="*/ 1636713 w 3097439"/>
                <a:gd name="connsiteY5" fmla="*/ 3273426 h 3273426"/>
                <a:gd name="connsiteX6" fmla="*/ 0 w 3097439"/>
                <a:gd name="connsiteY6" fmla="*/ 1636713 h 3273426"/>
                <a:gd name="connsiteX7" fmla="*/ 1636713 w 3097439"/>
                <a:gd name="connsiteY7" fmla="*/ 0 h 327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7439" h="3273426">
                  <a:moveTo>
                    <a:pt x="1636713" y="0"/>
                  </a:moveTo>
                  <a:cubicBezTo>
                    <a:pt x="2258166" y="0"/>
                    <a:pt x="2798724" y="346354"/>
                    <a:pt x="3075884" y="856558"/>
                  </a:cubicBezTo>
                  <a:lnTo>
                    <a:pt x="3097439" y="901304"/>
                  </a:lnTo>
                  <a:lnTo>
                    <a:pt x="3097439" y="2372122"/>
                  </a:lnTo>
                  <a:lnTo>
                    <a:pt x="3075884" y="2416868"/>
                  </a:lnTo>
                  <a:cubicBezTo>
                    <a:pt x="2798724" y="2927073"/>
                    <a:pt x="2258166" y="3273426"/>
                    <a:pt x="1636713" y="3273426"/>
                  </a:cubicBezTo>
                  <a:cubicBezTo>
                    <a:pt x="732781" y="3273426"/>
                    <a:pt x="0" y="2540645"/>
                    <a:pt x="0" y="1636713"/>
                  </a:cubicBezTo>
                  <a:cubicBezTo>
                    <a:pt x="0" y="732781"/>
                    <a:pt x="732781" y="0"/>
                    <a:pt x="1636713" y="0"/>
                  </a:cubicBez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1195" y="1330852"/>
            <a:ext cx="2813260" cy="1344273"/>
            <a:chOff x="3160748" y="692618"/>
            <a:chExt cx="5903848" cy="1344273"/>
          </a:xfrm>
        </p:grpSpPr>
        <p:sp>
          <p:nvSpPr>
            <p:cNvPr id="11" name="文本框 10"/>
            <p:cNvSpPr txBox="1"/>
            <p:nvPr/>
          </p:nvSpPr>
          <p:spPr>
            <a:xfrm>
              <a:off x="4737515" y="692618"/>
              <a:ext cx="32343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/>
              <a:r>
                <a:rPr lang="en-US" altLang="zh-CN" sz="4000" dirty="0" smtClean="0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prstClr val="white"/>
                  </a:solidFill>
                  <a:latin typeface="Impact"/>
                  <a:ea typeface="微软雅黑"/>
                </a:rPr>
                <a:t>Part 1</a:t>
              </a:r>
              <a:endParaRPr lang="zh-CN" altLang="en-US" sz="4000" dirty="0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/>
                </a:solidFill>
                <a:latin typeface="Impact"/>
                <a:ea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60748" y="1329005"/>
              <a:ext cx="59038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/>
              <a:r>
                <a:rPr lang="zh-CN" altLang="en-US" sz="40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prstClr val="white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896195" y="1324720"/>
              <a:ext cx="2409372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449699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4216" y="2218853"/>
            <a:ext cx="1063907" cy="14187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53440" y="2218853"/>
            <a:ext cx="1300332" cy="14187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19087" y="2218853"/>
            <a:ext cx="1300332" cy="141870"/>
          </a:xfrm>
          <a:prstGeom prst="roundRect">
            <a:avLst>
              <a:gd name="adj" fmla="val 50000"/>
            </a:avLst>
          </a:prstGeom>
          <a:solidFill>
            <a:srgbClr val="1C777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84735" y="2218853"/>
            <a:ext cx="1300332" cy="141870"/>
          </a:xfrm>
          <a:prstGeom prst="roundRect">
            <a:avLst>
              <a:gd name="adj" fmla="val 50000"/>
            </a:avLst>
          </a:prstGeom>
          <a:solidFill>
            <a:srgbClr val="1C777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4217" y="1353777"/>
            <a:ext cx="189138" cy="865076"/>
            <a:chOff x="2770288" y="1732501"/>
            <a:chExt cx="350862" cy="1604760"/>
          </a:xfrm>
        </p:grpSpPr>
        <p:cxnSp>
          <p:nvCxnSpPr>
            <p:cNvPr id="7" name="直接连接符 11"/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4657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11"/>
          <p:cNvCxnSpPr/>
          <p:nvPr/>
        </p:nvCxnSpPr>
        <p:spPr>
          <a:xfrm>
            <a:off x="3669809" y="1448346"/>
            <a:ext cx="0" cy="77050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>
            <a:spLocks noChangeAspect="1"/>
          </p:cNvSpPr>
          <p:nvPr/>
        </p:nvSpPr>
        <p:spPr>
          <a:xfrm>
            <a:off x="3575240" y="1353777"/>
            <a:ext cx="189138" cy="189140"/>
          </a:xfrm>
          <a:prstGeom prst="ellipse">
            <a:avLst/>
          </a:prstGeom>
          <a:solidFill>
            <a:srgbClr val="1C777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V="1">
            <a:off x="2434416" y="2360724"/>
            <a:ext cx="189138" cy="865076"/>
            <a:chOff x="2770288" y="1732501"/>
            <a:chExt cx="350862" cy="160476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1420475" y="1524675"/>
            <a:ext cx="1458115" cy="46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</a:t>
            </a:r>
          </a:p>
        </p:txBody>
      </p:sp>
      <p:sp>
        <p:nvSpPr>
          <p:cNvPr id="18" name="矩形 17"/>
          <p:cNvSpPr/>
          <p:nvPr/>
        </p:nvSpPr>
        <p:spPr>
          <a:xfrm>
            <a:off x="1420473" y="1308422"/>
            <a:ext cx="1585109" cy="2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105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3858949" y="1524675"/>
            <a:ext cx="1458115" cy="46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</a:t>
            </a:r>
          </a:p>
        </p:txBody>
      </p:sp>
      <p:sp>
        <p:nvSpPr>
          <p:cNvPr id="20" name="矩形 19"/>
          <p:cNvSpPr/>
          <p:nvPr/>
        </p:nvSpPr>
        <p:spPr>
          <a:xfrm>
            <a:off x="3858948" y="1276730"/>
            <a:ext cx="1585109" cy="2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105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2605411" y="2677057"/>
            <a:ext cx="1458115" cy="46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</a:t>
            </a:r>
          </a:p>
        </p:txBody>
      </p:sp>
      <p:sp>
        <p:nvSpPr>
          <p:cNvPr id="22" name="矩形 21"/>
          <p:cNvSpPr/>
          <p:nvPr/>
        </p:nvSpPr>
        <p:spPr>
          <a:xfrm>
            <a:off x="2605409" y="2429112"/>
            <a:ext cx="1585109" cy="2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105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4789" y="331567"/>
            <a:ext cx="2284411" cy="373243"/>
            <a:chOff x="204789" y="331567"/>
            <a:chExt cx="2284411" cy="373243"/>
          </a:xfrm>
        </p:grpSpPr>
        <p:sp>
          <p:nvSpPr>
            <p:cNvPr id="30" name="矩形 29"/>
            <p:cNvSpPr/>
            <p:nvPr/>
          </p:nvSpPr>
          <p:spPr>
            <a:xfrm>
              <a:off x="395577" y="331567"/>
              <a:ext cx="1826821" cy="3732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04789" y="331567"/>
              <a:ext cx="380285" cy="373243"/>
              <a:chOff x="1498600" y="1016000"/>
              <a:chExt cx="3429000" cy="3365500"/>
            </a:xfrm>
            <a:solidFill>
              <a:schemeClr val="tx1"/>
            </a:solidFill>
          </p:grpSpPr>
          <p:sp>
            <p:nvSpPr>
              <p:cNvPr id="35" name="椭圆 34"/>
              <p:cNvSpPr/>
              <p:nvPr/>
            </p:nvSpPr>
            <p:spPr>
              <a:xfrm>
                <a:off x="1651000" y="1104900"/>
                <a:ext cx="3276600" cy="3276600"/>
              </a:xfrm>
              <a:prstGeom prst="ellipse">
                <a:avLst/>
              </a:prstGeom>
              <a:solidFill>
                <a:srgbClr val="114B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498600" y="1016000"/>
                <a:ext cx="3276600" cy="3276600"/>
              </a:xfrm>
              <a:prstGeom prst="ellipse">
                <a:avLst/>
              </a:prstGeom>
              <a:solidFill>
                <a:srgbClr val="1C777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</p:grpSp>
        <p:sp>
          <p:nvSpPr>
            <p:cNvPr id="32" name="等腰三角形 31"/>
            <p:cNvSpPr/>
            <p:nvPr/>
          </p:nvSpPr>
          <p:spPr>
            <a:xfrm flipV="1">
              <a:off x="2222398" y="331567"/>
              <a:ext cx="266802" cy="37324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9926" y="331914"/>
              <a:ext cx="368001" cy="353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1259" y="3328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zh-CN" altLang="en-US" sz="18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schemeClr val="bg1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358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59447" y="1016000"/>
            <a:ext cx="1322826" cy="0"/>
          </a:xfrm>
          <a:prstGeom prst="line">
            <a:avLst/>
          </a:prstGeom>
          <a:ln w="12700">
            <a:solidFill>
              <a:srgbClr val="DFD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59447" y="1016000"/>
            <a:ext cx="0" cy="670075"/>
          </a:xfrm>
          <a:prstGeom prst="line">
            <a:avLst/>
          </a:prstGeom>
          <a:ln w="12700">
            <a:solidFill>
              <a:srgbClr val="DFD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/>
          <p:cNvSpPr/>
          <p:nvPr/>
        </p:nvSpPr>
        <p:spPr>
          <a:xfrm>
            <a:off x="749043" y="1105343"/>
            <a:ext cx="1287306" cy="1320283"/>
          </a:xfrm>
          <a:prstGeom prst="rect">
            <a:avLst/>
          </a:prstGeom>
          <a:solidFill>
            <a:srgbClr val="1C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pic>
        <p:nvPicPr>
          <p:cNvPr id="5" name="Picture 2" descr="E:\PPT\0。图片\PNG\2、win7风格\灰色超全扁平化图标\826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37" y="1150015"/>
            <a:ext cx="288582" cy="28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2219936" y="1540241"/>
            <a:ext cx="1322826" cy="0"/>
          </a:xfrm>
          <a:prstGeom prst="line">
            <a:avLst/>
          </a:prstGeom>
          <a:ln w="12700">
            <a:solidFill>
              <a:srgbClr val="DFD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219936" y="1540241"/>
            <a:ext cx="0" cy="670075"/>
          </a:xfrm>
          <a:prstGeom prst="line">
            <a:avLst/>
          </a:prstGeom>
          <a:ln w="12700">
            <a:solidFill>
              <a:srgbClr val="DFD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/>
          <p:nvPr/>
        </p:nvSpPr>
        <p:spPr>
          <a:xfrm>
            <a:off x="2309532" y="1629583"/>
            <a:ext cx="1287306" cy="1320283"/>
          </a:xfrm>
          <a:prstGeom prst="rect">
            <a:avLst/>
          </a:prstGeom>
          <a:solidFill>
            <a:srgbClr val="11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3" name="直接连接符 22"/>
          <p:cNvCxnSpPr/>
          <p:nvPr/>
        </p:nvCxnSpPr>
        <p:spPr>
          <a:xfrm>
            <a:off x="3872219" y="2120973"/>
            <a:ext cx="1322826" cy="0"/>
          </a:xfrm>
          <a:prstGeom prst="line">
            <a:avLst/>
          </a:prstGeom>
          <a:ln w="12700">
            <a:solidFill>
              <a:srgbClr val="DFD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72219" y="2120973"/>
            <a:ext cx="0" cy="670075"/>
          </a:xfrm>
          <a:prstGeom prst="line">
            <a:avLst/>
          </a:prstGeom>
          <a:ln w="12700">
            <a:solidFill>
              <a:srgbClr val="DFD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/>
          <p:cNvSpPr/>
          <p:nvPr/>
        </p:nvSpPr>
        <p:spPr>
          <a:xfrm>
            <a:off x="3961814" y="2210316"/>
            <a:ext cx="1287306" cy="1320283"/>
          </a:xfrm>
          <a:prstGeom prst="rect">
            <a:avLst/>
          </a:prstGeom>
          <a:solidFill>
            <a:srgbClr val="165E5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pic>
        <p:nvPicPr>
          <p:cNvPr id="33" name="Picture 3" descr="E:\PPT\0。图片\PNG\2、win7风格\灰色超全扁平化图标\824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88" y="1611365"/>
            <a:ext cx="380375" cy="3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PPT\0。图片\PNG\2、win7风格\灰色超全扁平化图标\970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38" y="2167577"/>
            <a:ext cx="365189" cy="3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组合 37"/>
          <p:cNvGrpSpPr/>
          <p:nvPr/>
        </p:nvGrpSpPr>
        <p:grpSpPr>
          <a:xfrm>
            <a:off x="823573" y="1448122"/>
            <a:ext cx="1284627" cy="638974"/>
            <a:chOff x="1420473" y="1346522"/>
            <a:chExt cx="1585109" cy="638974"/>
          </a:xfrm>
        </p:grpSpPr>
        <p:sp>
          <p:nvSpPr>
            <p:cNvPr id="36" name="文本框 8"/>
            <p:cNvSpPr txBox="1"/>
            <p:nvPr/>
          </p:nvSpPr>
          <p:spPr>
            <a:xfrm>
              <a:off x="1420475" y="1524675"/>
              <a:ext cx="1458115" cy="46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点击此处添加内容，可以复制您的文本在此框粘贴，并选择只保留文字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420473" y="1346522"/>
              <a:ext cx="1585109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05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398373" y="1994222"/>
            <a:ext cx="1284627" cy="638974"/>
            <a:chOff x="1420473" y="1346522"/>
            <a:chExt cx="1585109" cy="638974"/>
          </a:xfrm>
        </p:grpSpPr>
        <p:sp>
          <p:nvSpPr>
            <p:cNvPr id="40" name="文本框 8"/>
            <p:cNvSpPr txBox="1"/>
            <p:nvPr/>
          </p:nvSpPr>
          <p:spPr>
            <a:xfrm>
              <a:off x="1420475" y="1524675"/>
              <a:ext cx="1458115" cy="46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点击此处添加内容，可以复制您的文本在此框粘贴，并选择只保留文字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420473" y="1346522"/>
              <a:ext cx="1585109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05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49373" y="2591122"/>
            <a:ext cx="1284627" cy="638974"/>
            <a:chOff x="1420473" y="1346522"/>
            <a:chExt cx="1585109" cy="638974"/>
          </a:xfrm>
        </p:grpSpPr>
        <p:sp>
          <p:nvSpPr>
            <p:cNvPr id="43" name="文本框 8"/>
            <p:cNvSpPr txBox="1"/>
            <p:nvPr/>
          </p:nvSpPr>
          <p:spPr>
            <a:xfrm>
              <a:off x="1420475" y="1524675"/>
              <a:ext cx="1458115" cy="46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点击此处添加内容，可以复制您的文本在此框粘贴，并选择只保留文字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420473" y="1346522"/>
              <a:ext cx="1585109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05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04789" y="331567"/>
            <a:ext cx="2284411" cy="373243"/>
            <a:chOff x="204789" y="331567"/>
            <a:chExt cx="2284411" cy="373243"/>
          </a:xfrm>
        </p:grpSpPr>
        <p:sp>
          <p:nvSpPr>
            <p:cNvPr id="46" name="矩形 45"/>
            <p:cNvSpPr/>
            <p:nvPr/>
          </p:nvSpPr>
          <p:spPr>
            <a:xfrm>
              <a:off x="395577" y="331567"/>
              <a:ext cx="1826821" cy="3732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04789" y="331567"/>
              <a:ext cx="380285" cy="373243"/>
              <a:chOff x="1498600" y="1016000"/>
              <a:chExt cx="3429000" cy="3365500"/>
            </a:xfrm>
            <a:solidFill>
              <a:schemeClr val="tx1"/>
            </a:solidFill>
          </p:grpSpPr>
          <p:sp>
            <p:nvSpPr>
              <p:cNvPr id="51" name="椭圆 50"/>
              <p:cNvSpPr/>
              <p:nvPr/>
            </p:nvSpPr>
            <p:spPr>
              <a:xfrm>
                <a:off x="1651000" y="1104900"/>
                <a:ext cx="3276600" cy="3276600"/>
              </a:xfrm>
              <a:prstGeom prst="ellipse">
                <a:avLst/>
              </a:prstGeom>
              <a:solidFill>
                <a:srgbClr val="114B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498600" y="1016000"/>
                <a:ext cx="3276600" cy="3276600"/>
              </a:xfrm>
              <a:prstGeom prst="ellipse">
                <a:avLst/>
              </a:prstGeom>
              <a:solidFill>
                <a:srgbClr val="1C777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</p:grpSp>
        <p:sp>
          <p:nvSpPr>
            <p:cNvPr id="48" name="等腰三角形 47"/>
            <p:cNvSpPr/>
            <p:nvPr/>
          </p:nvSpPr>
          <p:spPr>
            <a:xfrm flipV="1">
              <a:off x="2222398" y="331567"/>
              <a:ext cx="266802" cy="37324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49926" y="331914"/>
              <a:ext cx="368001" cy="353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91259" y="3328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zh-CN" altLang="en-US" sz="18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schemeClr val="bg1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78516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679513" y="1262906"/>
            <a:ext cx="3578287" cy="42619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165E59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12304" y="1262906"/>
            <a:ext cx="935573" cy="426194"/>
            <a:chOff x="1475656" y="1275606"/>
            <a:chExt cx="1073144" cy="432048"/>
          </a:xfrm>
        </p:grpSpPr>
        <p:sp>
          <p:nvSpPr>
            <p:cNvPr id="4" name="矩形 3"/>
            <p:cNvSpPr/>
            <p:nvPr/>
          </p:nvSpPr>
          <p:spPr>
            <a:xfrm>
              <a:off x="1475656" y="1275606"/>
              <a:ext cx="1037732" cy="432048"/>
            </a:xfrm>
            <a:prstGeom prst="rect">
              <a:avLst/>
            </a:prstGeom>
            <a:solidFill>
              <a:srgbClr val="2B2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23"/>
            <p:cNvSpPr txBox="1"/>
            <p:nvPr/>
          </p:nvSpPr>
          <p:spPr>
            <a:xfrm>
              <a:off x="1504684" y="1335890"/>
              <a:ext cx="1044116" cy="31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文本框 8"/>
          <p:cNvSpPr txBox="1"/>
          <p:nvPr/>
        </p:nvSpPr>
        <p:spPr>
          <a:xfrm>
            <a:off x="1756492" y="1358437"/>
            <a:ext cx="34632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</a:t>
            </a:r>
          </a:p>
        </p:txBody>
      </p:sp>
      <p:sp>
        <p:nvSpPr>
          <p:cNvPr id="10" name="Freeform 3"/>
          <p:cNvSpPr/>
          <p:nvPr/>
        </p:nvSpPr>
        <p:spPr>
          <a:xfrm>
            <a:off x="1679513" y="1847106"/>
            <a:ext cx="3108387" cy="42619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165E59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2304" y="1847106"/>
            <a:ext cx="935573" cy="426194"/>
            <a:chOff x="1475656" y="1275606"/>
            <a:chExt cx="1073144" cy="432048"/>
          </a:xfrm>
        </p:grpSpPr>
        <p:sp>
          <p:nvSpPr>
            <p:cNvPr id="13" name="矩形 12"/>
            <p:cNvSpPr/>
            <p:nvPr/>
          </p:nvSpPr>
          <p:spPr>
            <a:xfrm>
              <a:off x="1475656" y="1275606"/>
              <a:ext cx="1037732" cy="432048"/>
            </a:xfrm>
            <a:prstGeom prst="rect">
              <a:avLst/>
            </a:prstGeom>
            <a:solidFill>
              <a:srgbClr val="2B2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3"/>
            <p:cNvSpPr txBox="1"/>
            <p:nvPr/>
          </p:nvSpPr>
          <p:spPr>
            <a:xfrm>
              <a:off x="1504684" y="1335890"/>
              <a:ext cx="1044116" cy="31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1756492" y="1942637"/>
            <a:ext cx="2987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</a:t>
            </a:r>
          </a:p>
        </p:txBody>
      </p:sp>
      <p:sp>
        <p:nvSpPr>
          <p:cNvPr id="16" name="Freeform 3"/>
          <p:cNvSpPr/>
          <p:nvPr/>
        </p:nvSpPr>
        <p:spPr>
          <a:xfrm>
            <a:off x="1679513" y="2418606"/>
            <a:ext cx="2663887" cy="42619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165E59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12304" y="2418606"/>
            <a:ext cx="935573" cy="426194"/>
            <a:chOff x="1475656" y="1275606"/>
            <a:chExt cx="1073144" cy="432048"/>
          </a:xfrm>
        </p:grpSpPr>
        <p:sp>
          <p:nvSpPr>
            <p:cNvPr id="19" name="矩形 18"/>
            <p:cNvSpPr/>
            <p:nvPr/>
          </p:nvSpPr>
          <p:spPr>
            <a:xfrm>
              <a:off x="1475656" y="1275606"/>
              <a:ext cx="1037732" cy="432048"/>
            </a:xfrm>
            <a:prstGeom prst="rect">
              <a:avLst/>
            </a:prstGeom>
            <a:solidFill>
              <a:srgbClr val="2B2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23"/>
            <p:cNvSpPr txBox="1"/>
            <p:nvPr/>
          </p:nvSpPr>
          <p:spPr>
            <a:xfrm>
              <a:off x="1504684" y="1335890"/>
              <a:ext cx="1044116" cy="31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文本框 8"/>
          <p:cNvSpPr txBox="1"/>
          <p:nvPr/>
        </p:nvSpPr>
        <p:spPr>
          <a:xfrm>
            <a:off x="1756492" y="2514137"/>
            <a:ext cx="257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</a:t>
            </a:r>
          </a:p>
        </p:txBody>
      </p:sp>
      <p:sp>
        <p:nvSpPr>
          <p:cNvPr id="22" name="Freeform 3"/>
          <p:cNvSpPr/>
          <p:nvPr/>
        </p:nvSpPr>
        <p:spPr>
          <a:xfrm>
            <a:off x="1679513" y="3015506"/>
            <a:ext cx="2270187" cy="42619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165E59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12304" y="3015506"/>
            <a:ext cx="935573" cy="426194"/>
            <a:chOff x="1475656" y="1275606"/>
            <a:chExt cx="1073144" cy="432048"/>
          </a:xfrm>
        </p:grpSpPr>
        <p:sp>
          <p:nvSpPr>
            <p:cNvPr id="25" name="矩形 24"/>
            <p:cNvSpPr/>
            <p:nvPr/>
          </p:nvSpPr>
          <p:spPr>
            <a:xfrm>
              <a:off x="1475656" y="1275606"/>
              <a:ext cx="1037732" cy="432048"/>
            </a:xfrm>
            <a:prstGeom prst="rect">
              <a:avLst/>
            </a:prstGeom>
            <a:solidFill>
              <a:srgbClr val="2B2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3"/>
            <p:cNvSpPr txBox="1"/>
            <p:nvPr/>
          </p:nvSpPr>
          <p:spPr>
            <a:xfrm>
              <a:off x="1504684" y="1335890"/>
              <a:ext cx="1044116" cy="31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文本框 8"/>
          <p:cNvSpPr txBox="1"/>
          <p:nvPr/>
        </p:nvSpPr>
        <p:spPr>
          <a:xfrm>
            <a:off x="1756493" y="3111037"/>
            <a:ext cx="219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点击此处添加内容，可以复制您的文本在此框粘贴，并选择只保留文字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04789" y="331567"/>
            <a:ext cx="2284411" cy="373243"/>
            <a:chOff x="204789" y="331567"/>
            <a:chExt cx="2284411" cy="373243"/>
          </a:xfrm>
        </p:grpSpPr>
        <p:sp>
          <p:nvSpPr>
            <p:cNvPr id="28" name="矩形 27"/>
            <p:cNvSpPr/>
            <p:nvPr/>
          </p:nvSpPr>
          <p:spPr>
            <a:xfrm>
              <a:off x="395577" y="331567"/>
              <a:ext cx="1826821" cy="3732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4789" y="331567"/>
              <a:ext cx="380285" cy="373243"/>
              <a:chOff x="1498600" y="1016000"/>
              <a:chExt cx="3429000" cy="3365500"/>
            </a:xfrm>
            <a:solidFill>
              <a:schemeClr val="tx1"/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1651000" y="1104900"/>
                <a:ext cx="3276600" cy="3276600"/>
              </a:xfrm>
              <a:prstGeom prst="ellipse">
                <a:avLst/>
              </a:prstGeom>
              <a:solidFill>
                <a:srgbClr val="114B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498600" y="1016000"/>
                <a:ext cx="3276600" cy="3276600"/>
              </a:xfrm>
              <a:prstGeom prst="ellipse">
                <a:avLst/>
              </a:prstGeom>
              <a:solidFill>
                <a:srgbClr val="1C777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</p:grpSp>
        <p:sp>
          <p:nvSpPr>
            <p:cNvPr id="30" name="等腰三角形 29"/>
            <p:cNvSpPr/>
            <p:nvPr/>
          </p:nvSpPr>
          <p:spPr>
            <a:xfrm flipV="1">
              <a:off x="2222398" y="331567"/>
              <a:ext cx="266802" cy="37324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9926" y="331914"/>
              <a:ext cx="368001" cy="353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91259" y="3328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zh-CN" altLang="en-US" sz="18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schemeClr val="bg1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0045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5759450" cy="4319588"/>
          </a:xfrm>
          <a:prstGeom prst="rect">
            <a:avLst/>
          </a:prstGeom>
          <a:solidFill>
            <a:srgbClr val="1C7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241425" y="521494"/>
            <a:ext cx="3276600" cy="3276600"/>
          </a:xfrm>
          <a:prstGeom prst="ellipse">
            <a:avLst/>
          </a:prstGeom>
          <a:solidFill>
            <a:srgbClr val="16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527717" y="765175"/>
            <a:ext cx="2704017" cy="2789238"/>
            <a:chOff x="1066800" y="265113"/>
            <a:chExt cx="3173412" cy="3273426"/>
          </a:xfrm>
        </p:grpSpPr>
        <p:sp>
          <p:nvSpPr>
            <p:cNvPr id="6" name="椭圆 5"/>
            <p:cNvSpPr/>
            <p:nvPr/>
          </p:nvSpPr>
          <p:spPr>
            <a:xfrm>
              <a:off x="1158875" y="436563"/>
              <a:ext cx="3081337" cy="3081337"/>
            </a:xfrm>
            <a:prstGeom prst="ellipse">
              <a:avLst/>
            </a:prstGeom>
            <a:solidFill>
              <a:srgbClr val="1C77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015" b="94362" l="1566" r="96197">
                          <a14:foregroundMark x1="43177" y1="83234" x2="45861" y2="84570"/>
                          <a14:foregroundMark x1="41834" y1="81899" x2="41834" y2="81899"/>
                          <a14:foregroundMark x1="35570" y1="85015" x2="35570" y2="850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2" t="34628" r="4954" b="7176"/>
            <a:stretch/>
          </p:blipFill>
          <p:spPr>
            <a:xfrm>
              <a:off x="1066800" y="265113"/>
              <a:ext cx="3097439" cy="3273426"/>
            </a:xfrm>
            <a:custGeom>
              <a:avLst/>
              <a:gdLst>
                <a:gd name="connsiteX0" fmla="*/ 1636713 w 3097439"/>
                <a:gd name="connsiteY0" fmla="*/ 0 h 3273426"/>
                <a:gd name="connsiteX1" fmla="*/ 3075884 w 3097439"/>
                <a:gd name="connsiteY1" fmla="*/ 856558 h 3273426"/>
                <a:gd name="connsiteX2" fmla="*/ 3097439 w 3097439"/>
                <a:gd name="connsiteY2" fmla="*/ 901304 h 3273426"/>
                <a:gd name="connsiteX3" fmla="*/ 3097439 w 3097439"/>
                <a:gd name="connsiteY3" fmla="*/ 2372122 h 3273426"/>
                <a:gd name="connsiteX4" fmla="*/ 3075884 w 3097439"/>
                <a:gd name="connsiteY4" fmla="*/ 2416868 h 3273426"/>
                <a:gd name="connsiteX5" fmla="*/ 1636713 w 3097439"/>
                <a:gd name="connsiteY5" fmla="*/ 3273426 h 3273426"/>
                <a:gd name="connsiteX6" fmla="*/ 0 w 3097439"/>
                <a:gd name="connsiteY6" fmla="*/ 1636713 h 3273426"/>
                <a:gd name="connsiteX7" fmla="*/ 1636713 w 3097439"/>
                <a:gd name="connsiteY7" fmla="*/ 0 h 327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7439" h="3273426">
                  <a:moveTo>
                    <a:pt x="1636713" y="0"/>
                  </a:moveTo>
                  <a:cubicBezTo>
                    <a:pt x="2258166" y="0"/>
                    <a:pt x="2798724" y="346354"/>
                    <a:pt x="3075884" y="856558"/>
                  </a:cubicBezTo>
                  <a:lnTo>
                    <a:pt x="3097439" y="901304"/>
                  </a:lnTo>
                  <a:lnTo>
                    <a:pt x="3097439" y="2372122"/>
                  </a:lnTo>
                  <a:lnTo>
                    <a:pt x="3075884" y="2416868"/>
                  </a:lnTo>
                  <a:cubicBezTo>
                    <a:pt x="2798724" y="2927073"/>
                    <a:pt x="2258166" y="3273426"/>
                    <a:pt x="1636713" y="3273426"/>
                  </a:cubicBezTo>
                  <a:cubicBezTo>
                    <a:pt x="732781" y="3273426"/>
                    <a:pt x="0" y="2540645"/>
                    <a:pt x="0" y="1636713"/>
                  </a:cubicBezTo>
                  <a:cubicBezTo>
                    <a:pt x="0" y="732781"/>
                    <a:pt x="732781" y="0"/>
                    <a:pt x="1636713" y="0"/>
                  </a:cubicBez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1195" y="1330852"/>
            <a:ext cx="2813260" cy="1344273"/>
            <a:chOff x="3160748" y="692618"/>
            <a:chExt cx="5903848" cy="1344273"/>
          </a:xfrm>
        </p:grpSpPr>
        <p:sp>
          <p:nvSpPr>
            <p:cNvPr id="11" name="文本框 10"/>
            <p:cNvSpPr txBox="1"/>
            <p:nvPr/>
          </p:nvSpPr>
          <p:spPr>
            <a:xfrm>
              <a:off x="4737515" y="692618"/>
              <a:ext cx="32343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/>
              <a:r>
                <a:rPr lang="en-US" altLang="zh-CN" sz="4000" smtClean="0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prstClr val="white"/>
                  </a:solidFill>
                  <a:latin typeface="Impact"/>
                  <a:ea typeface="微软雅黑"/>
                </a:rPr>
                <a:t>Part 2</a:t>
              </a:r>
              <a:endParaRPr lang="zh-CN" altLang="en-US" sz="4000" dirty="0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/>
                </a:solidFill>
                <a:latin typeface="Impact"/>
                <a:ea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60748" y="1329005"/>
              <a:ext cx="59038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/>
              <a:r>
                <a:rPr lang="zh-CN" altLang="en-US" sz="40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prstClr val="white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896195" y="1324720"/>
              <a:ext cx="2409372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294250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506418" y="1460613"/>
            <a:ext cx="947452" cy="947451"/>
            <a:chOff x="2468" y="965"/>
            <a:chExt cx="825" cy="825"/>
          </a:xfrm>
        </p:grpSpPr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2477" y="984"/>
              <a:ext cx="805" cy="804"/>
            </a:xfrm>
            <a:custGeom>
              <a:avLst/>
              <a:gdLst>
                <a:gd name="T0" fmla="*/ 108 w 401"/>
                <a:gd name="T1" fmla="*/ 245 h 401"/>
                <a:gd name="T2" fmla="*/ 139 w 401"/>
                <a:gd name="T3" fmla="*/ 265 h 401"/>
                <a:gd name="T4" fmla="*/ 0 w 401"/>
                <a:gd name="T5" fmla="*/ 401 h 401"/>
                <a:gd name="T6" fmla="*/ 149 w 401"/>
                <a:gd name="T7" fmla="*/ 551 h 401"/>
                <a:gd name="T8" fmla="*/ 177 w 401"/>
                <a:gd name="T9" fmla="*/ 499 h 401"/>
                <a:gd name="T10" fmla="*/ 313 w 401"/>
                <a:gd name="T11" fmla="*/ 499 h 401"/>
                <a:gd name="T12" fmla="*/ 313 w 401"/>
                <a:gd name="T13" fmla="*/ 636 h 401"/>
                <a:gd name="T14" fmla="*/ 261 w 401"/>
                <a:gd name="T15" fmla="*/ 662 h 401"/>
                <a:gd name="T16" fmla="*/ 404 w 401"/>
                <a:gd name="T17" fmla="*/ 804 h 401"/>
                <a:gd name="T18" fmla="*/ 540 w 401"/>
                <a:gd name="T19" fmla="*/ 666 h 401"/>
                <a:gd name="T20" fmla="*/ 560 w 401"/>
                <a:gd name="T21" fmla="*/ 696 h 401"/>
                <a:gd name="T22" fmla="*/ 697 w 401"/>
                <a:gd name="T23" fmla="*/ 696 h 401"/>
                <a:gd name="T24" fmla="*/ 697 w 401"/>
                <a:gd name="T25" fmla="*/ 559 h 401"/>
                <a:gd name="T26" fmla="*/ 666 w 401"/>
                <a:gd name="T27" fmla="*/ 539 h 401"/>
                <a:gd name="T28" fmla="*/ 805 w 401"/>
                <a:gd name="T29" fmla="*/ 401 h 401"/>
                <a:gd name="T30" fmla="*/ 668 w 401"/>
                <a:gd name="T31" fmla="*/ 265 h 401"/>
                <a:gd name="T32" fmla="*/ 642 w 401"/>
                <a:gd name="T33" fmla="*/ 305 h 401"/>
                <a:gd name="T34" fmla="*/ 506 w 401"/>
                <a:gd name="T35" fmla="*/ 305 h 401"/>
                <a:gd name="T36" fmla="*/ 506 w 401"/>
                <a:gd name="T37" fmla="*/ 168 h 401"/>
                <a:gd name="T38" fmla="*/ 548 w 401"/>
                <a:gd name="T39" fmla="*/ 144 h 401"/>
                <a:gd name="T40" fmla="*/ 404 w 401"/>
                <a:gd name="T41" fmla="*/ 0 h 401"/>
                <a:gd name="T42" fmla="*/ 265 w 401"/>
                <a:gd name="T43" fmla="*/ 136 h 401"/>
                <a:gd name="T44" fmla="*/ 245 w 401"/>
                <a:gd name="T45" fmla="*/ 108 h 401"/>
                <a:gd name="T46" fmla="*/ 108 w 401"/>
                <a:gd name="T47" fmla="*/ 108 h 401"/>
                <a:gd name="T48" fmla="*/ 108 w 401"/>
                <a:gd name="T49" fmla="*/ 245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54" y="122"/>
                  </a:moveTo>
                  <a:cubicBezTo>
                    <a:pt x="58" y="126"/>
                    <a:pt x="63" y="129"/>
                    <a:pt x="69" y="13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74" y="275"/>
                    <a:pt x="74" y="275"/>
                    <a:pt x="74" y="275"/>
                  </a:cubicBezTo>
                  <a:cubicBezTo>
                    <a:pt x="76" y="265"/>
                    <a:pt x="81" y="256"/>
                    <a:pt x="88" y="249"/>
                  </a:cubicBezTo>
                  <a:cubicBezTo>
                    <a:pt x="107" y="230"/>
                    <a:pt x="137" y="230"/>
                    <a:pt x="156" y="249"/>
                  </a:cubicBezTo>
                  <a:cubicBezTo>
                    <a:pt x="175" y="267"/>
                    <a:pt x="175" y="298"/>
                    <a:pt x="156" y="317"/>
                  </a:cubicBezTo>
                  <a:cubicBezTo>
                    <a:pt x="149" y="324"/>
                    <a:pt x="139" y="328"/>
                    <a:pt x="130" y="330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72" y="337"/>
                    <a:pt x="275" y="343"/>
                    <a:pt x="279" y="347"/>
                  </a:cubicBezTo>
                  <a:cubicBezTo>
                    <a:pt x="298" y="366"/>
                    <a:pt x="329" y="366"/>
                    <a:pt x="347" y="347"/>
                  </a:cubicBezTo>
                  <a:cubicBezTo>
                    <a:pt x="366" y="328"/>
                    <a:pt x="366" y="298"/>
                    <a:pt x="347" y="279"/>
                  </a:cubicBezTo>
                  <a:cubicBezTo>
                    <a:pt x="343" y="275"/>
                    <a:pt x="338" y="271"/>
                    <a:pt x="332" y="269"/>
                  </a:cubicBezTo>
                  <a:cubicBezTo>
                    <a:pt x="401" y="200"/>
                    <a:pt x="401" y="200"/>
                    <a:pt x="401" y="200"/>
                  </a:cubicBezTo>
                  <a:cubicBezTo>
                    <a:pt x="333" y="132"/>
                    <a:pt x="333" y="132"/>
                    <a:pt x="333" y="132"/>
                  </a:cubicBezTo>
                  <a:cubicBezTo>
                    <a:pt x="330" y="139"/>
                    <a:pt x="326" y="146"/>
                    <a:pt x="320" y="152"/>
                  </a:cubicBezTo>
                  <a:cubicBezTo>
                    <a:pt x="302" y="171"/>
                    <a:pt x="271" y="171"/>
                    <a:pt x="252" y="152"/>
                  </a:cubicBezTo>
                  <a:cubicBezTo>
                    <a:pt x="234" y="133"/>
                    <a:pt x="234" y="103"/>
                    <a:pt x="252" y="84"/>
                  </a:cubicBezTo>
                  <a:cubicBezTo>
                    <a:pt x="258" y="78"/>
                    <a:pt x="265" y="74"/>
                    <a:pt x="273" y="72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32" y="68"/>
                    <a:pt x="132" y="68"/>
                    <a:pt x="132" y="68"/>
                  </a:cubicBezTo>
                  <a:cubicBezTo>
                    <a:pt x="130" y="63"/>
                    <a:pt x="126" y="58"/>
                    <a:pt x="122" y="54"/>
                  </a:cubicBezTo>
                  <a:cubicBezTo>
                    <a:pt x="103" y="35"/>
                    <a:pt x="73" y="35"/>
                    <a:pt x="54" y="54"/>
                  </a:cubicBezTo>
                  <a:cubicBezTo>
                    <a:pt x="35" y="72"/>
                    <a:pt x="35" y="103"/>
                    <a:pt x="54" y="122"/>
                  </a:cubicBezTo>
                  <a:close/>
                </a:path>
              </a:pathLst>
            </a:custGeom>
            <a:solidFill>
              <a:srgbClr val="165E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8" name="Freeform 14"/>
            <p:cNvSpPr>
              <a:spLocks noEditPoints="1"/>
            </p:cNvSpPr>
            <p:nvPr/>
          </p:nvSpPr>
          <p:spPr bwMode="auto">
            <a:xfrm>
              <a:off x="2468" y="965"/>
              <a:ext cx="825" cy="825"/>
            </a:xfrm>
            <a:custGeom>
              <a:avLst/>
              <a:gdLst>
                <a:gd name="T0" fmla="*/ 255 w 411"/>
                <a:gd name="T1" fmla="*/ 668 h 411"/>
                <a:gd name="T2" fmla="*/ 317 w 411"/>
                <a:gd name="T3" fmla="*/ 640 h 411"/>
                <a:gd name="T4" fmla="*/ 255 w 411"/>
                <a:gd name="T5" fmla="*/ 488 h 411"/>
                <a:gd name="T6" fmla="*/ 167 w 411"/>
                <a:gd name="T7" fmla="*/ 562 h 411"/>
                <a:gd name="T8" fmla="*/ 0 w 411"/>
                <a:gd name="T9" fmla="*/ 411 h 411"/>
                <a:gd name="T10" fmla="*/ 112 w 411"/>
                <a:gd name="T11" fmla="*/ 259 h 411"/>
                <a:gd name="T12" fmla="*/ 112 w 411"/>
                <a:gd name="T13" fmla="*/ 112 h 411"/>
                <a:gd name="T14" fmla="*/ 259 w 411"/>
                <a:gd name="T15" fmla="*/ 112 h 411"/>
                <a:gd name="T16" fmla="*/ 414 w 411"/>
                <a:gd name="T17" fmla="*/ 0 h 411"/>
                <a:gd name="T18" fmla="*/ 560 w 411"/>
                <a:gd name="T19" fmla="*/ 161 h 411"/>
                <a:gd name="T20" fmla="*/ 522 w 411"/>
                <a:gd name="T21" fmla="*/ 309 h 411"/>
                <a:gd name="T22" fmla="*/ 648 w 411"/>
                <a:gd name="T23" fmla="*/ 309 h 411"/>
                <a:gd name="T24" fmla="*/ 674 w 411"/>
                <a:gd name="T25" fmla="*/ 261 h 411"/>
                <a:gd name="T26" fmla="*/ 689 w 411"/>
                <a:gd name="T27" fmla="*/ 548 h 411"/>
                <a:gd name="T28" fmla="*/ 743 w 411"/>
                <a:gd name="T29" fmla="*/ 638 h 411"/>
                <a:gd name="T30" fmla="*/ 638 w 411"/>
                <a:gd name="T31" fmla="*/ 743 h 411"/>
                <a:gd name="T32" fmla="*/ 548 w 411"/>
                <a:gd name="T33" fmla="*/ 689 h 411"/>
                <a:gd name="T34" fmla="*/ 285 w 411"/>
                <a:gd name="T35" fmla="*/ 676 h 411"/>
                <a:gd name="T36" fmla="*/ 552 w 411"/>
                <a:gd name="T37" fmla="*/ 664 h 411"/>
                <a:gd name="T38" fmla="*/ 576 w 411"/>
                <a:gd name="T39" fmla="*/ 701 h 411"/>
                <a:gd name="T40" fmla="*/ 703 w 411"/>
                <a:gd name="T41" fmla="*/ 701 h 411"/>
                <a:gd name="T42" fmla="*/ 703 w 411"/>
                <a:gd name="T43" fmla="*/ 576 h 411"/>
                <a:gd name="T44" fmla="*/ 664 w 411"/>
                <a:gd name="T45" fmla="*/ 552 h 411"/>
                <a:gd name="T46" fmla="*/ 680 w 411"/>
                <a:gd name="T47" fmla="*/ 287 h 411"/>
                <a:gd name="T48" fmla="*/ 586 w 411"/>
                <a:gd name="T49" fmla="*/ 351 h 411"/>
                <a:gd name="T50" fmla="*/ 512 w 411"/>
                <a:gd name="T51" fmla="*/ 173 h 411"/>
                <a:gd name="T52" fmla="*/ 414 w 411"/>
                <a:gd name="T53" fmla="*/ 20 h 411"/>
                <a:gd name="T54" fmla="*/ 269 w 411"/>
                <a:gd name="T55" fmla="*/ 151 h 411"/>
                <a:gd name="T56" fmla="*/ 187 w 411"/>
                <a:gd name="T57" fmla="*/ 96 h 411"/>
                <a:gd name="T58" fmla="*/ 96 w 411"/>
                <a:gd name="T59" fmla="*/ 187 h 411"/>
                <a:gd name="T60" fmla="*/ 151 w 411"/>
                <a:gd name="T61" fmla="*/ 267 h 411"/>
                <a:gd name="T62" fmla="*/ 20 w 411"/>
                <a:gd name="T63" fmla="*/ 411 h 411"/>
                <a:gd name="T64" fmla="*/ 181 w 411"/>
                <a:gd name="T65" fmla="*/ 504 h 411"/>
                <a:gd name="T66" fmla="*/ 327 w 411"/>
                <a:gd name="T67" fmla="*/ 504 h 411"/>
                <a:gd name="T68" fmla="*/ 285 w 411"/>
                <a:gd name="T69" fmla="*/ 676 h 4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1" h="411">
                  <a:moveTo>
                    <a:pt x="206" y="411"/>
                  </a:moveTo>
                  <a:cubicBezTo>
                    <a:pt x="127" y="333"/>
                    <a:pt x="127" y="333"/>
                    <a:pt x="127" y="333"/>
                  </a:cubicBezTo>
                  <a:cubicBezTo>
                    <a:pt x="134" y="331"/>
                    <a:pt x="134" y="331"/>
                    <a:pt x="134" y="331"/>
                  </a:cubicBezTo>
                  <a:cubicBezTo>
                    <a:pt x="143" y="330"/>
                    <a:pt x="152" y="326"/>
                    <a:pt x="158" y="319"/>
                  </a:cubicBezTo>
                  <a:cubicBezTo>
                    <a:pt x="176" y="302"/>
                    <a:pt x="176" y="273"/>
                    <a:pt x="158" y="256"/>
                  </a:cubicBezTo>
                  <a:cubicBezTo>
                    <a:pt x="150" y="248"/>
                    <a:pt x="139" y="243"/>
                    <a:pt x="127" y="243"/>
                  </a:cubicBezTo>
                  <a:cubicBezTo>
                    <a:pt x="115" y="243"/>
                    <a:pt x="104" y="248"/>
                    <a:pt x="95" y="256"/>
                  </a:cubicBezTo>
                  <a:cubicBezTo>
                    <a:pt x="89" y="263"/>
                    <a:pt x="85" y="271"/>
                    <a:pt x="83" y="280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4" y="135"/>
                    <a:pt x="60" y="132"/>
                    <a:pt x="56" y="129"/>
                  </a:cubicBezTo>
                  <a:cubicBezTo>
                    <a:pt x="47" y="119"/>
                    <a:pt x="41" y="106"/>
                    <a:pt x="41" y="93"/>
                  </a:cubicBezTo>
                  <a:cubicBezTo>
                    <a:pt x="41" y="79"/>
                    <a:pt x="47" y="66"/>
                    <a:pt x="56" y="56"/>
                  </a:cubicBezTo>
                  <a:cubicBezTo>
                    <a:pt x="66" y="46"/>
                    <a:pt x="79" y="41"/>
                    <a:pt x="93" y="41"/>
                  </a:cubicBezTo>
                  <a:cubicBezTo>
                    <a:pt x="107" y="41"/>
                    <a:pt x="120" y="46"/>
                    <a:pt x="129" y="56"/>
                  </a:cubicBezTo>
                  <a:cubicBezTo>
                    <a:pt x="133" y="59"/>
                    <a:pt x="136" y="63"/>
                    <a:pt x="138" y="67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84" y="79"/>
                    <a:pt x="284" y="79"/>
                    <a:pt x="284" y="79"/>
                  </a:cubicBezTo>
                  <a:cubicBezTo>
                    <a:pt x="279" y="80"/>
                    <a:pt x="279" y="80"/>
                    <a:pt x="279" y="80"/>
                  </a:cubicBezTo>
                  <a:cubicBezTo>
                    <a:pt x="272" y="82"/>
                    <a:pt x="265" y="86"/>
                    <a:pt x="260" y="91"/>
                  </a:cubicBezTo>
                  <a:cubicBezTo>
                    <a:pt x="243" y="109"/>
                    <a:pt x="243" y="137"/>
                    <a:pt x="260" y="154"/>
                  </a:cubicBezTo>
                  <a:cubicBezTo>
                    <a:pt x="268" y="163"/>
                    <a:pt x="280" y="167"/>
                    <a:pt x="292" y="167"/>
                  </a:cubicBezTo>
                  <a:cubicBezTo>
                    <a:pt x="303" y="167"/>
                    <a:pt x="315" y="163"/>
                    <a:pt x="323" y="154"/>
                  </a:cubicBezTo>
                  <a:cubicBezTo>
                    <a:pt x="328" y="149"/>
                    <a:pt x="332" y="143"/>
                    <a:pt x="334" y="136"/>
                  </a:cubicBezTo>
                  <a:cubicBezTo>
                    <a:pt x="336" y="130"/>
                    <a:pt x="336" y="130"/>
                    <a:pt x="336" y="130"/>
                  </a:cubicBezTo>
                  <a:cubicBezTo>
                    <a:pt x="411" y="205"/>
                    <a:pt x="411" y="205"/>
                    <a:pt x="411" y="205"/>
                  </a:cubicBezTo>
                  <a:cubicBezTo>
                    <a:pt x="343" y="273"/>
                    <a:pt x="343" y="273"/>
                    <a:pt x="343" y="273"/>
                  </a:cubicBezTo>
                  <a:cubicBezTo>
                    <a:pt x="348" y="275"/>
                    <a:pt x="351" y="278"/>
                    <a:pt x="355" y="281"/>
                  </a:cubicBezTo>
                  <a:cubicBezTo>
                    <a:pt x="365" y="291"/>
                    <a:pt x="370" y="304"/>
                    <a:pt x="370" y="318"/>
                  </a:cubicBezTo>
                  <a:cubicBezTo>
                    <a:pt x="370" y="332"/>
                    <a:pt x="365" y="345"/>
                    <a:pt x="355" y="355"/>
                  </a:cubicBezTo>
                  <a:cubicBezTo>
                    <a:pt x="345" y="364"/>
                    <a:pt x="332" y="370"/>
                    <a:pt x="318" y="370"/>
                  </a:cubicBezTo>
                  <a:cubicBezTo>
                    <a:pt x="305" y="370"/>
                    <a:pt x="292" y="364"/>
                    <a:pt x="282" y="355"/>
                  </a:cubicBezTo>
                  <a:cubicBezTo>
                    <a:pt x="278" y="351"/>
                    <a:pt x="276" y="347"/>
                    <a:pt x="273" y="343"/>
                  </a:cubicBezTo>
                  <a:lnTo>
                    <a:pt x="206" y="411"/>
                  </a:lnTo>
                  <a:close/>
                  <a:moveTo>
                    <a:pt x="142" y="337"/>
                  </a:moveTo>
                  <a:cubicBezTo>
                    <a:pt x="206" y="401"/>
                    <a:pt x="206" y="401"/>
                    <a:pt x="206" y="401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8" y="336"/>
                    <a:pt x="278" y="336"/>
                    <a:pt x="278" y="336"/>
                  </a:cubicBezTo>
                  <a:cubicBezTo>
                    <a:pt x="280" y="341"/>
                    <a:pt x="283" y="345"/>
                    <a:pt x="287" y="349"/>
                  </a:cubicBezTo>
                  <a:cubicBezTo>
                    <a:pt x="295" y="358"/>
                    <a:pt x="306" y="362"/>
                    <a:pt x="318" y="362"/>
                  </a:cubicBezTo>
                  <a:cubicBezTo>
                    <a:pt x="330" y="362"/>
                    <a:pt x="341" y="358"/>
                    <a:pt x="350" y="349"/>
                  </a:cubicBezTo>
                  <a:cubicBezTo>
                    <a:pt x="358" y="341"/>
                    <a:pt x="363" y="330"/>
                    <a:pt x="363" y="318"/>
                  </a:cubicBezTo>
                  <a:cubicBezTo>
                    <a:pt x="363" y="306"/>
                    <a:pt x="358" y="295"/>
                    <a:pt x="350" y="287"/>
                  </a:cubicBezTo>
                  <a:cubicBezTo>
                    <a:pt x="346" y="283"/>
                    <a:pt x="341" y="279"/>
                    <a:pt x="336" y="277"/>
                  </a:cubicBezTo>
                  <a:cubicBezTo>
                    <a:pt x="331" y="275"/>
                    <a:pt x="331" y="275"/>
                    <a:pt x="331" y="275"/>
                  </a:cubicBezTo>
                  <a:cubicBezTo>
                    <a:pt x="401" y="205"/>
                    <a:pt x="401" y="205"/>
                    <a:pt x="401" y="205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6" y="149"/>
                    <a:pt x="333" y="155"/>
                    <a:pt x="328" y="159"/>
                  </a:cubicBezTo>
                  <a:cubicBezTo>
                    <a:pt x="318" y="169"/>
                    <a:pt x="305" y="175"/>
                    <a:pt x="292" y="175"/>
                  </a:cubicBezTo>
                  <a:cubicBezTo>
                    <a:pt x="278" y="175"/>
                    <a:pt x="265" y="169"/>
                    <a:pt x="255" y="159"/>
                  </a:cubicBezTo>
                  <a:cubicBezTo>
                    <a:pt x="235" y="139"/>
                    <a:pt x="235" y="107"/>
                    <a:pt x="255" y="86"/>
                  </a:cubicBezTo>
                  <a:cubicBezTo>
                    <a:pt x="260" y="82"/>
                    <a:pt x="265" y="78"/>
                    <a:pt x="271" y="75"/>
                  </a:cubicBezTo>
                  <a:cubicBezTo>
                    <a:pt x="206" y="10"/>
                    <a:pt x="206" y="10"/>
                    <a:pt x="206" y="1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131" y="70"/>
                    <a:pt x="128" y="65"/>
                    <a:pt x="124" y="61"/>
                  </a:cubicBezTo>
                  <a:cubicBezTo>
                    <a:pt x="116" y="53"/>
                    <a:pt x="105" y="48"/>
                    <a:pt x="93" y="48"/>
                  </a:cubicBezTo>
                  <a:cubicBezTo>
                    <a:pt x="81" y="48"/>
                    <a:pt x="70" y="53"/>
                    <a:pt x="61" y="61"/>
                  </a:cubicBezTo>
                  <a:cubicBezTo>
                    <a:pt x="53" y="69"/>
                    <a:pt x="48" y="81"/>
                    <a:pt x="48" y="93"/>
                  </a:cubicBezTo>
                  <a:cubicBezTo>
                    <a:pt x="48" y="104"/>
                    <a:pt x="53" y="116"/>
                    <a:pt x="61" y="124"/>
                  </a:cubicBezTo>
                  <a:cubicBezTo>
                    <a:pt x="65" y="128"/>
                    <a:pt x="70" y="131"/>
                    <a:pt x="75" y="133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77" y="272"/>
                    <a:pt x="77" y="272"/>
                    <a:pt x="77" y="272"/>
                  </a:cubicBezTo>
                  <a:cubicBezTo>
                    <a:pt x="80" y="264"/>
                    <a:pt x="84" y="257"/>
                    <a:pt x="90" y="251"/>
                  </a:cubicBezTo>
                  <a:cubicBezTo>
                    <a:pt x="100" y="241"/>
                    <a:pt x="113" y="236"/>
                    <a:pt x="127" y="236"/>
                  </a:cubicBezTo>
                  <a:cubicBezTo>
                    <a:pt x="141" y="236"/>
                    <a:pt x="154" y="241"/>
                    <a:pt x="163" y="251"/>
                  </a:cubicBezTo>
                  <a:cubicBezTo>
                    <a:pt x="184" y="271"/>
                    <a:pt x="184" y="304"/>
                    <a:pt x="163" y="324"/>
                  </a:cubicBezTo>
                  <a:cubicBezTo>
                    <a:pt x="157" y="330"/>
                    <a:pt x="150" y="335"/>
                    <a:pt x="142" y="3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sp>
        <p:nvSpPr>
          <p:cNvPr id="9" name="Freeform 15"/>
          <p:cNvSpPr>
            <a:spLocks/>
          </p:cNvSpPr>
          <p:nvPr/>
        </p:nvSpPr>
        <p:spPr bwMode="auto">
          <a:xfrm>
            <a:off x="882544" y="1537556"/>
            <a:ext cx="1611242" cy="322708"/>
          </a:xfrm>
          <a:custGeom>
            <a:avLst/>
            <a:gdLst>
              <a:gd name="T0" fmla="*/ 0 w 656"/>
              <a:gd name="T1" fmla="*/ 446088 h 131"/>
              <a:gd name="T2" fmla="*/ 0 w 656"/>
              <a:gd name="T3" fmla="*/ 132805 h 131"/>
              <a:gd name="T4" fmla="*/ 132414 w 656"/>
              <a:gd name="T5" fmla="*/ 0 h 131"/>
              <a:gd name="T6" fmla="*/ 2227263 w 656"/>
              <a:gd name="T7" fmla="*/ 0 h 1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6" h="131">
                <a:moveTo>
                  <a:pt x="0" y="131"/>
                </a:moveTo>
                <a:cubicBezTo>
                  <a:pt x="0" y="131"/>
                  <a:pt x="0" y="74"/>
                  <a:pt x="0" y="39"/>
                </a:cubicBezTo>
                <a:cubicBezTo>
                  <a:pt x="0" y="4"/>
                  <a:pt x="18" y="0"/>
                  <a:pt x="39" y="0"/>
                </a:cubicBezTo>
                <a:cubicBezTo>
                  <a:pt x="61" y="0"/>
                  <a:pt x="656" y="0"/>
                  <a:pt x="656" y="0"/>
                </a:cubicBezTo>
              </a:path>
            </a:pathLst>
          </a:custGeom>
          <a:noFill/>
          <a:ln w="19050" cap="flat">
            <a:solidFill>
              <a:srgbClr val="0D393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10" name="Freeform 16"/>
          <p:cNvSpPr>
            <a:spLocks/>
          </p:cNvSpPr>
          <p:nvPr/>
        </p:nvSpPr>
        <p:spPr bwMode="auto">
          <a:xfrm>
            <a:off x="3698484" y="1265380"/>
            <a:ext cx="1157613" cy="659197"/>
          </a:xfrm>
          <a:custGeom>
            <a:avLst/>
            <a:gdLst>
              <a:gd name="T0" fmla="*/ 0 w 471"/>
              <a:gd name="T1" fmla="*/ 911225 h 268"/>
              <a:gd name="T2" fmla="*/ 0 w 471"/>
              <a:gd name="T3" fmla="*/ 170005 h 268"/>
              <a:gd name="T4" fmla="*/ 183462 w 471"/>
              <a:gd name="T5" fmla="*/ 0 h 268"/>
              <a:gd name="T6" fmla="*/ 1437122 w 471"/>
              <a:gd name="T7" fmla="*/ 0 h 268"/>
              <a:gd name="T8" fmla="*/ 1600200 w 471"/>
              <a:gd name="T9" fmla="*/ 146204 h 268"/>
              <a:gd name="T10" fmla="*/ 1600200 w 471"/>
              <a:gd name="T11" fmla="*/ 329809 h 2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1" h="268">
                <a:moveTo>
                  <a:pt x="0" y="268"/>
                </a:moveTo>
                <a:cubicBezTo>
                  <a:pt x="0" y="268"/>
                  <a:pt x="0" y="92"/>
                  <a:pt x="0" y="50"/>
                </a:cubicBezTo>
                <a:cubicBezTo>
                  <a:pt x="0" y="8"/>
                  <a:pt x="7" y="0"/>
                  <a:pt x="54" y="0"/>
                </a:cubicBezTo>
                <a:cubicBezTo>
                  <a:pt x="101" y="0"/>
                  <a:pt x="391" y="0"/>
                  <a:pt x="423" y="0"/>
                </a:cubicBezTo>
                <a:cubicBezTo>
                  <a:pt x="455" y="0"/>
                  <a:pt x="471" y="5"/>
                  <a:pt x="471" y="43"/>
                </a:cubicBezTo>
                <a:cubicBezTo>
                  <a:pt x="471" y="82"/>
                  <a:pt x="471" y="97"/>
                  <a:pt x="471" y="97"/>
                </a:cubicBezTo>
              </a:path>
            </a:pathLst>
          </a:custGeom>
          <a:noFill/>
          <a:ln w="19050" cap="flat">
            <a:solidFill>
              <a:srgbClr val="165E5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11" name="Freeform 17"/>
          <p:cNvSpPr>
            <a:spLocks/>
          </p:cNvSpPr>
          <p:nvPr/>
        </p:nvSpPr>
        <p:spPr bwMode="auto">
          <a:xfrm>
            <a:off x="1461351" y="2814606"/>
            <a:ext cx="776336" cy="344528"/>
          </a:xfrm>
          <a:custGeom>
            <a:avLst/>
            <a:gdLst>
              <a:gd name="T0" fmla="*/ 1073150 w 316"/>
              <a:gd name="T1" fmla="*/ 0 h 140"/>
              <a:gd name="T2" fmla="*/ 1073150 w 316"/>
              <a:gd name="T3" fmla="*/ 360589 h 140"/>
              <a:gd name="T4" fmla="*/ 930516 w 316"/>
              <a:gd name="T5" fmla="*/ 476250 h 140"/>
              <a:gd name="T6" fmla="*/ 0 w 316"/>
              <a:gd name="T7" fmla="*/ 476250 h 1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6" h="140">
                <a:moveTo>
                  <a:pt x="316" y="0"/>
                </a:moveTo>
                <a:cubicBezTo>
                  <a:pt x="316" y="0"/>
                  <a:pt x="316" y="78"/>
                  <a:pt x="316" y="106"/>
                </a:cubicBezTo>
                <a:cubicBezTo>
                  <a:pt x="316" y="134"/>
                  <a:pt x="307" y="140"/>
                  <a:pt x="274" y="140"/>
                </a:cubicBezTo>
                <a:cubicBezTo>
                  <a:pt x="241" y="140"/>
                  <a:pt x="0" y="140"/>
                  <a:pt x="0" y="140"/>
                </a:cubicBezTo>
              </a:path>
            </a:pathLst>
          </a:custGeom>
          <a:noFill/>
          <a:ln w="19050" cap="flat">
            <a:solidFill>
              <a:srgbClr val="B8CAC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12" name="Freeform 18"/>
          <p:cNvSpPr>
            <a:spLocks/>
          </p:cNvSpPr>
          <p:nvPr/>
        </p:nvSpPr>
        <p:spPr bwMode="auto">
          <a:xfrm>
            <a:off x="3456167" y="2810012"/>
            <a:ext cx="737289" cy="258396"/>
          </a:xfrm>
          <a:custGeom>
            <a:avLst/>
            <a:gdLst>
              <a:gd name="T0" fmla="*/ 0 w 300"/>
              <a:gd name="T1" fmla="*/ 357188 h 105"/>
              <a:gd name="T2" fmla="*/ 560546 w 300"/>
              <a:gd name="T3" fmla="*/ 357188 h 105"/>
              <a:gd name="T4" fmla="*/ 679450 w 300"/>
              <a:gd name="T5" fmla="*/ 238125 h 105"/>
              <a:gd name="T6" fmla="*/ 679450 w 300"/>
              <a:gd name="T7" fmla="*/ 68036 h 105"/>
              <a:gd name="T8" fmla="*/ 781368 w 300"/>
              <a:gd name="T9" fmla="*/ 6804 h 105"/>
              <a:gd name="T10" fmla="*/ 1019175 w 300"/>
              <a:gd name="T11" fmla="*/ 6804 h 1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0" h="105">
                <a:moveTo>
                  <a:pt x="0" y="105"/>
                </a:moveTo>
                <a:cubicBezTo>
                  <a:pt x="0" y="105"/>
                  <a:pt x="133" y="105"/>
                  <a:pt x="165" y="105"/>
                </a:cubicBezTo>
                <a:cubicBezTo>
                  <a:pt x="197" y="105"/>
                  <a:pt x="200" y="91"/>
                  <a:pt x="200" y="70"/>
                </a:cubicBezTo>
                <a:cubicBezTo>
                  <a:pt x="200" y="49"/>
                  <a:pt x="200" y="39"/>
                  <a:pt x="200" y="20"/>
                </a:cubicBezTo>
                <a:cubicBezTo>
                  <a:pt x="200" y="0"/>
                  <a:pt x="204" y="2"/>
                  <a:pt x="230" y="2"/>
                </a:cubicBezTo>
                <a:cubicBezTo>
                  <a:pt x="257" y="2"/>
                  <a:pt x="300" y="2"/>
                  <a:pt x="300" y="2"/>
                </a:cubicBezTo>
              </a:path>
            </a:pathLst>
          </a:custGeom>
          <a:noFill/>
          <a:ln w="19050" cap="flat">
            <a:solidFill>
              <a:srgbClr val="165E5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465666" y="2108325"/>
            <a:ext cx="833757" cy="0"/>
          </a:xfrm>
          <a:prstGeom prst="line">
            <a:avLst/>
          </a:prstGeom>
          <a:noFill/>
          <a:ln w="12700">
            <a:solidFill>
              <a:srgbClr val="0D393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6693" y="1905053"/>
            <a:ext cx="800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99087" y="2108325"/>
            <a:ext cx="7232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556391" y="3155689"/>
            <a:ext cx="833757" cy="0"/>
          </a:xfrm>
          <a:prstGeom prst="line">
            <a:avLst/>
          </a:prstGeom>
          <a:noFill/>
          <a:ln w="12700">
            <a:solidFill>
              <a:srgbClr val="9FB7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67417" y="2952418"/>
            <a:ext cx="800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589813" y="3155690"/>
            <a:ext cx="7232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4434626" y="1738531"/>
            <a:ext cx="833757" cy="0"/>
          </a:xfrm>
          <a:prstGeom prst="line">
            <a:avLst/>
          </a:prstGeom>
          <a:noFill/>
          <a:ln w="12700">
            <a:solidFill>
              <a:srgbClr val="2A32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4445653" y="1535260"/>
            <a:ext cx="800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4468047" y="1738532"/>
            <a:ext cx="7232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4242838" y="2810012"/>
            <a:ext cx="833757" cy="0"/>
          </a:xfrm>
          <a:prstGeom prst="line">
            <a:avLst/>
          </a:prstGeom>
          <a:noFill/>
          <a:ln w="12700">
            <a:solidFill>
              <a:srgbClr val="1C777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4253865" y="2606742"/>
            <a:ext cx="800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276260" y="2810013"/>
            <a:ext cx="7232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7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2511012" y="2369017"/>
            <a:ext cx="947452" cy="947452"/>
            <a:chOff x="2472" y="1756"/>
            <a:chExt cx="825" cy="825"/>
          </a:xfrm>
        </p:grpSpPr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2482" y="1766"/>
              <a:ext cx="805" cy="805"/>
            </a:xfrm>
            <a:custGeom>
              <a:avLst/>
              <a:gdLst>
                <a:gd name="T0" fmla="*/ 697 w 401"/>
                <a:gd name="T1" fmla="*/ 560 h 401"/>
                <a:gd name="T2" fmla="*/ 666 w 401"/>
                <a:gd name="T3" fmla="*/ 540 h 401"/>
                <a:gd name="T4" fmla="*/ 805 w 401"/>
                <a:gd name="T5" fmla="*/ 404 h 401"/>
                <a:gd name="T6" fmla="*/ 654 w 401"/>
                <a:gd name="T7" fmla="*/ 253 h 401"/>
                <a:gd name="T8" fmla="*/ 628 w 401"/>
                <a:gd name="T9" fmla="*/ 305 h 401"/>
                <a:gd name="T10" fmla="*/ 492 w 401"/>
                <a:gd name="T11" fmla="*/ 305 h 401"/>
                <a:gd name="T12" fmla="*/ 492 w 401"/>
                <a:gd name="T13" fmla="*/ 169 h 401"/>
                <a:gd name="T14" fmla="*/ 544 w 401"/>
                <a:gd name="T15" fmla="*/ 143 h 401"/>
                <a:gd name="T16" fmla="*/ 401 w 401"/>
                <a:gd name="T17" fmla="*/ 0 h 401"/>
                <a:gd name="T18" fmla="*/ 265 w 401"/>
                <a:gd name="T19" fmla="*/ 139 h 401"/>
                <a:gd name="T20" fmla="*/ 245 w 401"/>
                <a:gd name="T21" fmla="*/ 108 h 401"/>
                <a:gd name="T22" fmla="*/ 108 w 401"/>
                <a:gd name="T23" fmla="*/ 108 h 401"/>
                <a:gd name="T24" fmla="*/ 108 w 401"/>
                <a:gd name="T25" fmla="*/ 245 h 401"/>
                <a:gd name="T26" fmla="*/ 139 w 401"/>
                <a:gd name="T27" fmla="*/ 265 h 401"/>
                <a:gd name="T28" fmla="*/ 0 w 401"/>
                <a:gd name="T29" fmla="*/ 404 h 401"/>
                <a:gd name="T30" fmla="*/ 137 w 401"/>
                <a:gd name="T31" fmla="*/ 540 h 401"/>
                <a:gd name="T32" fmla="*/ 161 w 401"/>
                <a:gd name="T33" fmla="*/ 500 h 401"/>
                <a:gd name="T34" fmla="*/ 297 w 401"/>
                <a:gd name="T35" fmla="*/ 500 h 401"/>
                <a:gd name="T36" fmla="*/ 297 w 401"/>
                <a:gd name="T37" fmla="*/ 636 h 401"/>
                <a:gd name="T38" fmla="*/ 257 w 401"/>
                <a:gd name="T39" fmla="*/ 660 h 401"/>
                <a:gd name="T40" fmla="*/ 401 w 401"/>
                <a:gd name="T41" fmla="*/ 805 h 401"/>
                <a:gd name="T42" fmla="*/ 540 w 401"/>
                <a:gd name="T43" fmla="*/ 666 h 401"/>
                <a:gd name="T44" fmla="*/ 560 w 401"/>
                <a:gd name="T45" fmla="*/ 697 h 401"/>
                <a:gd name="T46" fmla="*/ 697 w 401"/>
                <a:gd name="T47" fmla="*/ 697 h 401"/>
                <a:gd name="T48" fmla="*/ 697 w 401"/>
                <a:gd name="T49" fmla="*/ 560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347" y="279"/>
                  </a:moveTo>
                  <a:cubicBezTo>
                    <a:pt x="343" y="275"/>
                    <a:pt x="338" y="272"/>
                    <a:pt x="332" y="269"/>
                  </a:cubicBezTo>
                  <a:cubicBezTo>
                    <a:pt x="401" y="201"/>
                    <a:pt x="401" y="201"/>
                    <a:pt x="401" y="201"/>
                  </a:cubicBezTo>
                  <a:cubicBezTo>
                    <a:pt x="326" y="126"/>
                    <a:pt x="326" y="126"/>
                    <a:pt x="326" y="126"/>
                  </a:cubicBezTo>
                  <a:cubicBezTo>
                    <a:pt x="325" y="136"/>
                    <a:pt x="320" y="145"/>
                    <a:pt x="313" y="152"/>
                  </a:cubicBezTo>
                  <a:cubicBezTo>
                    <a:pt x="294" y="171"/>
                    <a:pt x="264" y="171"/>
                    <a:pt x="245" y="152"/>
                  </a:cubicBezTo>
                  <a:cubicBezTo>
                    <a:pt x="226" y="134"/>
                    <a:pt x="226" y="103"/>
                    <a:pt x="245" y="84"/>
                  </a:cubicBezTo>
                  <a:cubicBezTo>
                    <a:pt x="252" y="77"/>
                    <a:pt x="262" y="73"/>
                    <a:pt x="271" y="71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29" y="63"/>
                    <a:pt x="126" y="58"/>
                    <a:pt x="122" y="54"/>
                  </a:cubicBezTo>
                  <a:cubicBezTo>
                    <a:pt x="103" y="35"/>
                    <a:pt x="72" y="35"/>
                    <a:pt x="54" y="54"/>
                  </a:cubicBezTo>
                  <a:cubicBezTo>
                    <a:pt x="35" y="73"/>
                    <a:pt x="35" y="103"/>
                    <a:pt x="54" y="122"/>
                  </a:cubicBezTo>
                  <a:cubicBezTo>
                    <a:pt x="58" y="126"/>
                    <a:pt x="63" y="130"/>
                    <a:pt x="69" y="132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1" y="262"/>
                    <a:pt x="75" y="255"/>
                    <a:pt x="80" y="249"/>
                  </a:cubicBezTo>
                  <a:cubicBezTo>
                    <a:pt x="99" y="230"/>
                    <a:pt x="130" y="230"/>
                    <a:pt x="148" y="249"/>
                  </a:cubicBezTo>
                  <a:cubicBezTo>
                    <a:pt x="167" y="268"/>
                    <a:pt x="167" y="298"/>
                    <a:pt x="148" y="317"/>
                  </a:cubicBezTo>
                  <a:cubicBezTo>
                    <a:pt x="143" y="323"/>
                    <a:pt x="136" y="327"/>
                    <a:pt x="128" y="329"/>
                  </a:cubicBezTo>
                  <a:cubicBezTo>
                    <a:pt x="200" y="401"/>
                    <a:pt x="200" y="401"/>
                    <a:pt x="200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71" y="338"/>
                    <a:pt x="275" y="343"/>
                    <a:pt x="279" y="347"/>
                  </a:cubicBezTo>
                  <a:cubicBezTo>
                    <a:pt x="298" y="366"/>
                    <a:pt x="328" y="366"/>
                    <a:pt x="347" y="347"/>
                  </a:cubicBezTo>
                  <a:cubicBezTo>
                    <a:pt x="366" y="329"/>
                    <a:pt x="366" y="298"/>
                    <a:pt x="347" y="279"/>
                  </a:cubicBezTo>
                  <a:close/>
                </a:path>
              </a:pathLst>
            </a:custGeom>
            <a:solidFill>
              <a:srgbClr val="1C7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27" name="Freeform 10"/>
            <p:cNvSpPr>
              <a:spLocks noEditPoints="1"/>
            </p:cNvSpPr>
            <p:nvPr/>
          </p:nvSpPr>
          <p:spPr bwMode="auto">
            <a:xfrm>
              <a:off x="2472" y="1756"/>
              <a:ext cx="825" cy="825"/>
            </a:xfrm>
            <a:custGeom>
              <a:avLst/>
              <a:gdLst>
                <a:gd name="T0" fmla="*/ 255 w 411"/>
                <a:gd name="T1" fmla="*/ 666 h 411"/>
                <a:gd name="T2" fmla="*/ 303 w 411"/>
                <a:gd name="T3" fmla="*/ 640 h 411"/>
                <a:gd name="T4" fmla="*/ 239 w 411"/>
                <a:gd name="T5" fmla="*/ 488 h 411"/>
                <a:gd name="T6" fmla="*/ 155 w 411"/>
                <a:gd name="T7" fmla="*/ 552 h 411"/>
                <a:gd name="T8" fmla="*/ 0 w 411"/>
                <a:gd name="T9" fmla="*/ 414 h 411"/>
                <a:gd name="T10" fmla="*/ 112 w 411"/>
                <a:gd name="T11" fmla="*/ 259 h 411"/>
                <a:gd name="T12" fmla="*/ 112 w 411"/>
                <a:gd name="T13" fmla="*/ 112 h 411"/>
                <a:gd name="T14" fmla="*/ 259 w 411"/>
                <a:gd name="T15" fmla="*/ 112 h 411"/>
                <a:gd name="T16" fmla="*/ 411 w 411"/>
                <a:gd name="T17" fmla="*/ 0 h 411"/>
                <a:gd name="T18" fmla="*/ 556 w 411"/>
                <a:gd name="T19" fmla="*/ 159 h 411"/>
                <a:gd name="T20" fmla="*/ 508 w 411"/>
                <a:gd name="T21" fmla="*/ 311 h 411"/>
                <a:gd name="T22" fmla="*/ 634 w 411"/>
                <a:gd name="T23" fmla="*/ 311 h 411"/>
                <a:gd name="T24" fmla="*/ 660 w 411"/>
                <a:gd name="T25" fmla="*/ 249 h 411"/>
                <a:gd name="T26" fmla="*/ 689 w 411"/>
                <a:gd name="T27" fmla="*/ 548 h 411"/>
                <a:gd name="T28" fmla="*/ 743 w 411"/>
                <a:gd name="T29" fmla="*/ 638 h 411"/>
                <a:gd name="T30" fmla="*/ 638 w 411"/>
                <a:gd name="T31" fmla="*/ 743 h 411"/>
                <a:gd name="T32" fmla="*/ 548 w 411"/>
                <a:gd name="T33" fmla="*/ 689 h 411"/>
                <a:gd name="T34" fmla="*/ 281 w 411"/>
                <a:gd name="T35" fmla="*/ 672 h 411"/>
                <a:gd name="T36" fmla="*/ 552 w 411"/>
                <a:gd name="T37" fmla="*/ 664 h 411"/>
                <a:gd name="T38" fmla="*/ 576 w 411"/>
                <a:gd name="T39" fmla="*/ 703 h 411"/>
                <a:gd name="T40" fmla="*/ 703 w 411"/>
                <a:gd name="T41" fmla="*/ 703 h 411"/>
                <a:gd name="T42" fmla="*/ 703 w 411"/>
                <a:gd name="T43" fmla="*/ 576 h 411"/>
                <a:gd name="T44" fmla="*/ 664 w 411"/>
                <a:gd name="T45" fmla="*/ 552 h 411"/>
                <a:gd name="T46" fmla="*/ 670 w 411"/>
                <a:gd name="T47" fmla="*/ 277 h 411"/>
                <a:gd name="T48" fmla="*/ 570 w 411"/>
                <a:gd name="T49" fmla="*/ 351 h 411"/>
                <a:gd name="T50" fmla="*/ 498 w 411"/>
                <a:gd name="T51" fmla="*/ 175 h 411"/>
                <a:gd name="T52" fmla="*/ 411 w 411"/>
                <a:gd name="T53" fmla="*/ 20 h 411"/>
                <a:gd name="T54" fmla="*/ 267 w 411"/>
                <a:gd name="T55" fmla="*/ 151 h 411"/>
                <a:gd name="T56" fmla="*/ 187 w 411"/>
                <a:gd name="T57" fmla="*/ 96 h 411"/>
                <a:gd name="T58" fmla="*/ 96 w 411"/>
                <a:gd name="T59" fmla="*/ 187 h 411"/>
                <a:gd name="T60" fmla="*/ 151 w 411"/>
                <a:gd name="T61" fmla="*/ 269 h 411"/>
                <a:gd name="T62" fmla="*/ 20 w 411"/>
                <a:gd name="T63" fmla="*/ 414 h 411"/>
                <a:gd name="T64" fmla="*/ 167 w 411"/>
                <a:gd name="T65" fmla="*/ 504 h 411"/>
                <a:gd name="T66" fmla="*/ 313 w 411"/>
                <a:gd name="T67" fmla="*/ 504 h 411"/>
                <a:gd name="T68" fmla="*/ 281 w 411"/>
                <a:gd name="T69" fmla="*/ 672 h 4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1" h="411">
                  <a:moveTo>
                    <a:pt x="205" y="411"/>
                  </a:moveTo>
                  <a:cubicBezTo>
                    <a:pt x="127" y="332"/>
                    <a:pt x="127" y="332"/>
                    <a:pt x="127" y="332"/>
                  </a:cubicBezTo>
                  <a:cubicBezTo>
                    <a:pt x="132" y="331"/>
                    <a:pt x="132" y="331"/>
                    <a:pt x="132" y="331"/>
                  </a:cubicBezTo>
                  <a:cubicBezTo>
                    <a:pt x="139" y="328"/>
                    <a:pt x="146" y="325"/>
                    <a:pt x="151" y="319"/>
                  </a:cubicBezTo>
                  <a:cubicBezTo>
                    <a:pt x="168" y="302"/>
                    <a:pt x="168" y="274"/>
                    <a:pt x="151" y="256"/>
                  </a:cubicBezTo>
                  <a:cubicBezTo>
                    <a:pt x="143" y="248"/>
                    <a:pt x="131" y="243"/>
                    <a:pt x="119" y="243"/>
                  </a:cubicBezTo>
                  <a:cubicBezTo>
                    <a:pt x="108" y="243"/>
                    <a:pt x="96" y="248"/>
                    <a:pt x="88" y="256"/>
                  </a:cubicBezTo>
                  <a:cubicBezTo>
                    <a:pt x="83" y="262"/>
                    <a:pt x="79" y="268"/>
                    <a:pt x="77" y="275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3" y="136"/>
                    <a:pt x="60" y="133"/>
                    <a:pt x="56" y="129"/>
                  </a:cubicBezTo>
                  <a:cubicBezTo>
                    <a:pt x="46" y="120"/>
                    <a:pt x="41" y="107"/>
                    <a:pt x="41" y="93"/>
                  </a:cubicBezTo>
                  <a:cubicBezTo>
                    <a:pt x="41" y="79"/>
                    <a:pt x="46" y="66"/>
                    <a:pt x="56" y="56"/>
                  </a:cubicBezTo>
                  <a:cubicBezTo>
                    <a:pt x="66" y="47"/>
                    <a:pt x="79" y="41"/>
                    <a:pt x="93" y="41"/>
                  </a:cubicBezTo>
                  <a:cubicBezTo>
                    <a:pt x="106" y="41"/>
                    <a:pt x="119" y="47"/>
                    <a:pt x="129" y="56"/>
                  </a:cubicBezTo>
                  <a:cubicBezTo>
                    <a:pt x="133" y="60"/>
                    <a:pt x="135" y="64"/>
                    <a:pt x="138" y="6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277" y="79"/>
                    <a:pt x="277" y="79"/>
                    <a:pt x="277" y="79"/>
                  </a:cubicBezTo>
                  <a:cubicBezTo>
                    <a:pt x="268" y="81"/>
                    <a:pt x="259" y="85"/>
                    <a:pt x="253" y="92"/>
                  </a:cubicBezTo>
                  <a:cubicBezTo>
                    <a:pt x="235" y="109"/>
                    <a:pt x="235" y="137"/>
                    <a:pt x="253" y="155"/>
                  </a:cubicBezTo>
                  <a:cubicBezTo>
                    <a:pt x="261" y="163"/>
                    <a:pt x="272" y="168"/>
                    <a:pt x="284" y="168"/>
                  </a:cubicBezTo>
                  <a:cubicBezTo>
                    <a:pt x="296" y="168"/>
                    <a:pt x="307" y="163"/>
                    <a:pt x="316" y="155"/>
                  </a:cubicBezTo>
                  <a:cubicBezTo>
                    <a:pt x="322" y="148"/>
                    <a:pt x="326" y="140"/>
                    <a:pt x="328" y="131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411" y="206"/>
                    <a:pt x="411" y="206"/>
                    <a:pt x="411" y="206"/>
                  </a:cubicBezTo>
                  <a:cubicBezTo>
                    <a:pt x="343" y="273"/>
                    <a:pt x="343" y="273"/>
                    <a:pt x="343" y="273"/>
                  </a:cubicBezTo>
                  <a:cubicBezTo>
                    <a:pt x="347" y="276"/>
                    <a:pt x="351" y="278"/>
                    <a:pt x="355" y="282"/>
                  </a:cubicBezTo>
                  <a:cubicBezTo>
                    <a:pt x="364" y="292"/>
                    <a:pt x="370" y="305"/>
                    <a:pt x="370" y="318"/>
                  </a:cubicBezTo>
                  <a:cubicBezTo>
                    <a:pt x="370" y="332"/>
                    <a:pt x="364" y="345"/>
                    <a:pt x="355" y="355"/>
                  </a:cubicBezTo>
                  <a:cubicBezTo>
                    <a:pt x="345" y="365"/>
                    <a:pt x="332" y="370"/>
                    <a:pt x="318" y="370"/>
                  </a:cubicBezTo>
                  <a:cubicBezTo>
                    <a:pt x="304" y="370"/>
                    <a:pt x="291" y="365"/>
                    <a:pt x="282" y="355"/>
                  </a:cubicBezTo>
                  <a:cubicBezTo>
                    <a:pt x="278" y="351"/>
                    <a:pt x="275" y="348"/>
                    <a:pt x="273" y="343"/>
                  </a:cubicBezTo>
                  <a:lnTo>
                    <a:pt x="205" y="411"/>
                  </a:lnTo>
                  <a:close/>
                  <a:moveTo>
                    <a:pt x="140" y="335"/>
                  </a:moveTo>
                  <a:cubicBezTo>
                    <a:pt x="205" y="401"/>
                    <a:pt x="205" y="401"/>
                    <a:pt x="205" y="401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80" y="341"/>
                    <a:pt x="283" y="346"/>
                    <a:pt x="287" y="350"/>
                  </a:cubicBezTo>
                  <a:cubicBezTo>
                    <a:pt x="295" y="358"/>
                    <a:pt x="306" y="363"/>
                    <a:pt x="318" y="363"/>
                  </a:cubicBezTo>
                  <a:cubicBezTo>
                    <a:pt x="330" y="363"/>
                    <a:pt x="341" y="358"/>
                    <a:pt x="350" y="350"/>
                  </a:cubicBezTo>
                  <a:cubicBezTo>
                    <a:pt x="358" y="341"/>
                    <a:pt x="363" y="330"/>
                    <a:pt x="363" y="318"/>
                  </a:cubicBezTo>
                  <a:cubicBezTo>
                    <a:pt x="363" y="306"/>
                    <a:pt x="358" y="295"/>
                    <a:pt x="350" y="287"/>
                  </a:cubicBezTo>
                  <a:cubicBezTo>
                    <a:pt x="346" y="283"/>
                    <a:pt x="341" y="280"/>
                    <a:pt x="336" y="278"/>
                  </a:cubicBezTo>
                  <a:cubicBezTo>
                    <a:pt x="331" y="275"/>
                    <a:pt x="331" y="275"/>
                    <a:pt x="331" y="275"/>
                  </a:cubicBezTo>
                  <a:cubicBezTo>
                    <a:pt x="401" y="206"/>
                    <a:pt x="401" y="206"/>
                    <a:pt x="401" y="206"/>
                  </a:cubicBezTo>
                  <a:cubicBezTo>
                    <a:pt x="334" y="138"/>
                    <a:pt x="334" y="138"/>
                    <a:pt x="334" y="138"/>
                  </a:cubicBezTo>
                  <a:cubicBezTo>
                    <a:pt x="331" y="146"/>
                    <a:pt x="327" y="154"/>
                    <a:pt x="321" y="160"/>
                  </a:cubicBezTo>
                  <a:cubicBezTo>
                    <a:pt x="311" y="170"/>
                    <a:pt x="298" y="175"/>
                    <a:pt x="284" y="175"/>
                  </a:cubicBezTo>
                  <a:cubicBezTo>
                    <a:pt x="270" y="175"/>
                    <a:pt x="257" y="170"/>
                    <a:pt x="248" y="160"/>
                  </a:cubicBezTo>
                  <a:cubicBezTo>
                    <a:pt x="227" y="140"/>
                    <a:pt x="227" y="107"/>
                    <a:pt x="248" y="87"/>
                  </a:cubicBezTo>
                  <a:cubicBezTo>
                    <a:pt x="254" y="81"/>
                    <a:pt x="261" y="76"/>
                    <a:pt x="269" y="74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1" y="70"/>
                    <a:pt x="128" y="65"/>
                    <a:pt x="124" y="61"/>
                  </a:cubicBezTo>
                  <a:cubicBezTo>
                    <a:pt x="116" y="53"/>
                    <a:pt x="105" y="48"/>
                    <a:pt x="93" y="48"/>
                  </a:cubicBezTo>
                  <a:cubicBezTo>
                    <a:pt x="81" y="48"/>
                    <a:pt x="70" y="53"/>
                    <a:pt x="61" y="61"/>
                  </a:cubicBezTo>
                  <a:cubicBezTo>
                    <a:pt x="53" y="70"/>
                    <a:pt x="48" y="81"/>
                    <a:pt x="48" y="93"/>
                  </a:cubicBezTo>
                  <a:cubicBezTo>
                    <a:pt x="48" y="105"/>
                    <a:pt x="53" y="116"/>
                    <a:pt x="61" y="124"/>
                  </a:cubicBezTo>
                  <a:cubicBezTo>
                    <a:pt x="65" y="128"/>
                    <a:pt x="70" y="131"/>
                    <a:pt x="75" y="134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10" y="206"/>
                    <a:pt x="10" y="206"/>
                    <a:pt x="10" y="206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5" y="262"/>
                    <a:pt x="78" y="256"/>
                    <a:pt x="83" y="251"/>
                  </a:cubicBezTo>
                  <a:cubicBezTo>
                    <a:pt x="93" y="242"/>
                    <a:pt x="106" y="236"/>
                    <a:pt x="119" y="236"/>
                  </a:cubicBezTo>
                  <a:cubicBezTo>
                    <a:pt x="133" y="236"/>
                    <a:pt x="146" y="242"/>
                    <a:pt x="156" y="251"/>
                  </a:cubicBezTo>
                  <a:cubicBezTo>
                    <a:pt x="176" y="272"/>
                    <a:pt x="176" y="304"/>
                    <a:pt x="156" y="324"/>
                  </a:cubicBezTo>
                  <a:cubicBezTo>
                    <a:pt x="151" y="329"/>
                    <a:pt x="146" y="333"/>
                    <a:pt x="140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2061978" y="1908499"/>
            <a:ext cx="947451" cy="947451"/>
            <a:chOff x="2081" y="1355"/>
            <a:chExt cx="825" cy="825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2091" y="1365"/>
              <a:ext cx="805" cy="805"/>
            </a:xfrm>
            <a:custGeom>
              <a:avLst/>
              <a:gdLst>
                <a:gd name="T0" fmla="*/ 560 w 401"/>
                <a:gd name="T1" fmla="*/ 106 h 401"/>
                <a:gd name="T2" fmla="*/ 540 w 401"/>
                <a:gd name="T3" fmla="*/ 137 h 401"/>
                <a:gd name="T4" fmla="*/ 401 w 401"/>
                <a:gd name="T5" fmla="*/ 0 h 401"/>
                <a:gd name="T6" fmla="*/ 253 w 401"/>
                <a:gd name="T7" fmla="*/ 149 h 401"/>
                <a:gd name="T8" fmla="*/ 305 w 401"/>
                <a:gd name="T9" fmla="*/ 175 h 401"/>
                <a:gd name="T10" fmla="*/ 305 w 401"/>
                <a:gd name="T11" fmla="*/ 311 h 401"/>
                <a:gd name="T12" fmla="*/ 169 w 401"/>
                <a:gd name="T13" fmla="*/ 311 h 401"/>
                <a:gd name="T14" fmla="*/ 143 w 401"/>
                <a:gd name="T15" fmla="*/ 259 h 401"/>
                <a:gd name="T16" fmla="*/ 0 w 401"/>
                <a:gd name="T17" fmla="*/ 401 h 401"/>
                <a:gd name="T18" fmla="*/ 139 w 401"/>
                <a:gd name="T19" fmla="*/ 540 h 401"/>
                <a:gd name="T20" fmla="*/ 108 w 401"/>
                <a:gd name="T21" fmla="*/ 560 h 401"/>
                <a:gd name="T22" fmla="*/ 108 w 401"/>
                <a:gd name="T23" fmla="*/ 697 h 401"/>
                <a:gd name="T24" fmla="*/ 245 w 401"/>
                <a:gd name="T25" fmla="*/ 697 h 401"/>
                <a:gd name="T26" fmla="*/ 265 w 401"/>
                <a:gd name="T27" fmla="*/ 666 h 401"/>
                <a:gd name="T28" fmla="*/ 401 w 401"/>
                <a:gd name="T29" fmla="*/ 805 h 401"/>
                <a:gd name="T30" fmla="*/ 540 w 401"/>
                <a:gd name="T31" fmla="*/ 666 h 401"/>
                <a:gd name="T32" fmla="*/ 500 w 401"/>
                <a:gd name="T33" fmla="*/ 642 h 401"/>
                <a:gd name="T34" fmla="*/ 500 w 401"/>
                <a:gd name="T35" fmla="*/ 506 h 401"/>
                <a:gd name="T36" fmla="*/ 636 w 401"/>
                <a:gd name="T37" fmla="*/ 506 h 401"/>
                <a:gd name="T38" fmla="*/ 660 w 401"/>
                <a:gd name="T39" fmla="*/ 546 h 401"/>
                <a:gd name="T40" fmla="*/ 805 w 401"/>
                <a:gd name="T41" fmla="*/ 401 h 401"/>
                <a:gd name="T42" fmla="*/ 666 w 401"/>
                <a:gd name="T43" fmla="*/ 265 h 401"/>
                <a:gd name="T44" fmla="*/ 697 w 401"/>
                <a:gd name="T45" fmla="*/ 243 h 401"/>
                <a:gd name="T46" fmla="*/ 697 w 401"/>
                <a:gd name="T47" fmla="*/ 106 h 401"/>
                <a:gd name="T48" fmla="*/ 560 w 401"/>
                <a:gd name="T49" fmla="*/ 106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279" y="53"/>
                  </a:moveTo>
                  <a:cubicBezTo>
                    <a:pt x="275" y="58"/>
                    <a:pt x="271" y="63"/>
                    <a:pt x="269" y="68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26" y="74"/>
                    <a:pt x="126" y="74"/>
                    <a:pt x="126" y="74"/>
                  </a:cubicBezTo>
                  <a:cubicBezTo>
                    <a:pt x="136" y="76"/>
                    <a:pt x="145" y="80"/>
                    <a:pt x="152" y="87"/>
                  </a:cubicBezTo>
                  <a:cubicBezTo>
                    <a:pt x="171" y="106"/>
                    <a:pt x="171" y="137"/>
                    <a:pt x="152" y="155"/>
                  </a:cubicBezTo>
                  <a:cubicBezTo>
                    <a:pt x="133" y="174"/>
                    <a:pt x="103" y="174"/>
                    <a:pt x="84" y="155"/>
                  </a:cubicBezTo>
                  <a:cubicBezTo>
                    <a:pt x="77" y="148"/>
                    <a:pt x="72" y="139"/>
                    <a:pt x="71" y="129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9" y="269"/>
                    <a:pt x="69" y="269"/>
                    <a:pt x="69" y="269"/>
                  </a:cubicBezTo>
                  <a:cubicBezTo>
                    <a:pt x="63" y="271"/>
                    <a:pt x="58" y="275"/>
                    <a:pt x="54" y="279"/>
                  </a:cubicBezTo>
                  <a:cubicBezTo>
                    <a:pt x="35" y="298"/>
                    <a:pt x="35" y="328"/>
                    <a:pt x="54" y="347"/>
                  </a:cubicBezTo>
                  <a:cubicBezTo>
                    <a:pt x="72" y="366"/>
                    <a:pt x="103" y="366"/>
                    <a:pt x="122" y="347"/>
                  </a:cubicBezTo>
                  <a:cubicBezTo>
                    <a:pt x="126" y="343"/>
                    <a:pt x="129" y="337"/>
                    <a:pt x="132" y="332"/>
                  </a:cubicBezTo>
                  <a:cubicBezTo>
                    <a:pt x="200" y="401"/>
                    <a:pt x="200" y="401"/>
                    <a:pt x="200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61" y="330"/>
                    <a:pt x="254" y="326"/>
                    <a:pt x="249" y="320"/>
                  </a:cubicBezTo>
                  <a:cubicBezTo>
                    <a:pt x="230" y="301"/>
                    <a:pt x="230" y="271"/>
                    <a:pt x="249" y="252"/>
                  </a:cubicBezTo>
                  <a:cubicBezTo>
                    <a:pt x="267" y="233"/>
                    <a:pt x="298" y="233"/>
                    <a:pt x="317" y="252"/>
                  </a:cubicBezTo>
                  <a:cubicBezTo>
                    <a:pt x="322" y="258"/>
                    <a:pt x="327" y="265"/>
                    <a:pt x="329" y="272"/>
                  </a:cubicBezTo>
                  <a:cubicBezTo>
                    <a:pt x="401" y="200"/>
                    <a:pt x="401" y="200"/>
                    <a:pt x="401" y="200"/>
                  </a:cubicBezTo>
                  <a:cubicBezTo>
                    <a:pt x="332" y="132"/>
                    <a:pt x="332" y="132"/>
                    <a:pt x="332" y="132"/>
                  </a:cubicBezTo>
                  <a:cubicBezTo>
                    <a:pt x="338" y="129"/>
                    <a:pt x="343" y="126"/>
                    <a:pt x="347" y="121"/>
                  </a:cubicBezTo>
                  <a:cubicBezTo>
                    <a:pt x="366" y="103"/>
                    <a:pt x="366" y="72"/>
                    <a:pt x="347" y="53"/>
                  </a:cubicBezTo>
                  <a:cubicBezTo>
                    <a:pt x="328" y="35"/>
                    <a:pt x="298" y="35"/>
                    <a:pt x="279" y="53"/>
                  </a:cubicBezTo>
                  <a:close/>
                </a:path>
              </a:pathLst>
            </a:custGeom>
            <a:solidFill>
              <a:srgbClr val="B8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2081" y="1355"/>
              <a:ext cx="825" cy="825"/>
            </a:xfrm>
            <a:custGeom>
              <a:avLst/>
              <a:gdLst>
                <a:gd name="T0" fmla="*/ 277 w 411"/>
                <a:gd name="T1" fmla="*/ 689 h 411"/>
                <a:gd name="T2" fmla="*/ 187 w 411"/>
                <a:gd name="T3" fmla="*/ 743 h 411"/>
                <a:gd name="T4" fmla="*/ 112 w 411"/>
                <a:gd name="T5" fmla="*/ 564 h 411"/>
                <a:gd name="T6" fmla="*/ 0 w 411"/>
                <a:gd name="T7" fmla="*/ 411 h 411"/>
                <a:gd name="T8" fmla="*/ 159 w 411"/>
                <a:gd name="T9" fmla="*/ 269 h 411"/>
                <a:gd name="T10" fmla="*/ 247 w 411"/>
                <a:gd name="T11" fmla="*/ 343 h 411"/>
                <a:gd name="T12" fmla="*/ 311 w 411"/>
                <a:gd name="T13" fmla="*/ 191 h 411"/>
                <a:gd name="T14" fmla="*/ 249 w 411"/>
                <a:gd name="T15" fmla="*/ 163 h 411"/>
                <a:gd name="T16" fmla="*/ 548 w 411"/>
                <a:gd name="T17" fmla="*/ 134 h 411"/>
                <a:gd name="T18" fmla="*/ 638 w 411"/>
                <a:gd name="T19" fmla="*/ 82 h 411"/>
                <a:gd name="T20" fmla="*/ 713 w 411"/>
                <a:gd name="T21" fmla="*/ 259 h 411"/>
                <a:gd name="T22" fmla="*/ 825 w 411"/>
                <a:gd name="T23" fmla="*/ 411 h 411"/>
                <a:gd name="T24" fmla="*/ 662 w 411"/>
                <a:gd name="T25" fmla="*/ 558 h 411"/>
                <a:gd name="T26" fmla="*/ 578 w 411"/>
                <a:gd name="T27" fmla="*/ 496 h 411"/>
                <a:gd name="T28" fmla="*/ 514 w 411"/>
                <a:gd name="T29" fmla="*/ 648 h 411"/>
                <a:gd name="T30" fmla="*/ 564 w 411"/>
                <a:gd name="T31" fmla="*/ 672 h 411"/>
                <a:gd name="T32" fmla="*/ 273 w 411"/>
                <a:gd name="T33" fmla="*/ 664 h 411"/>
                <a:gd name="T34" fmla="*/ 536 w 411"/>
                <a:gd name="T35" fmla="*/ 680 h 411"/>
                <a:gd name="T36" fmla="*/ 504 w 411"/>
                <a:gd name="T37" fmla="*/ 512 h 411"/>
                <a:gd name="T38" fmla="*/ 650 w 411"/>
                <a:gd name="T39" fmla="*/ 512 h 411"/>
                <a:gd name="T40" fmla="*/ 805 w 411"/>
                <a:gd name="T41" fmla="*/ 411 h 411"/>
                <a:gd name="T42" fmla="*/ 674 w 411"/>
                <a:gd name="T43" fmla="*/ 267 h 411"/>
                <a:gd name="T44" fmla="*/ 703 w 411"/>
                <a:gd name="T45" fmla="*/ 122 h 411"/>
                <a:gd name="T46" fmla="*/ 576 w 411"/>
                <a:gd name="T47" fmla="*/ 122 h 411"/>
                <a:gd name="T48" fmla="*/ 552 w 411"/>
                <a:gd name="T49" fmla="*/ 161 h 411"/>
                <a:gd name="T50" fmla="*/ 277 w 411"/>
                <a:gd name="T51" fmla="*/ 155 h 411"/>
                <a:gd name="T52" fmla="*/ 321 w 411"/>
                <a:gd name="T53" fmla="*/ 327 h 411"/>
                <a:gd name="T54" fmla="*/ 175 w 411"/>
                <a:gd name="T55" fmla="*/ 327 h 411"/>
                <a:gd name="T56" fmla="*/ 20 w 411"/>
                <a:gd name="T57" fmla="*/ 411 h 411"/>
                <a:gd name="T58" fmla="*/ 151 w 411"/>
                <a:gd name="T59" fmla="*/ 556 h 411"/>
                <a:gd name="T60" fmla="*/ 122 w 411"/>
                <a:gd name="T61" fmla="*/ 701 h 411"/>
                <a:gd name="T62" fmla="*/ 249 w 411"/>
                <a:gd name="T63" fmla="*/ 701 h 411"/>
                <a:gd name="T64" fmla="*/ 273 w 411"/>
                <a:gd name="T65" fmla="*/ 664 h 4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1" h="411">
                  <a:moveTo>
                    <a:pt x="205" y="411"/>
                  </a:moveTo>
                  <a:cubicBezTo>
                    <a:pt x="138" y="343"/>
                    <a:pt x="138" y="343"/>
                    <a:pt x="138" y="343"/>
                  </a:cubicBezTo>
                  <a:cubicBezTo>
                    <a:pt x="135" y="347"/>
                    <a:pt x="133" y="351"/>
                    <a:pt x="129" y="354"/>
                  </a:cubicBezTo>
                  <a:cubicBezTo>
                    <a:pt x="119" y="364"/>
                    <a:pt x="106" y="370"/>
                    <a:pt x="93" y="370"/>
                  </a:cubicBezTo>
                  <a:cubicBezTo>
                    <a:pt x="79" y="370"/>
                    <a:pt x="66" y="364"/>
                    <a:pt x="56" y="354"/>
                  </a:cubicBezTo>
                  <a:cubicBezTo>
                    <a:pt x="36" y="334"/>
                    <a:pt x="36" y="302"/>
                    <a:pt x="56" y="281"/>
                  </a:cubicBezTo>
                  <a:cubicBezTo>
                    <a:pt x="59" y="278"/>
                    <a:pt x="63" y="275"/>
                    <a:pt x="68" y="273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81" y="143"/>
                    <a:pt x="85" y="151"/>
                    <a:pt x="92" y="158"/>
                  </a:cubicBezTo>
                  <a:cubicBezTo>
                    <a:pt x="100" y="166"/>
                    <a:pt x="111" y="171"/>
                    <a:pt x="123" y="171"/>
                  </a:cubicBezTo>
                  <a:cubicBezTo>
                    <a:pt x="135" y="171"/>
                    <a:pt x="146" y="166"/>
                    <a:pt x="155" y="158"/>
                  </a:cubicBezTo>
                  <a:cubicBezTo>
                    <a:pt x="172" y="141"/>
                    <a:pt x="172" y="112"/>
                    <a:pt x="155" y="95"/>
                  </a:cubicBezTo>
                  <a:cubicBezTo>
                    <a:pt x="148" y="88"/>
                    <a:pt x="140" y="84"/>
                    <a:pt x="130" y="83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5" y="63"/>
                    <a:pt x="278" y="59"/>
                    <a:pt x="282" y="56"/>
                  </a:cubicBezTo>
                  <a:cubicBezTo>
                    <a:pt x="291" y="46"/>
                    <a:pt x="304" y="41"/>
                    <a:pt x="318" y="41"/>
                  </a:cubicBezTo>
                  <a:cubicBezTo>
                    <a:pt x="332" y="41"/>
                    <a:pt x="345" y="46"/>
                    <a:pt x="355" y="56"/>
                  </a:cubicBezTo>
                  <a:cubicBezTo>
                    <a:pt x="375" y="76"/>
                    <a:pt x="375" y="109"/>
                    <a:pt x="355" y="129"/>
                  </a:cubicBezTo>
                  <a:cubicBezTo>
                    <a:pt x="351" y="132"/>
                    <a:pt x="347" y="135"/>
                    <a:pt x="343" y="138"/>
                  </a:cubicBezTo>
                  <a:cubicBezTo>
                    <a:pt x="411" y="205"/>
                    <a:pt x="411" y="205"/>
                    <a:pt x="411" y="205"/>
                  </a:cubicBezTo>
                  <a:cubicBezTo>
                    <a:pt x="332" y="284"/>
                    <a:pt x="332" y="284"/>
                    <a:pt x="332" y="284"/>
                  </a:cubicBezTo>
                  <a:cubicBezTo>
                    <a:pt x="330" y="278"/>
                    <a:pt x="330" y="278"/>
                    <a:pt x="330" y="278"/>
                  </a:cubicBezTo>
                  <a:cubicBezTo>
                    <a:pt x="328" y="271"/>
                    <a:pt x="324" y="265"/>
                    <a:pt x="319" y="260"/>
                  </a:cubicBezTo>
                  <a:cubicBezTo>
                    <a:pt x="311" y="251"/>
                    <a:pt x="300" y="247"/>
                    <a:pt x="288" y="247"/>
                  </a:cubicBezTo>
                  <a:cubicBezTo>
                    <a:pt x="276" y="247"/>
                    <a:pt x="265" y="251"/>
                    <a:pt x="256" y="260"/>
                  </a:cubicBezTo>
                  <a:cubicBezTo>
                    <a:pt x="239" y="277"/>
                    <a:pt x="239" y="305"/>
                    <a:pt x="256" y="323"/>
                  </a:cubicBezTo>
                  <a:cubicBezTo>
                    <a:pt x="261" y="328"/>
                    <a:pt x="268" y="332"/>
                    <a:pt x="275" y="334"/>
                  </a:cubicBezTo>
                  <a:cubicBezTo>
                    <a:pt x="281" y="335"/>
                    <a:pt x="281" y="335"/>
                    <a:pt x="281" y="335"/>
                  </a:cubicBezTo>
                  <a:lnTo>
                    <a:pt x="205" y="411"/>
                  </a:lnTo>
                  <a:close/>
                  <a:moveTo>
                    <a:pt x="136" y="331"/>
                  </a:moveTo>
                  <a:cubicBezTo>
                    <a:pt x="205" y="401"/>
                    <a:pt x="205" y="401"/>
                    <a:pt x="205" y="401"/>
                  </a:cubicBezTo>
                  <a:cubicBezTo>
                    <a:pt x="267" y="339"/>
                    <a:pt x="267" y="339"/>
                    <a:pt x="267" y="339"/>
                  </a:cubicBezTo>
                  <a:cubicBezTo>
                    <a:pt x="261" y="336"/>
                    <a:pt x="256" y="332"/>
                    <a:pt x="251" y="328"/>
                  </a:cubicBezTo>
                  <a:cubicBezTo>
                    <a:pt x="231" y="308"/>
                    <a:pt x="231" y="275"/>
                    <a:pt x="251" y="255"/>
                  </a:cubicBezTo>
                  <a:cubicBezTo>
                    <a:pt x="261" y="245"/>
                    <a:pt x="274" y="239"/>
                    <a:pt x="288" y="239"/>
                  </a:cubicBezTo>
                  <a:cubicBezTo>
                    <a:pt x="301" y="239"/>
                    <a:pt x="314" y="245"/>
                    <a:pt x="324" y="255"/>
                  </a:cubicBezTo>
                  <a:cubicBezTo>
                    <a:pt x="329" y="259"/>
                    <a:pt x="333" y="265"/>
                    <a:pt x="335" y="271"/>
                  </a:cubicBezTo>
                  <a:cubicBezTo>
                    <a:pt x="401" y="205"/>
                    <a:pt x="401" y="205"/>
                    <a:pt x="401" y="205"/>
                  </a:cubicBezTo>
                  <a:cubicBezTo>
                    <a:pt x="331" y="135"/>
                    <a:pt x="331" y="135"/>
                    <a:pt x="331" y="135"/>
                  </a:cubicBezTo>
                  <a:cubicBezTo>
                    <a:pt x="336" y="133"/>
                    <a:pt x="336" y="133"/>
                    <a:pt x="336" y="133"/>
                  </a:cubicBezTo>
                  <a:cubicBezTo>
                    <a:pt x="341" y="131"/>
                    <a:pt x="346" y="128"/>
                    <a:pt x="350" y="124"/>
                  </a:cubicBezTo>
                  <a:cubicBezTo>
                    <a:pt x="367" y="107"/>
                    <a:pt x="367" y="78"/>
                    <a:pt x="350" y="61"/>
                  </a:cubicBezTo>
                  <a:cubicBezTo>
                    <a:pt x="341" y="53"/>
                    <a:pt x="330" y="48"/>
                    <a:pt x="318" y="48"/>
                  </a:cubicBezTo>
                  <a:cubicBezTo>
                    <a:pt x="306" y="48"/>
                    <a:pt x="295" y="53"/>
                    <a:pt x="287" y="61"/>
                  </a:cubicBezTo>
                  <a:cubicBezTo>
                    <a:pt x="283" y="65"/>
                    <a:pt x="280" y="70"/>
                    <a:pt x="277" y="75"/>
                  </a:cubicBezTo>
                  <a:cubicBezTo>
                    <a:pt x="275" y="80"/>
                    <a:pt x="275" y="80"/>
                    <a:pt x="275" y="80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46" y="80"/>
                    <a:pt x="154" y="84"/>
                    <a:pt x="160" y="90"/>
                  </a:cubicBezTo>
                  <a:cubicBezTo>
                    <a:pt x="180" y="110"/>
                    <a:pt x="180" y="143"/>
                    <a:pt x="160" y="163"/>
                  </a:cubicBezTo>
                  <a:cubicBezTo>
                    <a:pt x="150" y="173"/>
                    <a:pt x="137" y="178"/>
                    <a:pt x="123" y="178"/>
                  </a:cubicBezTo>
                  <a:cubicBezTo>
                    <a:pt x="109" y="178"/>
                    <a:pt x="96" y="173"/>
                    <a:pt x="87" y="163"/>
                  </a:cubicBezTo>
                  <a:cubicBezTo>
                    <a:pt x="80" y="157"/>
                    <a:pt x="76" y="150"/>
                    <a:pt x="74" y="142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75" y="277"/>
                    <a:pt x="75" y="277"/>
                    <a:pt x="75" y="277"/>
                  </a:cubicBezTo>
                  <a:cubicBezTo>
                    <a:pt x="70" y="279"/>
                    <a:pt x="65" y="283"/>
                    <a:pt x="61" y="286"/>
                  </a:cubicBezTo>
                  <a:cubicBezTo>
                    <a:pt x="44" y="304"/>
                    <a:pt x="44" y="332"/>
                    <a:pt x="61" y="349"/>
                  </a:cubicBezTo>
                  <a:cubicBezTo>
                    <a:pt x="70" y="358"/>
                    <a:pt x="81" y="362"/>
                    <a:pt x="93" y="362"/>
                  </a:cubicBezTo>
                  <a:cubicBezTo>
                    <a:pt x="105" y="362"/>
                    <a:pt x="116" y="358"/>
                    <a:pt x="124" y="349"/>
                  </a:cubicBezTo>
                  <a:cubicBezTo>
                    <a:pt x="128" y="345"/>
                    <a:pt x="131" y="341"/>
                    <a:pt x="133" y="336"/>
                  </a:cubicBezTo>
                  <a:lnTo>
                    <a:pt x="136" y="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1" name="Group 33"/>
          <p:cNvGrpSpPr>
            <a:grpSpLocks/>
          </p:cNvGrpSpPr>
          <p:nvPr/>
        </p:nvGrpSpPr>
        <p:grpSpPr bwMode="auto">
          <a:xfrm>
            <a:off x="2958898" y="1918834"/>
            <a:ext cx="924483" cy="947452"/>
            <a:chOff x="2860" y="1367"/>
            <a:chExt cx="825" cy="825"/>
          </a:xfrm>
        </p:grpSpPr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870" y="1377"/>
              <a:ext cx="805" cy="805"/>
            </a:xfrm>
            <a:custGeom>
              <a:avLst/>
              <a:gdLst>
                <a:gd name="T0" fmla="*/ 245 w 401"/>
                <a:gd name="T1" fmla="*/ 697 h 401"/>
                <a:gd name="T2" fmla="*/ 265 w 401"/>
                <a:gd name="T3" fmla="*/ 666 h 401"/>
                <a:gd name="T4" fmla="*/ 404 w 401"/>
                <a:gd name="T5" fmla="*/ 805 h 401"/>
                <a:gd name="T6" fmla="*/ 552 w 401"/>
                <a:gd name="T7" fmla="*/ 656 h 401"/>
                <a:gd name="T8" fmla="*/ 500 w 401"/>
                <a:gd name="T9" fmla="*/ 628 h 401"/>
                <a:gd name="T10" fmla="*/ 500 w 401"/>
                <a:gd name="T11" fmla="*/ 492 h 401"/>
                <a:gd name="T12" fmla="*/ 636 w 401"/>
                <a:gd name="T13" fmla="*/ 492 h 401"/>
                <a:gd name="T14" fmla="*/ 662 w 401"/>
                <a:gd name="T15" fmla="*/ 544 h 401"/>
                <a:gd name="T16" fmla="*/ 805 w 401"/>
                <a:gd name="T17" fmla="*/ 404 h 401"/>
                <a:gd name="T18" fmla="*/ 666 w 401"/>
                <a:gd name="T19" fmla="*/ 265 h 401"/>
                <a:gd name="T20" fmla="*/ 697 w 401"/>
                <a:gd name="T21" fmla="*/ 245 h 401"/>
                <a:gd name="T22" fmla="*/ 697 w 401"/>
                <a:gd name="T23" fmla="*/ 108 h 401"/>
                <a:gd name="T24" fmla="*/ 560 w 401"/>
                <a:gd name="T25" fmla="*/ 108 h 401"/>
                <a:gd name="T26" fmla="*/ 540 w 401"/>
                <a:gd name="T27" fmla="*/ 139 h 401"/>
                <a:gd name="T28" fmla="*/ 404 w 401"/>
                <a:gd name="T29" fmla="*/ 0 h 401"/>
                <a:gd name="T30" fmla="*/ 265 w 401"/>
                <a:gd name="T31" fmla="*/ 139 h 401"/>
                <a:gd name="T32" fmla="*/ 305 w 401"/>
                <a:gd name="T33" fmla="*/ 163 h 401"/>
                <a:gd name="T34" fmla="*/ 305 w 401"/>
                <a:gd name="T35" fmla="*/ 299 h 401"/>
                <a:gd name="T36" fmla="*/ 169 w 401"/>
                <a:gd name="T37" fmla="*/ 299 h 401"/>
                <a:gd name="T38" fmla="*/ 145 w 401"/>
                <a:gd name="T39" fmla="*/ 259 h 401"/>
                <a:gd name="T40" fmla="*/ 0 w 401"/>
                <a:gd name="T41" fmla="*/ 404 h 401"/>
                <a:gd name="T42" fmla="*/ 139 w 401"/>
                <a:gd name="T43" fmla="*/ 540 h 401"/>
                <a:gd name="T44" fmla="*/ 108 w 401"/>
                <a:gd name="T45" fmla="*/ 560 h 401"/>
                <a:gd name="T46" fmla="*/ 108 w 401"/>
                <a:gd name="T47" fmla="*/ 697 h 401"/>
                <a:gd name="T48" fmla="*/ 245 w 401"/>
                <a:gd name="T49" fmla="*/ 697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122" y="347"/>
                  </a:moveTo>
                  <a:cubicBezTo>
                    <a:pt x="126" y="343"/>
                    <a:pt x="130" y="338"/>
                    <a:pt x="132" y="332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75" y="327"/>
                    <a:pt x="275" y="327"/>
                    <a:pt x="275" y="327"/>
                  </a:cubicBezTo>
                  <a:cubicBezTo>
                    <a:pt x="265" y="325"/>
                    <a:pt x="256" y="321"/>
                    <a:pt x="249" y="313"/>
                  </a:cubicBezTo>
                  <a:cubicBezTo>
                    <a:pt x="230" y="295"/>
                    <a:pt x="230" y="264"/>
                    <a:pt x="249" y="245"/>
                  </a:cubicBezTo>
                  <a:cubicBezTo>
                    <a:pt x="268" y="227"/>
                    <a:pt x="298" y="227"/>
                    <a:pt x="317" y="245"/>
                  </a:cubicBezTo>
                  <a:cubicBezTo>
                    <a:pt x="324" y="253"/>
                    <a:pt x="329" y="262"/>
                    <a:pt x="330" y="271"/>
                  </a:cubicBezTo>
                  <a:cubicBezTo>
                    <a:pt x="401" y="201"/>
                    <a:pt x="401" y="201"/>
                    <a:pt x="401" y="201"/>
                  </a:cubicBezTo>
                  <a:cubicBezTo>
                    <a:pt x="332" y="132"/>
                    <a:pt x="332" y="132"/>
                    <a:pt x="332" y="132"/>
                  </a:cubicBezTo>
                  <a:cubicBezTo>
                    <a:pt x="338" y="130"/>
                    <a:pt x="343" y="126"/>
                    <a:pt x="347" y="122"/>
                  </a:cubicBezTo>
                  <a:cubicBezTo>
                    <a:pt x="366" y="103"/>
                    <a:pt x="366" y="73"/>
                    <a:pt x="347" y="54"/>
                  </a:cubicBezTo>
                  <a:cubicBezTo>
                    <a:pt x="329" y="35"/>
                    <a:pt x="298" y="35"/>
                    <a:pt x="279" y="54"/>
                  </a:cubicBezTo>
                  <a:cubicBezTo>
                    <a:pt x="275" y="58"/>
                    <a:pt x="272" y="63"/>
                    <a:pt x="269" y="69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40" y="71"/>
                    <a:pt x="146" y="75"/>
                    <a:pt x="152" y="81"/>
                  </a:cubicBezTo>
                  <a:cubicBezTo>
                    <a:pt x="171" y="100"/>
                    <a:pt x="171" y="130"/>
                    <a:pt x="152" y="149"/>
                  </a:cubicBezTo>
                  <a:cubicBezTo>
                    <a:pt x="134" y="168"/>
                    <a:pt x="103" y="168"/>
                    <a:pt x="84" y="149"/>
                  </a:cubicBezTo>
                  <a:cubicBezTo>
                    <a:pt x="79" y="143"/>
                    <a:pt x="74" y="136"/>
                    <a:pt x="72" y="129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69" y="269"/>
                    <a:pt x="69" y="269"/>
                    <a:pt x="69" y="269"/>
                  </a:cubicBezTo>
                  <a:cubicBezTo>
                    <a:pt x="63" y="272"/>
                    <a:pt x="58" y="275"/>
                    <a:pt x="54" y="279"/>
                  </a:cubicBezTo>
                  <a:cubicBezTo>
                    <a:pt x="35" y="298"/>
                    <a:pt x="35" y="329"/>
                    <a:pt x="54" y="347"/>
                  </a:cubicBezTo>
                  <a:cubicBezTo>
                    <a:pt x="73" y="366"/>
                    <a:pt x="103" y="366"/>
                    <a:pt x="122" y="347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2860" y="1367"/>
              <a:ext cx="825" cy="825"/>
            </a:xfrm>
            <a:custGeom>
              <a:avLst/>
              <a:gdLst>
                <a:gd name="T0" fmla="*/ 277 w 411"/>
                <a:gd name="T1" fmla="*/ 691 h 411"/>
                <a:gd name="T2" fmla="*/ 187 w 411"/>
                <a:gd name="T3" fmla="*/ 743 h 411"/>
                <a:gd name="T4" fmla="*/ 112 w 411"/>
                <a:gd name="T5" fmla="*/ 566 h 411"/>
                <a:gd name="T6" fmla="*/ 0 w 411"/>
                <a:gd name="T7" fmla="*/ 414 h 411"/>
                <a:gd name="T8" fmla="*/ 163 w 411"/>
                <a:gd name="T9" fmla="*/ 267 h 411"/>
                <a:gd name="T10" fmla="*/ 247 w 411"/>
                <a:gd name="T11" fmla="*/ 329 h 411"/>
                <a:gd name="T12" fmla="*/ 311 w 411"/>
                <a:gd name="T13" fmla="*/ 177 h 411"/>
                <a:gd name="T14" fmla="*/ 261 w 411"/>
                <a:gd name="T15" fmla="*/ 151 h 411"/>
                <a:gd name="T16" fmla="*/ 548 w 411"/>
                <a:gd name="T17" fmla="*/ 136 h 411"/>
                <a:gd name="T18" fmla="*/ 638 w 411"/>
                <a:gd name="T19" fmla="*/ 82 h 411"/>
                <a:gd name="T20" fmla="*/ 713 w 411"/>
                <a:gd name="T21" fmla="*/ 259 h 411"/>
                <a:gd name="T22" fmla="*/ 825 w 411"/>
                <a:gd name="T23" fmla="*/ 414 h 411"/>
                <a:gd name="T24" fmla="*/ 666 w 411"/>
                <a:gd name="T25" fmla="*/ 556 h 411"/>
                <a:gd name="T26" fmla="*/ 578 w 411"/>
                <a:gd name="T27" fmla="*/ 482 h 411"/>
                <a:gd name="T28" fmla="*/ 514 w 411"/>
                <a:gd name="T29" fmla="*/ 634 h 411"/>
                <a:gd name="T30" fmla="*/ 576 w 411"/>
                <a:gd name="T31" fmla="*/ 660 h 411"/>
                <a:gd name="T32" fmla="*/ 273 w 411"/>
                <a:gd name="T33" fmla="*/ 664 h 411"/>
                <a:gd name="T34" fmla="*/ 548 w 411"/>
                <a:gd name="T35" fmla="*/ 670 h 411"/>
                <a:gd name="T36" fmla="*/ 504 w 411"/>
                <a:gd name="T37" fmla="*/ 498 h 411"/>
                <a:gd name="T38" fmla="*/ 650 w 411"/>
                <a:gd name="T39" fmla="*/ 498 h 411"/>
                <a:gd name="T40" fmla="*/ 805 w 411"/>
                <a:gd name="T41" fmla="*/ 414 h 411"/>
                <a:gd name="T42" fmla="*/ 674 w 411"/>
                <a:gd name="T43" fmla="*/ 269 h 411"/>
                <a:gd name="T44" fmla="*/ 703 w 411"/>
                <a:gd name="T45" fmla="*/ 122 h 411"/>
                <a:gd name="T46" fmla="*/ 576 w 411"/>
                <a:gd name="T47" fmla="*/ 122 h 411"/>
                <a:gd name="T48" fmla="*/ 552 w 411"/>
                <a:gd name="T49" fmla="*/ 161 h 411"/>
                <a:gd name="T50" fmla="*/ 289 w 411"/>
                <a:gd name="T51" fmla="*/ 145 h 411"/>
                <a:gd name="T52" fmla="*/ 321 w 411"/>
                <a:gd name="T53" fmla="*/ 313 h 411"/>
                <a:gd name="T54" fmla="*/ 175 w 411"/>
                <a:gd name="T55" fmla="*/ 313 h 411"/>
                <a:gd name="T56" fmla="*/ 20 w 411"/>
                <a:gd name="T57" fmla="*/ 414 h 411"/>
                <a:gd name="T58" fmla="*/ 151 w 411"/>
                <a:gd name="T59" fmla="*/ 558 h 411"/>
                <a:gd name="T60" fmla="*/ 122 w 411"/>
                <a:gd name="T61" fmla="*/ 703 h 411"/>
                <a:gd name="T62" fmla="*/ 249 w 411"/>
                <a:gd name="T63" fmla="*/ 703 h 411"/>
                <a:gd name="T64" fmla="*/ 273 w 411"/>
                <a:gd name="T65" fmla="*/ 664 h 4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1" h="411">
                  <a:moveTo>
                    <a:pt x="206" y="411"/>
                  </a:moveTo>
                  <a:cubicBezTo>
                    <a:pt x="138" y="344"/>
                    <a:pt x="138" y="344"/>
                    <a:pt x="138" y="344"/>
                  </a:cubicBezTo>
                  <a:cubicBezTo>
                    <a:pt x="136" y="348"/>
                    <a:pt x="133" y="352"/>
                    <a:pt x="129" y="355"/>
                  </a:cubicBezTo>
                  <a:cubicBezTo>
                    <a:pt x="120" y="365"/>
                    <a:pt x="107" y="370"/>
                    <a:pt x="93" y="370"/>
                  </a:cubicBezTo>
                  <a:cubicBezTo>
                    <a:pt x="79" y="370"/>
                    <a:pt x="66" y="365"/>
                    <a:pt x="56" y="355"/>
                  </a:cubicBezTo>
                  <a:cubicBezTo>
                    <a:pt x="36" y="335"/>
                    <a:pt x="36" y="302"/>
                    <a:pt x="56" y="282"/>
                  </a:cubicBezTo>
                  <a:cubicBezTo>
                    <a:pt x="60" y="278"/>
                    <a:pt x="64" y="276"/>
                    <a:pt x="68" y="27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3" y="140"/>
                    <a:pt x="87" y="146"/>
                    <a:pt x="92" y="151"/>
                  </a:cubicBezTo>
                  <a:cubicBezTo>
                    <a:pt x="100" y="160"/>
                    <a:pt x="111" y="164"/>
                    <a:pt x="123" y="164"/>
                  </a:cubicBezTo>
                  <a:cubicBezTo>
                    <a:pt x="135" y="164"/>
                    <a:pt x="146" y="160"/>
                    <a:pt x="155" y="151"/>
                  </a:cubicBezTo>
                  <a:cubicBezTo>
                    <a:pt x="172" y="134"/>
                    <a:pt x="172" y="106"/>
                    <a:pt x="155" y="88"/>
                  </a:cubicBezTo>
                  <a:cubicBezTo>
                    <a:pt x="150" y="83"/>
                    <a:pt x="143" y="79"/>
                    <a:pt x="136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6" y="64"/>
                    <a:pt x="278" y="60"/>
                    <a:pt x="282" y="56"/>
                  </a:cubicBezTo>
                  <a:cubicBezTo>
                    <a:pt x="292" y="47"/>
                    <a:pt x="305" y="41"/>
                    <a:pt x="318" y="41"/>
                  </a:cubicBezTo>
                  <a:cubicBezTo>
                    <a:pt x="332" y="41"/>
                    <a:pt x="345" y="47"/>
                    <a:pt x="355" y="56"/>
                  </a:cubicBezTo>
                  <a:cubicBezTo>
                    <a:pt x="375" y="77"/>
                    <a:pt x="375" y="109"/>
                    <a:pt x="355" y="129"/>
                  </a:cubicBezTo>
                  <a:cubicBezTo>
                    <a:pt x="352" y="133"/>
                    <a:pt x="348" y="136"/>
                    <a:pt x="343" y="138"/>
                  </a:cubicBezTo>
                  <a:cubicBezTo>
                    <a:pt x="411" y="206"/>
                    <a:pt x="411" y="206"/>
                    <a:pt x="411" y="206"/>
                  </a:cubicBezTo>
                  <a:cubicBezTo>
                    <a:pt x="333" y="284"/>
                    <a:pt x="333" y="284"/>
                    <a:pt x="333" y="284"/>
                  </a:cubicBezTo>
                  <a:cubicBezTo>
                    <a:pt x="332" y="277"/>
                    <a:pt x="332" y="277"/>
                    <a:pt x="332" y="277"/>
                  </a:cubicBezTo>
                  <a:cubicBezTo>
                    <a:pt x="330" y="268"/>
                    <a:pt x="326" y="259"/>
                    <a:pt x="319" y="253"/>
                  </a:cubicBezTo>
                  <a:cubicBezTo>
                    <a:pt x="311" y="245"/>
                    <a:pt x="300" y="240"/>
                    <a:pt x="288" y="240"/>
                  </a:cubicBezTo>
                  <a:cubicBezTo>
                    <a:pt x="276" y="240"/>
                    <a:pt x="265" y="245"/>
                    <a:pt x="256" y="253"/>
                  </a:cubicBezTo>
                  <a:cubicBezTo>
                    <a:pt x="239" y="270"/>
                    <a:pt x="239" y="299"/>
                    <a:pt x="256" y="316"/>
                  </a:cubicBezTo>
                  <a:cubicBezTo>
                    <a:pt x="263" y="322"/>
                    <a:pt x="271" y="327"/>
                    <a:pt x="281" y="328"/>
                  </a:cubicBezTo>
                  <a:cubicBezTo>
                    <a:pt x="287" y="329"/>
                    <a:pt x="287" y="329"/>
                    <a:pt x="287" y="329"/>
                  </a:cubicBezTo>
                  <a:lnTo>
                    <a:pt x="206" y="411"/>
                  </a:lnTo>
                  <a:close/>
                  <a:moveTo>
                    <a:pt x="136" y="331"/>
                  </a:moveTo>
                  <a:cubicBezTo>
                    <a:pt x="206" y="401"/>
                    <a:pt x="206" y="401"/>
                    <a:pt x="206" y="401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65" y="331"/>
                    <a:pt x="257" y="327"/>
                    <a:pt x="251" y="321"/>
                  </a:cubicBezTo>
                  <a:cubicBezTo>
                    <a:pt x="231" y="301"/>
                    <a:pt x="231" y="268"/>
                    <a:pt x="251" y="248"/>
                  </a:cubicBezTo>
                  <a:cubicBezTo>
                    <a:pt x="261" y="238"/>
                    <a:pt x="274" y="233"/>
                    <a:pt x="288" y="233"/>
                  </a:cubicBezTo>
                  <a:cubicBezTo>
                    <a:pt x="302" y="233"/>
                    <a:pt x="315" y="238"/>
                    <a:pt x="324" y="248"/>
                  </a:cubicBezTo>
                  <a:cubicBezTo>
                    <a:pt x="331" y="254"/>
                    <a:pt x="335" y="261"/>
                    <a:pt x="337" y="269"/>
                  </a:cubicBezTo>
                  <a:cubicBezTo>
                    <a:pt x="401" y="206"/>
                    <a:pt x="401" y="206"/>
                    <a:pt x="401" y="206"/>
                  </a:cubicBezTo>
                  <a:cubicBezTo>
                    <a:pt x="331" y="136"/>
                    <a:pt x="331" y="136"/>
                    <a:pt x="331" y="136"/>
                  </a:cubicBezTo>
                  <a:cubicBezTo>
                    <a:pt x="336" y="134"/>
                    <a:pt x="336" y="134"/>
                    <a:pt x="336" y="134"/>
                  </a:cubicBezTo>
                  <a:cubicBezTo>
                    <a:pt x="341" y="131"/>
                    <a:pt x="346" y="128"/>
                    <a:pt x="350" y="124"/>
                  </a:cubicBezTo>
                  <a:cubicBezTo>
                    <a:pt x="367" y="107"/>
                    <a:pt x="367" y="79"/>
                    <a:pt x="350" y="61"/>
                  </a:cubicBezTo>
                  <a:cubicBezTo>
                    <a:pt x="341" y="53"/>
                    <a:pt x="330" y="48"/>
                    <a:pt x="318" y="48"/>
                  </a:cubicBezTo>
                  <a:cubicBezTo>
                    <a:pt x="306" y="48"/>
                    <a:pt x="295" y="53"/>
                    <a:pt x="287" y="61"/>
                  </a:cubicBezTo>
                  <a:cubicBezTo>
                    <a:pt x="283" y="65"/>
                    <a:pt x="280" y="70"/>
                    <a:pt x="278" y="75"/>
                  </a:cubicBezTo>
                  <a:cubicBezTo>
                    <a:pt x="275" y="80"/>
                    <a:pt x="275" y="80"/>
                    <a:pt x="275" y="80"/>
                  </a:cubicBezTo>
                  <a:cubicBezTo>
                    <a:pt x="206" y="10"/>
                    <a:pt x="206" y="10"/>
                    <a:pt x="206" y="10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0" y="75"/>
                    <a:pt x="155" y="79"/>
                    <a:pt x="160" y="83"/>
                  </a:cubicBezTo>
                  <a:cubicBezTo>
                    <a:pt x="180" y="103"/>
                    <a:pt x="180" y="136"/>
                    <a:pt x="160" y="156"/>
                  </a:cubicBezTo>
                  <a:cubicBezTo>
                    <a:pt x="150" y="166"/>
                    <a:pt x="137" y="171"/>
                    <a:pt x="123" y="171"/>
                  </a:cubicBezTo>
                  <a:cubicBezTo>
                    <a:pt x="110" y="171"/>
                    <a:pt x="97" y="166"/>
                    <a:pt x="87" y="156"/>
                  </a:cubicBezTo>
                  <a:cubicBezTo>
                    <a:pt x="82" y="152"/>
                    <a:pt x="78" y="146"/>
                    <a:pt x="76" y="140"/>
                  </a:cubicBezTo>
                  <a:cubicBezTo>
                    <a:pt x="10" y="206"/>
                    <a:pt x="10" y="206"/>
                    <a:pt x="10" y="206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75" y="278"/>
                    <a:pt x="75" y="278"/>
                    <a:pt x="75" y="278"/>
                  </a:cubicBezTo>
                  <a:cubicBezTo>
                    <a:pt x="70" y="280"/>
                    <a:pt x="65" y="283"/>
                    <a:pt x="61" y="287"/>
                  </a:cubicBezTo>
                  <a:cubicBezTo>
                    <a:pt x="44" y="304"/>
                    <a:pt x="44" y="333"/>
                    <a:pt x="61" y="350"/>
                  </a:cubicBezTo>
                  <a:cubicBezTo>
                    <a:pt x="70" y="358"/>
                    <a:pt x="81" y="363"/>
                    <a:pt x="93" y="363"/>
                  </a:cubicBezTo>
                  <a:cubicBezTo>
                    <a:pt x="105" y="363"/>
                    <a:pt x="116" y="358"/>
                    <a:pt x="124" y="350"/>
                  </a:cubicBezTo>
                  <a:cubicBezTo>
                    <a:pt x="128" y="346"/>
                    <a:pt x="131" y="341"/>
                    <a:pt x="134" y="336"/>
                  </a:cubicBezTo>
                  <a:lnTo>
                    <a:pt x="136" y="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4789" y="331567"/>
            <a:ext cx="2284411" cy="400457"/>
            <a:chOff x="204789" y="331567"/>
            <a:chExt cx="2284411" cy="400457"/>
          </a:xfrm>
        </p:grpSpPr>
        <p:sp>
          <p:nvSpPr>
            <p:cNvPr id="36" name="矩形 35"/>
            <p:cNvSpPr/>
            <p:nvPr/>
          </p:nvSpPr>
          <p:spPr>
            <a:xfrm>
              <a:off x="395577" y="331567"/>
              <a:ext cx="1826821" cy="3732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04789" y="331567"/>
              <a:ext cx="380285" cy="373243"/>
              <a:chOff x="1498600" y="1016000"/>
              <a:chExt cx="3429000" cy="3365500"/>
            </a:xfrm>
            <a:solidFill>
              <a:schemeClr val="tx1"/>
            </a:solidFill>
          </p:grpSpPr>
          <p:sp>
            <p:nvSpPr>
              <p:cNvPr id="41" name="椭圆 40"/>
              <p:cNvSpPr/>
              <p:nvPr/>
            </p:nvSpPr>
            <p:spPr>
              <a:xfrm>
                <a:off x="1651000" y="1104900"/>
                <a:ext cx="3276600" cy="3276600"/>
              </a:xfrm>
              <a:prstGeom prst="ellipse">
                <a:avLst/>
              </a:prstGeom>
              <a:solidFill>
                <a:srgbClr val="114B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98600" y="1016000"/>
                <a:ext cx="3276600" cy="3276600"/>
              </a:xfrm>
              <a:prstGeom prst="ellipse">
                <a:avLst/>
              </a:prstGeom>
              <a:solidFill>
                <a:srgbClr val="1C777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</p:grpSp>
        <p:sp>
          <p:nvSpPr>
            <p:cNvPr id="38" name="等腰三角形 37"/>
            <p:cNvSpPr/>
            <p:nvPr/>
          </p:nvSpPr>
          <p:spPr>
            <a:xfrm flipV="1">
              <a:off x="2222398" y="331567"/>
              <a:ext cx="266802" cy="37324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49926" y="33191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91259" y="3328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zh-CN" altLang="en-US" sz="18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schemeClr val="bg1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460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987464" y="1663684"/>
            <a:ext cx="1291874" cy="1067837"/>
          </a:xfrm>
          <a:prstGeom prst="straightConnector1">
            <a:avLst/>
          </a:prstGeom>
          <a:ln w="28575">
            <a:solidFill>
              <a:srgbClr val="165E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8900" y="2018911"/>
            <a:ext cx="2352697" cy="2300677"/>
            <a:chOff x="686226" y="3090018"/>
            <a:chExt cx="3093686" cy="3025282"/>
          </a:xfrm>
        </p:grpSpPr>
        <p:sp>
          <p:nvSpPr>
            <p:cNvPr id="4" name="Arc 327"/>
            <p:cNvSpPr>
              <a:spLocks/>
            </p:cNvSpPr>
            <p:nvPr/>
          </p:nvSpPr>
          <p:spPr bwMode="auto">
            <a:xfrm>
              <a:off x="911888" y="3666080"/>
              <a:ext cx="2121126" cy="2121126"/>
            </a:xfrm>
            <a:custGeom>
              <a:avLst/>
              <a:gdLst>
                <a:gd name="T0" fmla="*/ 0 w 21600"/>
                <a:gd name="T1" fmla="*/ 0 h 21684"/>
                <a:gd name="T2" fmla="*/ 216 w 21600"/>
                <a:gd name="T3" fmla="*/ 215 h 21684"/>
                <a:gd name="T4" fmla="*/ 0 w 21600"/>
                <a:gd name="T5" fmla="*/ 214 h 2168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84"/>
                <a:gd name="T11" fmla="*/ 21600 w 21600"/>
                <a:gd name="T12" fmla="*/ 21684 h 21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</a:path>
                <a:path w="21600" h="216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C7770"/>
            </a:solidFill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Arc 328"/>
            <p:cNvSpPr>
              <a:spLocks/>
            </p:cNvSpPr>
            <p:nvPr/>
          </p:nvSpPr>
          <p:spPr bwMode="auto">
            <a:xfrm>
              <a:off x="911887" y="4359341"/>
              <a:ext cx="1427865" cy="1427865"/>
            </a:xfrm>
            <a:custGeom>
              <a:avLst/>
              <a:gdLst>
                <a:gd name="T0" fmla="*/ 0 w 21600"/>
                <a:gd name="T1" fmla="*/ 0 h 21684"/>
                <a:gd name="T2" fmla="*/ 96 w 21600"/>
                <a:gd name="T3" fmla="*/ 96 h 21684"/>
                <a:gd name="T4" fmla="*/ 0 w 21600"/>
                <a:gd name="T5" fmla="*/ 95 h 2168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84"/>
                <a:gd name="T11" fmla="*/ 21600 w 21600"/>
                <a:gd name="T12" fmla="*/ 21684 h 21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</a:path>
                <a:path w="21600" h="216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D3936"/>
            </a:solidFill>
            <a:ln w="19050" cap="rnd">
              <a:solidFill>
                <a:srgbClr val="DFD2A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Arc 329"/>
            <p:cNvSpPr>
              <a:spLocks/>
            </p:cNvSpPr>
            <p:nvPr/>
          </p:nvSpPr>
          <p:spPr bwMode="auto">
            <a:xfrm>
              <a:off x="911888" y="5037575"/>
              <a:ext cx="749632" cy="749631"/>
            </a:xfrm>
            <a:custGeom>
              <a:avLst/>
              <a:gdLst>
                <a:gd name="T0" fmla="*/ 0 w 21600"/>
                <a:gd name="T1" fmla="*/ 0 h 21684"/>
                <a:gd name="T2" fmla="*/ 24 w 21600"/>
                <a:gd name="T3" fmla="*/ 24 h 21684"/>
                <a:gd name="T4" fmla="*/ 0 w 21600"/>
                <a:gd name="T5" fmla="*/ 24 h 2168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84"/>
                <a:gd name="T11" fmla="*/ 21600 w 21600"/>
                <a:gd name="T12" fmla="*/ 21684 h 21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</a:path>
                <a:path w="21600" h="216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2B2B29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WordArt 380"/>
            <p:cNvSpPr>
              <a:spLocks noChangeArrowheads="1" noChangeShapeType="1" noTextEdit="1"/>
            </p:cNvSpPr>
            <p:nvPr/>
          </p:nvSpPr>
          <p:spPr bwMode="auto">
            <a:xfrm rot="2832808">
              <a:off x="539364" y="4927890"/>
              <a:ext cx="1606471" cy="76835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2453780"/>
                </a:avLst>
              </a:prstTxWarp>
            </a:bodyPr>
            <a:lstStyle/>
            <a:p>
              <a:pPr algn="ctr"/>
              <a:endParaRPr lang="zh-CN" altLang="en-US" sz="700" kern="10" spc="-7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文鼎霹靂體" pitchFamily="49" charset="-12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911887" y="5805264"/>
              <a:ext cx="2868025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903141" y="3090018"/>
              <a:ext cx="0" cy="2736401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839880" y="5713418"/>
              <a:ext cx="144016" cy="1571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WordArt 380"/>
            <p:cNvSpPr>
              <a:spLocks noChangeArrowheads="1" noChangeShapeType="1" noTextEdit="1"/>
            </p:cNvSpPr>
            <p:nvPr/>
          </p:nvSpPr>
          <p:spPr bwMode="auto">
            <a:xfrm rot="2337929">
              <a:off x="686226" y="5330198"/>
              <a:ext cx="746520" cy="76835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2983410"/>
                </a:avLst>
              </a:prstTxWarp>
            </a:bodyPr>
            <a:lstStyle/>
            <a:p>
              <a:pPr algn="ctr"/>
              <a:endParaRPr lang="zh-CN" altLang="en-US" sz="400" kern="10" spc="-70" dirty="0">
                <a:ln w="9525">
                  <a:noFill/>
                  <a:round/>
                  <a:headEnd/>
                  <a:tailEnd/>
                </a:ln>
                <a:solidFill>
                  <a:srgbClr val="2B2B29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WordArt 380"/>
            <p:cNvSpPr>
              <a:spLocks noChangeArrowheads="1" noChangeShapeType="1" noTextEdit="1"/>
            </p:cNvSpPr>
            <p:nvPr/>
          </p:nvSpPr>
          <p:spPr bwMode="auto">
            <a:xfrm rot="2681077">
              <a:off x="773725" y="4522608"/>
              <a:ext cx="2188136" cy="76835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210249"/>
                </a:avLst>
              </a:prstTxWarp>
            </a:bodyPr>
            <a:lstStyle/>
            <a:p>
              <a:pPr algn="ctr"/>
              <a:endParaRPr lang="zh-CN" altLang="en-US" sz="1200" b="1" kern="10" spc="-7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388857" y="1451400"/>
            <a:ext cx="2653043" cy="454307"/>
          </a:xfrm>
          <a:prstGeom prst="rect">
            <a:avLst/>
          </a:prstGeom>
          <a:solidFill>
            <a:srgbClr val="1C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88857" y="2244713"/>
            <a:ext cx="2653043" cy="454307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388857" y="3050893"/>
            <a:ext cx="2653043" cy="454307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987464" y="2456998"/>
            <a:ext cx="1346634" cy="876894"/>
          </a:xfrm>
          <a:prstGeom prst="straightConnector1">
            <a:avLst/>
          </a:prstGeom>
          <a:ln w="28575">
            <a:solidFill>
              <a:srgbClr val="DFD2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88062" y="3263537"/>
            <a:ext cx="1746036" cy="662591"/>
          </a:xfrm>
          <a:prstGeom prst="straightConnector1">
            <a:avLst/>
          </a:prstGeom>
          <a:ln w="28575">
            <a:solidFill>
              <a:srgbClr val="2B2B2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E:\PPT\0。图片\PNG\2、win7风格\灰色超全扁平化图标\4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93" y="2335987"/>
            <a:ext cx="293169" cy="2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PPT\0。图片\PNG\2、win7风格\灰色超全扁平化图标\42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80" y="1523290"/>
            <a:ext cx="275826" cy="27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PPT\0。图片\PNG\2、win7风格\灰色超全扁平化图标\43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50" y="3124296"/>
            <a:ext cx="297462" cy="2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2881707" y="1470275"/>
            <a:ext cx="34769" cy="386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881707" y="2278543"/>
            <a:ext cx="34769" cy="386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881707" y="3073694"/>
            <a:ext cx="34769" cy="386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46"/>
          <p:cNvSpPr txBox="1"/>
          <p:nvPr/>
        </p:nvSpPr>
        <p:spPr>
          <a:xfrm>
            <a:off x="2991229" y="1548137"/>
            <a:ext cx="1770791" cy="210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输入您要的内容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48"/>
          <p:cNvSpPr txBox="1"/>
          <p:nvPr/>
        </p:nvSpPr>
        <p:spPr>
          <a:xfrm>
            <a:off x="2991229" y="2349650"/>
            <a:ext cx="1770791" cy="210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输入您要的内容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2991229" y="3150112"/>
            <a:ext cx="1770791" cy="210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输入您要的内容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4789" y="331567"/>
            <a:ext cx="2284411" cy="400457"/>
            <a:chOff x="204789" y="331567"/>
            <a:chExt cx="2284411" cy="400457"/>
          </a:xfrm>
        </p:grpSpPr>
        <p:sp>
          <p:nvSpPr>
            <p:cNvPr id="35" name="矩形 34"/>
            <p:cNvSpPr/>
            <p:nvPr/>
          </p:nvSpPr>
          <p:spPr>
            <a:xfrm>
              <a:off x="395577" y="331567"/>
              <a:ext cx="1826821" cy="3732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04789" y="331567"/>
              <a:ext cx="380285" cy="373243"/>
              <a:chOff x="1498600" y="1016000"/>
              <a:chExt cx="3429000" cy="3365500"/>
            </a:xfrm>
            <a:solidFill>
              <a:schemeClr val="tx1"/>
            </a:solidFill>
          </p:grpSpPr>
          <p:sp>
            <p:nvSpPr>
              <p:cNvPr id="40" name="椭圆 39"/>
              <p:cNvSpPr/>
              <p:nvPr/>
            </p:nvSpPr>
            <p:spPr>
              <a:xfrm>
                <a:off x="1651000" y="1104900"/>
                <a:ext cx="3276600" cy="3276600"/>
              </a:xfrm>
              <a:prstGeom prst="ellipse">
                <a:avLst/>
              </a:prstGeom>
              <a:solidFill>
                <a:srgbClr val="114B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498600" y="1016000"/>
                <a:ext cx="3276600" cy="3276600"/>
              </a:xfrm>
              <a:prstGeom prst="ellipse">
                <a:avLst/>
              </a:prstGeom>
              <a:solidFill>
                <a:srgbClr val="1C777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/>
                  <a:ea typeface="微软雅黑"/>
                  <a:cs typeface="+mn-cs"/>
                </a:endParaRPr>
              </a:p>
            </p:txBody>
          </p:sp>
        </p:grpSp>
        <p:sp>
          <p:nvSpPr>
            <p:cNvPr id="37" name="等腰三角形 36"/>
            <p:cNvSpPr/>
            <p:nvPr/>
          </p:nvSpPr>
          <p:spPr>
            <a:xfrm flipV="1">
              <a:off x="2222398" y="331567"/>
              <a:ext cx="266802" cy="37324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/>
                <a:ea typeface="微软雅黑"/>
                <a:cs typeface="+mn-cs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9926" y="33191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91259" y="3328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zh-CN" altLang="en-US" sz="1800" b="1">
                  <a:ln>
                    <a:solidFill>
                      <a:prstClr val="white">
                        <a:lumMod val="65000"/>
                      </a:prstClr>
                    </a:solidFill>
                  </a:ln>
                  <a:solidFill>
                    <a:schemeClr val="bg1"/>
                  </a:solidFill>
                  <a:latin typeface="Impact"/>
                  <a:ea typeface="微软雅黑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8633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894</Words>
  <Application>Microsoft Office PowerPoint</Application>
  <PresentationFormat>自定义</PresentationFormat>
  <Paragraphs>132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맑은 고딕</vt:lpstr>
      <vt:lpstr>Roboto Medium</vt:lpstr>
      <vt:lpstr>宋体</vt:lpstr>
      <vt:lpstr>微软雅黑</vt:lpstr>
      <vt:lpstr>文鼎霹靂體</vt:lpstr>
      <vt:lpstr>Arial</vt:lpstr>
      <vt:lpstr>Calibri</vt:lpstr>
      <vt:lpstr>Calibri Light</vt:lpstr>
      <vt:lpstr>Century Gothic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演示文稿2</dc:title>
  <dc:creator/>
  <dc:description/>
  <cp:lastModifiedBy>吴钩</cp:lastModifiedBy>
  <cp:revision>19</cp:revision>
  <dcterms:created xsi:type="dcterms:W3CDTF">2016-08-07T06:20:59Z</dcterms:created>
  <dcterms:modified xsi:type="dcterms:W3CDTF">2017-03-08T06:37:31Z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演示文稿2</vt:lpwstr>
  </property>
  <property fmtid="{D5CDD505-2E9C-101B-9397-08002B2CF9AE}" pid="3" name="SlideDescription">
    <vt:lpwstr/>
  </property>
</Properties>
</file>