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58" r:id="rId2"/>
    <p:sldMasterId id="2147483686" r:id="rId3"/>
  </p:sldMasterIdLst>
  <p:notesMasterIdLst>
    <p:notesMasterId r:id="rId21"/>
  </p:notesMasterIdLst>
  <p:sldIdLst>
    <p:sldId id="257" r:id="rId4"/>
    <p:sldId id="258" r:id="rId5"/>
    <p:sldId id="284" r:id="rId6"/>
    <p:sldId id="280" r:id="rId7"/>
    <p:sldId id="262" r:id="rId8"/>
    <p:sldId id="281" r:id="rId9"/>
    <p:sldId id="282" r:id="rId10"/>
    <p:sldId id="285" r:id="rId11"/>
    <p:sldId id="283" r:id="rId12"/>
    <p:sldId id="286" r:id="rId13"/>
    <p:sldId id="291" r:id="rId14"/>
    <p:sldId id="299" r:id="rId15"/>
    <p:sldId id="292" r:id="rId16"/>
    <p:sldId id="293" r:id="rId17"/>
    <p:sldId id="295" r:id="rId18"/>
    <p:sldId id="298" r:id="rId19"/>
    <p:sldId id="30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4C"/>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0" d="100"/>
          <a:sy n="80" d="100"/>
        </p:scale>
        <p:origin x="-552" y="-9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1582-4C2B-AA6C-AB5EC9DEC550}"/>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1582-4C2B-AA6C-AB5EC9DEC550}"/>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1582-4C2B-AA6C-AB5EC9DEC550}"/>
            </c:ext>
          </c:extLst>
        </c:ser>
        <c:dLbls>
          <c:showLegendKey val="0"/>
          <c:showVal val="0"/>
          <c:showCatName val="0"/>
          <c:showSerName val="0"/>
          <c:showPercent val="0"/>
          <c:showBubbleSize val="0"/>
        </c:dLbls>
        <c:gapWidth val="150"/>
        <c:overlap val="100"/>
        <c:axId val="37631488"/>
        <c:axId val="37633024"/>
      </c:barChart>
      <c:catAx>
        <c:axId val="37631488"/>
        <c:scaling>
          <c:orientation val="minMax"/>
        </c:scaling>
        <c:delete val="0"/>
        <c:axPos val="l"/>
        <c:numFmt formatCode="General" sourceLinked="0"/>
        <c:majorTickMark val="out"/>
        <c:minorTickMark val="none"/>
        <c:tickLblPos val="nextTo"/>
        <c:txPr>
          <a:bodyPr rot="-60000000" vert="horz"/>
          <a:lstStyle/>
          <a:p>
            <a:pPr>
              <a:defRPr/>
            </a:pPr>
            <a:endParaRPr lang="zh-CN"/>
          </a:p>
        </c:txPr>
        <c:crossAx val="37633024"/>
        <c:crosses val="autoZero"/>
        <c:auto val="1"/>
        <c:lblAlgn val="ctr"/>
        <c:lblOffset val="100"/>
        <c:noMultiLvlLbl val="0"/>
      </c:catAx>
      <c:valAx>
        <c:axId val="37633024"/>
        <c:scaling>
          <c:orientation val="minMax"/>
        </c:scaling>
        <c:delete val="0"/>
        <c:axPos val="b"/>
        <c:numFmt formatCode="0%" sourceLinked="1"/>
        <c:majorTickMark val="out"/>
        <c:minorTickMark val="none"/>
        <c:tickLblPos val="nextTo"/>
        <c:txPr>
          <a:bodyPr rot="-60000000" vert="horz"/>
          <a:lstStyle/>
          <a:p>
            <a:pPr>
              <a:defRPr/>
            </a:pPr>
            <a:endParaRPr lang="zh-CN"/>
          </a:p>
        </c:txPr>
        <c:crossAx val="37631488"/>
        <c:crosses val="autoZero"/>
        <c:crossBetween val="between"/>
      </c:valAx>
    </c:plotArea>
    <c:plotVisOnly val="1"/>
    <c:dispBlanksAs val="gap"/>
    <c:showDLblsOverMax val="0"/>
  </c:chart>
  <c:txPr>
    <a:bodyPr/>
    <a:lstStyle/>
    <a:p>
      <a:pPr>
        <a:defRPr lang="zh-CN" sz="18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dPt>
            <c:idx val="0"/>
            <c:bubble3D val="0"/>
            <c:extLst xmlns:c16r2="http://schemas.microsoft.com/office/drawing/2015/06/chart">
              <c:ext xmlns:c16="http://schemas.microsoft.com/office/drawing/2014/chart" uri="{C3380CC4-5D6E-409C-BE32-E72D297353CC}">
                <c16:uniqueId val="{00000000-1FD2-4258-952B-D3C97277C2E3}"/>
              </c:ext>
            </c:extLst>
          </c:dPt>
          <c:dPt>
            <c:idx val="1"/>
            <c:bubble3D val="0"/>
            <c:extLst xmlns:c16r2="http://schemas.microsoft.com/office/drawing/2015/06/chart">
              <c:ext xmlns:c16="http://schemas.microsoft.com/office/drawing/2014/chart" uri="{C3380CC4-5D6E-409C-BE32-E72D297353CC}">
                <c16:uniqueId val="{00000001-1FD2-4258-952B-D3C97277C2E3}"/>
              </c:ext>
            </c:extLst>
          </c:dPt>
          <c:dPt>
            <c:idx val="2"/>
            <c:bubble3D val="0"/>
            <c:extLst xmlns:c16r2="http://schemas.microsoft.com/office/drawing/2015/06/chart">
              <c:ext xmlns:c16="http://schemas.microsoft.com/office/drawing/2014/chart" uri="{C3380CC4-5D6E-409C-BE32-E72D297353CC}">
                <c16:uniqueId val="{00000002-1FD2-4258-952B-D3C97277C2E3}"/>
              </c:ext>
            </c:extLst>
          </c:dPt>
          <c:dPt>
            <c:idx val="3"/>
            <c:bubble3D val="0"/>
            <c:extLst xmlns:c16r2="http://schemas.microsoft.com/office/drawing/2015/06/chart">
              <c:ext xmlns:c16="http://schemas.microsoft.com/office/drawing/2014/chart" uri="{C3380CC4-5D6E-409C-BE32-E72D297353CC}">
                <c16:uniqueId val="{00000003-1FD2-4258-952B-D3C97277C2E3}"/>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1FD2-4258-952B-D3C97277C2E3}"/>
            </c:ext>
          </c:extLst>
        </c:ser>
        <c:ser>
          <c:idx val="1"/>
          <c:order val="1"/>
          <c:tx>
            <c:strRef>
              <c:f>Sheet1!$C$1</c:f>
              <c:strCache>
                <c:ptCount val="1"/>
                <c:pt idx="0">
                  <c:v>Series 2</c:v>
                </c:pt>
              </c:strCache>
            </c:strRef>
          </c:tx>
          <c:dPt>
            <c:idx val="0"/>
            <c:bubble3D val="0"/>
            <c:extLst xmlns:c16r2="http://schemas.microsoft.com/office/drawing/2015/06/chart">
              <c:ext xmlns:c16="http://schemas.microsoft.com/office/drawing/2014/chart" uri="{C3380CC4-5D6E-409C-BE32-E72D297353CC}">
                <c16:uniqueId val="{00000005-1FD2-4258-952B-D3C97277C2E3}"/>
              </c:ext>
            </c:extLst>
          </c:dPt>
          <c:dPt>
            <c:idx val="1"/>
            <c:bubble3D val="0"/>
            <c:extLst xmlns:c16r2="http://schemas.microsoft.com/office/drawing/2015/06/chart">
              <c:ext xmlns:c16="http://schemas.microsoft.com/office/drawing/2014/chart" uri="{C3380CC4-5D6E-409C-BE32-E72D297353CC}">
                <c16:uniqueId val="{00000006-1FD2-4258-952B-D3C97277C2E3}"/>
              </c:ext>
            </c:extLst>
          </c:dPt>
          <c:dPt>
            <c:idx val="2"/>
            <c:bubble3D val="0"/>
            <c:extLst xmlns:c16r2="http://schemas.microsoft.com/office/drawing/2015/06/chart">
              <c:ext xmlns:c16="http://schemas.microsoft.com/office/drawing/2014/chart" uri="{C3380CC4-5D6E-409C-BE32-E72D297353CC}">
                <c16:uniqueId val="{00000007-1FD2-4258-952B-D3C97277C2E3}"/>
              </c:ext>
            </c:extLst>
          </c:dPt>
          <c:dPt>
            <c:idx val="3"/>
            <c:bubble3D val="0"/>
            <c:extLst xmlns:c16r2="http://schemas.microsoft.com/office/drawing/2015/06/chart">
              <c:ext xmlns:c16="http://schemas.microsoft.com/office/drawing/2014/chart" uri="{C3380CC4-5D6E-409C-BE32-E72D297353CC}">
                <c16:uniqueId val="{00000008-1FD2-4258-952B-D3C97277C2E3}"/>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9-1FD2-4258-952B-D3C97277C2E3}"/>
            </c:ext>
          </c:extLst>
        </c:ser>
        <c:ser>
          <c:idx val="2"/>
          <c:order val="2"/>
          <c:tx>
            <c:strRef>
              <c:f>Sheet1!$D$1</c:f>
              <c:strCache>
                <c:ptCount val="1"/>
                <c:pt idx="0">
                  <c:v>Series 3</c:v>
                </c:pt>
              </c:strCache>
            </c:strRef>
          </c:tx>
          <c:dPt>
            <c:idx val="0"/>
            <c:bubble3D val="0"/>
            <c:extLst xmlns:c16r2="http://schemas.microsoft.com/office/drawing/2015/06/chart">
              <c:ext xmlns:c16="http://schemas.microsoft.com/office/drawing/2014/chart" uri="{C3380CC4-5D6E-409C-BE32-E72D297353CC}">
                <c16:uniqueId val="{0000000A-1FD2-4258-952B-D3C97277C2E3}"/>
              </c:ext>
            </c:extLst>
          </c:dPt>
          <c:dPt>
            <c:idx val="1"/>
            <c:bubble3D val="0"/>
            <c:extLst xmlns:c16r2="http://schemas.microsoft.com/office/drawing/2015/06/chart">
              <c:ext xmlns:c16="http://schemas.microsoft.com/office/drawing/2014/chart" uri="{C3380CC4-5D6E-409C-BE32-E72D297353CC}">
                <c16:uniqueId val="{0000000B-1FD2-4258-952B-D3C97277C2E3}"/>
              </c:ext>
            </c:extLst>
          </c:dPt>
          <c:dPt>
            <c:idx val="2"/>
            <c:bubble3D val="0"/>
            <c:extLst xmlns:c16r2="http://schemas.microsoft.com/office/drawing/2015/06/chart">
              <c:ext xmlns:c16="http://schemas.microsoft.com/office/drawing/2014/chart" uri="{C3380CC4-5D6E-409C-BE32-E72D297353CC}">
                <c16:uniqueId val="{0000000C-1FD2-4258-952B-D3C97277C2E3}"/>
              </c:ext>
            </c:extLst>
          </c:dPt>
          <c:dPt>
            <c:idx val="3"/>
            <c:bubble3D val="0"/>
            <c:extLst xmlns:c16r2="http://schemas.microsoft.com/office/drawing/2015/06/chart">
              <c:ext xmlns:c16="http://schemas.microsoft.com/office/drawing/2014/chart" uri="{C3380CC4-5D6E-409C-BE32-E72D297353CC}">
                <c16:uniqueId val="{0000000D-1FD2-4258-952B-D3C97277C2E3}"/>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E-1FD2-4258-952B-D3C97277C2E3}"/>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800">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dPt>
            <c:idx val="0"/>
            <c:bubble3D val="0"/>
            <c:extLst xmlns:c16r2="http://schemas.microsoft.com/office/drawing/2015/06/chart">
              <c:ext xmlns:c16="http://schemas.microsoft.com/office/drawing/2014/chart" uri="{C3380CC4-5D6E-409C-BE32-E72D297353CC}">
                <c16:uniqueId val="{00000000-EB4A-4D78-A3AB-E7D92BA68AE3}"/>
              </c:ext>
            </c:extLst>
          </c:dPt>
          <c:dPt>
            <c:idx val="1"/>
            <c:bubble3D val="0"/>
            <c:extLst xmlns:c16r2="http://schemas.microsoft.com/office/drawing/2015/06/chart">
              <c:ext xmlns:c16="http://schemas.microsoft.com/office/drawing/2014/chart" uri="{C3380CC4-5D6E-409C-BE32-E72D297353CC}">
                <c16:uniqueId val="{00000001-EB4A-4D78-A3AB-E7D92BA68AE3}"/>
              </c:ext>
            </c:extLst>
          </c:dPt>
          <c:dPt>
            <c:idx val="2"/>
            <c:bubble3D val="0"/>
            <c:extLst xmlns:c16r2="http://schemas.microsoft.com/office/drawing/2015/06/chart">
              <c:ext xmlns:c16="http://schemas.microsoft.com/office/drawing/2014/chart" uri="{C3380CC4-5D6E-409C-BE32-E72D297353CC}">
                <c16:uniqueId val="{00000002-EB4A-4D78-A3AB-E7D92BA68AE3}"/>
              </c:ext>
            </c:extLst>
          </c:dPt>
          <c:dPt>
            <c:idx val="3"/>
            <c:bubble3D val="0"/>
            <c:extLst xmlns:c16r2="http://schemas.microsoft.com/office/drawing/2015/06/chart">
              <c:ext xmlns:c16="http://schemas.microsoft.com/office/drawing/2014/chart" uri="{C3380CC4-5D6E-409C-BE32-E72D297353CC}">
                <c16:uniqueId val="{00000003-EB4A-4D78-A3AB-E7D92BA68AE3}"/>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EB4A-4D78-A3AB-E7D92BA68AE3}"/>
            </c:ext>
          </c:extLst>
        </c:ser>
        <c:ser>
          <c:idx val="1"/>
          <c:order val="1"/>
          <c:tx>
            <c:strRef>
              <c:f>Sheet1!$C$1</c:f>
              <c:strCache>
                <c:ptCount val="1"/>
                <c:pt idx="0">
                  <c:v>Series 2</c:v>
                </c:pt>
              </c:strCache>
            </c:strRef>
          </c:tx>
          <c:dPt>
            <c:idx val="0"/>
            <c:bubble3D val="0"/>
            <c:extLst xmlns:c16r2="http://schemas.microsoft.com/office/drawing/2015/06/chart">
              <c:ext xmlns:c16="http://schemas.microsoft.com/office/drawing/2014/chart" uri="{C3380CC4-5D6E-409C-BE32-E72D297353CC}">
                <c16:uniqueId val="{00000005-EB4A-4D78-A3AB-E7D92BA68AE3}"/>
              </c:ext>
            </c:extLst>
          </c:dPt>
          <c:dPt>
            <c:idx val="1"/>
            <c:bubble3D val="0"/>
            <c:extLst xmlns:c16r2="http://schemas.microsoft.com/office/drawing/2015/06/chart">
              <c:ext xmlns:c16="http://schemas.microsoft.com/office/drawing/2014/chart" uri="{C3380CC4-5D6E-409C-BE32-E72D297353CC}">
                <c16:uniqueId val="{00000006-EB4A-4D78-A3AB-E7D92BA68AE3}"/>
              </c:ext>
            </c:extLst>
          </c:dPt>
          <c:dPt>
            <c:idx val="2"/>
            <c:bubble3D val="0"/>
            <c:extLst xmlns:c16r2="http://schemas.microsoft.com/office/drawing/2015/06/chart">
              <c:ext xmlns:c16="http://schemas.microsoft.com/office/drawing/2014/chart" uri="{C3380CC4-5D6E-409C-BE32-E72D297353CC}">
                <c16:uniqueId val="{00000007-EB4A-4D78-A3AB-E7D92BA68AE3}"/>
              </c:ext>
            </c:extLst>
          </c:dPt>
          <c:dPt>
            <c:idx val="3"/>
            <c:bubble3D val="0"/>
            <c:extLst xmlns:c16r2="http://schemas.microsoft.com/office/drawing/2015/06/chart">
              <c:ext xmlns:c16="http://schemas.microsoft.com/office/drawing/2014/chart" uri="{C3380CC4-5D6E-409C-BE32-E72D297353CC}">
                <c16:uniqueId val="{00000008-EB4A-4D78-A3AB-E7D92BA68AE3}"/>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9-EB4A-4D78-A3AB-E7D92BA68AE3}"/>
            </c:ext>
          </c:extLst>
        </c:ser>
        <c:ser>
          <c:idx val="2"/>
          <c:order val="2"/>
          <c:tx>
            <c:strRef>
              <c:f>Sheet1!$D$1</c:f>
              <c:strCache>
                <c:ptCount val="1"/>
                <c:pt idx="0">
                  <c:v>Series 3</c:v>
                </c:pt>
              </c:strCache>
            </c:strRef>
          </c:tx>
          <c:dPt>
            <c:idx val="0"/>
            <c:bubble3D val="0"/>
            <c:extLst xmlns:c16r2="http://schemas.microsoft.com/office/drawing/2015/06/chart">
              <c:ext xmlns:c16="http://schemas.microsoft.com/office/drawing/2014/chart" uri="{C3380CC4-5D6E-409C-BE32-E72D297353CC}">
                <c16:uniqueId val="{0000000A-EB4A-4D78-A3AB-E7D92BA68AE3}"/>
              </c:ext>
            </c:extLst>
          </c:dPt>
          <c:dPt>
            <c:idx val="1"/>
            <c:bubble3D val="0"/>
            <c:extLst xmlns:c16r2="http://schemas.microsoft.com/office/drawing/2015/06/chart">
              <c:ext xmlns:c16="http://schemas.microsoft.com/office/drawing/2014/chart" uri="{C3380CC4-5D6E-409C-BE32-E72D297353CC}">
                <c16:uniqueId val="{0000000B-EB4A-4D78-A3AB-E7D92BA68AE3}"/>
              </c:ext>
            </c:extLst>
          </c:dPt>
          <c:dPt>
            <c:idx val="2"/>
            <c:bubble3D val="0"/>
            <c:extLst xmlns:c16r2="http://schemas.microsoft.com/office/drawing/2015/06/chart">
              <c:ext xmlns:c16="http://schemas.microsoft.com/office/drawing/2014/chart" uri="{C3380CC4-5D6E-409C-BE32-E72D297353CC}">
                <c16:uniqueId val="{0000000C-EB4A-4D78-A3AB-E7D92BA68AE3}"/>
              </c:ext>
            </c:extLst>
          </c:dPt>
          <c:dPt>
            <c:idx val="3"/>
            <c:bubble3D val="0"/>
            <c:extLst xmlns:c16r2="http://schemas.microsoft.com/office/drawing/2015/06/chart">
              <c:ext xmlns:c16="http://schemas.microsoft.com/office/drawing/2014/chart" uri="{C3380CC4-5D6E-409C-BE32-E72D297353CC}">
                <c16:uniqueId val="{0000000D-EB4A-4D78-A3AB-E7D92BA68AE3}"/>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E-EB4A-4D78-A3AB-E7D92BA68AE3}"/>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800">
          <a:latin typeface="+mn-lt"/>
          <a:ea typeface="+mn-ea"/>
          <a:cs typeface="+mn-ea"/>
          <a:sym typeface="+mn-lt"/>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dPt>
            <c:idx val="0"/>
            <c:bubble3D val="0"/>
            <c:extLst xmlns:c16r2="http://schemas.microsoft.com/office/drawing/2015/06/chart">
              <c:ext xmlns:c16="http://schemas.microsoft.com/office/drawing/2014/chart" uri="{C3380CC4-5D6E-409C-BE32-E72D297353CC}">
                <c16:uniqueId val="{00000000-FDD1-49D6-A341-8D2437F4C887}"/>
              </c:ext>
            </c:extLst>
          </c:dPt>
          <c:dPt>
            <c:idx val="1"/>
            <c:bubble3D val="0"/>
            <c:extLst xmlns:c16r2="http://schemas.microsoft.com/office/drawing/2015/06/chart">
              <c:ext xmlns:c16="http://schemas.microsoft.com/office/drawing/2014/chart" uri="{C3380CC4-5D6E-409C-BE32-E72D297353CC}">
                <c16:uniqueId val="{00000001-FDD1-49D6-A341-8D2437F4C887}"/>
              </c:ext>
            </c:extLst>
          </c:dPt>
          <c:dPt>
            <c:idx val="2"/>
            <c:bubble3D val="0"/>
            <c:extLst xmlns:c16r2="http://schemas.microsoft.com/office/drawing/2015/06/chart">
              <c:ext xmlns:c16="http://schemas.microsoft.com/office/drawing/2014/chart" uri="{C3380CC4-5D6E-409C-BE32-E72D297353CC}">
                <c16:uniqueId val="{00000002-FDD1-49D6-A341-8D2437F4C887}"/>
              </c:ext>
            </c:extLst>
          </c:dPt>
          <c:dPt>
            <c:idx val="3"/>
            <c:bubble3D val="0"/>
            <c:extLst xmlns:c16r2="http://schemas.microsoft.com/office/drawing/2015/06/chart">
              <c:ext xmlns:c16="http://schemas.microsoft.com/office/drawing/2014/chart" uri="{C3380CC4-5D6E-409C-BE32-E72D297353CC}">
                <c16:uniqueId val="{00000003-FDD1-49D6-A341-8D2437F4C887}"/>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FDD1-49D6-A341-8D2437F4C887}"/>
            </c:ext>
          </c:extLst>
        </c:ser>
        <c:ser>
          <c:idx val="1"/>
          <c:order val="1"/>
          <c:tx>
            <c:strRef>
              <c:f>Sheet1!$C$1</c:f>
              <c:strCache>
                <c:ptCount val="1"/>
                <c:pt idx="0">
                  <c:v>Series 2</c:v>
                </c:pt>
              </c:strCache>
            </c:strRef>
          </c:tx>
          <c:dPt>
            <c:idx val="0"/>
            <c:bubble3D val="0"/>
            <c:extLst xmlns:c16r2="http://schemas.microsoft.com/office/drawing/2015/06/chart">
              <c:ext xmlns:c16="http://schemas.microsoft.com/office/drawing/2014/chart" uri="{C3380CC4-5D6E-409C-BE32-E72D297353CC}">
                <c16:uniqueId val="{00000005-FDD1-49D6-A341-8D2437F4C887}"/>
              </c:ext>
            </c:extLst>
          </c:dPt>
          <c:dPt>
            <c:idx val="1"/>
            <c:bubble3D val="0"/>
            <c:extLst xmlns:c16r2="http://schemas.microsoft.com/office/drawing/2015/06/chart">
              <c:ext xmlns:c16="http://schemas.microsoft.com/office/drawing/2014/chart" uri="{C3380CC4-5D6E-409C-BE32-E72D297353CC}">
                <c16:uniqueId val="{00000006-FDD1-49D6-A341-8D2437F4C887}"/>
              </c:ext>
            </c:extLst>
          </c:dPt>
          <c:dPt>
            <c:idx val="2"/>
            <c:bubble3D val="0"/>
            <c:extLst xmlns:c16r2="http://schemas.microsoft.com/office/drawing/2015/06/chart">
              <c:ext xmlns:c16="http://schemas.microsoft.com/office/drawing/2014/chart" uri="{C3380CC4-5D6E-409C-BE32-E72D297353CC}">
                <c16:uniqueId val="{00000007-FDD1-49D6-A341-8D2437F4C887}"/>
              </c:ext>
            </c:extLst>
          </c:dPt>
          <c:dPt>
            <c:idx val="3"/>
            <c:bubble3D val="0"/>
            <c:extLst xmlns:c16r2="http://schemas.microsoft.com/office/drawing/2015/06/chart">
              <c:ext xmlns:c16="http://schemas.microsoft.com/office/drawing/2014/chart" uri="{C3380CC4-5D6E-409C-BE32-E72D297353CC}">
                <c16:uniqueId val="{00000008-FDD1-49D6-A341-8D2437F4C887}"/>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9-FDD1-49D6-A341-8D2437F4C887}"/>
            </c:ext>
          </c:extLst>
        </c:ser>
        <c:ser>
          <c:idx val="2"/>
          <c:order val="2"/>
          <c:tx>
            <c:strRef>
              <c:f>Sheet1!$D$1</c:f>
              <c:strCache>
                <c:ptCount val="1"/>
                <c:pt idx="0">
                  <c:v>Series 3</c:v>
                </c:pt>
              </c:strCache>
            </c:strRef>
          </c:tx>
          <c:dPt>
            <c:idx val="0"/>
            <c:bubble3D val="0"/>
            <c:extLst xmlns:c16r2="http://schemas.microsoft.com/office/drawing/2015/06/chart">
              <c:ext xmlns:c16="http://schemas.microsoft.com/office/drawing/2014/chart" uri="{C3380CC4-5D6E-409C-BE32-E72D297353CC}">
                <c16:uniqueId val="{0000000A-FDD1-49D6-A341-8D2437F4C887}"/>
              </c:ext>
            </c:extLst>
          </c:dPt>
          <c:dPt>
            <c:idx val="1"/>
            <c:bubble3D val="0"/>
            <c:extLst xmlns:c16r2="http://schemas.microsoft.com/office/drawing/2015/06/chart">
              <c:ext xmlns:c16="http://schemas.microsoft.com/office/drawing/2014/chart" uri="{C3380CC4-5D6E-409C-BE32-E72D297353CC}">
                <c16:uniqueId val="{0000000B-FDD1-49D6-A341-8D2437F4C887}"/>
              </c:ext>
            </c:extLst>
          </c:dPt>
          <c:dPt>
            <c:idx val="2"/>
            <c:bubble3D val="0"/>
            <c:extLst xmlns:c16r2="http://schemas.microsoft.com/office/drawing/2015/06/chart">
              <c:ext xmlns:c16="http://schemas.microsoft.com/office/drawing/2014/chart" uri="{C3380CC4-5D6E-409C-BE32-E72D297353CC}">
                <c16:uniqueId val="{0000000C-FDD1-49D6-A341-8D2437F4C887}"/>
              </c:ext>
            </c:extLst>
          </c:dPt>
          <c:dPt>
            <c:idx val="3"/>
            <c:bubble3D val="0"/>
            <c:extLst xmlns:c16r2="http://schemas.microsoft.com/office/drawing/2015/06/chart">
              <c:ext xmlns:c16="http://schemas.microsoft.com/office/drawing/2014/chart" uri="{C3380CC4-5D6E-409C-BE32-E72D297353CC}">
                <c16:uniqueId val="{0000000D-FDD1-49D6-A341-8D2437F4C887}"/>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E-FDD1-49D6-A341-8D2437F4C887}"/>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800">
          <a:latin typeface="+mn-lt"/>
          <a:ea typeface="+mn-ea"/>
          <a:cs typeface="+mn-ea"/>
          <a:sym typeface="+mn-lt"/>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dPt>
            <c:idx val="0"/>
            <c:bubble3D val="0"/>
            <c:extLst xmlns:c16r2="http://schemas.microsoft.com/office/drawing/2015/06/chart">
              <c:ext xmlns:c16="http://schemas.microsoft.com/office/drawing/2014/chart" uri="{C3380CC4-5D6E-409C-BE32-E72D297353CC}">
                <c16:uniqueId val="{00000000-1273-4AFD-91BB-87E8B27645C2}"/>
              </c:ext>
            </c:extLst>
          </c:dPt>
          <c:dPt>
            <c:idx val="1"/>
            <c:bubble3D val="0"/>
            <c:extLst xmlns:c16r2="http://schemas.microsoft.com/office/drawing/2015/06/chart">
              <c:ext xmlns:c16="http://schemas.microsoft.com/office/drawing/2014/chart" uri="{C3380CC4-5D6E-409C-BE32-E72D297353CC}">
                <c16:uniqueId val="{00000001-1273-4AFD-91BB-87E8B27645C2}"/>
              </c:ext>
            </c:extLst>
          </c:dPt>
          <c:dPt>
            <c:idx val="2"/>
            <c:bubble3D val="0"/>
            <c:extLst xmlns:c16r2="http://schemas.microsoft.com/office/drawing/2015/06/chart">
              <c:ext xmlns:c16="http://schemas.microsoft.com/office/drawing/2014/chart" uri="{C3380CC4-5D6E-409C-BE32-E72D297353CC}">
                <c16:uniqueId val="{00000002-1273-4AFD-91BB-87E8B27645C2}"/>
              </c:ext>
            </c:extLst>
          </c:dPt>
          <c:dPt>
            <c:idx val="3"/>
            <c:bubble3D val="0"/>
            <c:extLst xmlns:c16r2="http://schemas.microsoft.com/office/drawing/2015/06/chart">
              <c:ext xmlns:c16="http://schemas.microsoft.com/office/drawing/2014/chart" uri="{C3380CC4-5D6E-409C-BE32-E72D297353CC}">
                <c16:uniqueId val="{00000003-1273-4AFD-91BB-87E8B27645C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1273-4AFD-91BB-87E8B27645C2}"/>
            </c:ext>
          </c:extLst>
        </c:ser>
        <c:ser>
          <c:idx val="1"/>
          <c:order val="1"/>
          <c:tx>
            <c:strRef>
              <c:f>Sheet1!$C$1</c:f>
              <c:strCache>
                <c:ptCount val="1"/>
                <c:pt idx="0">
                  <c:v>Series 2</c:v>
                </c:pt>
              </c:strCache>
            </c:strRef>
          </c:tx>
          <c:dPt>
            <c:idx val="0"/>
            <c:bubble3D val="0"/>
            <c:extLst xmlns:c16r2="http://schemas.microsoft.com/office/drawing/2015/06/chart">
              <c:ext xmlns:c16="http://schemas.microsoft.com/office/drawing/2014/chart" uri="{C3380CC4-5D6E-409C-BE32-E72D297353CC}">
                <c16:uniqueId val="{00000005-1273-4AFD-91BB-87E8B27645C2}"/>
              </c:ext>
            </c:extLst>
          </c:dPt>
          <c:dPt>
            <c:idx val="1"/>
            <c:bubble3D val="0"/>
            <c:extLst xmlns:c16r2="http://schemas.microsoft.com/office/drawing/2015/06/chart">
              <c:ext xmlns:c16="http://schemas.microsoft.com/office/drawing/2014/chart" uri="{C3380CC4-5D6E-409C-BE32-E72D297353CC}">
                <c16:uniqueId val="{00000006-1273-4AFD-91BB-87E8B27645C2}"/>
              </c:ext>
            </c:extLst>
          </c:dPt>
          <c:dPt>
            <c:idx val="2"/>
            <c:bubble3D val="0"/>
            <c:extLst xmlns:c16r2="http://schemas.microsoft.com/office/drawing/2015/06/chart">
              <c:ext xmlns:c16="http://schemas.microsoft.com/office/drawing/2014/chart" uri="{C3380CC4-5D6E-409C-BE32-E72D297353CC}">
                <c16:uniqueId val="{00000007-1273-4AFD-91BB-87E8B27645C2}"/>
              </c:ext>
            </c:extLst>
          </c:dPt>
          <c:dPt>
            <c:idx val="3"/>
            <c:bubble3D val="0"/>
            <c:extLst xmlns:c16r2="http://schemas.microsoft.com/office/drawing/2015/06/chart">
              <c:ext xmlns:c16="http://schemas.microsoft.com/office/drawing/2014/chart" uri="{C3380CC4-5D6E-409C-BE32-E72D297353CC}">
                <c16:uniqueId val="{00000008-1273-4AFD-91BB-87E8B27645C2}"/>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9-1273-4AFD-91BB-87E8B27645C2}"/>
            </c:ext>
          </c:extLst>
        </c:ser>
        <c:ser>
          <c:idx val="2"/>
          <c:order val="2"/>
          <c:tx>
            <c:strRef>
              <c:f>Sheet1!$D$1</c:f>
              <c:strCache>
                <c:ptCount val="1"/>
                <c:pt idx="0">
                  <c:v>Series 3</c:v>
                </c:pt>
              </c:strCache>
            </c:strRef>
          </c:tx>
          <c:dPt>
            <c:idx val="0"/>
            <c:bubble3D val="0"/>
            <c:extLst xmlns:c16r2="http://schemas.microsoft.com/office/drawing/2015/06/chart">
              <c:ext xmlns:c16="http://schemas.microsoft.com/office/drawing/2014/chart" uri="{C3380CC4-5D6E-409C-BE32-E72D297353CC}">
                <c16:uniqueId val="{0000000A-1273-4AFD-91BB-87E8B27645C2}"/>
              </c:ext>
            </c:extLst>
          </c:dPt>
          <c:dPt>
            <c:idx val="1"/>
            <c:bubble3D val="0"/>
            <c:extLst xmlns:c16r2="http://schemas.microsoft.com/office/drawing/2015/06/chart">
              <c:ext xmlns:c16="http://schemas.microsoft.com/office/drawing/2014/chart" uri="{C3380CC4-5D6E-409C-BE32-E72D297353CC}">
                <c16:uniqueId val="{0000000B-1273-4AFD-91BB-87E8B27645C2}"/>
              </c:ext>
            </c:extLst>
          </c:dPt>
          <c:dPt>
            <c:idx val="2"/>
            <c:bubble3D val="0"/>
            <c:extLst xmlns:c16r2="http://schemas.microsoft.com/office/drawing/2015/06/chart">
              <c:ext xmlns:c16="http://schemas.microsoft.com/office/drawing/2014/chart" uri="{C3380CC4-5D6E-409C-BE32-E72D297353CC}">
                <c16:uniqueId val="{0000000C-1273-4AFD-91BB-87E8B27645C2}"/>
              </c:ext>
            </c:extLst>
          </c:dPt>
          <c:dPt>
            <c:idx val="3"/>
            <c:bubble3D val="0"/>
            <c:extLst xmlns:c16r2="http://schemas.microsoft.com/office/drawing/2015/06/chart">
              <c:ext xmlns:c16="http://schemas.microsoft.com/office/drawing/2014/chart" uri="{C3380CC4-5D6E-409C-BE32-E72D297353CC}">
                <c16:uniqueId val="{0000000D-1273-4AFD-91BB-87E8B27645C2}"/>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E-1273-4AFD-91BB-87E8B27645C2}"/>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lang="zh-CN" sz="1800">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C6893-B2FF-4FC9-828B-E51D12DD35FE}" type="datetimeFigureOut">
              <a:rPr lang="zh-CN" altLang="en-US" smtClean="0"/>
              <a:t>2017/2/16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DCA2B-51A2-41A2-A7E4-0961F8DD1ADE}" type="slidenum">
              <a:rPr lang="zh-CN" altLang="en-US" smtClean="0"/>
              <a:t>‹#›</a:t>
            </a:fld>
            <a:endParaRPr lang="zh-CN" altLang="en-US"/>
          </a:p>
        </p:txBody>
      </p:sp>
    </p:spTree>
    <p:extLst>
      <p:ext uri="{BB962C8B-B14F-4D97-AF65-F5344CB8AC3E}">
        <p14:creationId xmlns:p14="http://schemas.microsoft.com/office/powerpoint/2010/main" val="2041758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87946-F38A-442D-8B4B-7C33473CC735}" type="slidenum">
              <a:rPr lang="en-US" smtClean="0"/>
              <a:t>10</a:t>
            </a:fld>
            <a:endParaRPr lang="en-US" dirty="0"/>
          </a:p>
        </p:txBody>
      </p:sp>
    </p:spTree>
    <p:extLst>
      <p:ext uri="{BB962C8B-B14F-4D97-AF65-F5344CB8AC3E}">
        <p14:creationId xmlns:p14="http://schemas.microsoft.com/office/powerpoint/2010/main" val="248310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5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55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341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7046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97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0761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8980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5894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8006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3640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213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363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700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955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42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075851" y="1999365"/>
            <a:ext cx="2099721" cy="2099174"/>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7" name="Picture Placeholder 13"/>
          <p:cNvSpPr>
            <a:spLocks noGrp="1"/>
          </p:cNvSpPr>
          <p:nvPr>
            <p:ph type="pic" sz="quarter" idx="14"/>
          </p:nvPr>
        </p:nvSpPr>
        <p:spPr>
          <a:xfrm>
            <a:off x="3359647" y="1999365"/>
            <a:ext cx="2099721" cy="2099174"/>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8" name="Picture Placeholder 13"/>
          <p:cNvSpPr>
            <a:spLocks noGrp="1"/>
          </p:cNvSpPr>
          <p:nvPr>
            <p:ph type="pic" sz="quarter" idx="15"/>
          </p:nvPr>
        </p:nvSpPr>
        <p:spPr>
          <a:xfrm>
            <a:off x="5643442" y="1999365"/>
            <a:ext cx="2099721" cy="2099174"/>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9" name="Picture Placeholder 13"/>
          <p:cNvSpPr>
            <a:spLocks noGrp="1"/>
          </p:cNvSpPr>
          <p:nvPr>
            <p:ph type="pic" sz="quarter" idx="16"/>
          </p:nvPr>
        </p:nvSpPr>
        <p:spPr>
          <a:xfrm>
            <a:off x="7927238" y="1999365"/>
            <a:ext cx="2099721" cy="2099174"/>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Tree>
    <p:extLst>
      <p:ext uri="{BB962C8B-B14F-4D97-AF65-F5344CB8AC3E}">
        <p14:creationId xmlns:p14="http://schemas.microsoft.com/office/powerpoint/2010/main" val="427037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ig Image Placeholder">
    <p:spTree>
      <p:nvGrpSpPr>
        <p:cNvPr id="1" name=""/>
        <p:cNvGrpSpPr/>
        <p:nvPr/>
      </p:nvGrpSpPr>
      <p:grpSpPr>
        <a:xfrm>
          <a:off x="0" y="0"/>
          <a:ext cx="0" cy="0"/>
          <a:chOff x="0" y="0"/>
          <a:chExt cx="0" cy="0"/>
        </a:xfrm>
      </p:grpSpPr>
      <p:sp>
        <p:nvSpPr>
          <p:cNvPr id="22" name="Picture Placeholder 13"/>
          <p:cNvSpPr>
            <a:spLocks noGrp="1"/>
          </p:cNvSpPr>
          <p:nvPr>
            <p:ph type="pic" sz="quarter" idx="18"/>
          </p:nvPr>
        </p:nvSpPr>
        <p:spPr>
          <a:xfrm>
            <a:off x="2760469" y="3762240"/>
            <a:ext cx="2286595" cy="2144716"/>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20" name="Picture Placeholder 13"/>
          <p:cNvSpPr>
            <a:spLocks noGrp="1"/>
          </p:cNvSpPr>
          <p:nvPr>
            <p:ph type="pic" sz="quarter" idx="16"/>
          </p:nvPr>
        </p:nvSpPr>
        <p:spPr>
          <a:xfrm>
            <a:off x="9905405" y="3762240"/>
            <a:ext cx="2286595" cy="2144716"/>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15" name="Picture Placeholder 13"/>
          <p:cNvSpPr>
            <a:spLocks noGrp="1"/>
          </p:cNvSpPr>
          <p:nvPr>
            <p:ph type="pic" sz="quarter" idx="14"/>
          </p:nvPr>
        </p:nvSpPr>
        <p:spPr>
          <a:xfrm>
            <a:off x="7510957" y="1497707"/>
            <a:ext cx="2286595" cy="2144716"/>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18" name="Picture Placeholder 13"/>
          <p:cNvSpPr>
            <a:spLocks noGrp="1"/>
          </p:cNvSpPr>
          <p:nvPr>
            <p:ph type="pic" sz="quarter" idx="15"/>
          </p:nvPr>
        </p:nvSpPr>
        <p:spPr>
          <a:xfrm>
            <a:off x="9905405" y="1497707"/>
            <a:ext cx="2286595" cy="2144716"/>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17" name="Picture Placeholder 13"/>
          <p:cNvSpPr>
            <a:spLocks noGrp="1"/>
          </p:cNvSpPr>
          <p:nvPr>
            <p:ph type="pic" sz="quarter" idx="13"/>
          </p:nvPr>
        </p:nvSpPr>
        <p:spPr>
          <a:xfrm>
            <a:off x="5128492" y="1497707"/>
            <a:ext cx="2286595" cy="2144716"/>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
        <p:nvSpPr>
          <p:cNvPr id="21" name="Picture Placeholder 13"/>
          <p:cNvSpPr>
            <a:spLocks noGrp="1"/>
          </p:cNvSpPr>
          <p:nvPr>
            <p:ph type="pic" sz="quarter" idx="17"/>
          </p:nvPr>
        </p:nvSpPr>
        <p:spPr>
          <a:xfrm>
            <a:off x="5128492" y="3762240"/>
            <a:ext cx="2286595" cy="2144716"/>
          </a:xfrm>
          <a:prstGeom prst="rect">
            <a:avLst/>
          </a:prstGeom>
          <a:effectLst/>
        </p:spPr>
        <p:txBody>
          <a:bodyPr>
            <a:normAutofit/>
          </a:bodyPr>
          <a:lstStyle>
            <a:lvl1pPr marL="0" indent="0">
              <a:buNone/>
              <a:defRPr sz="1200">
                <a:ln>
                  <a:noFill/>
                </a:ln>
                <a:solidFill>
                  <a:schemeClr val="tx1"/>
                </a:solidFill>
              </a:defRPr>
            </a:lvl1pPr>
          </a:lstStyle>
          <a:p>
            <a:endParaRPr lang="en-US" dirty="0"/>
          </a:p>
        </p:txBody>
      </p:sp>
    </p:spTree>
    <p:extLst>
      <p:ext uri="{BB962C8B-B14F-4D97-AF65-F5344CB8AC3E}">
        <p14:creationId xmlns:p14="http://schemas.microsoft.com/office/powerpoint/2010/main" val="117508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ortfolio One">
    <p:spTree>
      <p:nvGrpSpPr>
        <p:cNvPr id="1" name=""/>
        <p:cNvGrpSpPr/>
        <p:nvPr/>
      </p:nvGrpSpPr>
      <p:grpSpPr>
        <a:xfrm>
          <a:off x="0" y="0"/>
          <a:ext cx="0" cy="0"/>
          <a:chOff x="0" y="0"/>
          <a:chExt cx="0" cy="0"/>
        </a:xfrm>
      </p:grpSpPr>
      <p:sp>
        <p:nvSpPr>
          <p:cNvPr id="24" name="Picture Placeholder 13"/>
          <p:cNvSpPr>
            <a:spLocks noGrp="1"/>
          </p:cNvSpPr>
          <p:nvPr>
            <p:ph type="pic" sz="quarter" idx="10"/>
          </p:nvPr>
        </p:nvSpPr>
        <p:spPr>
          <a:xfrm>
            <a:off x="770932"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25" name="Picture Placeholder 13"/>
          <p:cNvSpPr>
            <a:spLocks noGrp="1"/>
          </p:cNvSpPr>
          <p:nvPr>
            <p:ph type="pic" sz="quarter" idx="11"/>
          </p:nvPr>
        </p:nvSpPr>
        <p:spPr>
          <a:xfrm>
            <a:off x="2511028"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1" name="Picture Placeholder 13"/>
          <p:cNvSpPr>
            <a:spLocks noGrp="1"/>
          </p:cNvSpPr>
          <p:nvPr>
            <p:ph type="pic" sz="quarter" idx="12"/>
          </p:nvPr>
        </p:nvSpPr>
        <p:spPr>
          <a:xfrm>
            <a:off x="770932"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3" name="Picture Placeholder 13"/>
          <p:cNvSpPr>
            <a:spLocks noGrp="1"/>
          </p:cNvSpPr>
          <p:nvPr>
            <p:ph type="pic" sz="quarter" idx="13"/>
          </p:nvPr>
        </p:nvSpPr>
        <p:spPr>
          <a:xfrm>
            <a:off x="2511028"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8" name="Picture Placeholder 13"/>
          <p:cNvSpPr>
            <a:spLocks noGrp="1"/>
          </p:cNvSpPr>
          <p:nvPr>
            <p:ph type="pic" sz="quarter" idx="14"/>
          </p:nvPr>
        </p:nvSpPr>
        <p:spPr>
          <a:xfrm>
            <a:off x="8106090"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9" name="Picture Placeholder 13"/>
          <p:cNvSpPr>
            <a:spLocks noGrp="1"/>
          </p:cNvSpPr>
          <p:nvPr>
            <p:ph type="pic" sz="quarter" idx="15"/>
          </p:nvPr>
        </p:nvSpPr>
        <p:spPr>
          <a:xfrm>
            <a:off x="9846185"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40" name="Picture Placeholder 13"/>
          <p:cNvSpPr>
            <a:spLocks noGrp="1"/>
          </p:cNvSpPr>
          <p:nvPr>
            <p:ph type="pic" sz="quarter" idx="16"/>
          </p:nvPr>
        </p:nvSpPr>
        <p:spPr>
          <a:xfrm>
            <a:off x="8106090"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41" name="Picture Placeholder 13"/>
          <p:cNvSpPr>
            <a:spLocks noGrp="1"/>
          </p:cNvSpPr>
          <p:nvPr>
            <p:ph type="pic" sz="quarter" idx="17"/>
          </p:nvPr>
        </p:nvSpPr>
        <p:spPr>
          <a:xfrm>
            <a:off x="9846185"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Tree>
    <p:extLst>
      <p:ext uri="{BB962C8B-B14F-4D97-AF65-F5344CB8AC3E}">
        <p14:creationId xmlns:p14="http://schemas.microsoft.com/office/powerpoint/2010/main" val="3477719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12" name="Picture Placeholder 17"/>
          <p:cNvSpPr>
            <a:spLocks noGrp="1"/>
          </p:cNvSpPr>
          <p:nvPr>
            <p:ph type="pic" sz="quarter" idx="14"/>
          </p:nvPr>
        </p:nvSpPr>
        <p:spPr>
          <a:xfrm>
            <a:off x="3713560" y="2773684"/>
            <a:ext cx="4702295" cy="2962484"/>
          </a:xfrm>
          <a:prstGeom prst="rect">
            <a:avLst/>
          </a:prstGeom>
        </p:spPr>
        <p:txBody>
          <a:bodyPr>
            <a:normAutofit/>
          </a:bodyPr>
          <a:lstStyle>
            <a:lvl1pPr marL="0" indent="0">
              <a:buNone/>
              <a:defRPr sz="1400">
                <a:solidFill>
                  <a:schemeClr val="tx1"/>
                </a:solidFill>
              </a:defRPr>
            </a:lvl1pPr>
          </a:lstStyle>
          <a:p>
            <a:endParaRPr lang="en-US" dirty="0"/>
          </a:p>
        </p:txBody>
      </p:sp>
    </p:spTree>
    <p:extLst>
      <p:ext uri="{BB962C8B-B14F-4D97-AF65-F5344CB8AC3E}">
        <p14:creationId xmlns:p14="http://schemas.microsoft.com/office/powerpoint/2010/main" val="155560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6" y="2489881"/>
            <a:ext cx="3005171" cy="1860666"/>
          </a:xfrm>
          <a:prstGeom prst="rect">
            <a:avLst/>
          </a:prstGeom>
        </p:spPr>
        <p:txBody>
          <a:bodyPr>
            <a:normAutofit/>
          </a:bodyPr>
          <a:lstStyle>
            <a:lvl1pPr marL="0" indent="0">
              <a:buNone/>
              <a:defRPr sz="1000">
                <a:latin typeface="Calibri Light" panose="020F0302020204030204"/>
                <a:cs typeface="Calibri Light" panose="020F0302020204030204"/>
              </a:defRPr>
            </a:lvl1pPr>
          </a:lstStyle>
          <a:p>
            <a:endParaRPr lang="en-US" dirty="0"/>
          </a:p>
        </p:txBody>
      </p:sp>
    </p:spTree>
    <p:extLst>
      <p:ext uri="{BB962C8B-B14F-4D97-AF65-F5344CB8AC3E}">
        <p14:creationId xmlns:p14="http://schemas.microsoft.com/office/powerpoint/2010/main" val="2425206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8" name="Picture Placeholder 17"/>
          <p:cNvSpPr>
            <a:spLocks noGrp="1"/>
          </p:cNvSpPr>
          <p:nvPr>
            <p:ph type="pic" sz="quarter" idx="14"/>
          </p:nvPr>
        </p:nvSpPr>
        <p:spPr>
          <a:xfrm>
            <a:off x="1402735" y="1935281"/>
            <a:ext cx="4031978" cy="2263140"/>
          </a:xfrm>
          <a:prstGeom prst="rect">
            <a:avLst/>
          </a:prstGeom>
          <a:noFill/>
        </p:spPr>
        <p:txBody>
          <a:bodyPr rtlCol="0">
            <a:normAutofit/>
          </a:bodyPr>
          <a:lstStyle>
            <a:lvl1pPr marL="0" indent="0" algn="ctr">
              <a:buNone/>
              <a:defRPr>
                <a:solidFill>
                  <a:schemeClr val="bg1">
                    <a:lumMod val="75000"/>
                  </a:schemeClr>
                </a:solidFill>
                <a:latin typeface="+mj-lt"/>
              </a:defRPr>
            </a:lvl1pPr>
          </a:lstStyle>
          <a:p>
            <a:pPr lvl="0"/>
            <a:endParaRPr lang="en-US" noProof="0"/>
          </a:p>
        </p:txBody>
      </p:sp>
      <p:sp>
        <p:nvSpPr>
          <p:cNvPr id="9" name="Picture Placeholder 17"/>
          <p:cNvSpPr>
            <a:spLocks noGrp="1"/>
          </p:cNvSpPr>
          <p:nvPr>
            <p:ph type="pic" sz="quarter" idx="16"/>
          </p:nvPr>
        </p:nvSpPr>
        <p:spPr>
          <a:xfrm>
            <a:off x="6731357" y="1935281"/>
            <a:ext cx="4031978" cy="2263140"/>
          </a:xfrm>
          <a:prstGeom prst="rect">
            <a:avLst/>
          </a:prstGeom>
          <a:noFill/>
        </p:spPr>
        <p:txBody>
          <a:bodyPr rtlCol="0">
            <a:normAutofit/>
          </a:bodyPr>
          <a:lstStyle>
            <a:lvl1pPr marL="0" indent="0" algn="ctr">
              <a:buNone/>
              <a:defRPr>
                <a:solidFill>
                  <a:schemeClr val="bg1">
                    <a:lumMod val="75000"/>
                  </a:schemeClr>
                </a:solidFill>
                <a:latin typeface="+mj-lt"/>
              </a:defRPr>
            </a:lvl1pPr>
          </a:lstStyle>
          <a:p>
            <a:pPr lvl="0"/>
            <a:endParaRPr lang="en-US" noProof="0"/>
          </a:p>
        </p:txBody>
      </p:sp>
    </p:spTree>
    <p:extLst>
      <p:ext uri="{BB962C8B-B14F-4D97-AF65-F5344CB8AC3E}">
        <p14:creationId xmlns:p14="http://schemas.microsoft.com/office/powerpoint/2010/main" val="301944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046460"/>
      </p:ext>
    </p:extLst>
  </p:cSld>
  <p:clrMap bg1="lt1" tx1="dk1" bg2="lt2" tx2="dk2" accent1="accent1" accent2="accent2" accent3="accent3" accent4="accent4" accent5="accent5" accent6="accent6" hlink="hlink" folHlink="folHlink"/>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284322"/>
      </p:ext>
    </p:extLst>
  </p:cSld>
  <p:clrMap bg1="lt1" tx1="dk1" bg2="lt2" tx2="dk2" accent1="accent1" accent2="accent2" accent3="accent3" accent4="accent4" accent5="accent5" accent6="accent6" hlink="hlink" folHlink="folHlink"/>
  <p:sldLayoutIdLst>
    <p:sldLayoutId id="2147483657" r:id="rId1"/>
    <p:sldLayoutId id="2147483684" r:id="rId2"/>
    <p:sldLayoutId id="2147483661" r:id="rId3"/>
    <p:sldLayoutId id="2147483663" r:id="rId4"/>
    <p:sldLayoutId id="2147483664" r:id="rId5"/>
    <p:sldLayoutId id="2147483679" r:id="rId6"/>
    <p:sldLayoutId id="2147483681" r:id="rId7"/>
    <p:sldLayoutId id="2147483682" r:id="rId8"/>
    <p:sldLayoutId id="2147483683" r:id="rId9"/>
    <p:sldLayoutId id="2147483685"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083"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083"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083"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683" indent="-228600" algn="l" defTabSz="914083"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3" indent="-228600" algn="l" defTabSz="914083"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083" indent="-228600" algn="l" defTabSz="914083"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3" rtl="0" eaLnBrk="1" latinLnBrk="0" hangingPunct="1">
        <a:defRPr sz="1800" kern="1200">
          <a:solidFill>
            <a:schemeClr val="tx1"/>
          </a:solidFill>
          <a:latin typeface="+mn-lt"/>
          <a:ea typeface="+mn-ea"/>
          <a:cs typeface="+mn-cs"/>
        </a:defRPr>
      </a:lvl1pPr>
      <a:lvl2pPr marL="457200" algn="l" defTabSz="914083" rtl="0" eaLnBrk="1" latinLnBrk="0" hangingPunct="1">
        <a:defRPr sz="1800" kern="1200">
          <a:solidFill>
            <a:schemeClr val="tx1"/>
          </a:solidFill>
          <a:latin typeface="+mn-lt"/>
          <a:ea typeface="+mn-ea"/>
          <a:cs typeface="+mn-cs"/>
        </a:defRPr>
      </a:lvl2pPr>
      <a:lvl3pPr marL="914083" algn="l" defTabSz="914083" rtl="0" eaLnBrk="1" latinLnBrk="0" hangingPunct="1">
        <a:defRPr sz="1800" kern="1200">
          <a:solidFill>
            <a:schemeClr val="tx1"/>
          </a:solidFill>
          <a:latin typeface="+mn-lt"/>
          <a:ea typeface="+mn-ea"/>
          <a:cs typeface="+mn-cs"/>
        </a:defRPr>
      </a:lvl3pPr>
      <a:lvl4pPr marL="1371283" algn="l" defTabSz="914083" rtl="0" eaLnBrk="1" latinLnBrk="0" hangingPunct="1">
        <a:defRPr sz="1800" kern="1200">
          <a:solidFill>
            <a:schemeClr val="tx1"/>
          </a:solidFill>
          <a:latin typeface="+mn-lt"/>
          <a:ea typeface="+mn-ea"/>
          <a:cs typeface="+mn-cs"/>
        </a:defRPr>
      </a:lvl4pPr>
      <a:lvl5pPr marL="1828483" algn="l" defTabSz="914083" rtl="0" eaLnBrk="1" latinLnBrk="0" hangingPunct="1">
        <a:defRPr sz="1800" kern="1200">
          <a:solidFill>
            <a:schemeClr val="tx1"/>
          </a:solidFill>
          <a:latin typeface="+mn-lt"/>
          <a:ea typeface="+mn-ea"/>
          <a:cs typeface="+mn-cs"/>
        </a:defRPr>
      </a:lvl5pPr>
      <a:lvl6pPr marL="2285683" algn="l" defTabSz="914083" rtl="0" eaLnBrk="1" latinLnBrk="0" hangingPunct="1">
        <a:defRPr sz="1800" kern="1200">
          <a:solidFill>
            <a:schemeClr val="tx1"/>
          </a:solidFill>
          <a:latin typeface="+mn-lt"/>
          <a:ea typeface="+mn-ea"/>
          <a:cs typeface="+mn-cs"/>
        </a:defRPr>
      </a:lvl6pPr>
      <a:lvl7pPr marL="2742565" algn="l" defTabSz="914083" rtl="0" eaLnBrk="1" latinLnBrk="0" hangingPunct="1">
        <a:defRPr sz="1800" kern="1200">
          <a:solidFill>
            <a:schemeClr val="tx1"/>
          </a:solidFill>
          <a:latin typeface="+mn-lt"/>
          <a:ea typeface="+mn-ea"/>
          <a:cs typeface="+mn-cs"/>
        </a:defRPr>
      </a:lvl7pPr>
      <a:lvl8pPr marL="3199765" algn="l" defTabSz="914083" rtl="0" eaLnBrk="1" latinLnBrk="0" hangingPunct="1">
        <a:defRPr sz="1800" kern="1200">
          <a:solidFill>
            <a:schemeClr val="tx1"/>
          </a:solidFill>
          <a:latin typeface="+mn-lt"/>
          <a:ea typeface="+mn-ea"/>
          <a:cs typeface="+mn-cs"/>
        </a:defRPr>
      </a:lvl8pPr>
      <a:lvl9pPr marL="3656965" algn="l" defTabSz="91408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173547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0.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 Id="rId5" Type="http://schemas.openxmlformats.org/officeDocument/2006/relationships/chart" Target="../charts/chart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5_1"/>
          <p:cNvSpPr/>
          <p:nvPr/>
        </p:nvSpPr>
        <p:spPr>
          <a:xfrm>
            <a:off x="3449224" y="767937"/>
            <a:ext cx="5293552" cy="5293552"/>
          </a:xfrm>
          <a:prstGeom prst="ellipse">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1" name="文本框 60"/>
          <p:cNvSpPr txBox="1"/>
          <p:nvPr/>
        </p:nvSpPr>
        <p:spPr>
          <a:xfrm>
            <a:off x="4941677" y="1458005"/>
            <a:ext cx="2308644" cy="1563505"/>
          </a:xfrm>
          <a:prstGeom prst="rect">
            <a:avLst/>
          </a:prstGeom>
          <a:noFill/>
          <a:ln>
            <a:noFill/>
          </a:ln>
        </p:spPr>
        <p:txBody>
          <a:bodyPr wrap="non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8000" b="1" i="0" u="none" strike="noStrike" kern="1200" cap="none" spc="0" normalizeH="0" baseline="0" noProof="0" dirty="0" smtClean="0">
                <a:ln>
                  <a:noFill/>
                </a:ln>
                <a:solidFill>
                  <a:schemeClr val="accent1"/>
                </a:solidFill>
                <a:effectLst/>
                <a:uLnTx/>
                <a:uFillTx/>
                <a:cs typeface="+mn-ea"/>
                <a:sym typeface="+mn-lt"/>
              </a:rPr>
              <a:t>201X</a:t>
            </a:r>
            <a:endParaRPr kumimoji="0" lang="zh-CN" altLang="en-US" sz="8000" b="1" i="0" u="none" strike="noStrike" kern="1200" cap="none" spc="0" normalizeH="0" baseline="0" noProof="0" dirty="0">
              <a:ln>
                <a:noFill/>
              </a:ln>
              <a:solidFill>
                <a:schemeClr val="accent1"/>
              </a:solidFill>
              <a:effectLst/>
              <a:uLnTx/>
              <a:uFillTx/>
              <a:cs typeface="+mn-ea"/>
              <a:sym typeface="+mn-lt"/>
            </a:endParaRPr>
          </a:p>
        </p:txBody>
      </p:sp>
      <p:sp>
        <p:nvSpPr>
          <p:cNvPr id="62" name="矩形 6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821373" y="3874638"/>
            <a:ext cx="4549254" cy="652486"/>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2"/>
                </a:solidFill>
                <a:effectLst/>
                <a:uLnTx/>
                <a:uFillTx/>
                <a:cs typeface="+mn-ea"/>
                <a:sym typeface="+mn-lt"/>
              </a:rPr>
              <a:t>Lorem ipsum dolor sit </a:t>
            </a:r>
            <a:r>
              <a:rPr kumimoji="0" lang="en-US" altLang="zh-CN" sz="1400" b="0" i="0" u="none" strike="noStrike" kern="1200" cap="none" spc="0" normalizeH="0" baseline="0" noProof="0" dirty="0" err="1">
                <a:ln>
                  <a:noFill/>
                </a:ln>
                <a:solidFill>
                  <a:schemeClr val="bg2"/>
                </a:solidFill>
                <a:effectLst/>
                <a:uLnTx/>
                <a:uFillTx/>
                <a:cs typeface="+mn-ea"/>
                <a:sym typeface="+mn-lt"/>
              </a:rPr>
              <a:t>amet</a:t>
            </a:r>
            <a:r>
              <a:rPr kumimoji="0" lang="en-US" altLang="zh-CN" sz="1400" b="0" i="0" u="none" strike="noStrike" kern="1200" cap="none" spc="0" normalizeH="0" baseline="0" noProof="0" dirty="0">
                <a:ln>
                  <a:noFill/>
                </a:ln>
                <a:solidFill>
                  <a:schemeClr val="bg2"/>
                </a:solidFill>
                <a:effectLst/>
                <a:uLnTx/>
                <a:uFillTx/>
                <a:cs typeface="+mn-ea"/>
                <a:sym typeface="+mn-lt"/>
              </a:rPr>
              <a:t>, consectetur </a:t>
            </a:r>
            <a:r>
              <a:rPr kumimoji="0" lang="en-US" altLang="zh-CN" sz="1400" b="0" i="0" u="none" strike="noStrike" kern="1200" cap="none" spc="0" normalizeH="0" baseline="0" noProof="0" dirty="0" err="1">
                <a:ln>
                  <a:noFill/>
                </a:ln>
                <a:solidFill>
                  <a:schemeClr val="bg2"/>
                </a:solidFill>
                <a:effectLst/>
                <a:uLnTx/>
                <a:uFillTx/>
                <a:cs typeface="+mn-ea"/>
                <a:sym typeface="+mn-lt"/>
              </a:rPr>
              <a:t>adipiscing</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elit</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Ut</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efficitur</a:t>
            </a:r>
            <a:r>
              <a:rPr kumimoji="0" lang="en-US" altLang="zh-CN" sz="1400" b="0" i="0" u="none" strike="noStrike" kern="1200" cap="none" spc="0" normalizeH="0" baseline="0" noProof="0" dirty="0">
                <a:ln>
                  <a:noFill/>
                </a:ln>
                <a:solidFill>
                  <a:schemeClr val="bg2"/>
                </a:solidFill>
                <a:effectLst/>
                <a:uLnTx/>
                <a:uFillTx/>
                <a:cs typeface="+mn-ea"/>
                <a:sym typeface="+mn-lt"/>
              </a:rPr>
              <a:t> ipsum vitae </a:t>
            </a:r>
            <a:r>
              <a:rPr kumimoji="0" lang="en-US" altLang="zh-CN" sz="1400" b="0" i="0" u="none" strike="noStrike" kern="1200" cap="none" spc="0" normalizeH="0" baseline="0" noProof="0" dirty="0" err="1">
                <a:ln>
                  <a:noFill/>
                </a:ln>
                <a:solidFill>
                  <a:schemeClr val="bg2"/>
                </a:solidFill>
                <a:effectLst/>
                <a:uLnTx/>
                <a:uFillTx/>
                <a:cs typeface="+mn-ea"/>
                <a:sym typeface="+mn-lt"/>
              </a:rPr>
              <a:t>tortor</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accumsan</a:t>
            </a:r>
            <a:r>
              <a:rPr kumimoji="0" lang="en-US" altLang="zh-CN" sz="1400" b="0" i="0" u="none" strike="noStrike" kern="1200" cap="none" spc="0" normalizeH="0" baseline="0" noProof="0" dirty="0">
                <a:ln>
                  <a:noFill/>
                </a:ln>
                <a:solidFill>
                  <a:schemeClr val="bg2"/>
                </a:solidFill>
                <a:effectLst/>
                <a:uLnTx/>
                <a:uFillTx/>
                <a:cs typeface="+mn-ea"/>
                <a:sym typeface="+mn-lt"/>
              </a:rPr>
              <a:t>, a </a:t>
            </a:r>
            <a:r>
              <a:rPr kumimoji="0" lang="en-US" altLang="zh-CN" sz="1400" b="0" i="0" u="none" strike="noStrike" kern="1200" cap="none" spc="0" normalizeH="0" baseline="0" noProof="0" dirty="0" smtClean="0">
                <a:ln>
                  <a:noFill/>
                </a:ln>
                <a:solidFill>
                  <a:schemeClr val="bg2"/>
                </a:solidFill>
                <a:effectLst/>
                <a:uLnTx/>
                <a:uFillTx/>
                <a:cs typeface="+mn-ea"/>
                <a:sym typeface="+mn-lt"/>
              </a:rPr>
              <a:t>pulvinar</a:t>
            </a:r>
            <a:endParaRPr kumimoji="0" lang="zh-CN" altLang="en-US" sz="1400" b="0" i="0" u="none" strike="noStrike" kern="1200" cap="none" spc="0" normalizeH="0" baseline="0" noProof="0" dirty="0">
              <a:ln>
                <a:noFill/>
              </a:ln>
              <a:solidFill>
                <a:schemeClr val="bg2"/>
              </a:solidFill>
              <a:effectLst/>
              <a:uLnTx/>
              <a:uFillTx/>
              <a:cs typeface="+mn-ea"/>
              <a:sym typeface="+mn-lt"/>
            </a:endParaRPr>
          </a:p>
        </p:txBody>
      </p:sp>
      <p:sp>
        <p:nvSpPr>
          <p:cNvPr id="63" name="文本框 62"/>
          <p:cNvSpPr txBox="1"/>
          <p:nvPr/>
        </p:nvSpPr>
        <p:spPr>
          <a:xfrm>
            <a:off x="3948623" y="2797952"/>
            <a:ext cx="4288353" cy="892552"/>
          </a:xfrm>
          <a:prstGeom prst="rect">
            <a:avLst/>
          </a:prstGeom>
          <a:noFill/>
        </p:spPr>
        <p:txBody>
          <a:bodyPr wrap="non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bg2"/>
                </a:solidFill>
                <a:effectLst/>
                <a:uLnTx/>
                <a:uFillTx/>
                <a:cs typeface="+mn-ea"/>
                <a:sym typeface="+mn-lt"/>
              </a:rPr>
              <a:t>大气欧美商务模板</a:t>
            </a:r>
            <a:endParaRPr kumimoji="0" lang="zh-CN" altLang="en-US" sz="4000" b="1" i="0" u="none" strike="noStrike" kern="1200" cap="none" spc="0" normalizeH="0" baseline="0" noProof="0" dirty="0">
              <a:ln>
                <a:noFill/>
              </a:ln>
              <a:solidFill>
                <a:schemeClr val="bg2"/>
              </a:solidFill>
              <a:effectLst/>
              <a:uLnTx/>
              <a:uFillTx/>
              <a:cs typeface="+mn-ea"/>
              <a:sym typeface="+mn-lt"/>
            </a:endParaRPr>
          </a:p>
        </p:txBody>
      </p:sp>
      <p:sp>
        <p:nvSpPr>
          <p:cNvPr id="65" name="圆角矩形 64"/>
          <p:cNvSpPr/>
          <p:nvPr/>
        </p:nvSpPr>
        <p:spPr>
          <a:xfrm>
            <a:off x="5107816" y="4667530"/>
            <a:ext cx="1987400" cy="49131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solidFill>
                <a:effectLst/>
                <a:uLnTx/>
                <a:uFillTx/>
                <a:cs typeface="+mn-ea"/>
                <a:sym typeface="+mn-lt"/>
              </a:rPr>
              <a:t>汇报</a:t>
            </a:r>
            <a:r>
              <a:rPr kumimoji="0" lang="zh-CN" altLang="en-US" sz="1400" b="0" i="0" u="none" strike="noStrike" kern="1200" cap="none" spc="0" normalizeH="0" baseline="0" noProof="0" dirty="0" smtClean="0">
                <a:ln>
                  <a:noFill/>
                </a:ln>
                <a:solidFill>
                  <a:schemeClr val="bg2"/>
                </a:solidFill>
                <a:effectLst/>
                <a:uLnTx/>
                <a:uFillTx/>
                <a:cs typeface="+mn-ea"/>
                <a:sym typeface="+mn-lt"/>
              </a:rPr>
              <a:t>人：</a:t>
            </a:r>
            <a:r>
              <a:rPr kumimoji="0" lang="en-US" altLang="zh-CN" sz="1400" b="0" i="0" u="none" strike="noStrike" kern="1200" cap="none" spc="0" normalizeH="0" baseline="0" noProof="0" dirty="0" smtClean="0">
                <a:ln>
                  <a:noFill/>
                </a:ln>
                <a:solidFill>
                  <a:schemeClr val="bg2"/>
                </a:solidFill>
                <a:effectLst/>
                <a:uLnTx/>
                <a:uFillTx/>
                <a:cs typeface="+mn-ea"/>
                <a:sym typeface="+mn-lt"/>
              </a:rPr>
              <a:t>Kevin</a:t>
            </a:r>
            <a:r>
              <a:rPr kumimoji="0" lang="zh-CN" altLang="en-US" sz="1400" b="0" i="0" u="none" strike="noStrike" kern="1200" cap="none" spc="0" normalizeH="0" baseline="0" noProof="0" dirty="0" smtClean="0">
                <a:ln>
                  <a:noFill/>
                </a:ln>
                <a:solidFill>
                  <a:schemeClr val="bg2"/>
                </a:solidFill>
                <a:effectLst/>
                <a:uLnTx/>
                <a:uFillTx/>
                <a:cs typeface="+mn-ea"/>
                <a:sym typeface="+mn-lt"/>
              </a:rPr>
              <a:t>刘匠</a:t>
            </a:r>
            <a:endParaRPr kumimoji="0" lang="zh-CN" altLang="en-US" sz="1400" b="0" i="0" u="none" strike="noStrike" kern="1200" cap="none" spc="0" normalizeH="0" baseline="0" noProof="0" dirty="0">
              <a:ln>
                <a:noFill/>
              </a:ln>
              <a:solidFill>
                <a:schemeClr val="bg2"/>
              </a:solidFill>
              <a:effectLst/>
              <a:uLnTx/>
              <a:uFillTx/>
              <a:cs typeface="+mn-ea"/>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532980"/>
            <a:ext cx="3782382" cy="444242"/>
          </a:xfrm>
          <a:prstGeom prst="rect">
            <a:avLst/>
          </a:prstGeom>
        </p:spPr>
        <p:txBody>
          <a:bodyPr wrap="square" anchor="ctr" anchorCtr="0">
            <a:no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242424"/>
              </a:solidFill>
              <a:effectLst/>
              <a:uLnTx/>
              <a:uFillTx/>
              <a:cs typeface="+mn-ea"/>
              <a:sym typeface="+mn-lt"/>
            </a:endParaRPr>
          </a:p>
        </p:txBody>
      </p:sp>
      <p:grpSp>
        <p:nvGrpSpPr>
          <p:cNvPr id="12" name="组合 11"/>
          <p:cNvGrpSpPr/>
          <p:nvPr/>
        </p:nvGrpSpPr>
        <p:grpSpPr>
          <a:xfrm>
            <a:off x="5658678" y="3733058"/>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855915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Group 148"/>
          <p:cNvGrpSpPr>
            <a:grpSpLocks noChangeAspect="1"/>
          </p:cNvGrpSpPr>
          <p:nvPr/>
        </p:nvGrpSpPr>
        <p:grpSpPr>
          <a:xfrm>
            <a:off x="6546233" y="1734290"/>
            <a:ext cx="4410903" cy="3553449"/>
            <a:chOff x="4300539" y="1984376"/>
            <a:chExt cx="3589338" cy="2890838"/>
          </a:xfrm>
        </p:grpSpPr>
        <p:sp>
          <p:nvSpPr>
            <p:cNvPr id="186" name="Freeform 5"/>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87" name="Freeform 6"/>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88" name="Freeform 7"/>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p:spPr>
          <p:txBody>
            <a:bodyPr vert="horz" wrap="square" lIns="45720" tIns="22860" rIns="45720" bIns="22860" numCol="1" anchor="t" anchorCtr="0" compatLnSpc="1"/>
            <a:lstStyle/>
            <a:p>
              <a:endParaRPr lang="id-ID" sz="900" dirty="0">
                <a:cs typeface="+mn-ea"/>
                <a:sym typeface="+mn-lt"/>
              </a:endParaRPr>
            </a:p>
          </p:txBody>
        </p:sp>
        <p:sp>
          <p:nvSpPr>
            <p:cNvPr id="189" name="Rectangle 8"/>
            <p:cNvSpPr>
              <a:spLocks noChangeArrowheads="1"/>
            </p:cNvSpPr>
            <p:nvPr/>
          </p:nvSpPr>
          <p:spPr bwMode="auto">
            <a:xfrm>
              <a:off x="4456114" y="2147889"/>
              <a:ext cx="3278188" cy="1841500"/>
            </a:xfrm>
            <a:prstGeom prst="rect">
              <a:avLst/>
            </a:prstGeom>
            <a:solidFill>
              <a:srgbClr val="7E7E7E"/>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0" name="Freeform 9"/>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1" name="Freeform 10"/>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2" name="Oval 11"/>
            <p:cNvSpPr>
              <a:spLocks noChangeArrowheads="1"/>
            </p:cNvSpPr>
            <p:nvPr/>
          </p:nvSpPr>
          <p:spPr bwMode="auto">
            <a:xfrm>
              <a:off x="6070602" y="2044701"/>
              <a:ext cx="49213" cy="49213"/>
            </a:xfrm>
            <a:prstGeom prst="ellipse">
              <a:avLst/>
            </a:prstGeom>
            <a:solidFill>
              <a:srgbClr val="2C2C2C"/>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3" name="Oval 12"/>
            <p:cNvSpPr>
              <a:spLocks noChangeArrowheads="1"/>
            </p:cNvSpPr>
            <p:nvPr/>
          </p:nvSpPr>
          <p:spPr bwMode="auto">
            <a:xfrm>
              <a:off x="6070602" y="2041526"/>
              <a:ext cx="49213" cy="49213"/>
            </a:xfrm>
            <a:prstGeom prst="ellipse">
              <a:avLst/>
            </a:prstGeom>
            <a:solidFill>
              <a:srgbClr val="0A0A0A"/>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4" name="Oval 13"/>
            <p:cNvSpPr>
              <a:spLocks noChangeArrowheads="1"/>
            </p:cNvSpPr>
            <p:nvPr/>
          </p:nvSpPr>
          <p:spPr bwMode="auto">
            <a:xfrm>
              <a:off x="6078539" y="2049464"/>
              <a:ext cx="33338" cy="31750"/>
            </a:xfrm>
            <a:prstGeom prst="ellipse">
              <a:avLst/>
            </a:prstGeom>
            <a:solidFill>
              <a:srgbClr val="000000"/>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5" name="Oval 14"/>
            <p:cNvSpPr>
              <a:spLocks noChangeArrowheads="1"/>
            </p:cNvSpPr>
            <p:nvPr/>
          </p:nvSpPr>
          <p:spPr bwMode="auto">
            <a:xfrm>
              <a:off x="6088064" y="2055814"/>
              <a:ext cx="15875" cy="19050"/>
            </a:xfrm>
            <a:prstGeom prst="ellipse">
              <a:avLst/>
            </a:prstGeom>
            <a:solidFill>
              <a:srgbClr val="2C99B4"/>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6" name="Oval 15"/>
            <p:cNvSpPr>
              <a:spLocks noChangeArrowheads="1"/>
            </p:cNvSpPr>
            <p:nvPr/>
          </p:nvSpPr>
          <p:spPr bwMode="auto">
            <a:xfrm>
              <a:off x="6092827" y="2063751"/>
              <a:ext cx="4763" cy="4763"/>
            </a:xfrm>
            <a:prstGeom prst="ellipse">
              <a:avLst/>
            </a:prstGeom>
            <a:solidFill>
              <a:srgbClr val="FFFFFF"/>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7" name="Freeform 16"/>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98" name="Freeform 17"/>
            <p:cNvSpPr/>
            <p:nvPr/>
          </p:nvSpPr>
          <p:spPr bwMode="auto">
            <a:xfrm>
              <a:off x="4300539" y="4154489"/>
              <a:ext cx="3589338"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p:spPr>
          <p:txBody>
            <a:bodyPr vert="horz" wrap="square" lIns="45720" tIns="22860" rIns="45720" bIns="22860" numCol="1" anchor="t" anchorCtr="0" compatLnSpc="1"/>
            <a:lstStyle/>
            <a:p>
              <a:endParaRPr lang="id-ID" sz="900" dirty="0">
                <a:cs typeface="+mn-ea"/>
                <a:sym typeface="+mn-lt"/>
              </a:endParaRPr>
            </a:p>
          </p:txBody>
        </p:sp>
      </p:grpSp>
      <p:grpSp>
        <p:nvGrpSpPr>
          <p:cNvPr id="88" name="Group 87"/>
          <p:cNvGrpSpPr/>
          <p:nvPr/>
        </p:nvGrpSpPr>
        <p:grpSpPr>
          <a:xfrm>
            <a:off x="1219554" y="1734290"/>
            <a:ext cx="4360630" cy="3553449"/>
            <a:chOff x="4300539" y="1984376"/>
            <a:chExt cx="3589338" cy="2890838"/>
          </a:xfrm>
        </p:grpSpPr>
        <p:sp>
          <p:nvSpPr>
            <p:cNvPr id="89" name="Freeform 5"/>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90" name="Freeform 6"/>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91" name="Freeform 7"/>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p:spPr>
          <p:txBody>
            <a:bodyPr vert="horz" wrap="square" lIns="45720" tIns="22860" rIns="45720" bIns="22860" numCol="1" anchor="t" anchorCtr="0" compatLnSpc="1"/>
            <a:lstStyle/>
            <a:p>
              <a:endParaRPr lang="id-ID" sz="900" dirty="0">
                <a:cs typeface="+mn-ea"/>
                <a:sym typeface="+mn-lt"/>
              </a:endParaRPr>
            </a:p>
          </p:txBody>
        </p:sp>
        <p:sp>
          <p:nvSpPr>
            <p:cNvPr id="92" name="Rectangle 8"/>
            <p:cNvSpPr>
              <a:spLocks noChangeArrowheads="1"/>
            </p:cNvSpPr>
            <p:nvPr/>
          </p:nvSpPr>
          <p:spPr bwMode="auto">
            <a:xfrm>
              <a:off x="4456114" y="2147889"/>
              <a:ext cx="3278188" cy="1841500"/>
            </a:xfrm>
            <a:prstGeom prst="rect">
              <a:avLst/>
            </a:prstGeom>
            <a:solidFill>
              <a:srgbClr val="7E7E7E"/>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93" name="Freeform 9"/>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94" name="Freeform 10"/>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95" name="Oval 11"/>
            <p:cNvSpPr>
              <a:spLocks noChangeArrowheads="1"/>
            </p:cNvSpPr>
            <p:nvPr/>
          </p:nvSpPr>
          <p:spPr bwMode="auto">
            <a:xfrm>
              <a:off x="6070602" y="2044701"/>
              <a:ext cx="49213" cy="49213"/>
            </a:xfrm>
            <a:prstGeom prst="ellipse">
              <a:avLst/>
            </a:prstGeom>
            <a:solidFill>
              <a:srgbClr val="2C2C2C"/>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99" name="Oval 12"/>
            <p:cNvSpPr>
              <a:spLocks noChangeArrowheads="1"/>
            </p:cNvSpPr>
            <p:nvPr/>
          </p:nvSpPr>
          <p:spPr bwMode="auto">
            <a:xfrm>
              <a:off x="6070602" y="2041526"/>
              <a:ext cx="49213" cy="49213"/>
            </a:xfrm>
            <a:prstGeom prst="ellipse">
              <a:avLst/>
            </a:prstGeom>
            <a:solidFill>
              <a:srgbClr val="0A0A0A"/>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02" name="Oval 13"/>
            <p:cNvSpPr>
              <a:spLocks noChangeArrowheads="1"/>
            </p:cNvSpPr>
            <p:nvPr/>
          </p:nvSpPr>
          <p:spPr bwMode="auto">
            <a:xfrm>
              <a:off x="6078539" y="2049464"/>
              <a:ext cx="33338" cy="31750"/>
            </a:xfrm>
            <a:prstGeom prst="ellipse">
              <a:avLst/>
            </a:prstGeom>
            <a:solidFill>
              <a:srgbClr val="000000"/>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03" name="Oval 14"/>
            <p:cNvSpPr>
              <a:spLocks noChangeArrowheads="1"/>
            </p:cNvSpPr>
            <p:nvPr/>
          </p:nvSpPr>
          <p:spPr bwMode="auto">
            <a:xfrm>
              <a:off x="6088064" y="2055814"/>
              <a:ext cx="15875" cy="19050"/>
            </a:xfrm>
            <a:prstGeom prst="ellipse">
              <a:avLst/>
            </a:prstGeom>
            <a:solidFill>
              <a:srgbClr val="2C99B4"/>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04" name="Oval 15"/>
            <p:cNvSpPr>
              <a:spLocks noChangeArrowheads="1"/>
            </p:cNvSpPr>
            <p:nvPr/>
          </p:nvSpPr>
          <p:spPr bwMode="auto">
            <a:xfrm>
              <a:off x="6092827" y="2063751"/>
              <a:ext cx="4763" cy="4763"/>
            </a:xfrm>
            <a:prstGeom prst="ellipse">
              <a:avLst/>
            </a:prstGeom>
            <a:solidFill>
              <a:srgbClr val="FFFFFF"/>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05" name="Freeform 16"/>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p:spPr>
          <p:txBody>
            <a:bodyPr vert="horz" wrap="square" lIns="45720" tIns="22860" rIns="45720" bIns="22860" numCol="1" anchor="t" anchorCtr="0" compatLnSpc="1"/>
            <a:lstStyle/>
            <a:p>
              <a:endParaRPr lang="id-ID" sz="900" dirty="0">
                <a:cs typeface="+mn-ea"/>
                <a:sym typeface="+mn-lt"/>
              </a:endParaRPr>
            </a:p>
          </p:txBody>
        </p:sp>
        <p:sp>
          <p:nvSpPr>
            <p:cNvPr id="106" name="Freeform 17"/>
            <p:cNvSpPr/>
            <p:nvPr/>
          </p:nvSpPr>
          <p:spPr bwMode="auto">
            <a:xfrm>
              <a:off x="4300539" y="4154489"/>
              <a:ext cx="3578122"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p:spPr>
          <p:txBody>
            <a:bodyPr vert="horz" wrap="square" lIns="45720" tIns="22860" rIns="45720" bIns="22860" numCol="1" anchor="t" anchorCtr="0" compatLnSpc="1"/>
            <a:lstStyle/>
            <a:p>
              <a:endParaRPr lang="id-ID" sz="900" dirty="0">
                <a:cs typeface="+mn-ea"/>
                <a:sym typeface="+mn-lt"/>
              </a:endParaRPr>
            </a:p>
          </p:txBody>
        </p:sp>
      </p:grpSp>
      <p:sp>
        <p:nvSpPr>
          <p:cNvPr id="128" name="TextBox 127"/>
          <p:cNvSpPr txBox="1"/>
          <p:nvPr/>
        </p:nvSpPr>
        <p:spPr>
          <a:xfrm>
            <a:off x="1208023" y="5421470"/>
            <a:ext cx="4422433" cy="691581"/>
          </a:xfrm>
          <a:prstGeom prst="rect">
            <a:avLst/>
          </a:prstGeom>
          <a:noFill/>
        </p:spPr>
        <p:txBody>
          <a:bodyPr wrap="square" lIns="91422" tIns="45711" rIns="91422" bIns="45711" rtlCol="0">
            <a:spAutoFit/>
          </a:bodyPr>
          <a:lstStyle/>
          <a:p>
            <a:pPr algn="ctr">
              <a:lnSpc>
                <a:spcPct val="110000"/>
              </a:lnSpc>
            </a:pPr>
            <a:r>
              <a:rPr lang="en-US" sz="1200" dirty="0">
                <a:cs typeface="+mn-ea"/>
                <a:sym typeface="+mn-lt"/>
              </a:rPr>
              <a:t>Creativity is the key to success in the future, and primary education where teachers can bring creativity in children at that level keep growing. </a:t>
            </a:r>
            <a:r>
              <a:rPr lang="pt-BR" sz="1200" dirty="0">
                <a:cs typeface="+mn-ea"/>
                <a:sym typeface="+mn-lt"/>
              </a:rPr>
              <a:t>Lorem ipsum </a:t>
            </a:r>
            <a:r>
              <a:rPr lang="pt-BR" sz="1200" dirty="0" err="1">
                <a:cs typeface="+mn-ea"/>
                <a:sym typeface="+mn-lt"/>
              </a:rPr>
              <a:t>dolor</a:t>
            </a:r>
            <a:r>
              <a:rPr lang="pt-BR" sz="1200" dirty="0">
                <a:cs typeface="+mn-ea"/>
                <a:sym typeface="+mn-lt"/>
              </a:rPr>
              <a:t> </a:t>
            </a:r>
            <a:r>
              <a:rPr lang="pt-BR" sz="1200" dirty="0" err="1">
                <a:cs typeface="+mn-ea"/>
                <a:sym typeface="+mn-lt"/>
              </a:rPr>
              <a:t>sit</a:t>
            </a:r>
            <a:endParaRPr lang="en-US" sz="1200" dirty="0">
              <a:cs typeface="+mn-ea"/>
              <a:sym typeface="+mn-lt"/>
            </a:endParaRPr>
          </a:p>
        </p:txBody>
      </p:sp>
      <p:sp>
        <p:nvSpPr>
          <p:cNvPr id="129" name="TextBox 128"/>
          <p:cNvSpPr txBox="1"/>
          <p:nvPr/>
        </p:nvSpPr>
        <p:spPr>
          <a:xfrm>
            <a:off x="6570707" y="5421470"/>
            <a:ext cx="4422433" cy="691581"/>
          </a:xfrm>
          <a:prstGeom prst="rect">
            <a:avLst/>
          </a:prstGeom>
          <a:noFill/>
        </p:spPr>
        <p:txBody>
          <a:bodyPr wrap="square" lIns="91422" tIns="45711" rIns="91422" bIns="45711" rtlCol="0">
            <a:spAutoFit/>
          </a:bodyPr>
          <a:lstStyle/>
          <a:p>
            <a:pPr algn="ctr">
              <a:lnSpc>
                <a:spcPct val="110000"/>
              </a:lnSpc>
            </a:pPr>
            <a:r>
              <a:rPr lang="en-US" sz="1200" dirty="0">
                <a:cs typeface="+mn-ea"/>
                <a:sym typeface="+mn-lt"/>
              </a:rPr>
              <a:t>Creativity is the key to success in the future, and primary education where teachers can bring creativity in children at that level keep growing. </a:t>
            </a:r>
            <a:r>
              <a:rPr lang="pt-BR" sz="1200" dirty="0">
                <a:cs typeface="+mn-ea"/>
                <a:sym typeface="+mn-lt"/>
              </a:rPr>
              <a:t>Lorem ipsum </a:t>
            </a:r>
            <a:r>
              <a:rPr lang="pt-BR" sz="1200" dirty="0" err="1">
                <a:cs typeface="+mn-ea"/>
                <a:sym typeface="+mn-lt"/>
              </a:rPr>
              <a:t>dolor</a:t>
            </a:r>
            <a:r>
              <a:rPr lang="pt-BR" sz="1200" dirty="0">
                <a:cs typeface="+mn-ea"/>
                <a:sym typeface="+mn-lt"/>
              </a:rPr>
              <a:t> </a:t>
            </a:r>
            <a:r>
              <a:rPr lang="pt-BR" sz="1200" dirty="0" err="1">
                <a:cs typeface="+mn-ea"/>
                <a:sym typeface="+mn-lt"/>
              </a:rPr>
              <a:t>sit</a:t>
            </a:r>
            <a:endParaRPr lang="en-US" sz="1200" dirty="0">
              <a:cs typeface="+mn-ea"/>
              <a:sym typeface="+mn-lt"/>
            </a:endParaRPr>
          </a:p>
        </p:txBody>
      </p:sp>
      <p:pic>
        <p:nvPicPr>
          <p:cNvPr id="4" name="图片占位符 3"/>
          <p:cNvPicPr>
            <a:picLocks noGrp="1" noChangeAspect="1"/>
          </p:cNvPicPr>
          <p:nvPr>
            <p:ph type="pic" sz="quarter" idx="14"/>
          </p:nvPr>
        </p:nvPicPr>
        <p:blipFill>
          <a:blip r:embed="rId3" cstate="email">
            <a:extLst>
              <a:ext uri="{28A0092B-C50C-407E-A947-70E740481C1C}">
                <a14:useLocalDpi xmlns:a14="http://schemas.microsoft.com/office/drawing/2010/main"/>
              </a:ext>
            </a:extLst>
          </a:blip>
          <a:srcRect/>
          <a:stretch>
            <a:fillRect/>
          </a:stretch>
        </p:blipFill>
        <p:spPr/>
      </p:pic>
      <p:pic>
        <p:nvPicPr>
          <p:cNvPr id="5" name="图片占位符 4"/>
          <p:cNvPicPr>
            <a:picLocks noGrp="1" noChangeAspect="1"/>
          </p:cNvPicPr>
          <p:nvPr>
            <p:ph type="pic" sz="quarter" idx="16"/>
          </p:nvPr>
        </p:nvPicPr>
        <p:blipFill>
          <a:blip r:embed="rId4" cstate="email">
            <a:extLst>
              <a:ext uri="{28A0092B-C50C-407E-A947-70E740481C1C}">
                <a14:useLocalDpi xmlns:a14="http://schemas.microsoft.com/office/drawing/2010/main"/>
              </a:ext>
            </a:extLst>
          </a:blip>
          <a:srcRect/>
          <a:stretch>
            <a:fillRect/>
          </a:stretch>
        </p:blipFill>
        <p:spPr/>
      </p:pic>
      <p:sp>
        <p:nvSpPr>
          <p:cNvPr id="37"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38"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42"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Tree>
    <p:extLst>
      <p:ext uri="{BB962C8B-B14F-4D97-AF65-F5344CB8AC3E}">
        <p14:creationId xmlns:p14="http://schemas.microsoft.com/office/powerpoint/2010/main" val="103106556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5_1"/>
          <p:cNvSpPr/>
          <p:nvPr/>
        </p:nvSpPr>
        <p:spPr>
          <a:xfrm>
            <a:off x="3147391" y="466104"/>
            <a:ext cx="5897218" cy="5897218"/>
          </a:xfrm>
          <a:prstGeom prst="ellipse">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1" name="文本框 60"/>
          <p:cNvSpPr txBox="1"/>
          <p:nvPr/>
        </p:nvSpPr>
        <p:spPr>
          <a:xfrm>
            <a:off x="4941677" y="1366524"/>
            <a:ext cx="2308644" cy="1563505"/>
          </a:xfrm>
          <a:prstGeom prst="rect">
            <a:avLst/>
          </a:prstGeom>
          <a:noFill/>
          <a:ln>
            <a:noFill/>
          </a:ln>
        </p:spPr>
        <p:txBody>
          <a:bodyPr wrap="non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8000" b="1" i="0" u="none" strike="noStrike" kern="1200" cap="none" spc="0" normalizeH="0" baseline="0" noProof="0" dirty="0" smtClean="0">
                <a:ln>
                  <a:noFill/>
                </a:ln>
                <a:solidFill>
                  <a:schemeClr val="accent1"/>
                </a:solidFill>
                <a:effectLst/>
                <a:uLnTx/>
                <a:uFillTx/>
                <a:cs typeface="+mn-ea"/>
                <a:sym typeface="+mn-lt"/>
              </a:rPr>
              <a:t>201X</a:t>
            </a:r>
            <a:endParaRPr kumimoji="0" lang="zh-CN" altLang="en-US" sz="8000" b="1" i="0" u="none" strike="noStrike" kern="1200" cap="none" spc="0" normalizeH="0" baseline="0" noProof="0" dirty="0">
              <a:ln>
                <a:noFill/>
              </a:ln>
              <a:solidFill>
                <a:schemeClr val="accent1"/>
              </a:solidFill>
              <a:effectLst/>
              <a:uLnTx/>
              <a:uFillTx/>
              <a:cs typeface="+mn-ea"/>
              <a:sym typeface="+mn-lt"/>
            </a:endParaRPr>
          </a:p>
        </p:txBody>
      </p:sp>
      <p:sp>
        <p:nvSpPr>
          <p:cNvPr id="62" name="矩形 6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821373" y="3874638"/>
            <a:ext cx="4549254" cy="652486"/>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2"/>
                </a:solidFill>
                <a:effectLst/>
                <a:uLnTx/>
                <a:uFillTx/>
                <a:cs typeface="+mn-ea"/>
                <a:sym typeface="+mn-lt"/>
              </a:rPr>
              <a:t>Lorem ipsum dolor sit </a:t>
            </a:r>
            <a:r>
              <a:rPr kumimoji="0" lang="en-US" altLang="zh-CN" sz="1400" b="0" i="0" u="none" strike="noStrike" kern="1200" cap="none" spc="0" normalizeH="0" baseline="0" noProof="0" dirty="0" err="1">
                <a:ln>
                  <a:noFill/>
                </a:ln>
                <a:solidFill>
                  <a:schemeClr val="bg2"/>
                </a:solidFill>
                <a:effectLst/>
                <a:uLnTx/>
                <a:uFillTx/>
                <a:cs typeface="+mn-ea"/>
                <a:sym typeface="+mn-lt"/>
              </a:rPr>
              <a:t>amet</a:t>
            </a:r>
            <a:r>
              <a:rPr kumimoji="0" lang="en-US" altLang="zh-CN" sz="1400" b="0" i="0" u="none" strike="noStrike" kern="1200" cap="none" spc="0" normalizeH="0" baseline="0" noProof="0" dirty="0">
                <a:ln>
                  <a:noFill/>
                </a:ln>
                <a:solidFill>
                  <a:schemeClr val="bg2"/>
                </a:solidFill>
                <a:effectLst/>
                <a:uLnTx/>
                <a:uFillTx/>
                <a:cs typeface="+mn-ea"/>
                <a:sym typeface="+mn-lt"/>
              </a:rPr>
              <a:t>, consectetur </a:t>
            </a:r>
            <a:r>
              <a:rPr kumimoji="0" lang="en-US" altLang="zh-CN" sz="1400" b="0" i="0" u="none" strike="noStrike" kern="1200" cap="none" spc="0" normalizeH="0" baseline="0" noProof="0" dirty="0" err="1">
                <a:ln>
                  <a:noFill/>
                </a:ln>
                <a:solidFill>
                  <a:schemeClr val="bg2"/>
                </a:solidFill>
                <a:effectLst/>
                <a:uLnTx/>
                <a:uFillTx/>
                <a:cs typeface="+mn-ea"/>
                <a:sym typeface="+mn-lt"/>
              </a:rPr>
              <a:t>adipiscing</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elit</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Ut</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efficitur</a:t>
            </a:r>
            <a:r>
              <a:rPr kumimoji="0" lang="en-US" altLang="zh-CN" sz="1400" b="0" i="0" u="none" strike="noStrike" kern="1200" cap="none" spc="0" normalizeH="0" baseline="0" noProof="0" dirty="0">
                <a:ln>
                  <a:noFill/>
                </a:ln>
                <a:solidFill>
                  <a:schemeClr val="bg2"/>
                </a:solidFill>
                <a:effectLst/>
                <a:uLnTx/>
                <a:uFillTx/>
                <a:cs typeface="+mn-ea"/>
                <a:sym typeface="+mn-lt"/>
              </a:rPr>
              <a:t> ipsum vitae </a:t>
            </a:r>
            <a:r>
              <a:rPr kumimoji="0" lang="en-US" altLang="zh-CN" sz="1400" b="0" i="0" u="none" strike="noStrike" kern="1200" cap="none" spc="0" normalizeH="0" baseline="0" noProof="0" dirty="0" err="1">
                <a:ln>
                  <a:noFill/>
                </a:ln>
                <a:solidFill>
                  <a:schemeClr val="bg2"/>
                </a:solidFill>
                <a:effectLst/>
                <a:uLnTx/>
                <a:uFillTx/>
                <a:cs typeface="+mn-ea"/>
                <a:sym typeface="+mn-lt"/>
              </a:rPr>
              <a:t>tortor</a:t>
            </a:r>
            <a:r>
              <a:rPr kumimoji="0" lang="en-US" altLang="zh-CN" sz="1400" b="0" i="0" u="none" strike="noStrike" kern="1200" cap="none" spc="0" normalizeH="0" baseline="0" noProof="0" dirty="0">
                <a:ln>
                  <a:noFill/>
                </a:ln>
                <a:solidFill>
                  <a:schemeClr val="bg2"/>
                </a:solidFill>
                <a:effectLst/>
                <a:uLnTx/>
                <a:uFillTx/>
                <a:cs typeface="+mn-ea"/>
                <a:sym typeface="+mn-lt"/>
              </a:rPr>
              <a:t> </a:t>
            </a:r>
            <a:r>
              <a:rPr kumimoji="0" lang="en-US" altLang="zh-CN" sz="1400" b="0" i="0" u="none" strike="noStrike" kern="1200" cap="none" spc="0" normalizeH="0" baseline="0" noProof="0" dirty="0" err="1">
                <a:ln>
                  <a:noFill/>
                </a:ln>
                <a:solidFill>
                  <a:schemeClr val="bg2"/>
                </a:solidFill>
                <a:effectLst/>
                <a:uLnTx/>
                <a:uFillTx/>
                <a:cs typeface="+mn-ea"/>
                <a:sym typeface="+mn-lt"/>
              </a:rPr>
              <a:t>accumsan</a:t>
            </a:r>
            <a:r>
              <a:rPr kumimoji="0" lang="en-US" altLang="zh-CN" sz="1400" b="0" i="0" u="none" strike="noStrike" kern="1200" cap="none" spc="0" normalizeH="0" baseline="0" noProof="0" dirty="0">
                <a:ln>
                  <a:noFill/>
                </a:ln>
                <a:solidFill>
                  <a:schemeClr val="bg2"/>
                </a:solidFill>
                <a:effectLst/>
                <a:uLnTx/>
                <a:uFillTx/>
                <a:cs typeface="+mn-ea"/>
                <a:sym typeface="+mn-lt"/>
              </a:rPr>
              <a:t>, a </a:t>
            </a:r>
            <a:r>
              <a:rPr kumimoji="0" lang="en-US" altLang="zh-CN" sz="1400" b="0" i="0" u="none" strike="noStrike" kern="1200" cap="none" spc="0" normalizeH="0" baseline="0" noProof="0" dirty="0" smtClean="0">
                <a:ln>
                  <a:noFill/>
                </a:ln>
                <a:solidFill>
                  <a:schemeClr val="bg2"/>
                </a:solidFill>
                <a:effectLst/>
                <a:uLnTx/>
                <a:uFillTx/>
                <a:cs typeface="+mn-ea"/>
                <a:sym typeface="+mn-lt"/>
              </a:rPr>
              <a:t>pulvinar</a:t>
            </a:r>
            <a:endParaRPr kumimoji="0" lang="zh-CN" altLang="en-US" sz="1400" b="0" i="0" u="none" strike="noStrike" kern="1200" cap="none" spc="0" normalizeH="0" baseline="0" noProof="0" dirty="0">
              <a:ln>
                <a:noFill/>
              </a:ln>
              <a:solidFill>
                <a:schemeClr val="bg2"/>
              </a:solidFill>
              <a:effectLst/>
              <a:uLnTx/>
              <a:uFillTx/>
              <a:cs typeface="+mn-ea"/>
              <a:sym typeface="+mn-lt"/>
            </a:endParaRPr>
          </a:p>
        </p:txBody>
      </p:sp>
      <p:sp>
        <p:nvSpPr>
          <p:cNvPr id="63" name="文本框 62"/>
          <p:cNvSpPr txBox="1"/>
          <p:nvPr/>
        </p:nvSpPr>
        <p:spPr>
          <a:xfrm>
            <a:off x="3435664" y="2797952"/>
            <a:ext cx="5314276" cy="892552"/>
          </a:xfrm>
          <a:prstGeom prst="rect">
            <a:avLst/>
          </a:prstGeom>
          <a:noFill/>
        </p:spPr>
        <p:txBody>
          <a:bodyPr wrap="non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zh-CN" altLang="en-US" sz="4000" b="1" noProof="0" dirty="0" smtClean="0">
                <a:solidFill>
                  <a:schemeClr val="bg2"/>
                </a:solidFill>
                <a:cs typeface="+mn-ea"/>
                <a:sym typeface="+mn-lt"/>
              </a:rPr>
              <a:t>欢迎关注，有更多惊喜</a:t>
            </a:r>
            <a:endParaRPr kumimoji="0" lang="zh-CN" altLang="en-US" sz="4000" b="1" i="0" u="none" strike="noStrike" kern="1200" cap="none" spc="0" normalizeH="0" baseline="0" noProof="0" dirty="0">
              <a:ln>
                <a:noFill/>
              </a:ln>
              <a:solidFill>
                <a:schemeClr val="bg2"/>
              </a:solidFill>
              <a:effectLst/>
              <a:uLnTx/>
              <a:uFillTx/>
              <a:cs typeface="+mn-ea"/>
              <a:sym typeface="+mn-lt"/>
            </a:endParaRPr>
          </a:p>
        </p:txBody>
      </p:sp>
      <p:sp>
        <p:nvSpPr>
          <p:cNvPr id="65" name="圆角矩形 64"/>
          <p:cNvSpPr/>
          <p:nvPr/>
        </p:nvSpPr>
        <p:spPr>
          <a:xfrm>
            <a:off x="5107816" y="4667530"/>
            <a:ext cx="1987400" cy="49131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2"/>
                </a:solidFill>
                <a:effectLst/>
                <a:uLnTx/>
                <a:uFillTx/>
                <a:cs typeface="+mn-ea"/>
                <a:sym typeface="+mn-lt"/>
              </a:rPr>
              <a:t>汇报</a:t>
            </a:r>
            <a:r>
              <a:rPr kumimoji="0" lang="zh-CN" altLang="en-US" sz="1400" b="0" i="0" u="none" strike="noStrike" kern="1200" cap="none" spc="0" normalizeH="0" baseline="0" noProof="0" dirty="0" smtClean="0">
                <a:ln>
                  <a:noFill/>
                </a:ln>
                <a:solidFill>
                  <a:schemeClr val="bg2"/>
                </a:solidFill>
                <a:effectLst/>
                <a:uLnTx/>
                <a:uFillTx/>
                <a:cs typeface="+mn-ea"/>
                <a:sym typeface="+mn-lt"/>
              </a:rPr>
              <a:t>人：</a:t>
            </a:r>
            <a:r>
              <a:rPr kumimoji="0" lang="en-US" altLang="zh-CN" sz="1400" b="0" i="0" u="none" strike="noStrike" kern="1200" cap="none" spc="0" normalizeH="0" baseline="0" noProof="0" dirty="0" smtClean="0">
                <a:ln>
                  <a:noFill/>
                </a:ln>
                <a:solidFill>
                  <a:schemeClr val="bg2"/>
                </a:solidFill>
                <a:effectLst/>
                <a:uLnTx/>
                <a:uFillTx/>
                <a:cs typeface="+mn-ea"/>
                <a:sym typeface="+mn-lt"/>
              </a:rPr>
              <a:t>Kevin</a:t>
            </a:r>
            <a:r>
              <a:rPr kumimoji="0" lang="zh-CN" altLang="en-US" sz="1400" b="0" i="0" u="none" strike="noStrike" kern="1200" cap="none" spc="0" normalizeH="0" baseline="0" noProof="0" dirty="0" smtClean="0">
                <a:ln>
                  <a:noFill/>
                </a:ln>
                <a:solidFill>
                  <a:schemeClr val="bg2"/>
                </a:solidFill>
                <a:effectLst/>
                <a:uLnTx/>
                <a:uFillTx/>
                <a:cs typeface="+mn-ea"/>
                <a:sym typeface="+mn-lt"/>
              </a:rPr>
              <a:t>刘匠</a:t>
            </a:r>
            <a:endParaRPr kumimoji="0" lang="zh-CN" altLang="en-US" sz="1400" b="0" i="0" u="none" strike="noStrike" kern="1200" cap="none" spc="0" normalizeH="0" baseline="0" noProof="0" dirty="0">
              <a:ln>
                <a:noFill/>
              </a:ln>
              <a:solidFill>
                <a:schemeClr val="bg2"/>
              </a:solidFill>
              <a:effectLst/>
              <a:uLnTx/>
              <a:uFillTx/>
              <a:cs typeface="+mn-ea"/>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532980"/>
            <a:ext cx="3782382" cy="444242"/>
          </a:xfrm>
          <a:prstGeom prst="rect">
            <a:avLst/>
          </a:prstGeom>
        </p:spPr>
        <p:txBody>
          <a:bodyPr wrap="square" anchor="ctr" anchorCtr="0">
            <a:no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242424"/>
              </a:solidFill>
              <a:effectLst/>
              <a:uLnTx/>
              <a:uFillTx/>
              <a:cs typeface="+mn-ea"/>
              <a:sym typeface="+mn-lt"/>
            </a:endParaRPr>
          </a:p>
        </p:txBody>
      </p:sp>
      <p:grpSp>
        <p:nvGrpSpPr>
          <p:cNvPr id="12" name="组合 11"/>
          <p:cNvGrpSpPr/>
          <p:nvPr/>
        </p:nvGrpSpPr>
        <p:grpSpPr>
          <a:xfrm>
            <a:off x="5658678" y="3733058"/>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757479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05141" y="2845497"/>
            <a:ext cx="7087197" cy="769441"/>
          </a:xfrm>
          <a:prstGeom prst="rect">
            <a:avLst/>
          </a:prstGeom>
          <a:noFill/>
        </p:spPr>
        <p:txBody>
          <a:bodyPr wrap="none" rtlCol="0">
            <a:spAutoFit/>
          </a:bodyPr>
          <a:lstStyle/>
          <a:p>
            <a:pPr algn="ctr"/>
            <a:r>
              <a:rPr lang="zh-CN" altLang="en-US" sz="4400" b="1" dirty="0" smtClean="0">
                <a:solidFill>
                  <a:schemeClr val="tx2"/>
                </a:solidFill>
                <a:latin typeface="+mn-ea"/>
              </a:rPr>
              <a:t>大气欧美完整版</a:t>
            </a:r>
            <a:r>
              <a:rPr lang="en-US" altLang="zh-CN" sz="4400" b="1" dirty="0" smtClean="0">
                <a:solidFill>
                  <a:schemeClr val="tx2"/>
                </a:solidFill>
                <a:latin typeface="+mn-ea"/>
              </a:rPr>
              <a:t>35</a:t>
            </a:r>
            <a:r>
              <a:rPr lang="zh-CN" altLang="en-US" sz="4400" b="1" dirty="0" smtClean="0">
                <a:solidFill>
                  <a:schemeClr val="tx2"/>
                </a:solidFill>
                <a:latin typeface="+mn-ea"/>
              </a:rPr>
              <a:t>页预览图</a:t>
            </a:r>
            <a:endParaRPr lang="zh-CN" altLang="en-US" sz="4400" b="1" dirty="0">
              <a:solidFill>
                <a:schemeClr val="tx2"/>
              </a:solidFill>
              <a:latin typeface="+mn-ea"/>
            </a:endParaRPr>
          </a:p>
        </p:txBody>
      </p:sp>
      <p:sp>
        <p:nvSpPr>
          <p:cNvPr id="7" name="Rectangle 51"/>
          <p:cNvSpPr/>
          <p:nvPr/>
        </p:nvSpPr>
        <p:spPr>
          <a:xfrm>
            <a:off x="1774272" y="2805741"/>
            <a:ext cx="153920" cy="1259364"/>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8" name="矩形 7"/>
          <p:cNvSpPr/>
          <p:nvPr/>
        </p:nvSpPr>
        <p:spPr>
          <a:xfrm>
            <a:off x="2125019" y="3644755"/>
            <a:ext cx="7338391" cy="369332"/>
          </a:xfrm>
          <a:prstGeom prst="rect">
            <a:avLst/>
          </a:prstGeom>
        </p:spPr>
        <p:txBody>
          <a:bodyPr wrap="square">
            <a:spAutoFit/>
          </a:bodyPr>
          <a:lstStyle/>
          <a:p>
            <a:r>
              <a:rPr lang="en-US" altLang="zh-CN" dirty="0">
                <a:solidFill>
                  <a:schemeClr val="accent1"/>
                </a:solidFill>
              </a:rPr>
              <a:t>Europe and the United States complete 35 page preview</a:t>
            </a:r>
            <a:endParaRPr lang="zh-CN" altLang="en-US" dirty="0">
              <a:solidFill>
                <a:schemeClr val="accent1"/>
              </a:solidFill>
            </a:endParaRPr>
          </a:p>
        </p:txBody>
      </p:sp>
    </p:spTree>
    <p:extLst>
      <p:ext uri="{BB962C8B-B14F-4D97-AF65-F5344CB8AC3E}">
        <p14:creationId xmlns:p14="http://schemas.microsoft.com/office/powerpoint/2010/main" val="109523741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721825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430437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542491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605354" y="639600"/>
            <a:ext cx="10981294" cy="5584467"/>
            <a:chOff x="3059596" y="1887063"/>
            <a:chExt cx="6072808" cy="3088287"/>
          </a:xfrm>
        </p:grpSpPr>
        <p:pic>
          <p:nvPicPr>
            <p:cNvPr id="3" name="图片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3412" y="2268682"/>
              <a:ext cx="2410088" cy="2410088"/>
            </a:xfrm>
            <a:prstGeom prst="rect">
              <a:avLst/>
            </a:prstGeom>
            <a:ln>
              <a:noFill/>
            </a:ln>
          </p:spPr>
        </p:pic>
        <p:sp>
          <p:nvSpPr>
            <p:cNvPr id="5" name="图文框 4"/>
            <p:cNvSpPr/>
            <p:nvPr/>
          </p:nvSpPr>
          <p:spPr>
            <a:xfrm>
              <a:off x="3059596" y="2022613"/>
              <a:ext cx="6072808" cy="2812774"/>
            </a:xfrm>
            <a:prstGeom prst="frame">
              <a:avLst>
                <a:gd name="adj1" fmla="val 1899"/>
              </a:avLst>
            </a:prstGeom>
            <a:solidFill>
              <a:srgbClr val="F26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black"/>
                </a:solidFill>
                <a:effectLst/>
                <a:uLnTx/>
                <a:uFillTx/>
                <a:latin typeface="Calibri"/>
                <a:ea typeface="微软雅黑"/>
                <a:cs typeface="+mn-ea"/>
                <a:sym typeface="+mn-lt"/>
              </a:endParaRPr>
            </a:p>
          </p:txBody>
        </p:sp>
        <p:sp>
          <p:nvSpPr>
            <p:cNvPr id="7" name="椭圆 6"/>
            <p:cNvSpPr/>
            <p:nvPr/>
          </p:nvSpPr>
          <p:spPr>
            <a:xfrm>
              <a:off x="4396382" y="2441780"/>
              <a:ext cx="920412" cy="920412"/>
            </a:xfrm>
            <a:prstGeom prst="ellipse">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white"/>
                </a:solidFill>
                <a:effectLst/>
                <a:uLnTx/>
                <a:uFillTx/>
                <a:latin typeface="Calibri"/>
                <a:ea typeface="微软雅黑"/>
                <a:cs typeface="+mn-ea"/>
                <a:sym typeface="+mn-lt"/>
              </a:endParaRPr>
            </a:p>
          </p:txBody>
        </p:sp>
        <p:sp>
          <p:nvSpPr>
            <p:cNvPr id="9" name="文本框 8"/>
            <p:cNvSpPr txBox="1"/>
            <p:nvPr/>
          </p:nvSpPr>
          <p:spPr>
            <a:xfrm>
              <a:off x="4268442" y="3429640"/>
              <a:ext cx="1176291" cy="357430"/>
            </a:xfrm>
            <a:prstGeom prst="rect">
              <a:avLst/>
            </a:prstGeom>
            <a:noFill/>
          </p:spPr>
          <p:txBody>
            <a:bodyPr wrap="non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err="1">
                  <a:ln>
                    <a:noFill/>
                  </a:ln>
                  <a:solidFill>
                    <a:srgbClr val="F2644C"/>
                  </a:solidFill>
                  <a:effectLst/>
                  <a:uLnTx/>
                  <a:uFillTx/>
                  <a:latin typeface="Calibri"/>
                  <a:ea typeface="微软雅黑"/>
                  <a:cs typeface="+mn-ea"/>
                  <a:sym typeface="+mn-lt"/>
                </a:rPr>
                <a:t>kevin</a:t>
              </a:r>
              <a:r>
                <a:rPr kumimoji="0" lang="zh-CN" altLang="en-US" sz="3600" b="1" i="0" u="none" strike="noStrike" kern="1200" cap="none" spc="0" normalizeH="0" baseline="0" noProof="0" dirty="0">
                  <a:ln>
                    <a:noFill/>
                  </a:ln>
                  <a:solidFill>
                    <a:srgbClr val="F2644C"/>
                  </a:solidFill>
                  <a:effectLst/>
                  <a:uLnTx/>
                  <a:uFillTx/>
                  <a:latin typeface="Calibri"/>
                  <a:ea typeface="微软雅黑"/>
                  <a:cs typeface="+mn-ea"/>
                  <a:sym typeface="+mn-lt"/>
                </a:rPr>
                <a:t>刘匠</a:t>
              </a:r>
            </a:p>
          </p:txBody>
        </p:sp>
        <p:sp>
          <p:nvSpPr>
            <p:cNvPr id="10" name="文本框 9"/>
            <p:cNvSpPr txBox="1"/>
            <p:nvPr/>
          </p:nvSpPr>
          <p:spPr>
            <a:xfrm>
              <a:off x="3463397" y="3903010"/>
              <a:ext cx="2786393" cy="527634"/>
            </a:xfrm>
            <a:prstGeom prst="rect">
              <a:avLst/>
            </a:prstGeom>
            <a:noFill/>
          </p:spPr>
          <p:txBody>
            <a:bodyPr wrap="non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你也在为做</a:t>
              </a:r>
              <a:r>
                <a:rPr kumimoji="0" lang="en-US" altLang="zh-CN" sz="2800"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PPT</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而</a:t>
              </a:r>
              <a:r>
                <a:rPr kumimoji="0" lang="zh-CN" altLang="en-US" sz="2800" b="0" i="0" u="none" strike="noStrike" kern="1200" cap="none" spc="0" normalizeH="0" baseline="0" noProof="0" dirty="0">
                  <a:ln>
                    <a:noFill/>
                  </a:ln>
                  <a:solidFill>
                    <a:srgbClr val="F2644C"/>
                  </a:solidFill>
                  <a:effectLst/>
                  <a:uLnTx/>
                  <a:uFillTx/>
                  <a:latin typeface="Calibri"/>
                  <a:ea typeface="微软雅黑"/>
                  <a:cs typeface="+mn-ea"/>
                  <a:sym typeface="+mn-lt"/>
                </a:rPr>
                <a:t>苦恼发愁</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么？</a:t>
              </a:r>
              <a:endParaRPr kumimoji="0" lang="en-US" altLang="zh-CN" sz="2800"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其实我</a:t>
              </a:r>
              <a:r>
                <a:rPr kumimoji="0" lang="zh-CN" altLang="en-US" sz="2800" b="0" i="0" u="none" strike="noStrike" kern="1200" cap="none" spc="0" normalizeH="0" baseline="0" noProof="0" dirty="0">
                  <a:ln>
                    <a:noFill/>
                  </a:ln>
                  <a:solidFill>
                    <a:srgbClr val="F2644C"/>
                  </a:solidFill>
                  <a:effectLst/>
                  <a:uLnTx/>
                  <a:uFillTx/>
                  <a:latin typeface="Calibri"/>
                  <a:ea typeface="微软雅黑"/>
                  <a:cs typeface="+mn-ea"/>
                  <a:sym typeface="+mn-lt"/>
                </a:rPr>
                <a:t>可以帮到你</a:t>
              </a:r>
            </a:p>
          </p:txBody>
        </p:sp>
        <p:sp>
          <p:nvSpPr>
            <p:cNvPr id="11" name="矩形 10"/>
            <p:cNvSpPr/>
            <p:nvPr/>
          </p:nvSpPr>
          <p:spPr>
            <a:xfrm>
              <a:off x="4503143" y="1887063"/>
              <a:ext cx="3211183" cy="30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CN" altLang="en-US" sz="2655"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做</a:t>
              </a:r>
              <a:r>
                <a:rPr kumimoji="0" lang="en-US" altLang="zh-CN" sz="2655"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PPT</a:t>
              </a:r>
              <a:r>
                <a:rPr kumimoji="0" lang="zh-CN" altLang="en-US" sz="2655"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时，能给你</a:t>
              </a:r>
              <a:r>
                <a:rPr kumimoji="0" lang="zh-CN" altLang="en-US" sz="2655" b="0" i="0" u="none" strike="noStrike" kern="1200" cap="none" spc="0" normalizeH="0" baseline="0" noProof="0" dirty="0">
                  <a:ln>
                    <a:noFill/>
                  </a:ln>
                  <a:solidFill>
                    <a:srgbClr val="F2644C"/>
                  </a:solidFill>
                  <a:effectLst/>
                  <a:uLnTx/>
                  <a:uFillTx/>
                  <a:latin typeface="Calibri"/>
                  <a:ea typeface="微软雅黑"/>
                  <a:cs typeface="+mn-ea"/>
                  <a:sym typeface="+mn-lt"/>
                </a:rPr>
                <a:t>安全感</a:t>
              </a:r>
              <a:r>
                <a:rPr kumimoji="0" lang="zh-CN" altLang="en-US" sz="2655"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的刘匠</a:t>
              </a:r>
            </a:p>
          </p:txBody>
        </p:sp>
        <p:sp>
          <p:nvSpPr>
            <p:cNvPr id="23" name="矩形 22"/>
            <p:cNvSpPr/>
            <p:nvPr/>
          </p:nvSpPr>
          <p:spPr>
            <a:xfrm>
              <a:off x="3627072" y="4667237"/>
              <a:ext cx="4963324" cy="30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CN" altLang="en-US" sz="2655"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关注公众号，回复</a:t>
              </a:r>
              <a:r>
                <a:rPr kumimoji="0" lang="zh-CN" altLang="en-US" sz="2655" b="0" i="0" u="none" strike="noStrike" kern="1200" cap="none" spc="0" normalizeH="0" baseline="0" noProof="0" dirty="0" smtClean="0">
                  <a:ln>
                    <a:noFill/>
                  </a:ln>
                  <a:solidFill>
                    <a:prstClr val="black">
                      <a:lumMod val="75000"/>
                      <a:lumOff val="25000"/>
                    </a:prstClr>
                  </a:solidFill>
                  <a:effectLst/>
                  <a:uLnTx/>
                  <a:uFillTx/>
                  <a:latin typeface="Calibri"/>
                  <a:ea typeface="微软雅黑"/>
                  <a:cs typeface="+mn-ea"/>
                  <a:sym typeface="+mn-lt"/>
                </a:rPr>
                <a:t>“</a:t>
              </a:r>
              <a:r>
                <a:rPr kumimoji="0" lang="zh-CN" altLang="en-US" sz="2655" b="0" i="0" u="none" strike="noStrike" kern="1200" cap="none" spc="0" normalizeH="0" baseline="0" noProof="0" dirty="0" smtClean="0">
                  <a:ln>
                    <a:noFill/>
                  </a:ln>
                  <a:solidFill>
                    <a:srgbClr val="F2644C"/>
                  </a:solidFill>
                  <a:effectLst/>
                  <a:uLnTx/>
                  <a:uFillTx/>
                  <a:latin typeface="Calibri"/>
                  <a:ea typeface="微软雅黑"/>
                  <a:cs typeface="+mn-ea"/>
                  <a:sym typeface="+mn-lt"/>
                </a:rPr>
                <a:t>欧美</a:t>
              </a:r>
              <a:r>
                <a:rPr kumimoji="0" lang="zh-CN" altLang="en-US" sz="2655" b="0" i="0" u="none" strike="noStrike" kern="1200" cap="none" spc="0" normalizeH="0" baseline="0" noProof="0" dirty="0" smtClean="0">
                  <a:ln>
                    <a:noFill/>
                  </a:ln>
                  <a:solidFill>
                    <a:prstClr val="black">
                      <a:lumMod val="75000"/>
                      <a:lumOff val="25000"/>
                    </a:prstClr>
                  </a:solidFill>
                  <a:effectLst/>
                  <a:uLnTx/>
                  <a:uFillTx/>
                  <a:latin typeface="Calibri"/>
                  <a:ea typeface="微软雅黑"/>
                  <a:cs typeface="+mn-ea"/>
                  <a:sym typeface="+mn-lt"/>
                </a:rPr>
                <a:t>”</a:t>
              </a:r>
              <a:r>
                <a:rPr kumimoji="0" lang="zh-CN" altLang="en-US" sz="2655" b="0"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获取完整模板</a:t>
              </a:r>
              <a:r>
                <a:rPr kumimoji="0" lang="zh-CN" altLang="en-US" sz="2655" b="0" i="0" u="none" strike="noStrike" kern="1200" cap="none" spc="0" normalizeH="0" baseline="0" noProof="0" dirty="0" smtClean="0">
                  <a:ln>
                    <a:noFill/>
                  </a:ln>
                  <a:solidFill>
                    <a:srgbClr val="F2644C"/>
                  </a:solidFill>
                  <a:effectLst/>
                  <a:uLnTx/>
                  <a:uFillTx/>
                  <a:latin typeface="Calibri"/>
                  <a:ea typeface="微软雅黑"/>
                  <a:cs typeface="+mn-ea"/>
                  <a:sym typeface="+mn-lt"/>
                </a:rPr>
                <a:t>（</a:t>
              </a:r>
              <a:r>
                <a:rPr kumimoji="0" lang="en-US" altLang="zh-CN" sz="2655" b="0" i="0" u="none" strike="noStrike" kern="1200" cap="none" spc="0" normalizeH="0" baseline="0" noProof="0" dirty="0" smtClean="0">
                  <a:ln>
                    <a:noFill/>
                  </a:ln>
                  <a:solidFill>
                    <a:srgbClr val="F2644C"/>
                  </a:solidFill>
                  <a:effectLst/>
                  <a:uLnTx/>
                  <a:uFillTx/>
                  <a:latin typeface="Calibri"/>
                  <a:ea typeface="微软雅黑"/>
                  <a:cs typeface="+mn-ea"/>
                  <a:sym typeface="+mn-lt"/>
                </a:rPr>
                <a:t>35</a:t>
              </a:r>
              <a:r>
                <a:rPr kumimoji="0" lang="zh-CN" altLang="en-US" sz="2655" b="0" i="0" u="none" strike="noStrike" kern="1200" cap="none" spc="0" normalizeH="0" baseline="0" noProof="0" dirty="0" smtClean="0">
                  <a:ln>
                    <a:noFill/>
                  </a:ln>
                  <a:solidFill>
                    <a:srgbClr val="F2644C"/>
                  </a:solidFill>
                  <a:effectLst/>
                  <a:uLnTx/>
                  <a:uFillTx/>
                  <a:latin typeface="Calibri"/>
                  <a:ea typeface="微软雅黑"/>
                  <a:cs typeface="+mn-ea"/>
                  <a:sym typeface="+mn-lt"/>
                </a:rPr>
                <a:t>页</a:t>
              </a:r>
              <a:r>
                <a:rPr kumimoji="0" lang="zh-CN" altLang="en-US" sz="2655" b="0" i="0" u="none" strike="noStrike" kern="1200" cap="none" spc="0" normalizeH="0" baseline="0" noProof="0" dirty="0">
                  <a:ln>
                    <a:noFill/>
                  </a:ln>
                  <a:solidFill>
                    <a:srgbClr val="F2644C"/>
                  </a:solidFill>
                  <a:effectLst/>
                  <a:uLnTx/>
                  <a:uFillTx/>
                  <a:latin typeface="Calibri"/>
                  <a:ea typeface="微软雅黑"/>
                  <a:cs typeface="+mn-ea"/>
                  <a:sym typeface="+mn-lt"/>
                </a:rPr>
                <a:t>）</a:t>
              </a:r>
            </a:p>
          </p:txBody>
        </p:sp>
        <p:cxnSp>
          <p:nvCxnSpPr>
            <p:cNvPr id="22" name="直接连接符 21"/>
            <p:cNvCxnSpPr/>
            <p:nvPr/>
          </p:nvCxnSpPr>
          <p:spPr>
            <a:xfrm>
              <a:off x="4652836" y="3844690"/>
              <a:ext cx="38762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066049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6702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5_1"/>
          <p:cNvSpPr/>
          <p:nvPr/>
        </p:nvSpPr>
        <p:spPr>
          <a:xfrm>
            <a:off x="5091978" y="729673"/>
            <a:ext cx="2008044" cy="2008044"/>
          </a:xfrm>
          <a:prstGeom prst="ellipse">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 name="文本框 2"/>
          <p:cNvSpPr txBox="1"/>
          <p:nvPr/>
        </p:nvSpPr>
        <p:spPr>
          <a:xfrm>
            <a:off x="5542002" y="950229"/>
            <a:ext cx="1107996" cy="751809"/>
          </a:xfrm>
          <a:prstGeom prst="rect">
            <a:avLst/>
          </a:prstGeom>
          <a:noFill/>
        </p:spPr>
        <p:txBody>
          <a:bodyPr wrap="non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chemeClr val="accent1"/>
                </a:solidFill>
                <a:effectLst/>
                <a:uLnTx/>
                <a:uFillTx/>
                <a:cs typeface="+mn-ea"/>
                <a:sym typeface="+mn-lt"/>
              </a:rPr>
              <a:t>目录</a:t>
            </a:r>
          </a:p>
        </p:txBody>
      </p:sp>
      <p:sp>
        <p:nvSpPr>
          <p:cNvPr id="4" name="矩形 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710545" y="1747982"/>
            <a:ext cx="2770910" cy="533672"/>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bg2"/>
                </a:solidFill>
                <a:effectLst/>
                <a:uLnTx/>
                <a:uFillTx/>
                <a:cs typeface="+mn-ea"/>
                <a:sym typeface="+mn-lt"/>
              </a:rPr>
              <a:t>CONTNETS</a:t>
            </a:r>
          </a:p>
        </p:txBody>
      </p:sp>
      <p:grpSp>
        <p:nvGrpSpPr>
          <p:cNvPr id="5" name="组合 4"/>
          <p:cNvGrpSpPr/>
          <p:nvPr/>
        </p:nvGrpSpPr>
        <p:grpSpPr>
          <a:xfrm>
            <a:off x="5658678" y="1747982"/>
            <a:ext cx="874644" cy="0"/>
            <a:chOff x="5625548" y="3867892"/>
            <a:chExt cx="874644" cy="0"/>
          </a:xfrm>
        </p:grpSpPr>
        <p:cxnSp>
          <p:nvCxnSpPr>
            <p:cNvPr id="6" name="直接连接符 5"/>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843428" y="3867892"/>
              <a:ext cx="2194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80749" y="3867892"/>
              <a:ext cx="2194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0" y="342900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1" name="椭圆 10"/>
          <p:cNvSpPr/>
          <p:nvPr/>
        </p:nvSpPr>
        <p:spPr>
          <a:xfrm>
            <a:off x="1067364" y="4126301"/>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rgbClr val="FFFFFF"/>
                </a:solidFill>
                <a:effectLst/>
                <a:uLnTx/>
                <a:uFillTx/>
                <a:cs typeface="+mn-ea"/>
                <a:sym typeface="+mn-lt"/>
              </a:rPr>
              <a:t>01</a:t>
            </a:r>
            <a:endParaRPr kumimoji="0" lang="zh-CN" altLang="en-US" sz="1400" b="0" i="0" u="none" strike="noStrike" kern="1200" cap="none" spc="0" normalizeH="0" baseline="0" noProof="0" dirty="0">
              <a:ln>
                <a:noFill/>
              </a:ln>
              <a:solidFill>
                <a:srgbClr val="FFFFFF"/>
              </a:solidFill>
              <a:effectLst/>
              <a:uLnTx/>
              <a:uFillTx/>
              <a:cs typeface="+mn-ea"/>
              <a:sym typeface="+mn-lt"/>
            </a:endParaRPr>
          </a:p>
        </p:txBody>
      </p:sp>
      <p:sp>
        <p:nvSpPr>
          <p:cNvPr id="12" name="文本框 11"/>
          <p:cNvSpPr txBox="1"/>
          <p:nvPr/>
        </p:nvSpPr>
        <p:spPr>
          <a:xfrm>
            <a:off x="1824447" y="4126301"/>
            <a:ext cx="2310761" cy="458715"/>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chemeClr val="tx2"/>
                </a:solidFill>
                <a:effectLst/>
                <a:uLnTx/>
                <a:uFillTx/>
                <a:cs typeface="+mn-ea"/>
                <a:sym typeface="+mn-lt"/>
              </a:rPr>
              <a:t>欢迎关注</a:t>
            </a:r>
            <a:r>
              <a:rPr kumimoji="0" lang="en-US" altLang="zh-CN" sz="2000" b="1" i="0" u="none" strike="noStrike" kern="1200" cap="none" spc="0" normalizeH="0" baseline="0" noProof="0" dirty="0" smtClean="0">
                <a:ln>
                  <a:noFill/>
                </a:ln>
                <a:solidFill>
                  <a:schemeClr val="tx2"/>
                </a:solidFill>
                <a:effectLst/>
                <a:uLnTx/>
                <a:uFillTx/>
                <a:cs typeface="+mn-ea"/>
                <a:sym typeface="+mn-lt"/>
              </a:rPr>
              <a:t>Kevin</a:t>
            </a:r>
            <a:r>
              <a:rPr kumimoji="0" lang="zh-CN" altLang="en-US" sz="2000" b="1" i="0" u="none" strike="noStrike" kern="1200" cap="none" spc="0" normalizeH="0" baseline="0" noProof="0" dirty="0" smtClean="0">
                <a:ln>
                  <a:noFill/>
                </a:ln>
                <a:solidFill>
                  <a:schemeClr val="tx2"/>
                </a:solidFill>
                <a:effectLst/>
                <a:uLnTx/>
                <a:uFillTx/>
                <a:cs typeface="+mn-ea"/>
                <a:sym typeface="+mn-lt"/>
              </a:rPr>
              <a:t>刘匠</a:t>
            </a:r>
            <a:endParaRPr kumimoji="0" lang="zh-CN" altLang="en-US" sz="2000" b="1" i="0" u="none" strike="noStrike" kern="1200" cap="none" spc="0" normalizeH="0" baseline="0" noProof="0" dirty="0">
              <a:ln>
                <a:noFill/>
              </a:ln>
              <a:solidFill>
                <a:schemeClr val="tx2"/>
              </a:solidFill>
              <a:effectLst/>
              <a:uLnTx/>
              <a:uFillTx/>
              <a:cs typeface="+mn-ea"/>
              <a:sym typeface="+mn-lt"/>
            </a:endParaRPr>
          </a:p>
        </p:txBody>
      </p:sp>
      <p:sp>
        <p:nvSpPr>
          <p:cNvPr id="13" name="矩形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24447" y="4479846"/>
            <a:ext cx="3441290" cy="276229"/>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accent1"/>
                </a:solidFill>
                <a:effectLst/>
                <a:uLnTx/>
                <a:uFillTx/>
                <a:cs typeface="+mn-ea"/>
                <a:sym typeface="+mn-lt"/>
              </a:rPr>
              <a:t>Lorem ipsum dolor sit </a:t>
            </a:r>
            <a:r>
              <a:rPr kumimoji="0" lang="en-US" altLang="zh-CN" sz="1000" b="0" i="0" u="none" strike="noStrike" kern="1200" cap="none" spc="0" normalizeH="0" baseline="0" noProof="0" dirty="0" err="1">
                <a:ln>
                  <a:noFill/>
                </a:ln>
                <a:solidFill>
                  <a:schemeClr val="accent1"/>
                </a:solidFill>
                <a:effectLst/>
                <a:uLnTx/>
                <a:uFillTx/>
                <a:cs typeface="+mn-ea"/>
                <a:sym typeface="+mn-lt"/>
              </a:rPr>
              <a:t>amet</a:t>
            </a:r>
            <a:r>
              <a:rPr kumimoji="0" lang="en-US" altLang="zh-CN" sz="1000" b="0" i="0" u="none" strike="noStrike" kern="1200" cap="none" spc="0" normalizeH="0" baseline="0" noProof="0" dirty="0">
                <a:ln>
                  <a:noFill/>
                </a:ln>
                <a:solidFill>
                  <a:schemeClr val="accent1"/>
                </a:solidFill>
                <a:effectLst/>
                <a:uLnTx/>
                <a:uFillTx/>
                <a:cs typeface="+mn-ea"/>
                <a:sym typeface="+mn-lt"/>
              </a:rPr>
              <a:t>, consectetur </a:t>
            </a:r>
            <a:r>
              <a:rPr kumimoji="0" lang="en-US" altLang="zh-CN" sz="1000" b="0" i="0" u="none" strike="noStrike" kern="1200" cap="none" spc="0" normalizeH="0" baseline="0" noProof="0" dirty="0" err="1">
                <a:ln>
                  <a:noFill/>
                </a:ln>
                <a:solidFill>
                  <a:schemeClr val="accent1"/>
                </a:solidFill>
                <a:effectLst/>
                <a:uLnTx/>
                <a:uFillTx/>
                <a:cs typeface="+mn-ea"/>
                <a:sym typeface="+mn-lt"/>
              </a:rPr>
              <a:t>adipiscing</a:t>
            </a:r>
            <a:r>
              <a:rPr kumimoji="0" lang="en-US" altLang="zh-CN" sz="1000" b="0" i="0" u="none" strike="noStrike" kern="1200" cap="none" spc="0" normalizeH="0" baseline="0" noProof="0" dirty="0">
                <a:ln>
                  <a:noFill/>
                </a:ln>
                <a:solidFill>
                  <a:schemeClr val="accent1"/>
                </a:solidFill>
                <a:effectLst/>
                <a:uLnTx/>
                <a:uFillTx/>
                <a:cs typeface="+mn-ea"/>
                <a:sym typeface="+mn-lt"/>
              </a:rPr>
              <a:t> </a:t>
            </a:r>
            <a:r>
              <a:rPr kumimoji="0" lang="en-US" altLang="zh-CN" sz="1000" b="0" i="0" u="none" strike="noStrike" kern="1200" cap="none" spc="0" normalizeH="0" baseline="0" noProof="0" dirty="0" err="1">
                <a:ln>
                  <a:noFill/>
                </a:ln>
                <a:solidFill>
                  <a:schemeClr val="accent1"/>
                </a:solidFill>
                <a:effectLst/>
                <a:uLnTx/>
                <a:uFillTx/>
                <a:cs typeface="+mn-ea"/>
                <a:sym typeface="+mn-lt"/>
              </a:rPr>
              <a:t>elit</a:t>
            </a:r>
            <a:r>
              <a:rPr kumimoji="0" lang="en-US" altLang="zh-CN" sz="1000" b="0" i="0" u="none" strike="noStrike" kern="1200" cap="none" spc="0" normalizeH="0" baseline="0" noProof="0" dirty="0">
                <a:ln>
                  <a:noFill/>
                </a:ln>
                <a:solidFill>
                  <a:schemeClr val="accent1"/>
                </a:solidFill>
                <a:effectLst/>
                <a:uLnTx/>
                <a:uFillTx/>
                <a:cs typeface="+mn-ea"/>
                <a:sym typeface="+mn-lt"/>
              </a:rPr>
              <a:t>. </a:t>
            </a:r>
            <a:endParaRPr kumimoji="0" lang="zh-CN" altLang="en-US" sz="1000" b="0" i="0" u="none" strike="noStrike" kern="1200" cap="none" spc="0" normalizeH="0" baseline="0" noProof="0" dirty="0">
              <a:ln>
                <a:noFill/>
              </a:ln>
              <a:solidFill>
                <a:schemeClr val="accent1"/>
              </a:solidFill>
              <a:effectLst/>
              <a:uLnTx/>
              <a:uFillTx/>
              <a:cs typeface="+mn-ea"/>
              <a:sym typeface="+mn-lt"/>
            </a:endParaRPr>
          </a:p>
        </p:txBody>
      </p:sp>
      <p:sp>
        <p:nvSpPr>
          <p:cNvPr id="16" name="椭圆 15"/>
          <p:cNvSpPr/>
          <p:nvPr/>
        </p:nvSpPr>
        <p:spPr>
          <a:xfrm>
            <a:off x="1067364" y="5368905"/>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rgbClr val="FFFFFF"/>
                </a:solidFill>
                <a:effectLst/>
                <a:uLnTx/>
                <a:uFillTx/>
                <a:cs typeface="+mn-ea"/>
                <a:sym typeface="+mn-lt"/>
              </a:rPr>
              <a:t>03</a:t>
            </a:r>
            <a:endParaRPr kumimoji="0" lang="zh-CN" altLang="en-US" sz="1400" b="0" i="0" u="none" strike="noStrike" kern="1200" cap="none" spc="0" normalizeH="0" baseline="0" noProof="0" dirty="0">
              <a:ln>
                <a:noFill/>
              </a:ln>
              <a:solidFill>
                <a:srgbClr val="FFFFFF"/>
              </a:solidFill>
              <a:effectLst/>
              <a:uLnTx/>
              <a:uFillTx/>
              <a:cs typeface="+mn-ea"/>
              <a:sym typeface="+mn-lt"/>
            </a:endParaRPr>
          </a:p>
        </p:txBody>
      </p:sp>
      <p:sp>
        <p:nvSpPr>
          <p:cNvPr id="17" name="文本框 16"/>
          <p:cNvSpPr txBox="1"/>
          <p:nvPr/>
        </p:nvSpPr>
        <p:spPr>
          <a:xfrm>
            <a:off x="1824447" y="5368905"/>
            <a:ext cx="2310761" cy="458715"/>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chemeClr val="tx2"/>
                </a:solidFill>
                <a:effectLst/>
                <a:uLnTx/>
                <a:uFillTx/>
                <a:cs typeface="+mn-ea"/>
                <a:sym typeface="+mn-lt"/>
              </a:rPr>
              <a:t>欢迎关注</a:t>
            </a:r>
            <a:r>
              <a:rPr kumimoji="0" lang="en-US" altLang="zh-CN" sz="2000" b="1" i="0" u="none" strike="noStrike" kern="1200" cap="none" spc="0" normalizeH="0" baseline="0" noProof="0" dirty="0" smtClean="0">
                <a:ln>
                  <a:noFill/>
                </a:ln>
                <a:solidFill>
                  <a:schemeClr val="tx2"/>
                </a:solidFill>
                <a:effectLst/>
                <a:uLnTx/>
                <a:uFillTx/>
                <a:cs typeface="+mn-ea"/>
                <a:sym typeface="+mn-lt"/>
              </a:rPr>
              <a:t>Kevin</a:t>
            </a:r>
            <a:r>
              <a:rPr kumimoji="0" lang="zh-CN" altLang="en-US" sz="2000" b="1" i="0" u="none" strike="noStrike" kern="1200" cap="none" spc="0" normalizeH="0" baseline="0" noProof="0" dirty="0" smtClean="0">
                <a:ln>
                  <a:noFill/>
                </a:ln>
                <a:solidFill>
                  <a:schemeClr val="tx2"/>
                </a:solidFill>
                <a:effectLst/>
                <a:uLnTx/>
                <a:uFillTx/>
                <a:cs typeface="+mn-ea"/>
                <a:sym typeface="+mn-lt"/>
              </a:rPr>
              <a:t>刘匠</a:t>
            </a:r>
            <a:endParaRPr kumimoji="0" lang="zh-CN" altLang="en-US" sz="2000" b="1" i="0" u="none" strike="noStrike" kern="1200" cap="none" spc="0" normalizeH="0" baseline="0" noProof="0" dirty="0">
              <a:ln>
                <a:noFill/>
              </a:ln>
              <a:solidFill>
                <a:schemeClr val="tx2"/>
              </a:solidFill>
              <a:effectLst/>
              <a:uLnTx/>
              <a:uFillTx/>
              <a:cs typeface="+mn-ea"/>
              <a:sym typeface="+mn-lt"/>
            </a:endParaRPr>
          </a:p>
        </p:txBody>
      </p:sp>
      <p:sp>
        <p:nvSpPr>
          <p:cNvPr id="18" name="矩形 1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24447" y="5722450"/>
            <a:ext cx="3441290" cy="276229"/>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accent1"/>
                </a:solidFill>
                <a:effectLst/>
                <a:uLnTx/>
                <a:uFillTx/>
                <a:cs typeface="+mn-ea"/>
                <a:sym typeface="+mn-lt"/>
              </a:rPr>
              <a:t>Lorem ipsum dolor sit </a:t>
            </a:r>
            <a:r>
              <a:rPr kumimoji="0" lang="en-US" altLang="zh-CN" sz="1000" b="0" i="0" u="none" strike="noStrike" kern="1200" cap="none" spc="0" normalizeH="0" baseline="0" noProof="0" dirty="0" err="1">
                <a:ln>
                  <a:noFill/>
                </a:ln>
                <a:solidFill>
                  <a:schemeClr val="accent1"/>
                </a:solidFill>
                <a:effectLst/>
                <a:uLnTx/>
                <a:uFillTx/>
                <a:cs typeface="+mn-ea"/>
                <a:sym typeface="+mn-lt"/>
              </a:rPr>
              <a:t>amet</a:t>
            </a:r>
            <a:r>
              <a:rPr kumimoji="0" lang="en-US" altLang="zh-CN" sz="1000" b="0" i="0" u="none" strike="noStrike" kern="1200" cap="none" spc="0" normalizeH="0" baseline="0" noProof="0" dirty="0">
                <a:ln>
                  <a:noFill/>
                </a:ln>
                <a:solidFill>
                  <a:schemeClr val="accent1"/>
                </a:solidFill>
                <a:effectLst/>
                <a:uLnTx/>
                <a:uFillTx/>
                <a:cs typeface="+mn-ea"/>
                <a:sym typeface="+mn-lt"/>
              </a:rPr>
              <a:t>, consectetur </a:t>
            </a:r>
            <a:r>
              <a:rPr kumimoji="0" lang="en-US" altLang="zh-CN" sz="1000" b="0" i="0" u="none" strike="noStrike" kern="1200" cap="none" spc="0" normalizeH="0" baseline="0" noProof="0" dirty="0" err="1">
                <a:ln>
                  <a:noFill/>
                </a:ln>
                <a:solidFill>
                  <a:schemeClr val="accent1"/>
                </a:solidFill>
                <a:effectLst/>
                <a:uLnTx/>
                <a:uFillTx/>
                <a:cs typeface="+mn-ea"/>
                <a:sym typeface="+mn-lt"/>
              </a:rPr>
              <a:t>adipiscing</a:t>
            </a:r>
            <a:r>
              <a:rPr kumimoji="0" lang="en-US" altLang="zh-CN" sz="1000" b="0" i="0" u="none" strike="noStrike" kern="1200" cap="none" spc="0" normalizeH="0" baseline="0" noProof="0" dirty="0">
                <a:ln>
                  <a:noFill/>
                </a:ln>
                <a:solidFill>
                  <a:schemeClr val="accent1"/>
                </a:solidFill>
                <a:effectLst/>
                <a:uLnTx/>
                <a:uFillTx/>
                <a:cs typeface="+mn-ea"/>
                <a:sym typeface="+mn-lt"/>
              </a:rPr>
              <a:t> </a:t>
            </a:r>
            <a:r>
              <a:rPr kumimoji="0" lang="en-US" altLang="zh-CN" sz="1000" b="0" i="0" u="none" strike="noStrike" kern="1200" cap="none" spc="0" normalizeH="0" baseline="0" noProof="0" dirty="0" err="1">
                <a:ln>
                  <a:noFill/>
                </a:ln>
                <a:solidFill>
                  <a:schemeClr val="accent1"/>
                </a:solidFill>
                <a:effectLst/>
                <a:uLnTx/>
                <a:uFillTx/>
                <a:cs typeface="+mn-ea"/>
                <a:sym typeface="+mn-lt"/>
              </a:rPr>
              <a:t>elit</a:t>
            </a:r>
            <a:r>
              <a:rPr kumimoji="0" lang="en-US" altLang="zh-CN" sz="1000" b="0" i="0" u="none" strike="noStrike" kern="1200" cap="none" spc="0" normalizeH="0" baseline="0" noProof="0" dirty="0">
                <a:ln>
                  <a:noFill/>
                </a:ln>
                <a:solidFill>
                  <a:schemeClr val="accent1"/>
                </a:solidFill>
                <a:effectLst/>
                <a:uLnTx/>
                <a:uFillTx/>
                <a:cs typeface="+mn-ea"/>
                <a:sym typeface="+mn-lt"/>
              </a:rPr>
              <a:t>. </a:t>
            </a:r>
            <a:endParaRPr kumimoji="0" lang="zh-CN" altLang="en-US" sz="1000" b="0" i="0" u="none" strike="noStrike" kern="1200" cap="none" spc="0" normalizeH="0" baseline="0" noProof="0" dirty="0">
              <a:ln>
                <a:noFill/>
              </a:ln>
              <a:solidFill>
                <a:schemeClr val="accent1"/>
              </a:solidFill>
              <a:effectLst/>
              <a:uLnTx/>
              <a:uFillTx/>
              <a:cs typeface="+mn-ea"/>
              <a:sym typeface="+mn-lt"/>
            </a:endParaRPr>
          </a:p>
        </p:txBody>
      </p:sp>
      <p:sp>
        <p:nvSpPr>
          <p:cNvPr id="20" name="椭圆 19"/>
          <p:cNvSpPr/>
          <p:nvPr/>
        </p:nvSpPr>
        <p:spPr>
          <a:xfrm>
            <a:off x="7020903" y="4126301"/>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rgbClr val="FFFFFF"/>
                </a:solidFill>
                <a:effectLst/>
                <a:uLnTx/>
                <a:uFillTx/>
                <a:cs typeface="+mn-ea"/>
                <a:sym typeface="+mn-lt"/>
              </a:rPr>
              <a:t>02</a:t>
            </a:r>
            <a:endParaRPr kumimoji="0" lang="zh-CN" altLang="en-US" sz="1400" b="0" i="0" u="none" strike="noStrike" kern="1200" cap="none" spc="0" normalizeH="0" baseline="0" noProof="0" dirty="0">
              <a:ln>
                <a:noFill/>
              </a:ln>
              <a:solidFill>
                <a:srgbClr val="FFFFFF"/>
              </a:solidFill>
              <a:effectLst/>
              <a:uLnTx/>
              <a:uFillTx/>
              <a:cs typeface="+mn-ea"/>
              <a:sym typeface="+mn-lt"/>
            </a:endParaRPr>
          </a:p>
        </p:txBody>
      </p:sp>
      <p:sp>
        <p:nvSpPr>
          <p:cNvPr id="21" name="文本框 20"/>
          <p:cNvSpPr txBox="1"/>
          <p:nvPr/>
        </p:nvSpPr>
        <p:spPr>
          <a:xfrm>
            <a:off x="7777986" y="4126301"/>
            <a:ext cx="2310761" cy="458715"/>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chemeClr val="tx2"/>
                </a:solidFill>
                <a:effectLst/>
                <a:uLnTx/>
                <a:uFillTx/>
                <a:cs typeface="+mn-ea"/>
                <a:sym typeface="+mn-lt"/>
              </a:rPr>
              <a:t>欢迎关注</a:t>
            </a:r>
            <a:r>
              <a:rPr kumimoji="0" lang="en-US" altLang="zh-CN" sz="2000" b="1" i="0" u="none" strike="noStrike" kern="1200" cap="none" spc="0" normalizeH="0" baseline="0" noProof="0" dirty="0" smtClean="0">
                <a:ln>
                  <a:noFill/>
                </a:ln>
                <a:solidFill>
                  <a:schemeClr val="tx2"/>
                </a:solidFill>
                <a:effectLst/>
                <a:uLnTx/>
                <a:uFillTx/>
                <a:cs typeface="+mn-ea"/>
                <a:sym typeface="+mn-lt"/>
              </a:rPr>
              <a:t>Kevin</a:t>
            </a:r>
            <a:r>
              <a:rPr kumimoji="0" lang="zh-CN" altLang="en-US" sz="2000" b="1" i="0" u="none" strike="noStrike" kern="1200" cap="none" spc="0" normalizeH="0" baseline="0" noProof="0" dirty="0" smtClean="0">
                <a:ln>
                  <a:noFill/>
                </a:ln>
                <a:solidFill>
                  <a:schemeClr val="tx2"/>
                </a:solidFill>
                <a:effectLst/>
                <a:uLnTx/>
                <a:uFillTx/>
                <a:cs typeface="+mn-ea"/>
                <a:sym typeface="+mn-lt"/>
              </a:rPr>
              <a:t>刘匠</a:t>
            </a:r>
            <a:endParaRPr kumimoji="0" lang="zh-CN" altLang="en-US" sz="2000" b="1" i="0" u="none" strike="noStrike" kern="1200" cap="none" spc="0" normalizeH="0" baseline="0" noProof="0" dirty="0">
              <a:ln>
                <a:noFill/>
              </a:ln>
              <a:solidFill>
                <a:schemeClr val="tx2"/>
              </a:solidFill>
              <a:effectLst/>
              <a:uLnTx/>
              <a:uFillTx/>
              <a:cs typeface="+mn-ea"/>
              <a:sym typeface="+mn-lt"/>
            </a:endParaRPr>
          </a:p>
        </p:txBody>
      </p:sp>
      <p:sp>
        <p:nvSpPr>
          <p:cNvPr id="22" name="矩形 2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7777986" y="4479846"/>
            <a:ext cx="3441290" cy="276229"/>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accent1"/>
                </a:solidFill>
                <a:effectLst/>
                <a:uLnTx/>
                <a:uFillTx/>
                <a:cs typeface="+mn-ea"/>
                <a:sym typeface="+mn-lt"/>
              </a:rPr>
              <a:t>Lorem ipsum dolor sit </a:t>
            </a:r>
            <a:r>
              <a:rPr kumimoji="0" lang="en-US" altLang="zh-CN" sz="1000" b="0" i="0" u="none" strike="noStrike" kern="1200" cap="none" spc="0" normalizeH="0" baseline="0" noProof="0" dirty="0" err="1">
                <a:ln>
                  <a:noFill/>
                </a:ln>
                <a:solidFill>
                  <a:schemeClr val="accent1"/>
                </a:solidFill>
                <a:effectLst/>
                <a:uLnTx/>
                <a:uFillTx/>
                <a:cs typeface="+mn-ea"/>
                <a:sym typeface="+mn-lt"/>
              </a:rPr>
              <a:t>amet</a:t>
            </a:r>
            <a:r>
              <a:rPr kumimoji="0" lang="en-US" altLang="zh-CN" sz="1000" b="0" i="0" u="none" strike="noStrike" kern="1200" cap="none" spc="0" normalizeH="0" baseline="0" noProof="0" dirty="0">
                <a:ln>
                  <a:noFill/>
                </a:ln>
                <a:solidFill>
                  <a:schemeClr val="accent1"/>
                </a:solidFill>
                <a:effectLst/>
                <a:uLnTx/>
                <a:uFillTx/>
                <a:cs typeface="+mn-ea"/>
                <a:sym typeface="+mn-lt"/>
              </a:rPr>
              <a:t>, consectetur </a:t>
            </a:r>
            <a:r>
              <a:rPr kumimoji="0" lang="en-US" altLang="zh-CN" sz="1000" b="0" i="0" u="none" strike="noStrike" kern="1200" cap="none" spc="0" normalizeH="0" baseline="0" noProof="0" dirty="0" err="1">
                <a:ln>
                  <a:noFill/>
                </a:ln>
                <a:solidFill>
                  <a:schemeClr val="accent1"/>
                </a:solidFill>
                <a:effectLst/>
                <a:uLnTx/>
                <a:uFillTx/>
                <a:cs typeface="+mn-ea"/>
                <a:sym typeface="+mn-lt"/>
              </a:rPr>
              <a:t>adipiscing</a:t>
            </a:r>
            <a:r>
              <a:rPr kumimoji="0" lang="en-US" altLang="zh-CN" sz="1000" b="0" i="0" u="none" strike="noStrike" kern="1200" cap="none" spc="0" normalizeH="0" baseline="0" noProof="0" dirty="0">
                <a:ln>
                  <a:noFill/>
                </a:ln>
                <a:solidFill>
                  <a:schemeClr val="accent1"/>
                </a:solidFill>
                <a:effectLst/>
                <a:uLnTx/>
                <a:uFillTx/>
                <a:cs typeface="+mn-ea"/>
                <a:sym typeface="+mn-lt"/>
              </a:rPr>
              <a:t> </a:t>
            </a:r>
            <a:r>
              <a:rPr kumimoji="0" lang="en-US" altLang="zh-CN" sz="1000" b="0" i="0" u="none" strike="noStrike" kern="1200" cap="none" spc="0" normalizeH="0" baseline="0" noProof="0" dirty="0" err="1">
                <a:ln>
                  <a:noFill/>
                </a:ln>
                <a:solidFill>
                  <a:schemeClr val="accent1"/>
                </a:solidFill>
                <a:effectLst/>
                <a:uLnTx/>
                <a:uFillTx/>
                <a:cs typeface="+mn-ea"/>
                <a:sym typeface="+mn-lt"/>
              </a:rPr>
              <a:t>elit</a:t>
            </a:r>
            <a:r>
              <a:rPr kumimoji="0" lang="en-US" altLang="zh-CN" sz="1000" b="0" i="0" u="none" strike="noStrike" kern="1200" cap="none" spc="0" normalizeH="0" baseline="0" noProof="0" dirty="0">
                <a:ln>
                  <a:noFill/>
                </a:ln>
                <a:solidFill>
                  <a:schemeClr val="accent1"/>
                </a:solidFill>
                <a:effectLst/>
                <a:uLnTx/>
                <a:uFillTx/>
                <a:cs typeface="+mn-ea"/>
                <a:sym typeface="+mn-lt"/>
              </a:rPr>
              <a:t>. </a:t>
            </a:r>
            <a:endParaRPr kumimoji="0" lang="zh-CN" altLang="en-US" sz="1000" b="0" i="0" u="none" strike="noStrike" kern="1200" cap="none" spc="0" normalizeH="0" baseline="0" noProof="0" dirty="0">
              <a:ln>
                <a:noFill/>
              </a:ln>
              <a:solidFill>
                <a:schemeClr val="accent1"/>
              </a:solidFill>
              <a:effectLst/>
              <a:uLnTx/>
              <a:uFillTx/>
              <a:cs typeface="+mn-ea"/>
              <a:sym typeface="+mn-lt"/>
            </a:endParaRPr>
          </a:p>
        </p:txBody>
      </p:sp>
      <p:sp>
        <p:nvSpPr>
          <p:cNvPr id="24" name="椭圆 23"/>
          <p:cNvSpPr/>
          <p:nvPr/>
        </p:nvSpPr>
        <p:spPr>
          <a:xfrm>
            <a:off x="7020903" y="5368905"/>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rgbClr val="FFFFFF"/>
                </a:solidFill>
                <a:effectLst/>
                <a:uLnTx/>
                <a:uFillTx/>
                <a:cs typeface="+mn-ea"/>
                <a:sym typeface="+mn-lt"/>
              </a:rPr>
              <a:t>04</a:t>
            </a:r>
            <a:endParaRPr kumimoji="0" lang="zh-CN" altLang="en-US" sz="1400" b="0" i="0" u="none" strike="noStrike" kern="1200" cap="none" spc="0" normalizeH="0" baseline="0" noProof="0" dirty="0">
              <a:ln>
                <a:noFill/>
              </a:ln>
              <a:solidFill>
                <a:srgbClr val="FFFFFF"/>
              </a:solidFill>
              <a:effectLst/>
              <a:uLnTx/>
              <a:uFillTx/>
              <a:cs typeface="+mn-ea"/>
              <a:sym typeface="+mn-lt"/>
            </a:endParaRPr>
          </a:p>
        </p:txBody>
      </p:sp>
      <p:sp>
        <p:nvSpPr>
          <p:cNvPr id="25" name="文本框 24"/>
          <p:cNvSpPr txBox="1"/>
          <p:nvPr/>
        </p:nvSpPr>
        <p:spPr>
          <a:xfrm>
            <a:off x="7777986" y="5368905"/>
            <a:ext cx="2310761" cy="458715"/>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chemeClr val="tx2"/>
                </a:solidFill>
                <a:effectLst/>
                <a:uLnTx/>
                <a:uFillTx/>
                <a:cs typeface="+mn-ea"/>
                <a:sym typeface="+mn-lt"/>
              </a:rPr>
              <a:t>欢迎关注</a:t>
            </a:r>
            <a:r>
              <a:rPr kumimoji="0" lang="en-US" altLang="zh-CN" sz="2000" b="1" i="0" u="none" strike="noStrike" kern="1200" cap="none" spc="0" normalizeH="0" baseline="0" noProof="0" dirty="0" smtClean="0">
                <a:ln>
                  <a:noFill/>
                </a:ln>
                <a:solidFill>
                  <a:schemeClr val="tx2"/>
                </a:solidFill>
                <a:effectLst/>
                <a:uLnTx/>
                <a:uFillTx/>
                <a:cs typeface="+mn-ea"/>
                <a:sym typeface="+mn-lt"/>
              </a:rPr>
              <a:t>Kevin</a:t>
            </a:r>
            <a:r>
              <a:rPr kumimoji="0" lang="zh-CN" altLang="en-US" sz="2000" b="1" i="0" u="none" strike="noStrike" kern="1200" cap="none" spc="0" normalizeH="0" baseline="0" noProof="0" dirty="0" smtClean="0">
                <a:ln>
                  <a:noFill/>
                </a:ln>
                <a:solidFill>
                  <a:schemeClr val="tx2"/>
                </a:solidFill>
                <a:effectLst/>
                <a:uLnTx/>
                <a:uFillTx/>
                <a:cs typeface="+mn-ea"/>
                <a:sym typeface="+mn-lt"/>
              </a:rPr>
              <a:t>刘匠</a:t>
            </a:r>
            <a:endParaRPr kumimoji="0" lang="zh-CN" altLang="en-US" sz="2000" b="1" i="0" u="none" strike="noStrike" kern="1200" cap="none" spc="0" normalizeH="0" baseline="0" noProof="0" dirty="0">
              <a:ln>
                <a:noFill/>
              </a:ln>
              <a:solidFill>
                <a:schemeClr val="tx2"/>
              </a:solidFill>
              <a:effectLst/>
              <a:uLnTx/>
              <a:uFillTx/>
              <a:cs typeface="+mn-ea"/>
              <a:sym typeface="+mn-lt"/>
            </a:endParaRPr>
          </a:p>
        </p:txBody>
      </p:sp>
      <p:sp>
        <p:nvSpPr>
          <p:cNvPr id="26" name="矩形 2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7777986" y="5722450"/>
            <a:ext cx="3441290" cy="276229"/>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accent1"/>
                </a:solidFill>
                <a:effectLst/>
                <a:uLnTx/>
                <a:uFillTx/>
                <a:cs typeface="+mn-ea"/>
                <a:sym typeface="+mn-lt"/>
              </a:rPr>
              <a:t>Lorem ipsum dolor sit </a:t>
            </a:r>
            <a:r>
              <a:rPr kumimoji="0" lang="en-US" altLang="zh-CN" sz="1000" b="0" i="0" u="none" strike="noStrike" kern="1200" cap="none" spc="0" normalizeH="0" baseline="0" noProof="0" dirty="0" err="1">
                <a:ln>
                  <a:noFill/>
                </a:ln>
                <a:solidFill>
                  <a:schemeClr val="accent1"/>
                </a:solidFill>
                <a:effectLst/>
                <a:uLnTx/>
                <a:uFillTx/>
                <a:cs typeface="+mn-ea"/>
                <a:sym typeface="+mn-lt"/>
              </a:rPr>
              <a:t>amet</a:t>
            </a:r>
            <a:r>
              <a:rPr kumimoji="0" lang="en-US" altLang="zh-CN" sz="1000" b="0" i="0" u="none" strike="noStrike" kern="1200" cap="none" spc="0" normalizeH="0" baseline="0" noProof="0" dirty="0">
                <a:ln>
                  <a:noFill/>
                </a:ln>
                <a:solidFill>
                  <a:schemeClr val="accent1"/>
                </a:solidFill>
                <a:effectLst/>
                <a:uLnTx/>
                <a:uFillTx/>
                <a:cs typeface="+mn-ea"/>
                <a:sym typeface="+mn-lt"/>
              </a:rPr>
              <a:t>, consectetur </a:t>
            </a:r>
            <a:r>
              <a:rPr kumimoji="0" lang="en-US" altLang="zh-CN" sz="1000" b="0" i="0" u="none" strike="noStrike" kern="1200" cap="none" spc="0" normalizeH="0" baseline="0" noProof="0" dirty="0" err="1">
                <a:ln>
                  <a:noFill/>
                </a:ln>
                <a:solidFill>
                  <a:schemeClr val="accent1"/>
                </a:solidFill>
                <a:effectLst/>
                <a:uLnTx/>
                <a:uFillTx/>
                <a:cs typeface="+mn-ea"/>
                <a:sym typeface="+mn-lt"/>
              </a:rPr>
              <a:t>adipiscing</a:t>
            </a:r>
            <a:r>
              <a:rPr kumimoji="0" lang="en-US" altLang="zh-CN" sz="1000" b="0" i="0" u="none" strike="noStrike" kern="1200" cap="none" spc="0" normalizeH="0" baseline="0" noProof="0" dirty="0">
                <a:ln>
                  <a:noFill/>
                </a:ln>
                <a:solidFill>
                  <a:schemeClr val="accent1"/>
                </a:solidFill>
                <a:effectLst/>
                <a:uLnTx/>
                <a:uFillTx/>
                <a:cs typeface="+mn-ea"/>
                <a:sym typeface="+mn-lt"/>
              </a:rPr>
              <a:t> </a:t>
            </a:r>
            <a:r>
              <a:rPr kumimoji="0" lang="en-US" altLang="zh-CN" sz="1000" b="0" i="0" u="none" strike="noStrike" kern="1200" cap="none" spc="0" normalizeH="0" baseline="0" noProof="0" dirty="0" err="1">
                <a:ln>
                  <a:noFill/>
                </a:ln>
                <a:solidFill>
                  <a:schemeClr val="accent1"/>
                </a:solidFill>
                <a:effectLst/>
                <a:uLnTx/>
                <a:uFillTx/>
                <a:cs typeface="+mn-ea"/>
                <a:sym typeface="+mn-lt"/>
              </a:rPr>
              <a:t>elit</a:t>
            </a:r>
            <a:r>
              <a:rPr kumimoji="0" lang="en-US" altLang="zh-CN" sz="1000" b="0" i="0" u="none" strike="noStrike" kern="1200" cap="none" spc="0" normalizeH="0" baseline="0" noProof="0" dirty="0">
                <a:ln>
                  <a:noFill/>
                </a:ln>
                <a:solidFill>
                  <a:schemeClr val="accent1"/>
                </a:solidFill>
                <a:effectLst/>
                <a:uLnTx/>
                <a:uFillTx/>
                <a:cs typeface="+mn-ea"/>
                <a:sym typeface="+mn-lt"/>
              </a:rPr>
              <a:t>. </a:t>
            </a:r>
            <a:endParaRPr kumimoji="0" lang="zh-CN" altLang="en-US" sz="1000" b="0" i="0" u="none" strike="noStrike" kern="1200" cap="none" spc="0" normalizeH="0" baseline="0" noProof="0" dirty="0">
              <a:ln>
                <a:noFill/>
              </a:ln>
              <a:solidFill>
                <a:schemeClr val="accent1"/>
              </a:solidFill>
              <a:effectLst/>
              <a:uLnTx/>
              <a:uFillTx/>
              <a:cs typeface="+mn-ea"/>
              <a:sym typeface="+mn-lt"/>
            </a:endParaRPr>
          </a:p>
        </p:txBody>
      </p:sp>
    </p:spTree>
    <p:extLst>
      <p:ext uri="{BB962C8B-B14F-4D97-AF65-F5344CB8AC3E}">
        <p14:creationId xmlns:p14="http://schemas.microsoft.com/office/powerpoint/2010/main" val="67820608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descr="New Macbook Silver.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51223" y="2540001"/>
            <a:ext cx="6090661" cy="3567763"/>
          </a:xfrm>
          <a:prstGeom prst="rect">
            <a:avLst/>
          </a:prstGeom>
        </p:spPr>
      </p:pic>
      <p:sp>
        <p:nvSpPr>
          <p:cNvPr id="16" name="TextBox 15"/>
          <p:cNvSpPr txBox="1"/>
          <p:nvPr/>
        </p:nvSpPr>
        <p:spPr>
          <a:xfrm>
            <a:off x="860425" y="1406822"/>
            <a:ext cx="10478295" cy="691581"/>
          </a:xfrm>
          <a:prstGeom prst="rect">
            <a:avLst/>
          </a:prstGeom>
          <a:noFill/>
        </p:spPr>
        <p:txBody>
          <a:bodyPr wrap="square" lIns="91422" tIns="45711" rIns="91422" bIns="45711" rtlCol="0">
            <a:spAutoFit/>
          </a:bodyPr>
          <a:lstStyle/>
          <a:p>
            <a:pPr>
              <a:lnSpc>
                <a:spcPct val="110000"/>
              </a:lnSpc>
            </a:pPr>
            <a:r>
              <a:rPr lang="en-US" sz="1200" dirty="0">
                <a:cs typeface="+mn-ea"/>
                <a:sym typeface="+mn-lt"/>
              </a:rPr>
              <a:t>Creativity is the key to success in the future, and primary education where teachers can bring creativity in children at that level keep growing. </a:t>
            </a:r>
            <a:r>
              <a:rPr lang="pt-BR" sz="1200" dirty="0">
                <a:cs typeface="+mn-ea"/>
                <a:sym typeface="+mn-lt"/>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1200" dirty="0">
              <a:cs typeface="+mn-ea"/>
              <a:sym typeface="+mn-lt"/>
            </a:endParaRPr>
          </a:p>
        </p:txBody>
      </p:sp>
      <p:grpSp>
        <p:nvGrpSpPr>
          <p:cNvPr id="82" name="Group 81"/>
          <p:cNvGrpSpPr/>
          <p:nvPr/>
        </p:nvGrpSpPr>
        <p:grpSpPr>
          <a:xfrm>
            <a:off x="9510605" y="2956354"/>
            <a:ext cx="1828115" cy="626157"/>
            <a:chOff x="1106692" y="1325672"/>
            <a:chExt cx="1926096" cy="469616"/>
          </a:xfrm>
        </p:grpSpPr>
        <p:sp>
          <p:nvSpPr>
            <p:cNvPr id="83"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600" dirty="0">
                  <a:solidFill>
                    <a:schemeClr val="tx1"/>
                  </a:solidFill>
                  <a:latin typeface="+mn-lt"/>
                  <a:ea typeface="+mn-ea"/>
                  <a:cs typeface="+mn-ea"/>
                  <a:sym typeface="+mn-lt"/>
                </a:rPr>
                <a:t>Feature Five</a:t>
              </a:r>
            </a:p>
          </p:txBody>
        </p:sp>
        <p:sp>
          <p:nvSpPr>
            <p:cNvPr id="84"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85" name="Oval 84"/>
          <p:cNvSpPr/>
          <p:nvPr/>
        </p:nvSpPr>
        <p:spPr>
          <a:xfrm>
            <a:off x="8910004" y="3041899"/>
            <a:ext cx="472624" cy="472748"/>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grpSp>
        <p:nvGrpSpPr>
          <p:cNvPr id="86" name="Group 85"/>
          <p:cNvGrpSpPr/>
          <p:nvPr/>
        </p:nvGrpSpPr>
        <p:grpSpPr>
          <a:xfrm>
            <a:off x="9510605" y="3665684"/>
            <a:ext cx="1828115" cy="626157"/>
            <a:chOff x="1106692" y="1325672"/>
            <a:chExt cx="1926096" cy="469616"/>
          </a:xfrm>
        </p:grpSpPr>
        <p:sp>
          <p:nvSpPr>
            <p:cNvPr id="87"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600" dirty="0">
                  <a:solidFill>
                    <a:schemeClr val="tx1"/>
                  </a:solidFill>
                  <a:latin typeface="+mn-lt"/>
                  <a:ea typeface="+mn-ea"/>
                  <a:cs typeface="+mn-ea"/>
                  <a:sym typeface="+mn-lt"/>
                </a:rPr>
                <a:t>Feature Six</a:t>
              </a:r>
            </a:p>
          </p:txBody>
        </p:sp>
        <p:sp>
          <p:nvSpPr>
            <p:cNvPr id="88"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89" name="Oval 88"/>
          <p:cNvSpPr/>
          <p:nvPr/>
        </p:nvSpPr>
        <p:spPr>
          <a:xfrm>
            <a:off x="8910004" y="3751228"/>
            <a:ext cx="472624" cy="47274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grpSp>
        <p:nvGrpSpPr>
          <p:cNvPr id="90" name="Group 89"/>
          <p:cNvGrpSpPr/>
          <p:nvPr/>
        </p:nvGrpSpPr>
        <p:grpSpPr>
          <a:xfrm>
            <a:off x="9510605" y="4438032"/>
            <a:ext cx="1828115" cy="626157"/>
            <a:chOff x="1106692" y="1325672"/>
            <a:chExt cx="1926096" cy="469616"/>
          </a:xfrm>
        </p:grpSpPr>
        <p:sp>
          <p:nvSpPr>
            <p:cNvPr id="91"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600" dirty="0">
                  <a:solidFill>
                    <a:schemeClr val="tx1"/>
                  </a:solidFill>
                  <a:latin typeface="+mn-lt"/>
                  <a:ea typeface="+mn-ea"/>
                  <a:cs typeface="+mn-ea"/>
                  <a:sym typeface="+mn-lt"/>
                </a:rPr>
                <a:t>Feature Seven</a:t>
              </a:r>
            </a:p>
          </p:txBody>
        </p:sp>
        <p:sp>
          <p:nvSpPr>
            <p:cNvPr id="92"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93" name="Oval 92"/>
          <p:cNvSpPr/>
          <p:nvPr/>
        </p:nvSpPr>
        <p:spPr>
          <a:xfrm>
            <a:off x="8910004" y="4523576"/>
            <a:ext cx="472624" cy="472748"/>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grpSp>
        <p:nvGrpSpPr>
          <p:cNvPr id="94" name="Group 93"/>
          <p:cNvGrpSpPr/>
          <p:nvPr/>
        </p:nvGrpSpPr>
        <p:grpSpPr>
          <a:xfrm>
            <a:off x="9510605" y="5147361"/>
            <a:ext cx="1828115" cy="626157"/>
            <a:chOff x="1106692" y="1325672"/>
            <a:chExt cx="1926096" cy="469616"/>
          </a:xfrm>
        </p:grpSpPr>
        <p:sp>
          <p:nvSpPr>
            <p:cNvPr id="95"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600" dirty="0">
                  <a:solidFill>
                    <a:schemeClr val="tx1"/>
                  </a:solidFill>
                  <a:latin typeface="+mn-lt"/>
                  <a:ea typeface="+mn-ea"/>
                  <a:cs typeface="+mn-ea"/>
                  <a:sym typeface="+mn-lt"/>
                </a:rPr>
                <a:t>Feature Eight</a:t>
              </a:r>
            </a:p>
          </p:txBody>
        </p:sp>
        <p:sp>
          <p:nvSpPr>
            <p:cNvPr id="96"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97" name="Oval 96"/>
          <p:cNvSpPr/>
          <p:nvPr/>
        </p:nvSpPr>
        <p:spPr>
          <a:xfrm>
            <a:off x="8910004" y="5232906"/>
            <a:ext cx="472624" cy="47274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sp>
        <p:nvSpPr>
          <p:cNvPr id="98" name="Freeform 211"/>
          <p:cNvSpPr>
            <a:spLocks noEditPoints="1"/>
          </p:cNvSpPr>
          <p:nvPr/>
        </p:nvSpPr>
        <p:spPr bwMode="auto">
          <a:xfrm>
            <a:off x="9037200" y="3160653"/>
            <a:ext cx="214303" cy="212685"/>
          </a:xfrm>
          <a:custGeom>
            <a:avLst/>
            <a:gdLst/>
            <a:ahLst/>
            <a:cxnLst>
              <a:cxn ang="0">
                <a:pos x="58" y="50"/>
              </a:cxn>
              <a:cxn ang="0">
                <a:pos x="51" y="58"/>
              </a:cxn>
              <a:cxn ang="0">
                <a:pos x="7" y="58"/>
              </a:cxn>
              <a:cxn ang="0">
                <a:pos x="0" y="50"/>
              </a:cxn>
              <a:cxn ang="0">
                <a:pos x="0" y="7"/>
              </a:cxn>
              <a:cxn ang="0">
                <a:pos x="7" y="0"/>
              </a:cxn>
              <a:cxn ang="0">
                <a:pos x="51" y="0"/>
              </a:cxn>
              <a:cxn ang="0">
                <a:pos x="58" y="7"/>
              </a:cxn>
              <a:cxn ang="0">
                <a:pos x="58" y="50"/>
              </a:cxn>
              <a:cxn ang="0">
                <a:pos x="51" y="24"/>
              </a:cxn>
              <a:cxn ang="0">
                <a:pos x="46" y="24"/>
              </a:cxn>
              <a:cxn ang="0">
                <a:pos x="47" y="29"/>
              </a:cxn>
              <a:cxn ang="0">
                <a:pos x="29" y="47"/>
              </a:cxn>
              <a:cxn ang="0">
                <a:pos x="11" y="29"/>
              </a:cxn>
              <a:cxn ang="0">
                <a:pos x="12" y="24"/>
              </a:cxn>
              <a:cxn ang="0">
                <a:pos x="6" y="24"/>
              </a:cxn>
              <a:cxn ang="0">
                <a:pos x="6" y="49"/>
              </a:cxn>
              <a:cxn ang="0">
                <a:pos x="9" y="51"/>
              </a:cxn>
              <a:cxn ang="0">
                <a:pos x="49" y="51"/>
              </a:cxn>
              <a:cxn ang="0">
                <a:pos x="51" y="49"/>
              </a:cxn>
              <a:cxn ang="0">
                <a:pos x="51" y="24"/>
              </a:cxn>
              <a:cxn ang="0">
                <a:pos x="29" y="17"/>
              </a:cxn>
              <a:cxn ang="0">
                <a:pos x="17" y="29"/>
              </a:cxn>
              <a:cxn ang="0">
                <a:pos x="29" y="40"/>
              </a:cxn>
              <a:cxn ang="0">
                <a:pos x="41" y="29"/>
              </a:cxn>
              <a:cxn ang="0">
                <a:pos x="29" y="17"/>
              </a:cxn>
              <a:cxn ang="0">
                <a:pos x="51" y="9"/>
              </a:cxn>
              <a:cxn ang="0">
                <a:pos x="49" y="6"/>
              </a:cxn>
              <a:cxn ang="0">
                <a:pos x="42" y="6"/>
              </a:cxn>
              <a:cxn ang="0">
                <a:pos x="40" y="9"/>
              </a:cxn>
              <a:cxn ang="0">
                <a:pos x="40" y="15"/>
              </a:cxn>
              <a:cxn ang="0">
                <a:pos x="42" y="18"/>
              </a:cxn>
              <a:cxn ang="0">
                <a:pos x="49" y="18"/>
              </a:cxn>
              <a:cxn ang="0">
                <a:pos x="51" y="15"/>
              </a:cxn>
              <a:cxn ang="0">
                <a:pos x="51" y="9"/>
              </a:cxn>
            </a:cxnLst>
            <a:rect l="0" t="0" r="r" b="b"/>
            <a:pathLst>
              <a:path w="58" h="58">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99" name="Freeform 14"/>
          <p:cNvSpPr>
            <a:spLocks noEditPoints="1"/>
          </p:cNvSpPr>
          <p:nvPr/>
        </p:nvSpPr>
        <p:spPr bwMode="auto">
          <a:xfrm>
            <a:off x="9019702" y="3883086"/>
            <a:ext cx="261307" cy="201084"/>
          </a:xfrm>
          <a:custGeom>
            <a:avLst/>
            <a:gdLst/>
            <a:ahLst/>
            <a:cxnLst>
              <a:cxn ang="0">
                <a:pos x="78" y="47"/>
              </a:cxn>
              <a:cxn ang="0">
                <a:pos x="76" y="48"/>
              </a:cxn>
              <a:cxn ang="0">
                <a:pos x="73" y="48"/>
              </a:cxn>
              <a:cxn ang="0">
                <a:pos x="73" y="53"/>
              </a:cxn>
              <a:cxn ang="0">
                <a:pos x="65" y="60"/>
              </a:cxn>
              <a:cxn ang="0">
                <a:pos x="58" y="53"/>
              </a:cxn>
              <a:cxn ang="0">
                <a:pos x="58" y="48"/>
              </a:cxn>
              <a:cxn ang="0">
                <a:pos x="19" y="48"/>
              </a:cxn>
              <a:cxn ang="0">
                <a:pos x="19" y="53"/>
              </a:cxn>
              <a:cxn ang="0">
                <a:pos x="12" y="60"/>
              </a:cxn>
              <a:cxn ang="0">
                <a:pos x="5" y="53"/>
              </a:cxn>
              <a:cxn ang="0">
                <a:pos x="5" y="48"/>
              </a:cxn>
              <a:cxn ang="0">
                <a:pos x="1" y="48"/>
              </a:cxn>
              <a:cxn ang="0">
                <a:pos x="0" y="47"/>
              </a:cxn>
              <a:cxn ang="0">
                <a:pos x="0" y="32"/>
              </a:cxn>
              <a:cxn ang="0">
                <a:pos x="8" y="24"/>
              </a:cxn>
              <a:cxn ang="0">
                <a:pos x="9" y="24"/>
              </a:cxn>
              <a:cxn ang="0">
                <a:pos x="13" y="8"/>
              </a:cxn>
              <a:cxn ang="0">
                <a:pos x="24" y="0"/>
              </a:cxn>
              <a:cxn ang="0">
                <a:pos x="53" y="0"/>
              </a:cxn>
              <a:cxn ang="0">
                <a:pos x="64" y="8"/>
              </a:cxn>
              <a:cxn ang="0">
                <a:pos x="68" y="24"/>
              </a:cxn>
              <a:cxn ang="0">
                <a:pos x="69" y="24"/>
              </a:cxn>
              <a:cxn ang="0">
                <a:pos x="78" y="32"/>
              </a:cxn>
              <a:cxn ang="0">
                <a:pos x="78" y="47"/>
              </a:cxn>
              <a:cxn ang="0">
                <a:pos x="12" y="30"/>
              </a:cxn>
              <a:cxn ang="0">
                <a:pos x="6" y="36"/>
              </a:cxn>
              <a:cxn ang="0">
                <a:pos x="12" y="42"/>
              </a:cxn>
              <a:cxn ang="0">
                <a:pos x="18" y="36"/>
              </a:cxn>
              <a:cxn ang="0">
                <a:pos x="12" y="30"/>
              </a:cxn>
              <a:cxn ang="0">
                <a:pos x="58" y="24"/>
              </a:cxn>
              <a:cxn ang="0">
                <a:pos x="55" y="10"/>
              </a:cxn>
              <a:cxn ang="0">
                <a:pos x="53" y="9"/>
              </a:cxn>
              <a:cxn ang="0">
                <a:pos x="24" y="9"/>
              </a:cxn>
              <a:cxn ang="0">
                <a:pos x="23" y="10"/>
              </a:cxn>
              <a:cxn ang="0">
                <a:pos x="19" y="24"/>
              </a:cxn>
              <a:cxn ang="0">
                <a:pos x="58" y="24"/>
              </a:cxn>
              <a:cxn ang="0">
                <a:pos x="65" y="30"/>
              </a:cxn>
              <a:cxn ang="0">
                <a:pos x="59" y="36"/>
              </a:cxn>
              <a:cxn ang="0">
                <a:pos x="65" y="42"/>
              </a:cxn>
              <a:cxn ang="0">
                <a:pos x="71" y="36"/>
              </a:cxn>
              <a:cxn ang="0">
                <a:pos x="65" y="30"/>
              </a:cxn>
            </a:cxnLst>
            <a:rect l="0" t="0" r="r" b="b"/>
            <a:pathLst>
              <a:path w="78" h="60">
                <a:moveTo>
                  <a:pt x="78" y="47"/>
                </a:moveTo>
                <a:cubicBezTo>
                  <a:pt x="78" y="48"/>
                  <a:pt x="77" y="48"/>
                  <a:pt x="76" y="48"/>
                </a:cubicBezTo>
                <a:cubicBezTo>
                  <a:pt x="73" y="48"/>
                  <a:pt x="73" y="48"/>
                  <a:pt x="73" y="48"/>
                </a:cubicBezTo>
                <a:cubicBezTo>
                  <a:pt x="73" y="53"/>
                  <a:pt x="73" y="53"/>
                  <a:pt x="73" y="53"/>
                </a:cubicBezTo>
                <a:cubicBezTo>
                  <a:pt x="73" y="57"/>
                  <a:pt x="69" y="60"/>
                  <a:pt x="65" y="60"/>
                </a:cubicBezTo>
                <a:cubicBezTo>
                  <a:pt x="61" y="60"/>
                  <a:pt x="58" y="57"/>
                  <a:pt x="58" y="53"/>
                </a:cubicBezTo>
                <a:cubicBezTo>
                  <a:pt x="58" y="48"/>
                  <a:pt x="58" y="48"/>
                  <a:pt x="58" y="48"/>
                </a:cubicBezTo>
                <a:cubicBezTo>
                  <a:pt x="19" y="48"/>
                  <a:pt x="19" y="48"/>
                  <a:pt x="19" y="48"/>
                </a:cubicBezTo>
                <a:cubicBezTo>
                  <a:pt x="19" y="53"/>
                  <a:pt x="19" y="53"/>
                  <a:pt x="19" y="53"/>
                </a:cubicBezTo>
                <a:cubicBezTo>
                  <a:pt x="19" y="57"/>
                  <a:pt x="16" y="60"/>
                  <a:pt x="12" y="60"/>
                </a:cubicBezTo>
                <a:cubicBezTo>
                  <a:pt x="8" y="60"/>
                  <a:pt x="5" y="57"/>
                  <a:pt x="5" y="53"/>
                </a:cubicBezTo>
                <a:cubicBezTo>
                  <a:pt x="5" y="48"/>
                  <a:pt x="5" y="48"/>
                  <a:pt x="5" y="48"/>
                </a:cubicBezTo>
                <a:cubicBezTo>
                  <a:pt x="1" y="48"/>
                  <a:pt x="1" y="48"/>
                  <a:pt x="1" y="48"/>
                </a:cubicBezTo>
                <a:cubicBezTo>
                  <a:pt x="0" y="48"/>
                  <a:pt x="0" y="48"/>
                  <a:pt x="0" y="47"/>
                </a:cubicBezTo>
                <a:cubicBezTo>
                  <a:pt x="0" y="32"/>
                  <a:pt x="0" y="32"/>
                  <a:pt x="0" y="32"/>
                </a:cubicBezTo>
                <a:cubicBezTo>
                  <a:pt x="0" y="28"/>
                  <a:pt x="4" y="24"/>
                  <a:pt x="8" y="24"/>
                </a:cubicBezTo>
                <a:cubicBezTo>
                  <a:pt x="9" y="24"/>
                  <a:pt x="9" y="24"/>
                  <a:pt x="9" y="24"/>
                </a:cubicBezTo>
                <a:cubicBezTo>
                  <a:pt x="13" y="8"/>
                  <a:pt x="13" y="8"/>
                  <a:pt x="13" y="8"/>
                </a:cubicBezTo>
                <a:cubicBezTo>
                  <a:pt x="14" y="3"/>
                  <a:pt x="19" y="0"/>
                  <a:pt x="24" y="0"/>
                </a:cubicBezTo>
                <a:cubicBezTo>
                  <a:pt x="53" y="0"/>
                  <a:pt x="53" y="0"/>
                  <a:pt x="53" y="0"/>
                </a:cubicBezTo>
                <a:cubicBezTo>
                  <a:pt x="58" y="0"/>
                  <a:pt x="63" y="3"/>
                  <a:pt x="64" y="8"/>
                </a:cubicBezTo>
                <a:cubicBezTo>
                  <a:pt x="68" y="24"/>
                  <a:pt x="68" y="24"/>
                  <a:pt x="68" y="24"/>
                </a:cubicBezTo>
                <a:cubicBezTo>
                  <a:pt x="69" y="24"/>
                  <a:pt x="69" y="24"/>
                  <a:pt x="69" y="24"/>
                </a:cubicBezTo>
                <a:cubicBezTo>
                  <a:pt x="74" y="24"/>
                  <a:pt x="78" y="28"/>
                  <a:pt x="78" y="32"/>
                </a:cubicBezTo>
                <a:lnTo>
                  <a:pt x="78" y="47"/>
                </a:lnTo>
                <a:close/>
                <a:moveTo>
                  <a:pt x="12" y="30"/>
                </a:moveTo>
                <a:cubicBezTo>
                  <a:pt x="9" y="30"/>
                  <a:pt x="6" y="33"/>
                  <a:pt x="6" y="36"/>
                </a:cubicBezTo>
                <a:cubicBezTo>
                  <a:pt x="6" y="39"/>
                  <a:pt x="9" y="42"/>
                  <a:pt x="12" y="42"/>
                </a:cubicBezTo>
                <a:cubicBezTo>
                  <a:pt x="15" y="42"/>
                  <a:pt x="18" y="39"/>
                  <a:pt x="18" y="36"/>
                </a:cubicBezTo>
                <a:cubicBezTo>
                  <a:pt x="18" y="33"/>
                  <a:pt x="15" y="30"/>
                  <a:pt x="12" y="30"/>
                </a:cubicBezTo>
                <a:close/>
                <a:moveTo>
                  <a:pt x="58" y="24"/>
                </a:moveTo>
                <a:cubicBezTo>
                  <a:pt x="55" y="10"/>
                  <a:pt x="55" y="10"/>
                  <a:pt x="55" y="10"/>
                </a:cubicBezTo>
                <a:cubicBezTo>
                  <a:pt x="54" y="10"/>
                  <a:pt x="54" y="9"/>
                  <a:pt x="53" y="9"/>
                </a:cubicBezTo>
                <a:cubicBezTo>
                  <a:pt x="24" y="9"/>
                  <a:pt x="24" y="9"/>
                  <a:pt x="24" y="9"/>
                </a:cubicBezTo>
                <a:cubicBezTo>
                  <a:pt x="24" y="9"/>
                  <a:pt x="23" y="10"/>
                  <a:pt x="23" y="10"/>
                </a:cubicBezTo>
                <a:cubicBezTo>
                  <a:pt x="19" y="24"/>
                  <a:pt x="19" y="24"/>
                  <a:pt x="19" y="24"/>
                </a:cubicBezTo>
                <a:lnTo>
                  <a:pt x="58" y="24"/>
                </a:lnTo>
                <a:close/>
                <a:moveTo>
                  <a:pt x="65" y="30"/>
                </a:moveTo>
                <a:cubicBezTo>
                  <a:pt x="62" y="30"/>
                  <a:pt x="59" y="33"/>
                  <a:pt x="59" y="36"/>
                </a:cubicBezTo>
                <a:cubicBezTo>
                  <a:pt x="59" y="39"/>
                  <a:pt x="62" y="42"/>
                  <a:pt x="65" y="42"/>
                </a:cubicBezTo>
                <a:cubicBezTo>
                  <a:pt x="69" y="42"/>
                  <a:pt x="71" y="39"/>
                  <a:pt x="71" y="36"/>
                </a:cubicBezTo>
                <a:cubicBezTo>
                  <a:pt x="71" y="33"/>
                  <a:pt x="69" y="30"/>
                  <a:pt x="65" y="30"/>
                </a:cubicBez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100" name="Freeform 77"/>
          <p:cNvSpPr>
            <a:spLocks noEditPoints="1"/>
          </p:cNvSpPr>
          <p:nvPr/>
        </p:nvSpPr>
        <p:spPr bwMode="auto">
          <a:xfrm>
            <a:off x="9006479" y="4616927"/>
            <a:ext cx="275022" cy="275130"/>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101" name="Freeform 230"/>
          <p:cNvSpPr>
            <a:spLocks noEditPoints="1"/>
          </p:cNvSpPr>
          <p:nvPr/>
        </p:nvSpPr>
        <p:spPr bwMode="auto">
          <a:xfrm>
            <a:off x="9027727" y="5328953"/>
            <a:ext cx="235733" cy="235825"/>
          </a:xfrm>
          <a:custGeom>
            <a:avLst/>
            <a:gdLst/>
            <a:ahLst/>
            <a:cxnLst>
              <a:cxn ang="0">
                <a:pos x="48" y="26"/>
              </a:cxn>
              <a:cxn ang="0">
                <a:pos x="16" y="58"/>
              </a:cxn>
              <a:cxn ang="0">
                <a:pos x="0" y="58"/>
              </a:cxn>
              <a:cxn ang="0">
                <a:pos x="0" y="42"/>
              </a:cxn>
              <a:cxn ang="0">
                <a:pos x="32" y="10"/>
              </a:cxn>
              <a:cxn ang="0">
                <a:pos x="48" y="26"/>
              </a:cxn>
              <a:cxn ang="0">
                <a:pos x="18" y="50"/>
              </a:cxn>
              <a:cxn ang="0">
                <a:pos x="9" y="41"/>
              </a:cxn>
              <a:cxn ang="0">
                <a:pos x="5" y="44"/>
              </a:cxn>
              <a:cxn ang="0">
                <a:pos x="5" y="48"/>
              </a:cxn>
              <a:cxn ang="0">
                <a:pos x="10" y="48"/>
              </a:cxn>
              <a:cxn ang="0">
                <a:pos x="10" y="53"/>
              </a:cxn>
              <a:cxn ang="0">
                <a:pos x="14" y="53"/>
              </a:cxn>
              <a:cxn ang="0">
                <a:pos x="18" y="50"/>
              </a:cxn>
              <a:cxn ang="0">
                <a:pos x="33" y="17"/>
              </a:cxn>
              <a:cxn ang="0">
                <a:pos x="33" y="17"/>
              </a:cxn>
              <a:cxn ang="0">
                <a:pos x="12" y="38"/>
              </a:cxn>
              <a:cxn ang="0">
                <a:pos x="12" y="38"/>
              </a:cxn>
              <a:cxn ang="0">
                <a:pos x="13" y="39"/>
              </a:cxn>
              <a:cxn ang="0">
                <a:pos x="13" y="39"/>
              </a:cxn>
              <a:cxn ang="0">
                <a:pos x="34" y="18"/>
              </a:cxn>
              <a:cxn ang="0">
                <a:pos x="34" y="18"/>
              </a:cxn>
              <a:cxn ang="0">
                <a:pos x="33" y="17"/>
              </a:cxn>
              <a:cxn ang="0">
                <a:pos x="57" y="18"/>
              </a:cxn>
              <a:cxn ang="0">
                <a:pos x="50" y="24"/>
              </a:cxn>
              <a:cxn ang="0">
                <a:pos x="34" y="8"/>
              </a:cxn>
              <a:cxn ang="0">
                <a:pos x="41" y="2"/>
              </a:cxn>
              <a:cxn ang="0">
                <a:pos x="44" y="0"/>
              </a:cxn>
              <a:cxn ang="0">
                <a:pos x="48" y="2"/>
              </a:cxn>
              <a:cxn ang="0">
                <a:pos x="57" y="11"/>
              </a:cxn>
              <a:cxn ang="0">
                <a:pos x="58" y="14"/>
              </a:cxn>
              <a:cxn ang="0">
                <a:pos x="57" y="18"/>
              </a:cxn>
            </a:cxnLst>
            <a:rect l="0" t="0" r="r" b="b"/>
            <a:pathLst>
              <a:path w="58" h="58">
                <a:moveTo>
                  <a:pt x="48" y="26"/>
                </a:moveTo>
                <a:cubicBezTo>
                  <a:pt x="16" y="58"/>
                  <a:pt x="16" y="58"/>
                  <a:pt x="16" y="58"/>
                </a:cubicBezTo>
                <a:cubicBezTo>
                  <a:pt x="0" y="58"/>
                  <a:pt x="0" y="58"/>
                  <a:pt x="0" y="58"/>
                </a:cubicBezTo>
                <a:cubicBezTo>
                  <a:pt x="0" y="42"/>
                  <a:pt x="0" y="42"/>
                  <a:pt x="0" y="42"/>
                </a:cubicBezTo>
                <a:cubicBezTo>
                  <a:pt x="32" y="10"/>
                  <a:pt x="32" y="10"/>
                  <a:pt x="32" y="10"/>
                </a:cubicBezTo>
                <a:lnTo>
                  <a:pt x="48" y="26"/>
                </a:lnTo>
                <a:close/>
                <a:moveTo>
                  <a:pt x="18" y="50"/>
                </a:moveTo>
                <a:cubicBezTo>
                  <a:pt x="9" y="41"/>
                  <a:pt x="9" y="41"/>
                  <a:pt x="9" y="41"/>
                </a:cubicBezTo>
                <a:cubicBezTo>
                  <a:pt x="5" y="44"/>
                  <a:pt x="5" y="44"/>
                  <a:pt x="5" y="44"/>
                </a:cubicBezTo>
                <a:cubicBezTo>
                  <a:pt x="5" y="48"/>
                  <a:pt x="5" y="48"/>
                  <a:pt x="5" y="48"/>
                </a:cubicBezTo>
                <a:cubicBezTo>
                  <a:pt x="10" y="48"/>
                  <a:pt x="10" y="48"/>
                  <a:pt x="10" y="48"/>
                </a:cubicBezTo>
                <a:cubicBezTo>
                  <a:pt x="10" y="53"/>
                  <a:pt x="10" y="53"/>
                  <a:pt x="10" y="53"/>
                </a:cubicBezTo>
                <a:cubicBezTo>
                  <a:pt x="14" y="53"/>
                  <a:pt x="14" y="53"/>
                  <a:pt x="14" y="53"/>
                </a:cubicBezTo>
                <a:lnTo>
                  <a:pt x="18" y="50"/>
                </a:lnTo>
                <a:close/>
                <a:moveTo>
                  <a:pt x="33" y="17"/>
                </a:moveTo>
                <a:cubicBezTo>
                  <a:pt x="33" y="17"/>
                  <a:pt x="33" y="17"/>
                  <a:pt x="33" y="17"/>
                </a:cubicBezTo>
                <a:cubicBezTo>
                  <a:pt x="12" y="38"/>
                  <a:pt x="12" y="38"/>
                  <a:pt x="12" y="38"/>
                </a:cubicBezTo>
                <a:cubicBezTo>
                  <a:pt x="12" y="38"/>
                  <a:pt x="12" y="38"/>
                  <a:pt x="12" y="38"/>
                </a:cubicBezTo>
                <a:cubicBezTo>
                  <a:pt x="12" y="39"/>
                  <a:pt x="12" y="39"/>
                  <a:pt x="13" y="39"/>
                </a:cubicBezTo>
                <a:cubicBezTo>
                  <a:pt x="13" y="39"/>
                  <a:pt x="13" y="39"/>
                  <a:pt x="13" y="39"/>
                </a:cubicBezTo>
                <a:cubicBezTo>
                  <a:pt x="34" y="18"/>
                  <a:pt x="34" y="18"/>
                  <a:pt x="34" y="18"/>
                </a:cubicBezTo>
                <a:cubicBezTo>
                  <a:pt x="34" y="18"/>
                  <a:pt x="34" y="18"/>
                  <a:pt x="34" y="18"/>
                </a:cubicBezTo>
                <a:cubicBezTo>
                  <a:pt x="34" y="17"/>
                  <a:pt x="34" y="17"/>
                  <a:pt x="33" y="17"/>
                </a:cubicBezTo>
                <a:close/>
                <a:moveTo>
                  <a:pt x="57" y="18"/>
                </a:moveTo>
                <a:cubicBezTo>
                  <a:pt x="50" y="24"/>
                  <a:pt x="50" y="24"/>
                  <a:pt x="50" y="24"/>
                </a:cubicBezTo>
                <a:cubicBezTo>
                  <a:pt x="34" y="8"/>
                  <a:pt x="34" y="8"/>
                  <a:pt x="34" y="8"/>
                </a:cubicBezTo>
                <a:cubicBezTo>
                  <a:pt x="41" y="2"/>
                  <a:pt x="41" y="2"/>
                  <a:pt x="41" y="2"/>
                </a:cubicBezTo>
                <a:cubicBezTo>
                  <a:pt x="42" y="1"/>
                  <a:pt x="43" y="0"/>
                  <a:pt x="44" y="0"/>
                </a:cubicBezTo>
                <a:cubicBezTo>
                  <a:pt x="45" y="0"/>
                  <a:pt x="47" y="1"/>
                  <a:pt x="48" y="2"/>
                </a:cubicBezTo>
                <a:cubicBezTo>
                  <a:pt x="57" y="11"/>
                  <a:pt x="57" y="11"/>
                  <a:pt x="57" y="11"/>
                </a:cubicBezTo>
                <a:cubicBezTo>
                  <a:pt x="57" y="12"/>
                  <a:pt x="58" y="13"/>
                  <a:pt x="58" y="14"/>
                </a:cubicBezTo>
                <a:cubicBezTo>
                  <a:pt x="58" y="15"/>
                  <a:pt x="57" y="17"/>
                  <a:pt x="57" y="18"/>
                </a:cubicBezTo>
                <a:close/>
              </a:path>
            </a:pathLst>
          </a:custGeom>
          <a:solidFill>
            <a:schemeClr val="bg1"/>
          </a:solidFill>
          <a:ln w="9525">
            <a:noFill/>
            <a:round/>
          </a:ln>
        </p:spPr>
        <p:txBody>
          <a:bodyPr vert="horz" wrap="square" lIns="45720" tIns="22860" rIns="45720" bIns="22860" numCol="1" anchor="t" anchorCtr="0" compatLnSpc="1"/>
          <a:lstStyle/>
          <a:p>
            <a:endParaRPr lang="en-US" sz="900">
              <a:cs typeface="+mn-ea"/>
              <a:sym typeface="+mn-lt"/>
            </a:endParaRPr>
          </a:p>
        </p:txBody>
      </p:sp>
      <p:grpSp>
        <p:nvGrpSpPr>
          <p:cNvPr id="102" name="Group 101"/>
          <p:cNvGrpSpPr/>
          <p:nvPr/>
        </p:nvGrpSpPr>
        <p:grpSpPr>
          <a:xfrm>
            <a:off x="860425" y="2731124"/>
            <a:ext cx="1888955" cy="626157"/>
            <a:chOff x="1106692" y="1325672"/>
            <a:chExt cx="1926096" cy="469616"/>
          </a:xfrm>
        </p:grpSpPr>
        <p:sp>
          <p:nvSpPr>
            <p:cNvPr id="103"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600" dirty="0">
                  <a:solidFill>
                    <a:schemeClr val="tx1"/>
                  </a:solidFill>
                  <a:latin typeface="+mn-lt"/>
                  <a:ea typeface="+mn-ea"/>
                  <a:cs typeface="+mn-ea"/>
                  <a:sym typeface="+mn-lt"/>
                </a:rPr>
                <a:t>Feature One</a:t>
              </a:r>
            </a:p>
          </p:txBody>
        </p:sp>
        <p:sp>
          <p:nvSpPr>
            <p:cNvPr id="104"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105" name="Oval 104"/>
          <p:cNvSpPr/>
          <p:nvPr/>
        </p:nvSpPr>
        <p:spPr>
          <a:xfrm>
            <a:off x="2846156" y="2816669"/>
            <a:ext cx="472624" cy="472748"/>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sp>
        <p:nvSpPr>
          <p:cNvPr id="106" name="Freeform 161"/>
          <p:cNvSpPr>
            <a:spLocks noEditPoints="1"/>
          </p:cNvSpPr>
          <p:nvPr/>
        </p:nvSpPr>
        <p:spPr bwMode="auto">
          <a:xfrm>
            <a:off x="2962360" y="2931861"/>
            <a:ext cx="253709" cy="220075"/>
          </a:xfrm>
          <a:custGeom>
            <a:avLst/>
            <a:gdLst/>
            <a:ahLst/>
            <a:cxnLst>
              <a:cxn ang="0">
                <a:pos x="73" y="19"/>
              </a:cxn>
              <a:cxn ang="0">
                <a:pos x="73" y="53"/>
              </a:cxn>
              <a:cxn ang="0">
                <a:pos x="64" y="63"/>
              </a:cxn>
              <a:cxn ang="0">
                <a:pos x="10" y="63"/>
              </a:cxn>
              <a:cxn ang="0">
                <a:pos x="0" y="53"/>
              </a:cxn>
              <a:cxn ang="0">
                <a:pos x="0" y="19"/>
              </a:cxn>
              <a:cxn ang="0">
                <a:pos x="10" y="9"/>
              </a:cxn>
              <a:cxn ang="0">
                <a:pos x="19" y="9"/>
              </a:cxn>
              <a:cxn ang="0">
                <a:pos x="21" y="4"/>
              </a:cxn>
              <a:cxn ang="0">
                <a:pos x="27" y="0"/>
              </a:cxn>
              <a:cxn ang="0">
                <a:pos x="47" y="0"/>
              </a:cxn>
              <a:cxn ang="0">
                <a:pos x="53" y="4"/>
              </a:cxn>
              <a:cxn ang="0">
                <a:pos x="55" y="9"/>
              </a:cxn>
              <a:cxn ang="0">
                <a:pos x="64" y="9"/>
              </a:cxn>
              <a:cxn ang="0">
                <a:pos x="73" y="19"/>
              </a:cxn>
              <a:cxn ang="0">
                <a:pos x="54" y="36"/>
              </a:cxn>
              <a:cxn ang="0">
                <a:pos x="37" y="19"/>
              </a:cxn>
              <a:cxn ang="0">
                <a:pos x="20" y="36"/>
              </a:cxn>
              <a:cxn ang="0">
                <a:pos x="37" y="53"/>
              </a:cxn>
              <a:cxn ang="0">
                <a:pos x="54" y="36"/>
              </a:cxn>
              <a:cxn ang="0">
                <a:pos x="48" y="36"/>
              </a:cxn>
              <a:cxn ang="0">
                <a:pos x="37" y="47"/>
              </a:cxn>
              <a:cxn ang="0">
                <a:pos x="26" y="36"/>
              </a:cxn>
              <a:cxn ang="0">
                <a:pos x="37" y="25"/>
              </a:cxn>
              <a:cxn ang="0">
                <a:pos x="48" y="36"/>
              </a:cxn>
            </a:cxnLst>
            <a:rect l="0" t="0" r="r" b="b"/>
            <a:pathLst>
              <a:path w="73" h="63">
                <a:moveTo>
                  <a:pt x="73" y="19"/>
                </a:moveTo>
                <a:cubicBezTo>
                  <a:pt x="73" y="53"/>
                  <a:pt x="73" y="53"/>
                  <a:pt x="73" y="53"/>
                </a:cubicBezTo>
                <a:cubicBezTo>
                  <a:pt x="73" y="58"/>
                  <a:pt x="69" y="63"/>
                  <a:pt x="64" y="63"/>
                </a:cubicBezTo>
                <a:cubicBezTo>
                  <a:pt x="10" y="63"/>
                  <a:pt x="10" y="63"/>
                  <a:pt x="10" y="63"/>
                </a:cubicBezTo>
                <a:cubicBezTo>
                  <a:pt x="5" y="63"/>
                  <a:pt x="0" y="58"/>
                  <a:pt x="0" y="53"/>
                </a:cubicBezTo>
                <a:cubicBezTo>
                  <a:pt x="0" y="19"/>
                  <a:pt x="0" y="19"/>
                  <a:pt x="0" y="19"/>
                </a:cubicBezTo>
                <a:cubicBezTo>
                  <a:pt x="0" y="14"/>
                  <a:pt x="5" y="9"/>
                  <a:pt x="10" y="9"/>
                </a:cubicBezTo>
                <a:cubicBezTo>
                  <a:pt x="19" y="9"/>
                  <a:pt x="19" y="9"/>
                  <a:pt x="19" y="9"/>
                </a:cubicBezTo>
                <a:cubicBezTo>
                  <a:pt x="21" y="4"/>
                  <a:pt x="21" y="4"/>
                  <a:pt x="21" y="4"/>
                </a:cubicBezTo>
                <a:cubicBezTo>
                  <a:pt x="22" y="2"/>
                  <a:pt x="25" y="0"/>
                  <a:pt x="27" y="0"/>
                </a:cubicBezTo>
                <a:cubicBezTo>
                  <a:pt x="47" y="0"/>
                  <a:pt x="47" y="0"/>
                  <a:pt x="47" y="0"/>
                </a:cubicBezTo>
                <a:cubicBezTo>
                  <a:pt x="49" y="0"/>
                  <a:pt x="52" y="2"/>
                  <a:pt x="53" y="4"/>
                </a:cubicBezTo>
                <a:cubicBezTo>
                  <a:pt x="55" y="9"/>
                  <a:pt x="55" y="9"/>
                  <a:pt x="55" y="9"/>
                </a:cubicBezTo>
                <a:cubicBezTo>
                  <a:pt x="64" y="9"/>
                  <a:pt x="64" y="9"/>
                  <a:pt x="64" y="9"/>
                </a:cubicBezTo>
                <a:cubicBezTo>
                  <a:pt x="69" y="9"/>
                  <a:pt x="73" y="14"/>
                  <a:pt x="73" y="19"/>
                </a:cubicBezTo>
                <a:close/>
                <a:moveTo>
                  <a:pt x="54" y="36"/>
                </a:moveTo>
                <a:cubicBezTo>
                  <a:pt x="54" y="27"/>
                  <a:pt x="46" y="19"/>
                  <a:pt x="37" y="19"/>
                </a:cubicBezTo>
                <a:cubicBezTo>
                  <a:pt x="28" y="19"/>
                  <a:pt x="20" y="27"/>
                  <a:pt x="20" y="36"/>
                </a:cubicBezTo>
                <a:cubicBezTo>
                  <a:pt x="20" y="46"/>
                  <a:pt x="28" y="53"/>
                  <a:pt x="37" y="53"/>
                </a:cubicBezTo>
                <a:cubicBezTo>
                  <a:pt x="46" y="53"/>
                  <a:pt x="54" y="46"/>
                  <a:pt x="54" y="36"/>
                </a:cubicBezTo>
                <a:close/>
                <a:moveTo>
                  <a:pt x="48" y="36"/>
                </a:moveTo>
                <a:cubicBezTo>
                  <a:pt x="48" y="42"/>
                  <a:pt x="43" y="47"/>
                  <a:pt x="37" y="47"/>
                </a:cubicBezTo>
                <a:cubicBezTo>
                  <a:pt x="31" y="47"/>
                  <a:pt x="26" y="42"/>
                  <a:pt x="26" y="36"/>
                </a:cubicBezTo>
                <a:cubicBezTo>
                  <a:pt x="26" y="30"/>
                  <a:pt x="31" y="25"/>
                  <a:pt x="37" y="25"/>
                </a:cubicBezTo>
                <a:cubicBezTo>
                  <a:pt x="43" y="25"/>
                  <a:pt x="48" y="30"/>
                  <a:pt x="48" y="36"/>
                </a:cubicBez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grpSp>
        <p:nvGrpSpPr>
          <p:cNvPr id="107" name="Group 106"/>
          <p:cNvGrpSpPr/>
          <p:nvPr/>
        </p:nvGrpSpPr>
        <p:grpSpPr>
          <a:xfrm>
            <a:off x="860425" y="3440454"/>
            <a:ext cx="1888955" cy="626157"/>
            <a:chOff x="1106692" y="1325672"/>
            <a:chExt cx="1926096" cy="469616"/>
          </a:xfrm>
        </p:grpSpPr>
        <p:sp>
          <p:nvSpPr>
            <p:cNvPr id="108"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600" dirty="0">
                  <a:solidFill>
                    <a:schemeClr val="tx1"/>
                  </a:solidFill>
                  <a:latin typeface="+mn-lt"/>
                  <a:ea typeface="+mn-ea"/>
                  <a:cs typeface="+mn-ea"/>
                  <a:sym typeface="+mn-lt"/>
                </a:rPr>
                <a:t>Feature Two</a:t>
              </a:r>
            </a:p>
          </p:txBody>
        </p:sp>
        <p:sp>
          <p:nvSpPr>
            <p:cNvPr id="109"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110" name="Oval 109"/>
          <p:cNvSpPr/>
          <p:nvPr/>
        </p:nvSpPr>
        <p:spPr>
          <a:xfrm>
            <a:off x="2846156" y="3525998"/>
            <a:ext cx="472624" cy="472748"/>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grpSp>
        <p:nvGrpSpPr>
          <p:cNvPr id="111" name="Group 110"/>
          <p:cNvGrpSpPr/>
          <p:nvPr/>
        </p:nvGrpSpPr>
        <p:grpSpPr>
          <a:xfrm>
            <a:off x="860425" y="4212802"/>
            <a:ext cx="1888955" cy="626157"/>
            <a:chOff x="1106692" y="1325672"/>
            <a:chExt cx="1926096" cy="469616"/>
          </a:xfrm>
        </p:grpSpPr>
        <p:sp>
          <p:nvSpPr>
            <p:cNvPr id="112"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600" dirty="0">
                  <a:solidFill>
                    <a:schemeClr val="tx1"/>
                  </a:solidFill>
                  <a:latin typeface="+mn-lt"/>
                  <a:ea typeface="+mn-ea"/>
                  <a:cs typeface="+mn-ea"/>
                  <a:sym typeface="+mn-lt"/>
                </a:rPr>
                <a:t>Feature Three</a:t>
              </a:r>
            </a:p>
          </p:txBody>
        </p:sp>
        <p:sp>
          <p:nvSpPr>
            <p:cNvPr id="113"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114" name="Oval 113"/>
          <p:cNvSpPr/>
          <p:nvPr/>
        </p:nvSpPr>
        <p:spPr>
          <a:xfrm>
            <a:off x="2846156" y="4298346"/>
            <a:ext cx="472624" cy="472748"/>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grpSp>
        <p:nvGrpSpPr>
          <p:cNvPr id="115" name="Group 114"/>
          <p:cNvGrpSpPr/>
          <p:nvPr/>
        </p:nvGrpSpPr>
        <p:grpSpPr>
          <a:xfrm>
            <a:off x="860425" y="4922131"/>
            <a:ext cx="1888955" cy="626157"/>
            <a:chOff x="1106692" y="1325672"/>
            <a:chExt cx="1926096" cy="469616"/>
          </a:xfrm>
        </p:grpSpPr>
        <p:sp>
          <p:nvSpPr>
            <p:cNvPr id="116" name="Title 20"/>
            <p:cNvSpPr txBox="1"/>
            <p:nvPr/>
          </p:nvSpPr>
          <p:spPr>
            <a:xfrm>
              <a:off x="1106692" y="1325672"/>
              <a:ext cx="1926096" cy="184665"/>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600" dirty="0">
                  <a:solidFill>
                    <a:schemeClr val="tx1"/>
                  </a:solidFill>
                  <a:latin typeface="+mn-lt"/>
                  <a:ea typeface="+mn-ea"/>
                  <a:cs typeface="+mn-ea"/>
                  <a:sym typeface="+mn-lt"/>
                </a:rPr>
                <a:t>Feature Four</a:t>
              </a:r>
            </a:p>
          </p:txBody>
        </p:sp>
        <p:sp>
          <p:nvSpPr>
            <p:cNvPr id="117" name="Title 20"/>
            <p:cNvSpPr txBox="1"/>
            <p:nvPr/>
          </p:nvSpPr>
          <p:spPr>
            <a:xfrm>
              <a:off x="1107585" y="1501507"/>
              <a:ext cx="1924479" cy="293781"/>
            </a:xfrm>
            <a:prstGeom prst="rect">
              <a:avLst/>
            </a:prstGeom>
          </p:spPr>
          <p:txBody>
            <a:bodyPr vert="horz" wrap="square"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30000"/>
                </a:lnSpc>
              </a:pPr>
              <a:r>
                <a:rPr lang="pt-BR" sz="900" dirty="0">
                  <a:solidFill>
                    <a:schemeClr val="tx1"/>
                  </a:solidFill>
                  <a:latin typeface="+mn-lt"/>
                  <a:ea typeface="+mn-ea"/>
                  <a:cs typeface="+mn-ea"/>
                  <a:sym typeface="+mn-lt"/>
                </a:rPr>
                <a:t>Lorem ipsum dolor sit amet, consectetur adipiscing elit. </a:t>
              </a:r>
              <a:endParaRPr lang="en-US" sz="900" dirty="0">
                <a:solidFill>
                  <a:schemeClr val="tx1"/>
                </a:solidFill>
                <a:latin typeface="+mn-lt"/>
                <a:ea typeface="+mn-ea"/>
                <a:cs typeface="+mn-ea"/>
                <a:sym typeface="+mn-lt"/>
              </a:endParaRPr>
            </a:p>
          </p:txBody>
        </p:sp>
      </p:grpSp>
      <p:sp>
        <p:nvSpPr>
          <p:cNvPr id="118" name="Oval 117"/>
          <p:cNvSpPr/>
          <p:nvPr/>
        </p:nvSpPr>
        <p:spPr>
          <a:xfrm>
            <a:off x="2846156" y="5007676"/>
            <a:ext cx="472624" cy="472748"/>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cs typeface="+mn-ea"/>
              <a:sym typeface="+mn-lt"/>
            </a:endParaRPr>
          </a:p>
        </p:txBody>
      </p:sp>
      <p:sp>
        <p:nvSpPr>
          <p:cNvPr id="119" name="Freeform 61"/>
          <p:cNvSpPr>
            <a:spLocks noEditPoints="1"/>
          </p:cNvSpPr>
          <p:nvPr/>
        </p:nvSpPr>
        <p:spPr bwMode="auto">
          <a:xfrm>
            <a:off x="2941085" y="3692712"/>
            <a:ext cx="268729" cy="142924"/>
          </a:xfrm>
          <a:custGeom>
            <a:avLst/>
            <a:gdLst/>
            <a:ahLst/>
            <a:cxnLst>
              <a:cxn ang="0">
                <a:pos x="53" y="39"/>
              </a:cxn>
              <a:cxn ang="0">
                <a:pos x="40" y="34"/>
              </a:cxn>
              <a:cxn ang="0">
                <a:pos x="32" y="34"/>
              </a:cxn>
              <a:cxn ang="0">
                <a:pos x="19" y="39"/>
              </a:cxn>
              <a:cxn ang="0">
                <a:pos x="0" y="20"/>
              </a:cxn>
              <a:cxn ang="0">
                <a:pos x="19" y="0"/>
              </a:cxn>
              <a:cxn ang="0">
                <a:pos x="53" y="0"/>
              </a:cxn>
              <a:cxn ang="0">
                <a:pos x="73" y="20"/>
              </a:cxn>
              <a:cxn ang="0">
                <a:pos x="53" y="39"/>
              </a:cxn>
              <a:cxn ang="0">
                <a:pos x="31" y="17"/>
              </a:cxn>
              <a:cxn ang="0">
                <a:pos x="30" y="16"/>
              </a:cxn>
              <a:cxn ang="0">
                <a:pos x="23" y="16"/>
              </a:cxn>
              <a:cxn ang="0">
                <a:pos x="23" y="9"/>
              </a:cxn>
              <a:cxn ang="0">
                <a:pos x="22" y="7"/>
              </a:cxn>
              <a:cxn ang="0">
                <a:pos x="17" y="7"/>
              </a:cxn>
              <a:cxn ang="0">
                <a:pos x="16" y="9"/>
              </a:cxn>
              <a:cxn ang="0">
                <a:pos x="16" y="16"/>
              </a:cxn>
              <a:cxn ang="0">
                <a:pos x="8" y="16"/>
              </a:cxn>
              <a:cxn ang="0">
                <a:pos x="7" y="17"/>
              </a:cxn>
              <a:cxn ang="0">
                <a:pos x="7" y="22"/>
              </a:cxn>
              <a:cxn ang="0">
                <a:pos x="8" y="23"/>
              </a:cxn>
              <a:cxn ang="0">
                <a:pos x="16" y="23"/>
              </a:cxn>
              <a:cxn ang="0">
                <a:pos x="16" y="30"/>
              </a:cxn>
              <a:cxn ang="0">
                <a:pos x="17" y="32"/>
              </a:cxn>
              <a:cxn ang="0">
                <a:pos x="22" y="32"/>
              </a:cxn>
              <a:cxn ang="0">
                <a:pos x="23" y="30"/>
              </a:cxn>
              <a:cxn ang="0">
                <a:pos x="23" y="23"/>
              </a:cxn>
              <a:cxn ang="0">
                <a:pos x="30" y="23"/>
              </a:cxn>
              <a:cxn ang="0">
                <a:pos x="31" y="22"/>
              </a:cxn>
              <a:cxn ang="0">
                <a:pos x="31" y="17"/>
              </a:cxn>
              <a:cxn ang="0">
                <a:pos x="48" y="20"/>
              </a:cxn>
              <a:cxn ang="0">
                <a:pos x="43" y="24"/>
              </a:cxn>
              <a:cxn ang="0">
                <a:pos x="48" y="29"/>
              </a:cxn>
              <a:cxn ang="0">
                <a:pos x="53" y="24"/>
              </a:cxn>
              <a:cxn ang="0">
                <a:pos x="48" y="20"/>
              </a:cxn>
              <a:cxn ang="0">
                <a:pos x="58" y="10"/>
              </a:cxn>
              <a:cxn ang="0">
                <a:pos x="53" y="15"/>
              </a:cxn>
              <a:cxn ang="0">
                <a:pos x="58" y="20"/>
              </a:cxn>
              <a:cxn ang="0">
                <a:pos x="63" y="15"/>
              </a:cxn>
              <a:cxn ang="0">
                <a:pos x="58" y="10"/>
              </a:cxn>
            </a:cxnLst>
            <a:rect l="0" t="0" r="r" b="b"/>
            <a:pathLst>
              <a:path w="73" h="39">
                <a:moveTo>
                  <a:pt x="53" y="39"/>
                </a:moveTo>
                <a:cubicBezTo>
                  <a:pt x="48" y="39"/>
                  <a:pt x="44" y="37"/>
                  <a:pt x="40" y="34"/>
                </a:cubicBezTo>
                <a:cubicBezTo>
                  <a:pt x="32" y="34"/>
                  <a:pt x="32" y="34"/>
                  <a:pt x="32" y="34"/>
                </a:cubicBezTo>
                <a:cubicBezTo>
                  <a:pt x="29" y="37"/>
                  <a:pt x="24" y="39"/>
                  <a:pt x="19" y="39"/>
                </a:cubicBezTo>
                <a:cubicBezTo>
                  <a:pt x="8" y="39"/>
                  <a:pt x="0" y="30"/>
                  <a:pt x="0" y="20"/>
                </a:cubicBezTo>
                <a:cubicBezTo>
                  <a:pt x="0" y="9"/>
                  <a:pt x="8" y="0"/>
                  <a:pt x="19" y="0"/>
                </a:cubicBezTo>
                <a:cubicBezTo>
                  <a:pt x="53" y="0"/>
                  <a:pt x="53" y="0"/>
                  <a:pt x="53" y="0"/>
                </a:cubicBezTo>
                <a:cubicBezTo>
                  <a:pt x="64" y="0"/>
                  <a:pt x="73" y="9"/>
                  <a:pt x="73" y="20"/>
                </a:cubicBezTo>
                <a:cubicBezTo>
                  <a:pt x="73" y="30"/>
                  <a:pt x="64" y="39"/>
                  <a:pt x="53" y="39"/>
                </a:cubicBezTo>
                <a:close/>
                <a:moveTo>
                  <a:pt x="31" y="17"/>
                </a:moveTo>
                <a:cubicBezTo>
                  <a:pt x="31" y="16"/>
                  <a:pt x="31" y="16"/>
                  <a:pt x="30" y="16"/>
                </a:cubicBezTo>
                <a:cubicBezTo>
                  <a:pt x="23" y="16"/>
                  <a:pt x="23" y="16"/>
                  <a:pt x="23" y="16"/>
                </a:cubicBezTo>
                <a:cubicBezTo>
                  <a:pt x="23" y="9"/>
                  <a:pt x="23" y="9"/>
                  <a:pt x="23" y="9"/>
                </a:cubicBezTo>
                <a:cubicBezTo>
                  <a:pt x="23" y="8"/>
                  <a:pt x="22" y="7"/>
                  <a:pt x="22" y="7"/>
                </a:cubicBezTo>
                <a:cubicBezTo>
                  <a:pt x="17" y="7"/>
                  <a:pt x="17" y="7"/>
                  <a:pt x="17" y="7"/>
                </a:cubicBezTo>
                <a:cubicBezTo>
                  <a:pt x="16" y="7"/>
                  <a:pt x="16" y="8"/>
                  <a:pt x="16" y="9"/>
                </a:cubicBezTo>
                <a:cubicBezTo>
                  <a:pt x="16" y="16"/>
                  <a:pt x="16" y="16"/>
                  <a:pt x="16" y="16"/>
                </a:cubicBezTo>
                <a:cubicBezTo>
                  <a:pt x="8" y="16"/>
                  <a:pt x="8" y="16"/>
                  <a:pt x="8" y="16"/>
                </a:cubicBezTo>
                <a:cubicBezTo>
                  <a:pt x="8" y="16"/>
                  <a:pt x="7" y="16"/>
                  <a:pt x="7" y="17"/>
                </a:cubicBezTo>
                <a:cubicBezTo>
                  <a:pt x="7" y="22"/>
                  <a:pt x="7" y="22"/>
                  <a:pt x="7" y="22"/>
                </a:cubicBezTo>
                <a:cubicBezTo>
                  <a:pt x="7" y="23"/>
                  <a:pt x="8" y="23"/>
                  <a:pt x="8" y="23"/>
                </a:cubicBezTo>
                <a:cubicBezTo>
                  <a:pt x="16" y="23"/>
                  <a:pt x="16" y="23"/>
                  <a:pt x="16" y="23"/>
                </a:cubicBezTo>
                <a:cubicBezTo>
                  <a:pt x="16" y="30"/>
                  <a:pt x="16" y="30"/>
                  <a:pt x="16" y="30"/>
                </a:cubicBezTo>
                <a:cubicBezTo>
                  <a:pt x="16" y="31"/>
                  <a:pt x="16" y="32"/>
                  <a:pt x="17" y="32"/>
                </a:cubicBezTo>
                <a:cubicBezTo>
                  <a:pt x="22" y="32"/>
                  <a:pt x="22" y="32"/>
                  <a:pt x="22" y="32"/>
                </a:cubicBezTo>
                <a:cubicBezTo>
                  <a:pt x="22" y="32"/>
                  <a:pt x="23" y="31"/>
                  <a:pt x="23" y="30"/>
                </a:cubicBezTo>
                <a:cubicBezTo>
                  <a:pt x="23" y="23"/>
                  <a:pt x="23" y="23"/>
                  <a:pt x="23" y="23"/>
                </a:cubicBezTo>
                <a:cubicBezTo>
                  <a:pt x="30" y="23"/>
                  <a:pt x="30" y="23"/>
                  <a:pt x="30" y="23"/>
                </a:cubicBezTo>
                <a:cubicBezTo>
                  <a:pt x="31" y="23"/>
                  <a:pt x="31" y="23"/>
                  <a:pt x="31" y="22"/>
                </a:cubicBezTo>
                <a:lnTo>
                  <a:pt x="31" y="17"/>
                </a:lnTo>
                <a:close/>
                <a:moveTo>
                  <a:pt x="48" y="20"/>
                </a:moveTo>
                <a:cubicBezTo>
                  <a:pt x="46" y="20"/>
                  <a:pt x="43" y="22"/>
                  <a:pt x="43" y="24"/>
                </a:cubicBezTo>
                <a:cubicBezTo>
                  <a:pt x="43" y="27"/>
                  <a:pt x="46" y="29"/>
                  <a:pt x="48" y="29"/>
                </a:cubicBezTo>
                <a:cubicBezTo>
                  <a:pt x="51" y="29"/>
                  <a:pt x="53" y="27"/>
                  <a:pt x="53" y="24"/>
                </a:cubicBezTo>
                <a:cubicBezTo>
                  <a:pt x="53" y="22"/>
                  <a:pt x="51" y="20"/>
                  <a:pt x="48" y="20"/>
                </a:cubicBezTo>
                <a:close/>
                <a:moveTo>
                  <a:pt x="58" y="10"/>
                </a:moveTo>
                <a:cubicBezTo>
                  <a:pt x="55" y="10"/>
                  <a:pt x="53" y="12"/>
                  <a:pt x="53" y="15"/>
                </a:cubicBezTo>
                <a:cubicBezTo>
                  <a:pt x="53" y="17"/>
                  <a:pt x="55" y="20"/>
                  <a:pt x="58" y="20"/>
                </a:cubicBezTo>
                <a:cubicBezTo>
                  <a:pt x="61" y="20"/>
                  <a:pt x="63" y="17"/>
                  <a:pt x="63" y="15"/>
                </a:cubicBezTo>
                <a:cubicBezTo>
                  <a:pt x="63" y="12"/>
                  <a:pt x="61" y="10"/>
                  <a:pt x="58" y="10"/>
                </a:cubicBezTo>
                <a:close/>
              </a:path>
            </a:pathLst>
          </a:custGeom>
          <a:solidFill>
            <a:schemeClr val="bg1"/>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120" name="Freeform 80"/>
          <p:cNvSpPr/>
          <p:nvPr/>
        </p:nvSpPr>
        <p:spPr bwMode="auto">
          <a:xfrm>
            <a:off x="2959379" y="4402612"/>
            <a:ext cx="236668" cy="240879"/>
          </a:xfrm>
          <a:custGeom>
            <a:avLst/>
            <a:gdLst/>
            <a:ahLst/>
            <a:cxnLst>
              <a:cxn ang="0">
                <a:pos x="29" y="53"/>
              </a:cxn>
              <a:cxn ang="0">
                <a:pos x="26" y="54"/>
              </a:cxn>
              <a:cxn ang="0">
                <a:pos x="26" y="54"/>
              </a:cxn>
              <a:cxn ang="0">
                <a:pos x="24" y="51"/>
              </a:cxn>
              <a:cxn ang="0">
                <a:pos x="24" y="30"/>
              </a:cxn>
              <a:cxn ang="0">
                <a:pos x="2" y="30"/>
              </a:cxn>
              <a:cxn ang="0">
                <a:pos x="0" y="28"/>
              </a:cxn>
              <a:cxn ang="0">
                <a:pos x="1" y="25"/>
              </a:cxn>
              <a:cxn ang="0">
                <a:pos x="50" y="1"/>
              </a:cxn>
              <a:cxn ang="0">
                <a:pos x="51" y="0"/>
              </a:cxn>
              <a:cxn ang="0">
                <a:pos x="52" y="1"/>
              </a:cxn>
              <a:cxn ang="0">
                <a:pos x="53" y="4"/>
              </a:cxn>
              <a:cxn ang="0">
                <a:pos x="29" y="53"/>
              </a:cxn>
            </a:cxnLst>
            <a:rect l="0" t="0" r="r" b="b"/>
            <a:pathLst>
              <a:path w="53" h="54">
                <a:moveTo>
                  <a:pt x="29" y="53"/>
                </a:moveTo>
                <a:cubicBezTo>
                  <a:pt x="28" y="53"/>
                  <a:pt x="27" y="54"/>
                  <a:pt x="26" y="54"/>
                </a:cubicBezTo>
                <a:cubicBezTo>
                  <a:pt x="26" y="54"/>
                  <a:pt x="26" y="54"/>
                  <a:pt x="26" y="54"/>
                </a:cubicBezTo>
                <a:cubicBezTo>
                  <a:pt x="25" y="54"/>
                  <a:pt x="24" y="53"/>
                  <a:pt x="24" y="51"/>
                </a:cubicBezTo>
                <a:cubicBezTo>
                  <a:pt x="24" y="30"/>
                  <a:pt x="24" y="30"/>
                  <a:pt x="24" y="30"/>
                </a:cubicBezTo>
                <a:cubicBezTo>
                  <a:pt x="2" y="30"/>
                  <a:pt x="2" y="30"/>
                  <a:pt x="2" y="30"/>
                </a:cubicBezTo>
                <a:cubicBezTo>
                  <a:pt x="1" y="30"/>
                  <a:pt x="0" y="29"/>
                  <a:pt x="0" y="28"/>
                </a:cubicBezTo>
                <a:cubicBezTo>
                  <a:pt x="0" y="27"/>
                  <a:pt x="0" y="25"/>
                  <a:pt x="1" y="25"/>
                </a:cubicBezTo>
                <a:cubicBezTo>
                  <a:pt x="50" y="1"/>
                  <a:pt x="50" y="1"/>
                  <a:pt x="50" y="1"/>
                </a:cubicBezTo>
                <a:cubicBezTo>
                  <a:pt x="50" y="0"/>
                  <a:pt x="50" y="0"/>
                  <a:pt x="51" y="0"/>
                </a:cubicBezTo>
                <a:cubicBezTo>
                  <a:pt x="51" y="0"/>
                  <a:pt x="52" y="1"/>
                  <a:pt x="52" y="1"/>
                </a:cubicBezTo>
                <a:cubicBezTo>
                  <a:pt x="53" y="2"/>
                  <a:pt x="53" y="3"/>
                  <a:pt x="53" y="4"/>
                </a:cubicBezTo>
                <a:lnTo>
                  <a:pt x="29" y="53"/>
                </a:ln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121" name="Freeform 116"/>
          <p:cNvSpPr/>
          <p:nvPr/>
        </p:nvSpPr>
        <p:spPr bwMode="auto">
          <a:xfrm>
            <a:off x="2960867" y="5102013"/>
            <a:ext cx="258184" cy="243311"/>
          </a:xfrm>
          <a:custGeom>
            <a:avLst/>
            <a:gdLst/>
            <a:ahLst/>
            <a:cxnLst>
              <a:cxn ang="0">
                <a:pos x="63" y="25"/>
              </a:cxn>
              <a:cxn ang="0">
                <a:pos x="49" y="39"/>
              </a:cxn>
              <a:cxn ang="0">
                <a:pos x="52" y="57"/>
              </a:cxn>
              <a:cxn ang="0">
                <a:pos x="52" y="58"/>
              </a:cxn>
              <a:cxn ang="0">
                <a:pos x="51" y="60"/>
              </a:cxn>
              <a:cxn ang="0">
                <a:pos x="49" y="60"/>
              </a:cxn>
              <a:cxn ang="0">
                <a:pos x="32" y="51"/>
              </a:cxn>
              <a:cxn ang="0">
                <a:pos x="15" y="60"/>
              </a:cxn>
              <a:cxn ang="0">
                <a:pos x="13" y="60"/>
              </a:cxn>
              <a:cxn ang="0">
                <a:pos x="12" y="58"/>
              </a:cxn>
              <a:cxn ang="0">
                <a:pos x="12" y="57"/>
              </a:cxn>
              <a:cxn ang="0">
                <a:pos x="15" y="39"/>
              </a:cxn>
              <a:cxn ang="0">
                <a:pos x="1" y="25"/>
              </a:cxn>
              <a:cxn ang="0">
                <a:pos x="0" y="23"/>
              </a:cxn>
              <a:cxn ang="0">
                <a:pos x="3" y="22"/>
              </a:cxn>
              <a:cxn ang="0">
                <a:pos x="22" y="19"/>
              </a:cxn>
              <a:cxn ang="0">
                <a:pos x="30" y="1"/>
              </a:cxn>
              <a:cxn ang="0">
                <a:pos x="32" y="0"/>
              </a:cxn>
              <a:cxn ang="0">
                <a:pos x="34" y="1"/>
              </a:cxn>
              <a:cxn ang="0">
                <a:pos x="42" y="19"/>
              </a:cxn>
              <a:cxn ang="0">
                <a:pos x="61" y="22"/>
              </a:cxn>
              <a:cxn ang="0">
                <a:pos x="64" y="23"/>
              </a:cxn>
              <a:cxn ang="0">
                <a:pos x="63" y="25"/>
              </a:cxn>
            </a:cxnLst>
            <a:rect l="0" t="0" r="r" b="b"/>
            <a:pathLst>
              <a:path w="64" h="60">
                <a:moveTo>
                  <a:pt x="63" y="25"/>
                </a:moveTo>
                <a:cubicBezTo>
                  <a:pt x="49" y="39"/>
                  <a:pt x="49" y="39"/>
                  <a:pt x="49" y="39"/>
                </a:cubicBezTo>
                <a:cubicBezTo>
                  <a:pt x="52" y="57"/>
                  <a:pt x="52" y="57"/>
                  <a:pt x="52" y="57"/>
                </a:cubicBezTo>
                <a:cubicBezTo>
                  <a:pt x="52" y="58"/>
                  <a:pt x="52" y="58"/>
                  <a:pt x="52" y="58"/>
                </a:cubicBezTo>
                <a:cubicBezTo>
                  <a:pt x="52" y="59"/>
                  <a:pt x="52" y="60"/>
                  <a:pt x="51" y="60"/>
                </a:cubicBezTo>
                <a:cubicBezTo>
                  <a:pt x="50" y="60"/>
                  <a:pt x="50" y="60"/>
                  <a:pt x="49" y="60"/>
                </a:cubicBezTo>
                <a:cubicBezTo>
                  <a:pt x="32" y="51"/>
                  <a:pt x="32" y="51"/>
                  <a:pt x="32" y="51"/>
                </a:cubicBezTo>
                <a:cubicBezTo>
                  <a:pt x="15" y="60"/>
                  <a:pt x="15" y="60"/>
                  <a:pt x="15" y="60"/>
                </a:cubicBezTo>
                <a:cubicBezTo>
                  <a:pt x="14" y="60"/>
                  <a:pt x="14" y="60"/>
                  <a:pt x="13" y="60"/>
                </a:cubicBezTo>
                <a:cubicBezTo>
                  <a:pt x="12" y="60"/>
                  <a:pt x="12" y="59"/>
                  <a:pt x="12" y="58"/>
                </a:cubicBezTo>
                <a:cubicBezTo>
                  <a:pt x="12" y="58"/>
                  <a:pt x="12" y="58"/>
                  <a:pt x="12" y="57"/>
                </a:cubicBezTo>
                <a:cubicBezTo>
                  <a:pt x="15" y="39"/>
                  <a:pt x="15" y="39"/>
                  <a:pt x="15" y="39"/>
                </a:cubicBezTo>
                <a:cubicBezTo>
                  <a:pt x="1" y="25"/>
                  <a:pt x="1" y="25"/>
                  <a:pt x="1" y="25"/>
                </a:cubicBezTo>
                <a:cubicBezTo>
                  <a:pt x="1" y="25"/>
                  <a:pt x="0" y="24"/>
                  <a:pt x="0" y="23"/>
                </a:cubicBezTo>
                <a:cubicBezTo>
                  <a:pt x="0" y="22"/>
                  <a:pt x="2" y="22"/>
                  <a:pt x="3" y="22"/>
                </a:cubicBezTo>
                <a:cubicBezTo>
                  <a:pt x="22" y="19"/>
                  <a:pt x="22" y="19"/>
                  <a:pt x="22" y="19"/>
                </a:cubicBezTo>
                <a:cubicBezTo>
                  <a:pt x="30" y="1"/>
                  <a:pt x="30" y="1"/>
                  <a:pt x="30" y="1"/>
                </a:cubicBezTo>
                <a:cubicBezTo>
                  <a:pt x="31" y="1"/>
                  <a:pt x="31" y="0"/>
                  <a:pt x="32" y="0"/>
                </a:cubicBezTo>
                <a:cubicBezTo>
                  <a:pt x="33" y="0"/>
                  <a:pt x="34" y="1"/>
                  <a:pt x="34" y="1"/>
                </a:cubicBezTo>
                <a:cubicBezTo>
                  <a:pt x="42" y="19"/>
                  <a:pt x="42" y="19"/>
                  <a:pt x="42" y="19"/>
                </a:cubicBezTo>
                <a:cubicBezTo>
                  <a:pt x="61" y="22"/>
                  <a:pt x="61" y="22"/>
                  <a:pt x="61" y="22"/>
                </a:cubicBezTo>
                <a:cubicBezTo>
                  <a:pt x="62" y="22"/>
                  <a:pt x="64" y="22"/>
                  <a:pt x="64" y="23"/>
                </a:cubicBezTo>
                <a:cubicBezTo>
                  <a:pt x="64" y="24"/>
                  <a:pt x="63" y="25"/>
                  <a:pt x="63" y="25"/>
                </a:cubicBez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pic>
        <p:nvPicPr>
          <p:cNvPr id="3" name="图片占位符 2"/>
          <p:cNvPicPr>
            <a:picLocks noGrp="1" noChangeAspect="1"/>
          </p:cNvPicPr>
          <p:nvPr>
            <p:ph type="pic" sz="quarter" idx="14"/>
          </p:nvPr>
        </p:nvPicPr>
        <p:blipFill>
          <a:blip r:embed="rId3" cstate="email">
            <a:extLst>
              <a:ext uri="{28A0092B-C50C-407E-A947-70E740481C1C}">
                <a14:useLocalDpi xmlns:a14="http://schemas.microsoft.com/office/drawing/2010/main"/>
              </a:ext>
            </a:extLst>
          </a:blip>
          <a:srcRect/>
          <a:stretch>
            <a:fillRect/>
          </a:stretch>
        </p:blipFill>
        <p:spPr/>
      </p:pic>
      <p:sp>
        <p:nvSpPr>
          <p:cNvPr id="48"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49"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51"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Tree>
    <p:extLst>
      <p:ext uri="{BB962C8B-B14F-4D97-AF65-F5344CB8AC3E}">
        <p14:creationId xmlns:p14="http://schemas.microsoft.com/office/powerpoint/2010/main" val="176945521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909373" y="2003494"/>
          <a:ext cx="5324740" cy="3148453"/>
        </p:xfrm>
        <a:graphic>
          <a:graphicData uri="http://schemas.openxmlformats.org/drawingml/2006/chart">
            <c:chart xmlns:c="http://schemas.openxmlformats.org/drawingml/2006/chart" xmlns:r="http://schemas.openxmlformats.org/officeDocument/2006/relationships" r:id="rId2"/>
          </a:graphicData>
        </a:graphic>
      </p:graphicFrame>
      <p:sp>
        <p:nvSpPr>
          <p:cNvPr id="34" name="Oval 33"/>
          <p:cNvSpPr/>
          <p:nvPr/>
        </p:nvSpPr>
        <p:spPr>
          <a:xfrm>
            <a:off x="6787336" y="2322532"/>
            <a:ext cx="694176"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a:endParaRPr lang="id-ID" sz="900" dirty="0">
              <a:cs typeface="+mn-ea"/>
              <a:sym typeface="+mn-lt"/>
            </a:endParaRPr>
          </a:p>
        </p:txBody>
      </p:sp>
      <p:sp>
        <p:nvSpPr>
          <p:cNvPr id="35" name="TextBox 34"/>
          <p:cNvSpPr txBox="1"/>
          <p:nvPr/>
        </p:nvSpPr>
        <p:spPr>
          <a:xfrm>
            <a:off x="7602702" y="2226240"/>
            <a:ext cx="3169672" cy="307783"/>
          </a:xfrm>
          <a:prstGeom prst="rect">
            <a:avLst/>
          </a:prstGeom>
          <a:noFill/>
        </p:spPr>
        <p:txBody>
          <a:bodyPr wrap="square" lIns="91445" tIns="45723" rIns="91445" bIns="45723" rtlCol="0">
            <a:spAutoFit/>
          </a:bodyPr>
          <a:lstStyle/>
          <a:p>
            <a:r>
              <a:rPr lang="id-ID" sz="1400" dirty="0">
                <a:cs typeface="+mn-ea"/>
                <a:sym typeface="+mn-lt"/>
              </a:rPr>
              <a:t>Factor Number One</a:t>
            </a:r>
          </a:p>
        </p:txBody>
      </p:sp>
      <p:sp>
        <p:nvSpPr>
          <p:cNvPr id="36" name="Rectangle 35"/>
          <p:cNvSpPr/>
          <p:nvPr/>
        </p:nvSpPr>
        <p:spPr>
          <a:xfrm>
            <a:off x="7602702" y="2511373"/>
            <a:ext cx="3126746" cy="461671"/>
          </a:xfrm>
          <a:prstGeom prst="rect">
            <a:avLst/>
          </a:prstGeom>
        </p:spPr>
        <p:txBody>
          <a:bodyPr wrap="square" lIns="91445" tIns="45723" rIns="91445" bIns="45723">
            <a:spAutoFit/>
          </a:bodyPr>
          <a:lstStyle/>
          <a:p>
            <a:r>
              <a:rPr lang="fr-FR" sz="1200" dirty="0" err="1">
                <a:cs typeface="+mn-ea"/>
                <a:sym typeface="+mn-lt"/>
              </a:rPr>
              <a:t>Lorem</a:t>
            </a:r>
            <a:r>
              <a:rPr lang="fr-FR" sz="1200" dirty="0">
                <a:cs typeface="+mn-ea"/>
                <a:sym typeface="+mn-lt"/>
              </a:rPr>
              <a:t> </a:t>
            </a:r>
            <a:r>
              <a:rPr lang="fr-FR" sz="1200" dirty="0" err="1">
                <a:cs typeface="+mn-ea"/>
                <a:sym typeface="+mn-lt"/>
              </a:rPr>
              <a:t>ipsum</a:t>
            </a:r>
            <a:r>
              <a:rPr lang="fr-FR" sz="1200" dirty="0">
                <a:cs typeface="+mn-ea"/>
                <a:sym typeface="+mn-lt"/>
              </a:rPr>
              <a:t> </a:t>
            </a:r>
            <a:r>
              <a:rPr lang="fr-FR" sz="1200" dirty="0" err="1">
                <a:cs typeface="+mn-ea"/>
                <a:sym typeface="+mn-lt"/>
              </a:rPr>
              <a:t>dolor</a:t>
            </a:r>
            <a:r>
              <a:rPr lang="fr-FR" sz="1200" dirty="0">
                <a:cs typeface="+mn-ea"/>
                <a:sym typeface="+mn-lt"/>
              </a:rPr>
              <a:t> </a:t>
            </a:r>
            <a:r>
              <a:rPr lang="fr-FR" sz="1200" dirty="0" err="1">
                <a:cs typeface="+mn-ea"/>
                <a:sym typeface="+mn-lt"/>
              </a:rPr>
              <a:t>sit</a:t>
            </a:r>
            <a:r>
              <a:rPr lang="fr-FR" sz="1200" dirty="0">
                <a:cs typeface="+mn-ea"/>
                <a:sym typeface="+mn-lt"/>
              </a:rPr>
              <a:t> </a:t>
            </a:r>
            <a:r>
              <a:rPr lang="fr-FR" sz="1200" dirty="0" err="1">
                <a:cs typeface="+mn-ea"/>
                <a:sym typeface="+mn-lt"/>
              </a:rPr>
              <a:t>amet</a:t>
            </a:r>
            <a:r>
              <a:rPr lang="fr-FR" sz="1200" dirty="0">
                <a:cs typeface="+mn-ea"/>
                <a:sym typeface="+mn-lt"/>
              </a:rPr>
              <a:t>, </a:t>
            </a:r>
            <a:r>
              <a:rPr lang="fr-FR" sz="1200" dirty="0" err="1">
                <a:cs typeface="+mn-ea"/>
                <a:sym typeface="+mn-lt"/>
              </a:rPr>
              <a:t>consectetur</a:t>
            </a:r>
            <a:r>
              <a:rPr lang="fr-FR" sz="1200" dirty="0">
                <a:cs typeface="+mn-ea"/>
                <a:sym typeface="+mn-lt"/>
              </a:rPr>
              <a:t> </a:t>
            </a:r>
            <a:r>
              <a:rPr lang="fr-FR" sz="1200" dirty="0" err="1">
                <a:cs typeface="+mn-ea"/>
                <a:sym typeface="+mn-lt"/>
              </a:rPr>
              <a:t>adipiscing</a:t>
            </a:r>
            <a:r>
              <a:rPr lang="fr-FR" sz="1200" dirty="0">
                <a:cs typeface="+mn-ea"/>
                <a:sym typeface="+mn-lt"/>
              </a:rPr>
              <a:t> </a:t>
            </a:r>
            <a:r>
              <a:rPr lang="fr-FR" sz="1200" dirty="0" err="1">
                <a:cs typeface="+mn-ea"/>
                <a:sym typeface="+mn-lt"/>
              </a:rPr>
              <a:t>elit</a:t>
            </a:r>
            <a:r>
              <a:rPr lang="fr-FR" sz="1200" dirty="0">
                <a:cs typeface="+mn-ea"/>
                <a:sym typeface="+mn-lt"/>
              </a:rPr>
              <a:t>. </a:t>
            </a:r>
            <a:r>
              <a:rPr lang="fr-FR" sz="1200" dirty="0" err="1">
                <a:cs typeface="+mn-ea"/>
                <a:sym typeface="+mn-lt"/>
              </a:rPr>
              <a:t>Aliquam</a:t>
            </a:r>
            <a:r>
              <a:rPr lang="fr-FR" sz="1200" dirty="0">
                <a:cs typeface="+mn-ea"/>
                <a:sym typeface="+mn-lt"/>
              </a:rPr>
              <a:t> </a:t>
            </a:r>
            <a:r>
              <a:rPr lang="fr-FR" sz="1200" dirty="0" err="1">
                <a:cs typeface="+mn-ea"/>
                <a:sym typeface="+mn-lt"/>
              </a:rPr>
              <a:t>tincidunt</a:t>
            </a:r>
            <a:r>
              <a:rPr lang="fr-FR" sz="1200" dirty="0">
                <a:cs typeface="+mn-ea"/>
                <a:sym typeface="+mn-lt"/>
              </a:rPr>
              <a:t> ante nec</a:t>
            </a:r>
            <a:endParaRPr lang="en-US" sz="1200" dirty="0">
              <a:cs typeface="+mn-ea"/>
              <a:sym typeface="+mn-lt"/>
            </a:endParaRPr>
          </a:p>
        </p:txBody>
      </p:sp>
      <p:sp>
        <p:nvSpPr>
          <p:cNvPr id="37" name="Oval 36"/>
          <p:cNvSpPr/>
          <p:nvPr/>
        </p:nvSpPr>
        <p:spPr>
          <a:xfrm>
            <a:off x="6787336" y="3286526"/>
            <a:ext cx="694176"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a:endParaRPr lang="id-ID" sz="900" dirty="0">
              <a:cs typeface="+mn-ea"/>
              <a:sym typeface="+mn-lt"/>
            </a:endParaRPr>
          </a:p>
        </p:txBody>
      </p:sp>
      <p:sp>
        <p:nvSpPr>
          <p:cNvPr id="38" name="Oval 37"/>
          <p:cNvSpPr/>
          <p:nvPr/>
        </p:nvSpPr>
        <p:spPr>
          <a:xfrm>
            <a:off x="6787336" y="4203030"/>
            <a:ext cx="694176"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a:endParaRPr lang="id-ID" sz="900" dirty="0">
              <a:cs typeface="+mn-ea"/>
              <a:sym typeface="+mn-lt"/>
            </a:endParaRPr>
          </a:p>
        </p:txBody>
      </p:sp>
      <p:sp>
        <p:nvSpPr>
          <p:cNvPr id="46" name="Freeform 91"/>
          <p:cNvSpPr>
            <a:spLocks noEditPoints="1"/>
          </p:cNvSpPr>
          <p:nvPr/>
        </p:nvSpPr>
        <p:spPr bwMode="auto">
          <a:xfrm>
            <a:off x="6945522" y="2448987"/>
            <a:ext cx="403914" cy="40391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47" name="Freeform 144"/>
          <p:cNvSpPr>
            <a:spLocks noEditPoints="1"/>
          </p:cNvSpPr>
          <p:nvPr/>
        </p:nvSpPr>
        <p:spPr bwMode="auto">
          <a:xfrm>
            <a:off x="6920534" y="3445096"/>
            <a:ext cx="427479" cy="331572"/>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48" name="Freeform 148"/>
          <p:cNvSpPr>
            <a:spLocks noEditPoints="1"/>
          </p:cNvSpPr>
          <p:nvPr/>
        </p:nvSpPr>
        <p:spPr bwMode="auto">
          <a:xfrm>
            <a:off x="6976820" y="4362177"/>
            <a:ext cx="346267" cy="333813"/>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50" name="TextBox 49"/>
          <p:cNvSpPr txBox="1"/>
          <p:nvPr/>
        </p:nvSpPr>
        <p:spPr>
          <a:xfrm>
            <a:off x="7602702" y="3254694"/>
            <a:ext cx="3169672" cy="307783"/>
          </a:xfrm>
          <a:prstGeom prst="rect">
            <a:avLst/>
          </a:prstGeom>
          <a:noFill/>
        </p:spPr>
        <p:txBody>
          <a:bodyPr wrap="square" lIns="91445" tIns="45723" rIns="91445" bIns="45723" rtlCol="0">
            <a:spAutoFit/>
          </a:bodyPr>
          <a:lstStyle/>
          <a:p>
            <a:r>
              <a:rPr lang="id-ID" sz="1400" dirty="0">
                <a:cs typeface="+mn-ea"/>
                <a:sym typeface="+mn-lt"/>
              </a:rPr>
              <a:t>Factor Number Two</a:t>
            </a:r>
          </a:p>
        </p:txBody>
      </p:sp>
      <p:sp>
        <p:nvSpPr>
          <p:cNvPr id="51" name="Rectangle 50"/>
          <p:cNvSpPr/>
          <p:nvPr/>
        </p:nvSpPr>
        <p:spPr>
          <a:xfrm>
            <a:off x="7602702" y="3539827"/>
            <a:ext cx="3126746" cy="461671"/>
          </a:xfrm>
          <a:prstGeom prst="rect">
            <a:avLst/>
          </a:prstGeom>
        </p:spPr>
        <p:txBody>
          <a:bodyPr wrap="square" lIns="91445" tIns="45723" rIns="91445" bIns="45723">
            <a:spAutoFit/>
          </a:bodyPr>
          <a:lstStyle/>
          <a:p>
            <a:r>
              <a:rPr lang="fr-FR" sz="1200" dirty="0" err="1">
                <a:cs typeface="+mn-ea"/>
                <a:sym typeface="+mn-lt"/>
              </a:rPr>
              <a:t>Lorem</a:t>
            </a:r>
            <a:r>
              <a:rPr lang="fr-FR" sz="1200" dirty="0">
                <a:cs typeface="+mn-ea"/>
                <a:sym typeface="+mn-lt"/>
              </a:rPr>
              <a:t> </a:t>
            </a:r>
            <a:r>
              <a:rPr lang="fr-FR" sz="1200" dirty="0" err="1">
                <a:cs typeface="+mn-ea"/>
                <a:sym typeface="+mn-lt"/>
              </a:rPr>
              <a:t>ipsum</a:t>
            </a:r>
            <a:r>
              <a:rPr lang="fr-FR" sz="1200" dirty="0">
                <a:cs typeface="+mn-ea"/>
                <a:sym typeface="+mn-lt"/>
              </a:rPr>
              <a:t> </a:t>
            </a:r>
            <a:r>
              <a:rPr lang="fr-FR" sz="1200" dirty="0" err="1">
                <a:cs typeface="+mn-ea"/>
                <a:sym typeface="+mn-lt"/>
              </a:rPr>
              <a:t>dolor</a:t>
            </a:r>
            <a:r>
              <a:rPr lang="fr-FR" sz="1200" dirty="0">
                <a:cs typeface="+mn-ea"/>
                <a:sym typeface="+mn-lt"/>
              </a:rPr>
              <a:t> </a:t>
            </a:r>
            <a:r>
              <a:rPr lang="fr-FR" sz="1200" dirty="0" err="1">
                <a:cs typeface="+mn-ea"/>
                <a:sym typeface="+mn-lt"/>
              </a:rPr>
              <a:t>sit</a:t>
            </a:r>
            <a:r>
              <a:rPr lang="fr-FR" sz="1200" dirty="0">
                <a:cs typeface="+mn-ea"/>
                <a:sym typeface="+mn-lt"/>
              </a:rPr>
              <a:t> </a:t>
            </a:r>
            <a:r>
              <a:rPr lang="fr-FR" sz="1200" dirty="0" err="1">
                <a:cs typeface="+mn-ea"/>
                <a:sym typeface="+mn-lt"/>
              </a:rPr>
              <a:t>amet</a:t>
            </a:r>
            <a:r>
              <a:rPr lang="fr-FR" sz="1200" dirty="0">
                <a:cs typeface="+mn-ea"/>
                <a:sym typeface="+mn-lt"/>
              </a:rPr>
              <a:t>, </a:t>
            </a:r>
            <a:r>
              <a:rPr lang="fr-FR" sz="1200" dirty="0" err="1">
                <a:cs typeface="+mn-ea"/>
                <a:sym typeface="+mn-lt"/>
              </a:rPr>
              <a:t>consectetur</a:t>
            </a:r>
            <a:r>
              <a:rPr lang="fr-FR" sz="1200" dirty="0">
                <a:cs typeface="+mn-ea"/>
                <a:sym typeface="+mn-lt"/>
              </a:rPr>
              <a:t> </a:t>
            </a:r>
            <a:r>
              <a:rPr lang="fr-FR" sz="1200" dirty="0" err="1">
                <a:cs typeface="+mn-ea"/>
                <a:sym typeface="+mn-lt"/>
              </a:rPr>
              <a:t>adipiscing</a:t>
            </a:r>
            <a:r>
              <a:rPr lang="fr-FR" sz="1200" dirty="0">
                <a:cs typeface="+mn-ea"/>
                <a:sym typeface="+mn-lt"/>
              </a:rPr>
              <a:t> </a:t>
            </a:r>
            <a:r>
              <a:rPr lang="fr-FR" sz="1200" dirty="0" err="1">
                <a:cs typeface="+mn-ea"/>
                <a:sym typeface="+mn-lt"/>
              </a:rPr>
              <a:t>elit</a:t>
            </a:r>
            <a:r>
              <a:rPr lang="fr-FR" sz="1200" dirty="0">
                <a:cs typeface="+mn-ea"/>
                <a:sym typeface="+mn-lt"/>
              </a:rPr>
              <a:t>. </a:t>
            </a:r>
            <a:r>
              <a:rPr lang="fr-FR" sz="1200" dirty="0" err="1">
                <a:cs typeface="+mn-ea"/>
                <a:sym typeface="+mn-lt"/>
              </a:rPr>
              <a:t>Aliquam</a:t>
            </a:r>
            <a:r>
              <a:rPr lang="fr-FR" sz="1200" dirty="0">
                <a:cs typeface="+mn-ea"/>
                <a:sym typeface="+mn-lt"/>
              </a:rPr>
              <a:t> </a:t>
            </a:r>
            <a:r>
              <a:rPr lang="fr-FR" sz="1200" dirty="0" err="1">
                <a:cs typeface="+mn-ea"/>
                <a:sym typeface="+mn-lt"/>
              </a:rPr>
              <a:t>tincidunt</a:t>
            </a:r>
            <a:r>
              <a:rPr lang="fr-FR" sz="1200" dirty="0">
                <a:cs typeface="+mn-ea"/>
                <a:sym typeface="+mn-lt"/>
              </a:rPr>
              <a:t> ante nec</a:t>
            </a:r>
            <a:endParaRPr lang="en-US" sz="1200" dirty="0">
              <a:cs typeface="+mn-ea"/>
              <a:sym typeface="+mn-lt"/>
            </a:endParaRPr>
          </a:p>
        </p:txBody>
      </p:sp>
      <p:sp>
        <p:nvSpPr>
          <p:cNvPr id="52" name="TextBox 51"/>
          <p:cNvSpPr txBox="1"/>
          <p:nvPr/>
        </p:nvSpPr>
        <p:spPr>
          <a:xfrm>
            <a:off x="7602702" y="4194407"/>
            <a:ext cx="3169672" cy="307783"/>
          </a:xfrm>
          <a:prstGeom prst="rect">
            <a:avLst/>
          </a:prstGeom>
          <a:noFill/>
        </p:spPr>
        <p:txBody>
          <a:bodyPr wrap="square" lIns="91445" tIns="45723" rIns="91445" bIns="45723" rtlCol="0">
            <a:spAutoFit/>
          </a:bodyPr>
          <a:lstStyle/>
          <a:p>
            <a:r>
              <a:rPr lang="id-ID" sz="1400" dirty="0">
                <a:cs typeface="+mn-ea"/>
                <a:sym typeface="+mn-lt"/>
              </a:rPr>
              <a:t>Factor Number Three</a:t>
            </a:r>
          </a:p>
        </p:txBody>
      </p:sp>
      <p:sp>
        <p:nvSpPr>
          <p:cNvPr id="53" name="Rectangle 52"/>
          <p:cNvSpPr/>
          <p:nvPr/>
        </p:nvSpPr>
        <p:spPr>
          <a:xfrm>
            <a:off x="7602702" y="4479540"/>
            <a:ext cx="3126746" cy="461671"/>
          </a:xfrm>
          <a:prstGeom prst="rect">
            <a:avLst/>
          </a:prstGeom>
        </p:spPr>
        <p:txBody>
          <a:bodyPr wrap="square" lIns="91445" tIns="45723" rIns="91445" bIns="45723">
            <a:spAutoFit/>
          </a:bodyPr>
          <a:lstStyle/>
          <a:p>
            <a:r>
              <a:rPr lang="fr-FR" sz="1200" dirty="0" err="1">
                <a:cs typeface="+mn-ea"/>
                <a:sym typeface="+mn-lt"/>
              </a:rPr>
              <a:t>Lorem</a:t>
            </a:r>
            <a:r>
              <a:rPr lang="fr-FR" sz="1200" dirty="0">
                <a:cs typeface="+mn-ea"/>
                <a:sym typeface="+mn-lt"/>
              </a:rPr>
              <a:t> </a:t>
            </a:r>
            <a:r>
              <a:rPr lang="fr-FR" sz="1200" dirty="0" err="1">
                <a:cs typeface="+mn-ea"/>
                <a:sym typeface="+mn-lt"/>
              </a:rPr>
              <a:t>ipsum</a:t>
            </a:r>
            <a:r>
              <a:rPr lang="fr-FR" sz="1200" dirty="0">
                <a:cs typeface="+mn-ea"/>
                <a:sym typeface="+mn-lt"/>
              </a:rPr>
              <a:t> </a:t>
            </a:r>
            <a:r>
              <a:rPr lang="fr-FR" sz="1200" dirty="0" err="1">
                <a:cs typeface="+mn-ea"/>
                <a:sym typeface="+mn-lt"/>
              </a:rPr>
              <a:t>dolor</a:t>
            </a:r>
            <a:r>
              <a:rPr lang="fr-FR" sz="1200" dirty="0">
                <a:cs typeface="+mn-ea"/>
                <a:sym typeface="+mn-lt"/>
              </a:rPr>
              <a:t> </a:t>
            </a:r>
            <a:r>
              <a:rPr lang="fr-FR" sz="1200" dirty="0" err="1">
                <a:cs typeface="+mn-ea"/>
                <a:sym typeface="+mn-lt"/>
              </a:rPr>
              <a:t>sit</a:t>
            </a:r>
            <a:r>
              <a:rPr lang="fr-FR" sz="1200" dirty="0">
                <a:cs typeface="+mn-ea"/>
                <a:sym typeface="+mn-lt"/>
              </a:rPr>
              <a:t> </a:t>
            </a:r>
            <a:r>
              <a:rPr lang="fr-FR" sz="1200" dirty="0" err="1">
                <a:cs typeface="+mn-ea"/>
                <a:sym typeface="+mn-lt"/>
              </a:rPr>
              <a:t>amet</a:t>
            </a:r>
            <a:r>
              <a:rPr lang="fr-FR" sz="1200" dirty="0">
                <a:cs typeface="+mn-ea"/>
                <a:sym typeface="+mn-lt"/>
              </a:rPr>
              <a:t>, </a:t>
            </a:r>
            <a:r>
              <a:rPr lang="fr-FR" sz="1200" dirty="0" err="1">
                <a:cs typeface="+mn-ea"/>
                <a:sym typeface="+mn-lt"/>
              </a:rPr>
              <a:t>consectetur</a:t>
            </a:r>
            <a:r>
              <a:rPr lang="fr-FR" sz="1200" dirty="0">
                <a:cs typeface="+mn-ea"/>
                <a:sym typeface="+mn-lt"/>
              </a:rPr>
              <a:t> </a:t>
            </a:r>
            <a:r>
              <a:rPr lang="fr-FR" sz="1200" dirty="0" err="1">
                <a:cs typeface="+mn-ea"/>
                <a:sym typeface="+mn-lt"/>
              </a:rPr>
              <a:t>adipiscing</a:t>
            </a:r>
            <a:r>
              <a:rPr lang="fr-FR" sz="1200" dirty="0">
                <a:cs typeface="+mn-ea"/>
                <a:sym typeface="+mn-lt"/>
              </a:rPr>
              <a:t> </a:t>
            </a:r>
            <a:r>
              <a:rPr lang="fr-FR" sz="1200" dirty="0" err="1">
                <a:cs typeface="+mn-ea"/>
                <a:sym typeface="+mn-lt"/>
              </a:rPr>
              <a:t>elit</a:t>
            </a:r>
            <a:r>
              <a:rPr lang="fr-FR" sz="1200" dirty="0">
                <a:cs typeface="+mn-ea"/>
                <a:sym typeface="+mn-lt"/>
              </a:rPr>
              <a:t>. </a:t>
            </a:r>
            <a:r>
              <a:rPr lang="fr-FR" sz="1200" dirty="0" err="1">
                <a:cs typeface="+mn-ea"/>
                <a:sym typeface="+mn-lt"/>
              </a:rPr>
              <a:t>Aliquam</a:t>
            </a:r>
            <a:r>
              <a:rPr lang="fr-FR" sz="1200" dirty="0">
                <a:cs typeface="+mn-ea"/>
                <a:sym typeface="+mn-lt"/>
              </a:rPr>
              <a:t> </a:t>
            </a:r>
            <a:r>
              <a:rPr lang="fr-FR" sz="1200" dirty="0" err="1">
                <a:cs typeface="+mn-ea"/>
                <a:sym typeface="+mn-lt"/>
              </a:rPr>
              <a:t>tincidunt</a:t>
            </a:r>
            <a:r>
              <a:rPr lang="fr-FR" sz="1200" dirty="0">
                <a:cs typeface="+mn-ea"/>
                <a:sym typeface="+mn-lt"/>
              </a:rPr>
              <a:t> ante nec</a:t>
            </a:r>
            <a:endParaRPr lang="en-US" sz="1200" dirty="0">
              <a:cs typeface="+mn-ea"/>
              <a:sym typeface="+mn-lt"/>
            </a:endParaRPr>
          </a:p>
        </p:txBody>
      </p:sp>
      <p:sp>
        <p:nvSpPr>
          <p:cNvPr id="18"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19"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2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Tree>
    <p:extLst>
      <p:ext uri="{BB962C8B-B14F-4D97-AF65-F5344CB8AC3E}">
        <p14:creationId xmlns:p14="http://schemas.microsoft.com/office/powerpoint/2010/main" val="248770237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88" y="1497707"/>
            <a:ext cx="5045750" cy="214471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083"/>
            <a:endParaRPr lang="en-US">
              <a:solidFill>
                <a:prstClr val="white"/>
              </a:solidFill>
              <a:cs typeface="+mn-ea"/>
              <a:sym typeface="+mn-lt"/>
            </a:endParaRPr>
          </a:p>
        </p:txBody>
      </p:sp>
      <p:sp>
        <p:nvSpPr>
          <p:cNvPr id="49" name="Rectangle 48"/>
          <p:cNvSpPr/>
          <p:nvPr/>
        </p:nvSpPr>
        <p:spPr>
          <a:xfrm>
            <a:off x="1588" y="3762240"/>
            <a:ext cx="2663906" cy="2144716"/>
          </a:xfrm>
          <a:prstGeom prst="rect">
            <a:avLst/>
          </a:prstGeom>
          <a:solidFill>
            <a:srgbClr val="37373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083"/>
            <a:endParaRPr lang="en-US">
              <a:solidFill>
                <a:prstClr val="white"/>
              </a:solidFill>
              <a:cs typeface="+mn-ea"/>
              <a:sym typeface="+mn-lt"/>
            </a:endParaRPr>
          </a:p>
        </p:txBody>
      </p:sp>
      <p:sp>
        <p:nvSpPr>
          <p:cNvPr id="56" name="Rectangle 55"/>
          <p:cNvSpPr/>
          <p:nvPr/>
        </p:nvSpPr>
        <p:spPr>
          <a:xfrm>
            <a:off x="7510588" y="3762240"/>
            <a:ext cx="2286000" cy="214471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083"/>
            <a:endParaRPr lang="en-US">
              <a:solidFill>
                <a:prstClr val="white"/>
              </a:solidFill>
              <a:cs typeface="+mn-ea"/>
              <a:sym typeface="+mn-lt"/>
            </a:endParaRPr>
          </a:p>
        </p:txBody>
      </p:sp>
      <p:sp>
        <p:nvSpPr>
          <p:cNvPr id="73" name="TextBox 72"/>
          <p:cNvSpPr txBox="1"/>
          <p:nvPr/>
        </p:nvSpPr>
        <p:spPr>
          <a:xfrm>
            <a:off x="883246" y="1758008"/>
            <a:ext cx="3564494" cy="1015663"/>
          </a:xfrm>
          <a:prstGeom prst="rect">
            <a:avLst/>
          </a:prstGeom>
          <a:noFill/>
        </p:spPr>
        <p:txBody>
          <a:bodyPr wrap="square" rtlCol="0">
            <a:spAutoFit/>
          </a:bodyPr>
          <a:lstStyle/>
          <a:p>
            <a:pPr algn="ctr" defTabSz="914083"/>
            <a:r>
              <a:rPr lang="en-US" sz="3000" dirty="0">
                <a:solidFill>
                  <a:prstClr val="white"/>
                </a:solidFill>
                <a:cs typeface="+mn-ea"/>
                <a:sym typeface="+mn-lt"/>
              </a:rPr>
              <a:t>People behind</a:t>
            </a:r>
          </a:p>
          <a:p>
            <a:pPr algn="ctr" defTabSz="914083"/>
            <a:r>
              <a:rPr lang="en-US" sz="3000" dirty="0">
                <a:solidFill>
                  <a:prstClr val="white"/>
                </a:solidFill>
                <a:cs typeface="+mn-ea"/>
                <a:sym typeface="+mn-lt"/>
              </a:rPr>
              <a:t>The Scenes</a:t>
            </a:r>
            <a:endParaRPr lang="en-US" sz="4000" dirty="0">
              <a:solidFill>
                <a:prstClr val="white"/>
              </a:solidFill>
              <a:cs typeface="+mn-ea"/>
              <a:sym typeface="+mn-lt"/>
            </a:endParaRPr>
          </a:p>
        </p:txBody>
      </p:sp>
      <p:sp>
        <p:nvSpPr>
          <p:cNvPr id="74" name="TextBox 73"/>
          <p:cNvSpPr txBox="1"/>
          <p:nvPr/>
        </p:nvSpPr>
        <p:spPr>
          <a:xfrm>
            <a:off x="883246" y="2723327"/>
            <a:ext cx="3564495" cy="646331"/>
          </a:xfrm>
          <a:prstGeom prst="rect">
            <a:avLst/>
          </a:prstGeom>
          <a:noFill/>
        </p:spPr>
        <p:txBody>
          <a:bodyPr wrap="square" rtlCol="0">
            <a:spAutoFit/>
          </a:bodyPr>
          <a:lstStyle/>
          <a:p>
            <a:pPr algn="ctr" defTabSz="914083"/>
            <a:r>
              <a:rPr lang="en-US" sz="1200" dirty="0" err="1">
                <a:solidFill>
                  <a:prstClr val="white"/>
                </a:solidFill>
                <a:cs typeface="+mn-ea"/>
                <a:sym typeface="+mn-lt"/>
              </a:rPr>
              <a:t>Lorem</a:t>
            </a:r>
            <a:r>
              <a:rPr lang="en-US" sz="1200" dirty="0">
                <a:solidFill>
                  <a:prstClr val="white"/>
                </a:solidFill>
                <a:cs typeface="+mn-ea"/>
                <a:sym typeface="+mn-lt"/>
              </a:rPr>
              <a:t> </a:t>
            </a:r>
            <a:r>
              <a:rPr lang="en-US" sz="1200" dirty="0" err="1">
                <a:solidFill>
                  <a:prstClr val="white"/>
                </a:solidFill>
                <a:cs typeface="+mn-ea"/>
                <a:sym typeface="+mn-lt"/>
              </a:rPr>
              <a:t>ipsum</a:t>
            </a:r>
            <a:r>
              <a:rPr lang="en-US" sz="1200" dirty="0">
                <a:solidFill>
                  <a:prstClr val="white"/>
                </a:solidFill>
                <a:cs typeface="+mn-ea"/>
                <a:sym typeface="+mn-lt"/>
              </a:rPr>
              <a:t> dolor sit </a:t>
            </a:r>
            <a:r>
              <a:rPr lang="en-US" sz="1200" dirty="0" err="1">
                <a:solidFill>
                  <a:prstClr val="white"/>
                </a:solidFill>
                <a:cs typeface="+mn-ea"/>
                <a:sym typeface="+mn-lt"/>
              </a:rPr>
              <a:t>amet</a:t>
            </a:r>
            <a:r>
              <a:rPr lang="en-US" sz="1200" dirty="0">
                <a:solidFill>
                  <a:prstClr val="white"/>
                </a:solidFill>
                <a:cs typeface="+mn-ea"/>
                <a:sym typeface="+mn-lt"/>
              </a:rPr>
              <a:t>, consectetur </a:t>
            </a:r>
            <a:r>
              <a:rPr lang="en-US" sz="1200" dirty="0" err="1">
                <a:solidFill>
                  <a:prstClr val="white"/>
                </a:solidFill>
                <a:cs typeface="+mn-ea"/>
                <a:sym typeface="+mn-lt"/>
              </a:rPr>
              <a:t>adipiscing</a:t>
            </a:r>
            <a:r>
              <a:rPr lang="en-US" sz="1200" dirty="0">
                <a:solidFill>
                  <a:prstClr val="white"/>
                </a:solidFill>
                <a:cs typeface="+mn-ea"/>
                <a:sym typeface="+mn-lt"/>
              </a:rPr>
              <a:t> </a:t>
            </a:r>
            <a:r>
              <a:rPr lang="en-US" sz="1200" dirty="0" err="1">
                <a:solidFill>
                  <a:prstClr val="white"/>
                </a:solidFill>
                <a:cs typeface="+mn-ea"/>
                <a:sym typeface="+mn-lt"/>
              </a:rPr>
              <a:t>elit</a:t>
            </a:r>
            <a:r>
              <a:rPr lang="en-US" sz="1200" dirty="0">
                <a:solidFill>
                  <a:prstClr val="white"/>
                </a:solidFill>
                <a:cs typeface="+mn-ea"/>
                <a:sym typeface="+mn-lt"/>
              </a:rPr>
              <a:t>. </a:t>
            </a:r>
            <a:r>
              <a:rPr lang="en-US" sz="1200" dirty="0" err="1">
                <a:solidFill>
                  <a:prstClr val="white"/>
                </a:solidFill>
                <a:cs typeface="+mn-ea"/>
                <a:sym typeface="+mn-lt"/>
              </a:rPr>
              <a:t>Nulla</a:t>
            </a:r>
            <a:r>
              <a:rPr lang="en-US" sz="1200" dirty="0">
                <a:solidFill>
                  <a:prstClr val="white"/>
                </a:solidFill>
                <a:cs typeface="+mn-ea"/>
                <a:sym typeface="+mn-lt"/>
              </a:rPr>
              <a:t> </a:t>
            </a:r>
            <a:r>
              <a:rPr lang="en-US" sz="1200" dirty="0" err="1">
                <a:solidFill>
                  <a:prstClr val="white"/>
                </a:solidFill>
                <a:cs typeface="+mn-ea"/>
                <a:sym typeface="+mn-lt"/>
              </a:rPr>
              <a:t>scelerisque</a:t>
            </a:r>
            <a:r>
              <a:rPr lang="en-US" sz="1200" dirty="0">
                <a:solidFill>
                  <a:prstClr val="white"/>
                </a:solidFill>
                <a:cs typeface="+mn-ea"/>
                <a:sym typeface="+mn-lt"/>
              </a:rPr>
              <a:t> </a:t>
            </a:r>
            <a:r>
              <a:rPr lang="en-US" sz="1200" dirty="0" err="1">
                <a:solidFill>
                  <a:prstClr val="white"/>
                </a:solidFill>
                <a:cs typeface="+mn-ea"/>
                <a:sym typeface="+mn-lt"/>
              </a:rPr>
              <a:t>est</a:t>
            </a:r>
            <a:r>
              <a:rPr lang="en-US" sz="1200" dirty="0">
                <a:solidFill>
                  <a:prstClr val="white"/>
                </a:solidFill>
                <a:cs typeface="+mn-ea"/>
                <a:sym typeface="+mn-lt"/>
              </a:rPr>
              <a:t> </a:t>
            </a:r>
            <a:r>
              <a:rPr lang="en-US" sz="1200" dirty="0" err="1">
                <a:solidFill>
                  <a:prstClr val="white"/>
                </a:solidFill>
                <a:cs typeface="+mn-ea"/>
                <a:sym typeface="+mn-lt"/>
              </a:rPr>
              <a:t>eget</a:t>
            </a:r>
            <a:r>
              <a:rPr lang="en-US" sz="1200" dirty="0">
                <a:solidFill>
                  <a:prstClr val="white"/>
                </a:solidFill>
                <a:cs typeface="+mn-ea"/>
                <a:sym typeface="+mn-lt"/>
              </a:rPr>
              <a:t> </a:t>
            </a:r>
            <a:r>
              <a:rPr lang="en-US" sz="1200" dirty="0" err="1">
                <a:solidFill>
                  <a:prstClr val="white"/>
                </a:solidFill>
                <a:cs typeface="+mn-ea"/>
                <a:sym typeface="+mn-lt"/>
              </a:rPr>
              <a:t>tincidunt</a:t>
            </a:r>
            <a:r>
              <a:rPr lang="en-US" sz="1200" dirty="0">
                <a:solidFill>
                  <a:prstClr val="white"/>
                </a:solidFill>
                <a:cs typeface="+mn-ea"/>
                <a:sym typeface="+mn-lt"/>
              </a:rPr>
              <a:t> </a:t>
            </a:r>
            <a:r>
              <a:rPr lang="en-US" sz="1200" dirty="0" err="1">
                <a:solidFill>
                  <a:prstClr val="white"/>
                </a:solidFill>
                <a:cs typeface="+mn-ea"/>
                <a:sym typeface="+mn-lt"/>
              </a:rPr>
              <a:t>venenatis</a:t>
            </a:r>
            <a:r>
              <a:rPr lang="en-US" sz="1200" dirty="0">
                <a:solidFill>
                  <a:prstClr val="white"/>
                </a:solidFill>
                <a:cs typeface="+mn-ea"/>
                <a:sym typeface="+mn-lt"/>
              </a:rPr>
              <a:t>. In non </a:t>
            </a:r>
            <a:r>
              <a:rPr lang="en-US" sz="1200" dirty="0" err="1">
                <a:solidFill>
                  <a:prstClr val="white"/>
                </a:solidFill>
                <a:cs typeface="+mn-ea"/>
                <a:sym typeface="+mn-lt"/>
              </a:rPr>
              <a:t>eros</a:t>
            </a:r>
            <a:r>
              <a:rPr lang="en-US" sz="1200" dirty="0">
                <a:solidFill>
                  <a:prstClr val="white"/>
                </a:solidFill>
                <a:cs typeface="+mn-ea"/>
                <a:sym typeface="+mn-lt"/>
              </a:rPr>
              <a:t> lacus. </a:t>
            </a:r>
            <a:r>
              <a:rPr lang="en-US" sz="1200" dirty="0" err="1">
                <a:solidFill>
                  <a:prstClr val="white"/>
                </a:solidFill>
                <a:cs typeface="+mn-ea"/>
                <a:sym typeface="+mn-lt"/>
              </a:rPr>
              <a:t>Fusce</a:t>
            </a:r>
            <a:r>
              <a:rPr lang="en-US" sz="1200" dirty="0">
                <a:solidFill>
                  <a:prstClr val="white"/>
                </a:solidFill>
                <a:cs typeface="+mn-ea"/>
                <a:sym typeface="+mn-lt"/>
              </a:rPr>
              <a:t> </a:t>
            </a:r>
            <a:r>
              <a:rPr lang="en-US" sz="1200" dirty="0" err="1">
                <a:solidFill>
                  <a:prstClr val="white"/>
                </a:solidFill>
                <a:cs typeface="+mn-ea"/>
                <a:sym typeface="+mn-lt"/>
              </a:rPr>
              <a:t>metus</a:t>
            </a:r>
            <a:r>
              <a:rPr lang="en-US" sz="1200" dirty="0">
                <a:solidFill>
                  <a:prstClr val="white"/>
                </a:solidFill>
                <a:cs typeface="+mn-ea"/>
                <a:sym typeface="+mn-lt"/>
              </a:rPr>
              <a:t> </a:t>
            </a:r>
            <a:r>
              <a:rPr lang="en-US" sz="1200" dirty="0" err="1">
                <a:solidFill>
                  <a:prstClr val="white"/>
                </a:solidFill>
                <a:cs typeface="+mn-ea"/>
                <a:sym typeface="+mn-lt"/>
              </a:rPr>
              <a:t>turpis</a:t>
            </a:r>
            <a:r>
              <a:rPr lang="en-US" sz="1200" dirty="0">
                <a:solidFill>
                  <a:prstClr val="white"/>
                </a:solidFill>
                <a:cs typeface="+mn-ea"/>
                <a:sym typeface="+mn-lt"/>
              </a:rPr>
              <a:t>, </a:t>
            </a:r>
            <a:r>
              <a:rPr lang="en-US" sz="1200" dirty="0" err="1">
                <a:solidFill>
                  <a:prstClr val="white"/>
                </a:solidFill>
                <a:cs typeface="+mn-ea"/>
                <a:sym typeface="+mn-lt"/>
              </a:rPr>
              <a:t>bibendum</a:t>
            </a:r>
            <a:r>
              <a:rPr lang="en-US" sz="1200" dirty="0">
                <a:solidFill>
                  <a:prstClr val="white"/>
                </a:solidFill>
                <a:cs typeface="+mn-ea"/>
                <a:sym typeface="+mn-lt"/>
              </a:rPr>
              <a:t> in mi a, </a:t>
            </a:r>
          </a:p>
        </p:txBody>
      </p:sp>
      <p:sp>
        <p:nvSpPr>
          <p:cNvPr id="75" name="TextBox 74"/>
          <p:cNvSpPr txBox="1"/>
          <p:nvPr/>
        </p:nvSpPr>
        <p:spPr>
          <a:xfrm>
            <a:off x="7964232" y="4071508"/>
            <a:ext cx="1753671" cy="1569660"/>
          </a:xfrm>
          <a:prstGeom prst="rect">
            <a:avLst/>
          </a:prstGeom>
          <a:noFill/>
        </p:spPr>
        <p:txBody>
          <a:bodyPr wrap="square" rtlCol="0">
            <a:spAutoFit/>
          </a:bodyPr>
          <a:lstStyle/>
          <a:p>
            <a:pPr defTabSz="914083"/>
            <a:r>
              <a:rPr lang="en-US" sz="1200" dirty="0" err="1">
                <a:solidFill>
                  <a:prstClr val="white"/>
                </a:solidFill>
                <a:cs typeface="+mn-ea"/>
                <a:sym typeface="+mn-lt"/>
              </a:rPr>
              <a:t>Lorem</a:t>
            </a:r>
            <a:r>
              <a:rPr lang="en-US" sz="1200" dirty="0">
                <a:solidFill>
                  <a:prstClr val="white"/>
                </a:solidFill>
                <a:cs typeface="+mn-ea"/>
                <a:sym typeface="+mn-lt"/>
              </a:rPr>
              <a:t> </a:t>
            </a:r>
            <a:r>
              <a:rPr lang="en-US" sz="1200" dirty="0" err="1">
                <a:solidFill>
                  <a:prstClr val="white"/>
                </a:solidFill>
                <a:cs typeface="+mn-ea"/>
                <a:sym typeface="+mn-lt"/>
              </a:rPr>
              <a:t>ipsum</a:t>
            </a:r>
            <a:r>
              <a:rPr lang="en-US" sz="1200" dirty="0">
                <a:solidFill>
                  <a:prstClr val="white"/>
                </a:solidFill>
                <a:cs typeface="+mn-ea"/>
                <a:sym typeface="+mn-lt"/>
              </a:rPr>
              <a:t> dolor sit </a:t>
            </a:r>
            <a:r>
              <a:rPr lang="en-US" sz="1200" dirty="0" err="1">
                <a:solidFill>
                  <a:prstClr val="white"/>
                </a:solidFill>
                <a:cs typeface="+mn-ea"/>
                <a:sym typeface="+mn-lt"/>
              </a:rPr>
              <a:t>amet</a:t>
            </a:r>
            <a:r>
              <a:rPr lang="en-US" sz="1200" dirty="0">
                <a:solidFill>
                  <a:prstClr val="white"/>
                </a:solidFill>
                <a:cs typeface="+mn-ea"/>
                <a:sym typeface="+mn-lt"/>
              </a:rPr>
              <a:t>, consectetur </a:t>
            </a:r>
            <a:r>
              <a:rPr lang="en-US" sz="1200" dirty="0" err="1">
                <a:solidFill>
                  <a:prstClr val="white"/>
                </a:solidFill>
                <a:cs typeface="+mn-ea"/>
                <a:sym typeface="+mn-lt"/>
              </a:rPr>
              <a:t>adipiscing</a:t>
            </a:r>
            <a:r>
              <a:rPr lang="en-US" sz="1200" dirty="0">
                <a:solidFill>
                  <a:prstClr val="white"/>
                </a:solidFill>
                <a:cs typeface="+mn-ea"/>
                <a:sym typeface="+mn-lt"/>
              </a:rPr>
              <a:t> </a:t>
            </a:r>
            <a:r>
              <a:rPr lang="en-US" sz="1200" dirty="0" err="1">
                <a:solidFill>
                  <a:prstClr val="white"/>
                </a:solidFill>
                <a:cs typeface="+mn-ea"/>
                <a:sym typeface="+mn-lt"/>
              </a:rPr>
              <a:t>elit</a:t>
            </a:r>
            <a:r>
              <a:rPr lang="en-US" sz="1200" dirty="0">
                <a:solidFill>
                  <a:prstClr val="white"/>
                </a:solidFill>
                <a:cs typeface="+mn-ea"/>
                <a:sym typeface="+mn-lt"/>
              </a:rPr>
              <a:t>. </a:t>
            </a:r>
            <a:r>
              <a:rPr lang="en-US" sz="1200" dirty="0" err="1">
                <a:solidFill>
                  <a:prstClr val="white"/>
                </a:solidFill>
                <a:cs typeface="+mn-ea"/>
                <a:sym typeface="+mn-lt"/>
              </a:rPr>
              <a:t>Nulla</a:t>
            </a:r>
            <a:r>
              <a:rPr lang="en-US" sz="1200" dirty="0">
                <a:solidFill>
                  <a:prstClr val="white"/>
                </a:solidFill>
                <a:cs typeface="+mn-ea"/>
                <a:sym typeface="+mn-lt"/>
              </a:rPr>
              <a:t> </a:t>
            </a:r>
            <a:r>
              <a:rPr lang="en-US" sz="1200" dirty="0" err="1">
                <a:solidFill>
                  <a:prstClr val="white"/>
                </a:solidFill>
                <a:cs typeface="+mn-ea"/>
                <a:sym typeface="+mn-lt"/>
              </a:rPr>
              <a:t>scelerisque</a:t>
            </a:r>
            <a:r>
              <a:rPr lang="en-US" sz="1200" dirty="0">
                <a:solidFill>
                  <a:prstClr val="white"/>
                </a:solidFill>
                <a:cs typeface="+mn-ea"/>
                <a:sym typeface="+mn-lt"/>
              </a:rPr>
              <a:t> </a:t>
            </a:r>
            <a:r>
              <a:rPr lang="en-US" sz="1200" dirty="0" err="1">
                <a:solidFill>
                  <a:prstClr val="white"/>
                </a:solidFill>
                <a:cs typeface="+mn-ea"/>
                <a:sym typeface="+mn-lt"/>
              </a:rPr>
              <a:t>est</a:t>
            </a:r>
            <a:r>
              <a:rPr lang="en-US" sz="1200" dirty="0">
                <a:solidFill>
                  <a:prstClr val="white"/>
                </a:solidFill>
                <a:cs typeface="+mn-ea"/>
                <a:sym typeface="+mn-lt"/>
              </a:rPr>
              <a:t> </a:t>
            </a:r>
            <a:r>
              <a:rPr lang="en-US" sz="1200" dirty="0" err="1">
                <a:solidFill>
                  <a:prstClr val="white"/>
                </a:solidFill>
                <a:cs typeface="+mn-ea"/>
                <a:sym typeface="+mn-lt"/>
              </a:rPr>
              <a:t>eget</a:t>
            </a:r>
            <a:r>
              <a:rPr lang="en-US" sz="1200" dirty="0">
                <a:solidFill>
                  <a:prstClr val="white"/>
                </a:solidFill>
                <a:cs typeface="+mn-ea"/>
                <a:sym typeface="+mn-lt"/>
              </a:rPr>
              <a:t> </a:t>
            </a:r>
            <a:r>
              <a:rPr lang="en-US" sz="1200" dirty="0" err="1">
                <a:solidFill>
                  <a:prstClr val="white"/>
                </a:solidFill>
                <a:cs typeface="+mn-ea"/>
                <a:sym typeface="+mn-lt"/>
              </a:rPr>
              <a:t>tincidunt</a:t>
            </a:r>
            <a:r>
              <a:rPr lang="en-US" sz="1200" dirty="0">
                <a:solidFill>
                  <a:prstClr val="white"/>
                </a:solidFill>
                <a:cs typeface="+mn-ea"/>
                <a:sym typeface="+mn-lt"/>
              </a:rPr>
              <a:t> </a:t>
            </a:r>
            <a:r>
              <a:rPr lang="en-US" sz="1200" dirty="0" err="1">
                <a:solidFill>
                  <a:prstClr val="white"/>
                </a:solidFill>
                <a:cs typeface="+mn-ea"/>
                <a:sym typeface="+mn-lt"/>
              </a:rPr>
              <a:t>venenatis</a:t>
            </a:r>
            <a:r>
              <a:rPr lang="en-US" sz="1200" dirty="0">
                <a:solidFill>
                  <a:prstClr val="white"/>
                </a:solidFill>
                <a:cs typeface="+mn-ea"/>
                <a:sym typeface="+mn-lt"/>
              </a:rPr>
              <a:t>. In non </a:t>
            </a:r>
            <a:r>
              <a:rPr lang="en-US" sz="1200" dirty="0" err="1">
                <a:solidFill>
                  <a:prstClr val="white"/>
                </a:solidFill>
                <a:cs typeface="+mn-ea"/>
                <a:sym typeface="+mn-lt"/>
              </a:rPr>
              <a:t>eros</a:t>
            </a:r>
            <a:r>
              <a:rPr lang="en-US" sz="1200" dirty="0">
                <a:solidFill>
                  <a:prstClr val="white"/>
                </a:solidFill>
                <a:cs typeface="+mn-ea"/>
                <a:sym typeface="+mn-lt"/>
              </a:rPr>
              <a:t> lacus. </a:t>
            </a:r>
            <a:r>
              <a:rPr lang="en-US" sz="1200" dirty="0" err="1">
                <a:solidFill>
                  <a:prstClr val="white"/>
                </a:solidFill>
                <a:cs typeface="+mn-ea"/>
                <a:sym typeface="+mn-lt"/>
              </a:rPr>
              <a:t>Fusce</a:t>
            </a:r>
            <a:r>
              <a:rPr lang="en-US" sz="1200" dirty="0">
                <a:solidFill>
                  <a:prstClr val="white"/>
                </a:solidFill>
                <a:cs typeface="+mn-ea"/>
                <a:sym typeface="+mn-lt"/>
              </a:rPr>
              <a:t> </a:t>
            </a:r>
            <a:r>
              <a:rPr lang="en-US" sz="1200" dirty="0" err="1">
                <a:solidFill>
                  <a:prstClr val="white"/>
                </a:solidFill>
                <a:cs typeface="+mn-ea"/>
                <a:sym typeface="+mn-lt"/>
              </a:rPr>
              <a:t>metus</a:t>
            </a:r>
            <a:r>
              <a:rPr lang="en-US" sz="1200" dirty="0">
                <a:solidFill>
                  <a:prstClr val="white"/>
                </a:solidFill>
                <a:cs typeface="+mn-ea"/>
                <a:sym typeface="+mn-lt"/>
              </a:rPr>
              <a:t> </a:t>
            </a:r>
            <a:r>
              <a:rPr lang="en-US" sz="1200" dirty="0" err="1">
                <a:solidFill>
                  <a:prstClr val="white"/>
                </a:solidFill>
                <a:cs typeface="+mn-ea"/>
                <a:sym typeface="+mn-lt"/>
              </a:rPr>
              <a:t>turpis</a:t>
            </a:r>
            <a:r>
              <a:rPr lang="en-US" sz="1200" dirty="0">
                <a:solidFill>
                  <a:prstClr val="white"/>
                </a:solidFill>
                <a:cs typeface="+mn-ea"/>
                <a:sym typeface="+mn-lt"/>
              </a:rPr>
              <a:t>, </a:t>
            </a:r>
            <a:r>
              <a:rPr lang="en-US" sz="1200" dirty="0" err="1">
                <a:solidFill>
                  <a:prstClr val="white"/>
                </a:solidFill>
                <a:cs typeface="+mn-ea"/>
                <a:sym typeface="+mn-lt"/>
              </a:rPr>
              <a:t>bibendum</a:t>
            </a:r>
            <a:r>
              <a:rPr lang="en-US" sz="1200" dirty="0">
                <a:solidFill>
                  <a:prstClr val="white"/>
                </a:solidFill>
                <a:cs typeface="+mn-ea"/>
                <a:sym typeface="+mn-lt"/>
              </a:rPr>
              <a:t> in mi a, </a:t>
            </a:r>
          </a:p>
        </p:txBody>
      </p:sp>
      <p:sp>
        <p:nvSpPr>
          <p:cNvPr id="76" name="TextBox 75"/>
          <p:cNvSpPr txBox="1"/>
          <p:nvPr/>
        </p:nvSpPr>
        <p:spPr>
          <a:xfrm>
            <a:off x="7575938" y="3892103"/>
            <a:ext cx="477066" cy="1154162"/>
          </a:xfrm>
          <a:prstGeom prst="rect">
            <a:avLst/>
          </a:prstGeom>
          <a:noFill/>
        </p:spPr>
        <p:txBody>
          <a:bodyPr wrap="square" rtlCol="0">
            <a:spAutoFit/>
          </a:bodyPr>
          <a:lstStyle/>
          <a:p>
            <a:pPr defTabSz="914083"/>
            <a:r>
              <a:rPr lang="en-US" sz="6900" dirty="0">
                <a:solidFill>
                  <a:prstClr val="white"/>
                </a:solidFill>
                <a:cs typeface="+mn-ea"/>
                <a:sym typeface="+mn-lt"/>
              </a:rPr>
              <a:t>“</a:t>
            </a:r>
          </a:p>
        </p:txBody>
      </p:sp>
      <p:pic>
        <p:nvPicPr>
          <p:cNvPr id="9" name="图片占位符 8"/>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pic>
        <p:nvPicPr>
          <p:cNvPr id="13" name="图片占位符 12"/>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pic>
        <p:nvPicPr>
          <p:cNvPr id="14" name="图片占位符 13"/>
          <p:cNvPicPr>
            <a:picLocks noGrp="1" noChangeAspect="1"/>
          </p:cNvPicPr>
          <p:nvPr>
            <p:ph type="pic" sz="quarter" idx="18"/>
          </p:nvPr>
        </p:nvPicPr>
        <p:blipFill>
          <a:blip r:embed="rId4" cstate="email">
            <a:extLst>
              <a:ext uri="{28A0092B-C50C-407E-A947-70E740481C1C}">
                <a14:useLocalDpi xmlns:a14="http://schemas.microsoft.com/office/drawing/2010/main"/>
              </a:ext>
            </a:extLst>
          </a:blip>
          <a:srcRect/>
          <a:stretch>
            <a:fillRect/>
          </a:stretch>
        </p:blipFill>
        <p:spPr/>
      </p:pic>
      <p:pic>
        <p:nvPicPr>
          <p:cNvPr id="10" name="图片占位符 9"/>
          <p:cNvPicPr>
            <a:picLocks noGrp="1" noChangeAspect="1"/>
          </p:cNvPicPr>
          <p:nvPr>
            <p:ph type="pic" sz="quarter" idx="14"/>
          </p:nvPr>
        </p:nvPicPr>
        <p:blipFill>
          <a:blip r:embed="rId5" cstate="email">
            <a:extLst>
              <a:ext uri="{28A0092B-C50C-407E-A947-70E740481C1C}">
                <a14:useLocalDpi xmlns:a14="http://schemas.microsoft.com/office/drawing/2010/main"/>
              </a:ext>
            </a:extLst>
          </a:blip>
          <a:srcRect/>
          <a:stretch>
            <a:fillRect/>
          </a:stretch>
        </p:blipFill>
        <p:spPr/>
      </p:pic>
      <p:pic>
        <p:nvPicPr>
          <p:cNvPr id="11" name="图片占位符 10"/>
          <p:cNvPicPr>
            <a:picLocks noGrp="1" noChangeAspect="1"/>
          </p:cNvPicPr>
          <p:nvPr>
            <p:ph type="pic" sz="quarter" idx="15"/>
          </p:nvPr>
        </p:nvPicPr>
        <p:blipFill>
          <a:blip r:embed="rId6" cstate="email">
            <a:extLst>
              <a:ext uri="{28A0092B-C50C-407E-A947-70E740481C1C}">
                <a14:useLocalDpi xmlns:a14="http://schemas.microsoft.com/office/drawing/2010/main"/>
              </a:ext>
            </a:extLst>
          </a:blip>
          <a:srcRect/>
          <a:stretch>
            <a:fillRect/>
          </a:stretch>
        </p:blipFill>
        <p:spPr/>
      </p:pic>
      <p:pic>
        <p:nvPicPr>
          <p:cNvPr id="12" name="图片占位符 11"/>
          <p:cNvPicPr>
            <a:picLocks noGrp="1" noChangeAspect="1"/>
          </p:cNvPicPr>
          <p:nvPr>
            <p:ph type="pic" sz="quarter" idx="16"/>
          </p:nvPr>
        </p:nvPicPr>
        <p:blipFill>
          <a:blip r:embed="rId7" cstate="email">
            <a:extLst>
              <a:ext uri="{28A0092B-C50C-407E-A947-70E740481C1C}">
                <a14:useLocalDpi xmlns:a14="http://schemas.microsoft.com/office/drawing/2010/main"/>
              </a:ext>
            </a:extLst>
          </a:blip>
          <a:srcRect/>
          <a:stretch>
            <a:fillRect/>
          </a:stretch>
        </p:blipFill>
        <p:spPr/>
      </p:pic>
      <p:sp>
        <p:nvSpPr>
          <p:cNvPr id="18"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19"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2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Tree>
    <p:extLst>
      <p:ext uri="{BB962C8B-B14F-4D97-AF65-F5344CB8AC3E}">
        <p14:creationId xmlns:p14="http://schemas.microsoft.com/office/powerpoint/2010/main" val="94139698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p:cNvGraphicFramePr/>
          <p:nvPr/>
        </p:nvGraphicFramePr>
        <p:xfrm>
          <a:off x="8965143" y="1658515"/>
          <a:ext cx="2462476" cy="2385625"/>
        </p:xfrm>
        <a:graphic>
          <a:graphicData uri="http://schemas.openxmlformats.org/drawingml/2006/chart">
            <c:chart xmlns:c="http://schemas.openxmlformats.org/drawingml/2006/chart" xmlns:r="http://schemas.openxmlformats.org/officeDocument/2006/relationships" r:id="rId2"/>
          </a:graphicData>
        </a:graphic>
      </p:graphicFrame>
      <p:sp>
        <p:nvSpPr>
          <p:cNvPr id="34" name="Oval 33"/>
          <p:cNvSpPr>
            <a:spLocks noChangeAspect="1"/>
          </p:cNvSpPr>
          <p:nvPr/>
        </p:nvSpPr>
        <p:spPr>
          <a:xfrm>
            <a:off x="9239648" y="1902279"/>
            <a:ext cx="1936254" cy="1936243"/>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550">
              <a:cs typeface="+mn-ea"/>
              <a:sym typeface="+mn-lt"/>
            </a:endParaRPr>
          </a:p>
        </p:txBody>
      </p:sp>
      <p:graphicFrame>
        <p:nvGraphicFramePr>
          <p:cNvPr id="18" name="Chart 17"/>
          <p:cNvGraphicFramePr/>
          <p:nvPr/>
        </p:nvGraphicFramePr>
        <p:xfrm>
          <a:off x="872407" y="1661207"/>
          <a:ext cx="2462476" cy="238562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1051024" y="5287578"/>
            <a:ext cx="10086778" cy="461665"/>
          </a:xfrm>
          <a:prstGeom prst="rect">
            <a:avLst/>
          </a:prstGeom>
          <a:noFill/>
        </p:spPr>
        <p:txBody>
          <a:bodyPr wrap="square" rtlCol="0">
            <a:spAutoFit/>
          </a:bodyPr>
          <a:lstStyle/>
          <a:p>
            <a:r>
              <a:rPr lang="en-US" sz="1200" dirty="0" err="1">
                <a:cs typeface="+mn-ea"/>
                <a:sym typeface="+mn-lt"/>
              </a:rPr>
              <a:t>Lorem</a:t>
            </a:r>
            <a:r>
              <a:rPr lang="en-US" sz="1200" dirty="0">
                <a:cs typeface="+mn-ea"/>
                <a:sym typeface="+mn-lt"/>
              </a:rPr>
              <a:t> </a:t>
            </a:r>
            <a:r>
              <a:rPr lang="en-US" sz="1200" dirty="0" err="1">
                <a:cs typeface="+mn-ea"/>
                <a:sym typeface="+mn-lt"/>
              </a:rPr>
              <a:t>ipsum</a:t>
            </a:r>
            <a:r>
              <a:rPr lang="en-US" sz="1200" dirty="0">
                <a:cs typeface="+mn-ea"/>
                <a:sym typeface="+mn-lt"/>
              </a:rPr>
              <a:t> dolor sit </a:t>
            </a:r>
            <a:r>
              <a:rPr lang="en-US" sz="1200" dirty="0" err="1">
                <a:cs typeface="+mn-ea"/>
                <a:sym typeface="+mn-lt"/>
              </a:rPr>
              <a:t>amet</a:t>
            </a:r>
            <a:r>
              <a:rPr lang="en-US" sz="1200" dirty="0">
                <a:cs typeface="+mn-ea"/>
                <a:sym typeface="+mn-lt"/>
              </a:rPr>
              <a:t>, consectetur </a:t>
            </a:r>
            <a:r>
              <a:rPr lang="en-US" sz="1200" dirty="0" err="1">
                <a:cs typeface="+mn-ea"/>
                <a:sym typeface="+mn-lt"/>
              </a:rPr>
              <a:t>adipiscing</a:t>
            </a:r>
            <a:r>
              <a:rPr lang="en-US" sz="1200" dirty="0">
                <a:cs typeface="+mn-ea"/>
                <a:sym typeface="+mn-lt"/>
              </a:rPr>
              <a:t> </a:t>
            </a:r>
            <a:r>
              <a:rPr lang="en-US" sz="1200" dirty="0" err="1">
                <a:cs typeface="+mn-ea"/>
                <a:sym typeface="+mn-lt"/>
              </a:rPr>
              <a:t>elit</a:t>
            </a:r>
            <a:r>
              <a:rPr lang="en-US" sz="1200" dirty="0">
                <a:cs typeface="+mn-ea"/>
                <a:sym typeface="+mn-lt"/>
              </a:rPr>
              <a:t>. </a:t>
            </a:r>
            <a:r>
              <a:rPr lang="en-US" sz="1200" dirty="0" err="1">
                <a:cs typeface="+mn-ea"/>
                <a:sym typeface="+mn-lt"/>
              </a:rPr>
              <a:t>Nulla</a:t>
            </a:r>
            <a:r>
              <a:rPr lang="en-US" sz="1200" dirty="0">
                <a:cs typeface="+mn-ea"/>
                <a:sym typeface="+mn-lt"/>
              </a:rPr>
              <a:t> </a:t>
            </a:r>
            <a:r>
              <a:rPr lang="en-US" sz="1200" dirty="0" err="1">
                <a:cs typeface="+mn-ea"/>
                <a:sym typeface="+mn-lt"/>
              </a:rPr>
              <a:t>scelerisque</a:t>
            </a:r>
            <a:r>
              <a:rPr lang="en-US" sz="1200" dirty="0">
                <a:cs typeface="+mn-ea"/>
                <a:sym typeface="+mn-lt"/>
              </a:rPr>
              <a:t> </a:t>
            </a:r>
            <a:r>
              <a:rPr lang="en-US" sz="1200" dirty="0" err="1">
                <a:cs typeface="+mn-ea"/>
                <a:sym typeface="+mn-lt"/>
              </a:rPr>
              <a:t>est</a:t>
            </a:r>
            <a:r>
              <a:rPr lang="en-US" sz="1200" dirty="0">
                <a:cs typeface="+mn-ea"/>
                <a:sym typeface="+mn-lt"/>
              </a:rPr>
              <a:t> </a:t>
            </a:r>
            <a:r>
              <a:rPr lang="en-US" sz="1200" dirty="0" err="1">
                <a:cs typeface="+mn-ea"/>
                <a:sym typeface="+mn-lt"/>
              </a:rPr>
              <a:t>eget</a:t>
            </a:r>
            <a:r>
              <a:rPr lang="en-US" sz="1200" dirty="0">
                <a:cs typeface="+mn-ea"/>
                <a:sym typeface="+mn-lt"/>
              </a:rPr>
              <a:t> </a:t>
            </a:r>
            <a:r>
              <a:rPr lang="en-US" sz="1200" dirty="0" err="1">
                <a:cs typeface="+mn-ea"/>
                <a:sym typeface="+mn-lt"/>
              </a:rPr>
              <a:t>tincidunt</a:t>
            </a:r>
            <a:r>
              <a:rPr lang="en-US" sz="1200" dirty="0">
                <a:cs typeface="+mn-ea"/>
                <a:sym typeface="+mn-lt"/>
              </a:rPr>
              <a:t> </a:t>
            </a:r>
            <a:r>
              <a:rPr lang="en-US" sz="1200" dirty="0" err="1">
                <a:cs typeface="+mn-ea"/>
                <a:sym typeface="+mn-lt"/>
              </a:rPr>
              <a:t>venenatis</a:t>
            </a:r>
            <a:r>
              <a:rPr lang="en-US" sz="1200" dirty="0">
                <a:cs typeface="+mn-ea"/>
                <a:sym typeface="+mn-lt"/>
              </a:rPr>
              <a:t>. In non </a:t>
            </a:r>
            <a:r>
              <a:rPr lang="en-US" sz="1200" dirty="0" err="1">
                <a:cs typeface="+mn-ea"/>
                <a:sym typeface="+mn-lt"/>
              </a:rPr>
              <a:t>eros</a:t>
            </a:r>
            <a:r>
              <a:rPr lang="en-US" sz="1200" dirty="0">
                <a:cs typeface="+mn-ea"/>
                <a:sym typeface="+mn-lt"/>
              </a:rPr>
              <a:t> lacus. </a:t>
            </a:r>
            <a:r>
              <a:rPr lang="en-US" sz="1200" dirty="0" err="1">
                <a:cs typeface="+mn-ea"/>
                <a:sym typeface="+mn-lt"/>
              </a:rPr>
              <a:t>Fusce</a:t>
            </a:r>
            <a:r>
              <a:rPr lang="en-US" sz="1200" dirty="0">
                <a:cs typeface="+mn-ea"/>
                <a:sym typeface="+mn-lt"/>
              </a:rPr>
              <a:t> </a:t>
            </a:r>
            <a:r>
              <a:rPr lang="en-US" sz="1200" dirty="0" err="1">
                <a:cs typeface="+mn-ea"/>
                <a:sym typeface="+mn-lt"/>
              </a:rPr>
              <a:t>metus</a:t>
            </a:r>
            <a:r>
              <a:rPr lang="en-US" sz="1200" dirty="0">
                <a:cs typeface="+mn-ea"/>
                <a:sym typeface="+mn-lt"/>
              </a:rPr>
              <a:t> </a:t>
            </a:r>
            <a:r>
              <a:rPr lang="en-US" sz="1200" dirty="0" err="1">
                <a:cs typeface="+mn-ea"/>
                <a:sym typeface="+mn-lt"/>
              </a:rPr>
              <a:t>turpis</a:t>
            </a:r>
            <a:r>
              <a:rPr lang="en-US" sz="1200" dirty="0">
                <a:cs typeface="+mn-ea"/>
                <a:sym typeface="+mn-lt"/>
              </a:rPr>
              <a:t>, </a:t>
            </a:r>
            <a:r>
              <a:rPr lang="en-US" sz="1200" dirty="0" err="1">
                <a:cs typeface="+mn-ea"/>
                <a:sym typeface="+mn-lt"/>
              </a:rPr>
              <a:t>bibendum</a:t>
            </a:r>
            <a:r>
              <a:rPr lang="en-US" sz="1200" dirty="0">
                <a:cs typeface="+mn-ea"/>
                <a:sym typeface="+mn-lt"/>
              </a:rPr>
              <a:t> in mi a, </a:t>
            </a:r>
            <a:r>
              <a:rPr lang="en-US" sz="1200" dirty="0" err="1">
                <a:cs typeface="+mn-ea"/>
                <a:sym typeface="+mn-lt"/>
              </a:rPr>
              <a:t>tristique</a:t>
            </a:r>
            <a:r>
              <a:rPr lang="en-US" sz="1200" dirty="0">
                <a:cs typeface="+mn-ea"/>
                <a:sym typeface="+mn-lt"/>
              </a:rPr>
              <a:t> </a:t>
            </a:r>
            <a:r>
              <a:rPr lang="en-US" sz="1200" dirty="0" err="1">
                <a:cs typeface="+mn-ea"/>
                <a:sym typeface="+mn-lt"/>
              </a:rPr>
              <a:t>maximus</a:t>
            </a:r>
            <a:r>
              <a:rPr lang="en-US" sz="1200" dirty="0">
                <a:cs typeface="+mn-ea"/>
                <a:sym typeface="+mn-lt"/>
              </a:rPr>
              <a:t> </a:t>
            </a:r>
            <a:r>
              <a:rPr lang="en-US" sz="1200" dirty="0" err="1">
                <a:cs typeface="+mn-ea"/>
                <a:sym typeface="+mn-lt"/>
              </a:rPr>
              <a:t>elit</a:t>
            </a:r>
            <a:r>
              <a:rPr lang="en-US" sz="1200" dirty="0">
                <a:cs typeface="+mn-ea"/>
                <a:sym typeface="+mn-lt"/>
              </a:rPr>
              <a:t>. </a:t>
            </a:r>
            <a:r>
              <a:rPr lang="en-US" sz="1200" dirty="0" err="1">
                <a:cs typeface="+mn-ea"/>
                <a:sym typeface="+mn-lt"/>
              </a:rPr>
              <a:t>Aenean</a:t>
            </a:r>
            <a:r>
              <a:rPr lang="en-US" sz="1200" dirty="0">
                <a:cs typeface="+mn-ea"/>
                <a:sym typeface="+mn-lt"/>
              </a:rPr>
              <a:t> vitae </a:t>
            </a:r>
            <a:r>
              <a:rPr lang="en-US" sz="1200" dirty="0" err="1">
                <a:cs typeface="+mn-ea"/>
                <a:sym typeface="+mn-lt"/>
              </a:rPr>
              <a:t>nulla</a:t>
            </a:r>
            <a:r>
              <a:rPr lang="en-US" sz="1200" dirty="0">
                <a:cs typeface="+mn-ea"/>
                <a:sym typeface="+mn-lt"/>
              </a:rPr>
              <a:t> </a:t>
            </a:r>
            <a:r>
              <a:rPr lang="en-US" sz="1200" dirty="0" err="1">
                <a:cs typeface="+mn-ea"/>
                <a:sym typeface="+mn-lt"/>
              </a:rPr>
              <a:t>vehicula</a:t>
            </a:r>
            <a:r>
              <a:rPr lang="en-US" sz="1200" dirty="0">
                <a:cs typeface="+mn-ea"/>
                <a:sym typeface="+mn-lt"/>
              </a:rPr>
              <a:t>, </a:t>
            </a:r>
            <a:r>
              <a:rPr lang="en-US" sz="1200" dirty="0" err="1">
                <a:cs typeface="+mn-ea"/>
                <a:sym typeface="+mn-lt"/>
              </a:rPr>
              <a:t>imperdiet</a:t>
            </a:r>
            <a:r>
              <a:rPr lang="en-US" sz="1200" dirty="0">
                <a:cs typeface="+mn-ea"/>
                <a:sym typeface="+mn-lt"/>
              </a:rPr>
              <a:t> </a:t>
            </a:r>
            <a:r>
              <a:rPr lang="en-US" sz="1200" dirty="0" err="1">
                <a:cs typeface="+mn-ea"/>
                <a:sym typeface="+mn-lt"/>
              </a:rPr>
              <a:t>arcu</a:t>
            </a:r>
            <a:r>
              <a:rPr lang="en-US" sz="1200" dirty="0">
                <a:cs typeface="+mn-ea"/>
                <a:sym typeface="+mn-lt"/>
              </a:rPr>
              <a:t> </a:t>
            </a:r>
            <a:r>
              <a:rPr lang="en-US" sz="1200" dirty="0" err="1">
                <a:cs typeface="+mn-ea"/>
                <a:sym typeface="+mn-lt"/>
              </a:rPr>
              <a:t>consequat</a:t>
            </a:r>
            <a:r>
              <a:rPr lang="en-US" sz="1200" dirty="0">
                <a:cs typeface="+mn-ea"/>
                <a:sym typeface="+mn-lt"/>
              </a:rPr>
              <a:t>, </a:t>
            </a:r>
            <a:r>
              <a:rPr lang="en-US" sz="1200" dirty="0" err="1">
                <a:cs typeface="+mn-ea"/>
                <a:sym typeface="+mn-lt"/>
              </a:rPr>
              <a:t>fringilla</a:t>
            </a:r>
            <a:r>
              <a:rPr lang="en-US" sz="1200" dirty="0">
                <a:cs typeface="+mn-ea"/>
                <a:sym typeface="+mn-lt"/>
              </a:rPr>
              <a:t> </a:t>
            </a:r>
            <a:r>
              <a:rPr lang="en-US" sz="1200" dirty="0" err="1">
                <a:cs typeface="+mn-ea"/>
                <a:sym typeface="+mn-lt"/>
              </a:rPr>
              <a:t>lectus</a:t>
            </a:r>
            <a:r>
              <a:rPr lang="en-US" sz="1200" dirty="0">
                <a:cs typeface="+mn-ea"/>
                <a:sym typeface="+mn-lt"/>
              </a:rPr>
              <a:t>. </a:t>
            </a:r>
            <a:r>
              <a:rPr lang="en-US" sz="1200" dirty="0" err="1">
                <a:cs typeface="+mn-ea"/>
                <a:sym typeface="+mn-lt"/>
              </a:rPr>
              <a:t>Donec</a:t>
            </a:r>
            <a:r>
              <a:rPr lang="en-US" sz="1200" dirty="0">
                <a:cs typeface="+mn-ea"/>
                <a:sym typeface="+mn-lt"/>
              </a:rPr>
              <a:t> </a:t>
            </a:r>
            <a:r>
              <a:rPr lang="en-US" sz="1200" dirty="0" err="1">
                <a:cs typeface="+mn-ea"/>
                <a:sym typeface="+mn-lt"/>
              </a:rPr>
              <a:t>ut</a:t>
            </a:r>
            <a:r>
              <a:rPr lang="en-US" sz="1200" dirty="0">
                <a:cs typeface="+mn-ea"/>
                <a:sym typeface="+mn-lt"/>
              </a:rPr>
              <a:t> </a:t>
            </a:r>
            <a:r>
              <a:rPr lang="en-US" sz="1200" dirty="0" err="1">
                <a:cs typeface="+mn-ea"/>
                <a:sym typeface="+mn-lt"/>
              </a:rPr>
              <a:t>mattis</a:t>
            </a:r>
            <a:r>
              <a:rPr lang="en-US" sz="1200" dirty="0">
                <a:cs typeface="+mn-ea"/>
                <a:sym typeface="+mn-lt"/>
              </a:rPr>
              <a:t> nisi, </a:t>
            </a:r>
            <a:r>
              <a:rPr lang="en-US" sz="1200" dirty="0" err="1">
                <a:cs typeface="+mn-ea"/>
                <a:sym typeface="+mn-lt"/>
              </a:rPr>
              <a:t>ut</a:t>
            </a:r>
            <a:r>
              <a:rPr lang="en-US" sz="1200" dirty="0">
                <a:cs typeface="+mn-ea"/>
                <a:sym typeface="+mn-lt"/>
              </a:rPr>
              <a:t> </a:t>
            </a:r>
            <a:r>
              <a:rPr lang="en-US" sz="1200" dirty="0" err="1">
                <a:cs typeface="+mn-ea"/>
                <a:sym typeface="+mn-lt"/>
              </a:rPr>
              <a:t>rutrum</a:t>
            </a:r>
            <a:r>
              <a:rPr lang="en-US" sz="1200" dirty="0">
                <a:cs typeface="+mn-ea"/>
                <a:sym typeface="+mn-lt"/>
              </a:rPr>
              <a:t> </a:t>
            </a:r>
            <a:r>
              <a:rPr lang="en-US" sz="1200" dirty="0" err="1">
                <a:cs typeface="+mn-ea"/>
                <a:sym typeface="+mn-lt"/>
              </a:rPr>
              <a:t>neque</a:t>
            </a:r>
            <a:r>
              <a:rPr lang="en-US" sz="1200" dirty="0">
                <a:cs typeface="+mn-ea"/>
                <a:sym typeface="+mn-lt"/>
              </a:rPr>
              <a:t>. </a:t>
            </a:r>
          </a:p>
        </p:txBody>
      </p:sp>
      <p:graphicFrame>
        <p:nvGraphicFramePr>
          <p:cNvPr id="11" name="Chart 10"/>
          <p:cNvGraphicFramePr/>
          <p:nvPr/>
        </p:nvGraphicFramePr>
        <p:xfrm>
          <a:off x="3501307" y="1658515"/>
          <a:ext cx="2462476" cy="2385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nvGraphicFramePr>
        <p:xfrm>
          <a:off x="6336243" y="1661207"/>
          <a:ext cx="2462476" cy="2385625"/>
        </p:xfrm>
        <a:graphic>
          <a:graphicData uri="http://schemas.openxmlformats.org/drawingml/2006/chart">
            <c:chart xmlns:c="http://schemas.openxmlformats.org/drawingml/2006/chart" xmlns:r="http://schemas.openxmlformats.org/officeDocument/2006/relationships" r:id="rId5"/>
          </a:graphicData>
        </a:graphic>
      </p:graphicFrame>
      <p:sp>
        <p:nvSpPr>
          <p:cNvPr id="14" name="Oval 13"/>
          <p:cNvSpPr>
            <a:spLocks noChangeAspect="1"/>
          </p:cNvSpPr>
          <p:nvPr/>
        </p:nvSpPr>
        <p:spPr>
          <a:xfrm>
            <a:off x="6601073" y="1902279"/>
            <a:ext cx="1936254" cy="1936243"/>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550">
              <a:cs typeface="+mn-ea"/>
              <a:sym typeface="+mn-lt"/>
            </a:endParaRPr>
          </a:p>
        </p:txBody>
      </p:sp>
      <p:sp>
        <p:nvSpPr>
          <p:cNvPr id="15" name="Oval 14"/>
          <p:cNvSpPr>
            <a:spLocks noChangeAspect="1"/>
          </p:cNvSpPr>
          <p:nvPr/>
        </p:nvSpPr>
        <p:spPr>
          <a:xfrm>
            <a:off x="3763933" y="1902279"/>
            <a:ext cx="1936254" cy="1936242"/>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550">
              <a:cs typeface="+mn-ea"/>
              <a:sym typeface="+mn-lt"/>
            </a:endParaRPr>
          </a:p>
        </p:txBody>
      </p:sp>
      <p:sp>
        <p:nvSpPr>
          <p:cNvPr id="16" name="Oval 15"/>
          <p:cNvSpPr>
            <a:spLocks noChangeAspect="1"/>
          </p:cNvSpPr>
          <p:nvPr/>
        </p:nvSpPr>
        <p:spPr>
          <a:xfrm>
            <a:off x="1127373" y="1902279"/>
            <a:ext cx="1936254" cy="1936242"/>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550">
              <a:cs typeface="+mn-ea"/>
              <a:sym typeface="+mn-lt"/>
            </a:endParaRPr>
          </a:p>
        </p:txBody>
      </p:sp>
      <p:sp>
        <p:nvSpPr>
          <p:cNvPr id="22" name="Freeform 11"/>
          <p:cNvSpPr>
            <a:spLocks noChangeArrowheads="1"/>
          </p:cNvSpPr>
          <p:nvPr/>
        </p:nvSpPr>
        <p:spPr bwMode="auto">
          <a:xfrm>
            <a:off x="9881103" y="2501686"/>
            <a:ext cx="660908" cy="660903"/>
          </a:xfrm>
          <a:custGeom>
            <a:avLst/>
            <a:gdLst>
              <a:gd name="T0" fmla="*/ 530 w 609"/>
              <a:gd name="T1" fmla="*/ 608 h 609"/>
              <a:gd name="T2" fmla="*/ 530 w 609"/>
              <a:gd name="T3" fmla="*/ 608 h 609"/>
              <a:gd name="T4" fmla="*/ 78 w 609"/>
              <a:gd name="T5" fmla="*/ 608 h 609"/>
              <a:gd name="T6" fmla="*/ 0 w 609"/>
              <a:gd name="T7" fmla="*/ 530 h 609"/>
              <a:gd name="T8" fmla="*/ 0 w 609"/>
              <a:gd name="T9" fmla="*/ 78 h 609"/>
              <a:gd name="T10" fmla="*/ 78 w 609"/>
              <a:gd name="T11" fmla="*/ 0 h 609"/>
              <a:gd name="T12" fmla="*/ 530 w 609"/>
              <a:gd name="T13" fmla="*/ 0 h 609"/>
              <a:gd name="T14" fmla="*/ 608 w 609"/>
              <a:gd name="T15" fmla="*/ 78 h 609"/>
              <a:gd name="T16" fmla="*/ 608 w 609"/>
              <a:gd name="T17" fmla="*/ 530 h 609"/>
              <a:gd name="T18" fmla="*/ 530 w 609"/>
              <a:gd name="T19" fmla="*/ 608 h 609"/>
              <a:gd name="T20" fmla="*/ 304 w 609"/>
              <a:gd name="T21" fmla="*/ 184 h 609"/>
              <a:gd name="T22" fmla="*/ 304 w 609"/>
              <a:gd name="T23" fmla="*/ 184 h 609"/>
              <a:gd name="T24" fmla="*/ 198 w 609"/>
              <a:gd name="T25" fmla="*/ 254 h 609"/>
              <a:gd name="T26" fmla="*/ 198 w 609"/>
              <a:gd name="T27" fmla="*/ 254 h 609"/>
              <a:gd name="T28" fmla="*/ 198 w 609"/>
              <a:gd name="T29" fmla="*/ 254 h 609"/>
              <a:gd name="T30" fmla="*/ 191 w 609"/>
              <a:gd name="T31" fmla="*/ 261 h 609"/>
              <a:gd name="T32" fmla="*/ 191 w 609"/>
              <a:gd name="T33" fmla="*/ 269 h 609"/>
              <a:gd name="T34" fmla="*/ 191 w 609"/>
              <a:gd name="T35" fmla="*/ 276 h 609"/>
              <a:gd name="T36" fmla="*/ 191 w 609"/>
              <a:gd name="T37" fmla="*/ 283 h 609"/>
              <a:gd name="T38" fmla="*/ 191 w 609"/>
              <a:gd name="T39" fmla="*/ 290 h 609"/>
              <a:gd name="T40" fmla="*/ 191 w 609"/>
              <a:gd name="T41" fmla="*/ 290 h 609"/>
              <a:gd name="T42" fmla="*/ 184 w 609"/>
              <a:gd name="T43" fmla="*/ 304 h 609"/>
              <a:gd name="T44" fmla="*/ 304 w 609"/>
              <a:gd name="T45" fmla="*/ 424 h 609"/>
              <a:gd name="T46" fmla="*/ 424 w 609"/>
              <a:gd name="T47" fmla="*/ 304 h 609"/>
              <a:gd name="T48" fmla="*/ 417 w 609"/>
              <a:gd name="T49" fmla="*/ 290 h 609"/>
              <a:gd name="T50" fmla="*/ 417 w 609"/>
              <a:gd name="T51" fmla="*/ 290 h 609"/>
              <a:gd name="T52" fmla="*/ 417 w 609"/>
              <a:gd name="T53" fmla="*/ 283 h 609"/>
              <a:gd name="T54" fmla="*/ 417 w 609"/>
              <a:gd name="T55" fmla="*/ 276 h 609"/>
              <a:gd name="T56" fmla="*/ 417 w 609"/>
              <a:gd name="T57" fmla="*/ 269 h 609"/>
              <a:gd name="T58" fmla="*/ 417 w 609"/>
              <a:gd name="T59" fmla="*/ 261 h 609"/>
              <a:gd name="T60" fmla="*/ 410 w 609"/>
              <a:gd name="T61" fmla="*/ 254 h 609"/>
              <a:gd name="T62" fmla="*/ 410 w 609"/>
              <a:gd name="T63" fmla="*/ 254 h 609"/>
              <a:gd name="T64" fmla="*/ 410 w 609"/>
              <a:gd name="T65" fmla="*/ 254 h 609"/>
              <a:gd name="T66" fmla="*/ 304 w 609"/>
              <a:gd name="T67" fmla="*/ 184 h 609"/>
              <a:gd name="T68" fmla="*/ 537 w 609"/>
              <a:gd name="T69" fmla="*/ 99 h 609"/>
              <a:gd name="T70" fmla="*/ 537 w 609"/>
              <a:gd name="T71" fmla="*/ 99 h 609"/>
              <a:gd name="T72" fmla="*/ 509 w 609"/>
              <a:gd name="T73" fmla="*/ 71 h 609"/>
              <a:gd name="T74" fmla="*/ 445 w 609"/>
              <a:gd name="T75" fmla="*/ 71 h 609"/>
              <a:gd name="T76" fmla="*/ 417 w 609"/>
              <a:gd name="T77" fmla="*/ 99 h 609"/>
              <a:gd name="T78" fmla="*/ 417 w 609"/>
              <a:gd name="T79" fmla="*/ 162 h 609"/>
              <a:gd name="T80" fmla="*/ 445 w 609"/>
              <a:gd name="T81" fmla="*/ 191 h 609"/>
              <a:gd name="T82" fmla="*/ 509 w 609"/>
              <a:gd name="T83" fmla="*/ 191 h 609"/>
              <a:gd name="T84" fmla="*/ 537 w 609"/>
              <a:gd name="T85" fmla="*/ 162 h 609"/>
              <a:gd name="T86" fmla="*/ 537 w 609"/>
              <a:gd name="T87" fmla="*/ 99 h 609"/>
              <a:gd name="T88" fmla="*/ 537 w 609"/>
              <a:gd name="T89" fmla="*/ 254 h 609"/>
              <a:gd name="T90" fmla="*/ 537 w 609"/>
              <a:gd name="T91" fmla="*/ 254 h 609"/>
              <a:gd name="T92" fmla="*/ 481 w 609"/>
              <a:gd name="T93" fmla="*/ 254 h 609"/>
              <a:gd name="T94" fmla="*/ 488 w 609"/>
              <a:gd name="T95" fmla="*/ 304 h 609"/>
              <a:gd name="T96" fmla="*/ 304 w 609"/>
              <a:gd name="T97" fmla="*/ 488 h 609"/>
              <a:gd name="T98" fmla="*/ 120 w 609"/>
              <a:gd name="T99" fmla="*/ 304 h 609"/>
              <a:gd name="T100" fmla="*/ 127 w 609"/>
              <a:gd name="T101" fmla="*/ 254 h 609"/>
              <a:gd name="T102" fmla="*/ 71 w 609"/>
              <a:gd name="T103" fmla="*/ 254 h 609"/>
              <a:gd name="T104" fmla="*/ 71 w 609"/>
              <a:gd name="T105" fmla="*/ 509 h 609"/>
              <a:gd name="T106" fmla="*/ 99 w 609"/>
              <a:gd name="T107" fmla="*/ 537 h 609"/>
              <a:gd name="T108" fmla="*/ 509 w 609"/>
              <a:gd name="T109" fmla="*/ 537 h 609"/>
              <a:gd name="T110" fmla="*/ 537 w 609"/>
              <a:gd name="T111" fmla="*/ 509 h 609"/>
              <a:gd name="T112" fmla="*/ 537 w 609"/>
              <a:gd name="T113" fmla="*/ 25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9" h="609">
                <a:moveTo>
                  <a:pt x="530" y="608"/>
                </a:moveTo>
                <a:lnTo>
                  <a:pt x="530" y="608"/>
                </a:lnTo>
                <a:cubicBezTo>
                  <a:pt x="78" y="608"/>
                  <a:pt x="78" y="608"/>
                  <a:pt x="78" y="608"/>
                </a:cubicBezTo>
                <a:cubicBezTo>
                  <a:pt x="36" y="608"/>
                  <a:pt x="0" y="572"/>
                  <a:pt x="0" y="530"/>
                </a:cubicBezTo>
                <a:cubicBezTo>
                  <a:pt x="0" y="78"/>
                  <a:pt x="0" y="78"/>
                  <a:pt x="0" y="78"/>
                </a:cubicBezTo>
                <a:cubicBezTo>
                  <a:pt x="0" y="35"/>
                  <a:pt x="36" y="0"/>
                  <a:pt x="78" y="0"/>
                </a:cubicBezTo>
                <a:cubicBezTo>
                  <a:pt x="530" y="0"/>
                  <a:pt x="530" y="0"/>
                  <a:pt x="530" y="0"/>
                </a:cubicBezTo>
                <a:cubicBezTo>
                  <a:pt x="573" y="0"/>
                  <a:pt x="608" y="35"/>
                  <a:pt x="608" y="78"/>
                </a:cubicBezTo>
                <a:cubicBezTo>
                  <a:pt x="608" y="530"/>
                  <a:pt x="608" y="530"/>
                  <a:pt x="608" y="530"/>
                </a:cubicBezTo>
                <a:cubicBezTo>
                  <a:pt x="608" y="572"/>
                  <a:pt x="573" y="608"/>
                  <a:pt x="530" y="608"/>
                </a:cubicBezTo>
                <a:close/>
                <a:moveTo>
                  <a:pt x="304" y="184"/>
                </a:moveTo>
                <a:lnTo>
                  <a:pt x="304" y="184"/>
                </a:lnTo>
                <a:cubicBezTo>
                  <a:pt x="254" y="184"/>
                  <a:pt x="219" y="212"/>
                  <a:pt x="198" y="254"/>
                </a:cubicBezTo>
                <a:lnTo>
                  <a:pt x="198" y="254"/>
                </a:lnTo>
                <a:lnTo>
                  <a:pt x="198" y="254"/>
                </a:lnTo>
                <a:cubicBezTo>
                  <a:pt x="198" y="261"/>
                  <a:pt x="198" y="261"/>
                  <a:pt x="191" y="261"/>
                </a:cubicBezTo>
                <a:lnTo>
                  <a:pt x="191" y="269"/>
                </a:lnTo>
                <a:lnTo>
                  <a:pt x="191" y="276"/>
                </a:lnTo>
                <a:cubicBezTo>
                  <a:pt x="191" y="276"/>
                  <a:pt x="191" y="276"/>
                  <a:pt x="191" y="283"/>
                </a:cubicBezTo>
                <a:cubicBezTo>
                  <a:pt x="191" y="283"/>
                  <a:pt x="191" y="283"/>
                  <a:pt x="191" y="290"/>
                </a:cubicBezTo>
                <a:lnTo>
                  <a:pt x="191" y="290"/>
                </a:lnTo>
                <a:cubicBezTo>
                  <a:pt x="191" y="297"/>
                  <a:pt x="184" y="297"/>
                  <a:pt x="184" y="304"/>
                </a:cubicBezTo>
                <a:cubicBezTo>
                  <a:pt x="184" y="367"/>
                  <a:pt x="240" y="424"/>
                  <a:pt x="304" y="424"/>
                </a:cubicBezTo>
                <a:cubicBezTo>
                  <a:pt x="368" y="424"/>
                  <a:pt x="424" y="367"/>
                  <a:pt x="424" y="304"/>
                </a:cubicBezTo>
                <a:cubicBezTo>
                  <a:pt x="424" y="297"/>
                  <a:pt x="417" y="297"/>
                  <a:pt x="417" y="290"/>
                </a:cubicBezTo>
                <a:lnTo>
                  <a:pt x="417" y="290"/>
                </a:lnTo>
                <a:cubicBezTo>
                  <a:pt x="417" y="283"/>
                  <a:pt x="417" y="283"/>
                  <a:pt x="417" y="283"/>
                </a:cubicBezTo>
                <a:cubicBezTo>
                  <a:pt x="417" y="276"/>
                  <a:pt x="417" y="276"/>
                  <a:pt x="417" y="276"/>
                </a:cubicBezTo>
                <a:lnTo>
                  <a:pt x="417" y="269"/>
                </a:lnTo>
                <a:lnTo>
                  <a:pt x="417" y="261"/>
                </a:lnTo>
                <a:cubicBezTo>
                  <a:pt x="410" y="261"/>
                  <a:pt x="410" y="261"/>
                  <a:pt x="410" y="254"/>
                </a:cubicBezTo>
                <a:lnTo>
                  <a:pt x="410" y="254"/>
                </a:lnTo>
                <a:lnTo>
                  <a:pt x="410" y="254"/>
                </a:lnTo>
                <a:cubicBezTo>
                  <a:pt x="389" y="212"/>
                  <a:pt x="354" y="184"/>
                  <a:pt x="304" y="184"/>
                </a:cubicBezTo>
                <a:close/>
                <a:moveTo>
                  <a:pt x="537" y="99"/>
                </a:moveTo>
                <a:lnTo>
                  <a:pt x="537" y="99"/>
                </a:lnTo>
                <a:cubicBezTo>
                  <a:pt x="537" y="85"/>
                  <a:pt x="523" y="71"/>
                  <a:pt x="509" y="71"/>
                </a:cubicBezTo>
                <a:cubicBezTo>
                  <a:pt x="445" y="71"/>
                  <a:pt x="445" y="71"/>
                  <a:pt x="445" y="71"/>
                </a:cubicBezTo>
                <a:cubicBezTo>
                  <a:pt x="431" y="71"/>
                  <a:pt x="417" y="85"/>
                  <a:pt x="417" y="99"/>
                </a:cubicBezTo>
                <a:cubicBezTo>
                  <a:pt x="417" y="162"/>
                  <a:pt x="417" y="162"/>
                  <a:pt x="417" y="162"/>
                </a:cubicBezTo>
                <a:cubicBezTo>
                  <a:pt x="417" y="177"/>
                  <a:pt x="431" y="191"/>
                  <a:pt x="445" y="191"/>
                </a:cubicBezTo>
                <a:cubicBezTo>
                  <a:pt x="509" y="191"/>
                  <a:pt x="509" y="191"/>
                  <a:pt x="509" y="191"/>
                </a:cubicBezTo>
                <a:cubicBezTo>
                  <a:pt x="523" y="191"/>
                  <a:pt x="537" y="177"/>
                  <a:pt x="537" y="162"/>
                </a:cubicBezTo>
                <a:lnTo>
                  <a:pt x="537" y="99"/>
                </a:lnTo>
                <a:close/>
                <a:moveTo>
                  <a:pt x="537" y="254"/>
                </a:moveTo>
                <a:lnTo>
                  <a:pt x="537" y="254"/>
                </a:lnTo>
                <a:cubicBezTo>
                  <a:pt x="481" y="254"/>
                  <a:pt x="481" y="254"/>
                  <a:pt x="481" y="254"/>
                </a:cubicBezTo>
                <a:cubicBezTo>
                  <a:pt x="488" y="269"/>
                  <a:pt x="488" y="290"/>
                  <a:pt x="488" y="304"/>
                </a:cubicBezTo>
                <a:cubicBezTo>
                  <a:pt x="488" y="403"/>
                  <a:pt x="403" y="488"/>
                  <a:pt x="304" y="488"/>
                </a:cubicBezTo>
                <a:cubicBezTo>
                  <a:pt x="205" y="488"/>
                  <a:pt x="120" y="403"/>
                  <a:pt x="120" y="304"/>
                </a:cubicBezTo>
                <a:cubicBezTo>
                  <a:pt x="120" y="290"/>
                  <a:pt x="120" y="269"/>
                  <a:pt x="127" y="254"/>
                </a:cubicBezTo>
                <a:cubicBezTo>
                  <a:pt x="71" y="254"/>
                  <a:pt x="71" y="254"/>
                  <a:pt x="71" y="254"/>
                </a:cubicBezTo>
                <a:cubicBezTo>
                  <a:pt x="71" y="509"/>
                  <a:pt x="71" y="509"/>
                  <a:pt x="71" y="509"/>
                </a:cubicBezTo>
                <a:cubicBezTo>
                  <a:pt x="71" y="523"/>
                  <a:pt x="85" y="537"/>
                  <a:pt x="99" y="537"/>
                </a:cubicBezTo>
                <a:cubicBezTo>
                  <a:pt x="509" y="537"/>
                  <a:pt x="509" y="537"/>
                  <a:pt x="509" y="537"/>
                </a:cubicBezTo>
                <a:cubicBezTo>
                  <a:pt x="523" y="537"/>
                  <a:pt x="537" y="523"/>
                  <a:pt x="537" y="509"/>
                </a:cubicBezTo>
                <a:lnTo>
                  <a:pt x="537" y="254"/>
                </a:lnTo>
                <a:close/>
              </a:path>
            </a:pathLst>
          </a:custGeom>
          <a:solidFill>
            <a:schemeClr val="accent4"/>
          </a:solidFill>
          <a:ln>
            <a:noFill/>
          </a:ln>
          <a:effectLst/>
        </p:spPr>
        <p:txBody>
          <a:bodyPr wrap="none" anchor="ctr"/>
          <a:lstStyle/>
          <a:p>
            <a:pPr>
              <a:defRPr/>
            </a:pPr>
            <a:endParaRPr lang="en-US" sz="900">
              <a:cs typeface="+mn-ea"/>
              <a:sym typeface="+mn-lt"/>
            </a:endParaRPr>
          </a:p>
        </p:txBody>
      </p:sp>
      <p:sp>
        <p:nvSpPr>
          <p:cNvPr id="23" name="Freeform 12"/>
          <p:cNvSpPr>
            <a:spLocks noChangeArrowheads="1"/>
          </p:cNvSpPr>
          <p:nvPr/>
        </p:nvSpPr>
        <p:spPr bwMode="auto">
          <a:xfrm>
            <a:off x="7244769" y="2574980"/>
            <a:ext cx="721733" cy="590028"/>
          </a:xfrm>
          <a:custGeom>
            <a:avLst/>
            <a:gdLst>
              <a:gd name="T0" fmla="*/ 410 w 602"/>
              <a:gd name="T1" fmla="*/ 0 h 496"/>
              <a:gd name="T2" fmla="*/ 410 w 602"/>
              <a:gd name="T3" fmla="*/ 0 h 496"/>
              <a:gd name="T4" fmla="*/ 509 w 602"/>
              <a:gd name="T5" fmla="*/ 43 h 496"/>
              <a:gd name="T6" fmla="*/ 572 w 602"/>
              <a:gd name="T7" fmla="*/ 22 h 496"/>
              <a:gd name="T8" fmla="*/ 587 w 602"/>
              <a:gd name="T9" fmla="*/ 15 h 496"/>
              <a:gd name="T10" fmla="*/ 544 w 602"/>
              <a:gd name="T11" fmla="*/ 71 h 496"/>
              <a:gd name="T12" fmla="*/ 530 w 602"/>
              <a:gd name="T13" fmla="*/ 78 h 496"/>
              <a:gd name="T14" fmla="*/ 530 w 602"/>
              <a:gd name="T15" fmla="*/ 78 h 496"/>
              <a:gd name="T16" fmla="*/ 601 w 602"/>
              <a:gd name="T17" fmla="*/ 64 h 496"/>
              <a:gd name="T18" fmla="*/ 601 w 602"/>
              <a:gd name="T19" fmla="*/ 64 h 496"/>
              <a:gd name="T20" fmla="*/ 558 w 602"/>
              <a:gd name="T21" fmla="*/ 106 h 496"/>
              <a:gd name="T22" fmla="*/ 544 w 602"/>
              <a:gd name="T23" fmla="*/ 128 h 496"/>
              <a:gd name="T24" fmla="*/ 537 w 602"/>
              <a:gd name="T25" fmla="*/ 205 h 496"/>
              <a:gd name="T26" fmla="*/ 297 w 602"/>
              <a:gd name="T27" fmla="*/ 481 h 496"/>
              <a:gd name="T28" fmla="*/ 120 w 602"/>
              <a:gd name="T29" fmla="*/ 488 h 496"/>
              <a:gd name="T30" fmla="*/ 42 w 602"/>
              <a:gd name="T31" fmla="*/ 460 h 496"/>
              <a:gd name="T32" fmla="*/ 14 w 602"/>
              <a:gd name="T33" fmla="*/ 446 h 496"/>
              <a:gd name="T34" fmla="*/ 0 w 602"/>
              <a:gd name="T35" fmla="*/ 439 h 496"/>
              <a:gd name="T36" fmla="*/ 42 w 602"/>
              <a:gd name="T37" fmla="*/ 439 h 496"/>
              <a:gd name="T38" fmla="*/ 78 w 602"/>
              <a:gd name="T39" fmla="*/ 432 h 496"/>
              <a:gd name="T40" fmla="*/ 148 w 602"/>
              <a:gd name="T41" fmla="*/ 410 h 496"/>
              <a:gd name="T42" fmla="*/ 184 w 602"/>
              <a:gd name="T43" fmla="*/ 382 h 496"/>
              <a:gd name="T44" fmla="*/ 148 w 602"/>
              <a:gd name="T45" fmla="*/ 382 h 496"/>
              <a:gd name="T46" fmla="*/ 71 w 602"/>
              <a:gd name="T47" fmla="*/ 297 h 496"/>
              <a:gd name="T48" fmla="*/ 120 w 602"/>
              <a:gd name="T49" fmla="*/ 297 h 496"/>
              <a:gd name="T50" fmla="*/ 85 w 602"/>
              <a:gd name="T51" fmla="*/ 283 h 496"/>
              <a:gd name="T52" fmla="*/ 21 w 602"/>
              <a:gd name="T53" fmla="*/ 177 h 496"/>
              <a:gd name="T54" fmla="*/ 35 w 602"/>
              <a:gd name="T55" fmla="*/ 184 h 496"/>
              <a:gd name="T56" fmla="*/ 64 w 602"/>
              <a:gd name="T57" fmla="*/ 191 h 496"/>
              <a:gd name="T58" fmla="*/ 78 w 602"/>
              <a:gd name="T59" fmla="*/ 191 h 496"/>
              <a:gd name="T60" fmla="*/ 78 w 602"/>
              <a:gd name="T61" fmla="*/ 191 h 496"/>
              <a:gd name="T62" fmla="*/ 57 w 602"/>
              <a:gd name="T63" fmla="*/ 170 h 496"/>
              <a:gd name="T64" fmla="*/ 28 w 602"/>
              <a:gd name="T65" fmla="*/ 57 h 496"/>
              <a:gd name="T66" fmla="*/ 42 w 602"/>
              <a:gd name="T67" fmla="*/ 29 h 496"/>
              <a:gd name="T68" fmla="*/ 42 w 602"/>
              <a:gd name="T69" fmla="*/ 29 h 496"/>
              <a:gd name="T70" fmla="*/ 57 w 602"/>
              <a:gd name="T71" fmla="*/ 36 h 496"/>
              <a:gd name="T72" fmla="*/ 92 w 602"/>
              <a:gd name="T73" fmla="*/ 71 h 496"/>
              <a:gd name="T74" fmla="*/ 240 w 602"/>
              <a:gd name="T75" fmla="*/ 149 h 496"/>
              <a:gd name="T76" fmla="*/ 297 w 602"/>
              <a:gd name="T77" fmla="*/ 156 h 496"/>
              <a:gd name="T78" fmla="*/ 297 w 602"/>
              <a:gd name="T79" fmla="*/ 99 h 496"/>
              <a:gd name="T80" fmla="*/ 368 w 602"/>
              <a:gd name="T81" fmla="*/ 15 h 496"/>
              <a:gd name="T82" fmla="*/ 396 w 602"/>
              <a:gd name="T83" fmla="*/ 8 h 496"/>
              <a:gd name="T84" fmla="*/ 410 w 602"/>
              <a:gd name="T85"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496">
                <a:moveTo>
                  <a:pt x="410" y="0"/>
                </a:moveTo>
                <a:lnTo>
                  <a:pt x="410" y="0"/>
                </a:lnTo>
                <a:cubicBezTo>
                  <a:pt x="459" y="0"/>
                  <a:pt x="481" y="22"/>
                  <a:pt x="509" y="43"/>
                </a:cubicBezTo>
                <a:cubicBezTo>
                  <a:pt x="530" y="43"/>
                  <a:pt x="558" y="29"/>
                  <a:pt x="572" y="22"/>
                </a:cubicBezTo>
                <a:cubicBezTo>
                  <a:pt x="580" y="15"/>
                  <a:pt x="580" y="15"/>
                  <a:pt x="587" y="15"/>
                </a:cubicBezTo>
                <a:cubicBezTo>
                  <a:pt x="580" y="36"/>
                  <a:pt x="565" y="57"/>
                  <a:pt x="544" y="71"/>
                </a:cubicBezTo>
                <a:cubicBezTo>
                  <a:pt x="544" y="71"/>
                  <a:pt x="537" y="78"/>
                  <a:pt x="530" y="78"/>
                </a:cubicBezTo>
                <a:lnTo>
                  <a:pt x="530" y="78"/>
                </a:lnTo>
                <a:cubicBezTo>
                  <a:pt x="558" y="78"/>
                  <a:pt x="580" y="64"/>
                  <a:pt x="601" y="64"/>
                </a:cubicBezTo>
                <a:lnTo>
                  <a:pt x="601" y="64"/>
                </a:lnTo>
                <a:cubicBezTo>
                  <a:pt x="594" y="78"/>
                  <a:pt x="580" y="99"/>
                  <a:pt x="558" y="106"/>
                </a:cubicBezTo>
                <a:cubicBezTo>
                  <a:pt x="551" y="113"/>
                  <a:pt x="551" y="121"/>
                  <a:pt x="544" y="128"/>
                </a:cubicBezTo>
                <a:cubicBezTo>
                  <a:pt x="544" y="156"/>
                  <a:pt x="544" y="177"/>
                  <a:pt x="537" y="205"/>
                </a:cubicBezTo>
                <a:cubicBezTo>
                  <a:pt x="502" y="340"/>
                  <a:pt x="424" y="439"/>
                  <a:pt x="297" y="481"/>
                </a:cubicBezTo>
                <a:cubicBezTo>
                  <a:pt x="247" y="495"/>
                  <a:pt x="170" y="495"/>
                  <a:pt x="120" y="488"/>
                </a:cubicBezTo>
                <a:cubicBezTo>
                  <a:pt x="92" y="481"/>
                  <a:pt x="71" y="474"/>
                  <a:pt x="42" y="460"/>
                </a:cubicBezTo>
                <a:cubicBezTo>
                  <a:pt x="35" y="453"/>
                  <a:pt x="21" y="453"/>
                  <a:pt x="14" y="446"/>
                </a:cubicBezTo>
                <a:cubicBezTo>
                  <a:pt x="7" y="439"/>
                  <a:pt x="7" y="439"/>
                  <a:pt x="0" y="439"/>
                </a:cubicBezTo>
                <a:cubicBezTo>
                  <a:pt x="14" y="439"/>
                  <a:pt x="28" y="439"/>
                  <a:pt x="42" y="439"/>
                </a:cubicBezTo>
                <a:cubicBezTo>
                  <a:pt x="50" y="439"/>
                  <a:pt x="64" y="439"/>
                  <a:pt x="78" y="432"/>
                </a:cubicBezTo>
                <a:cubicBezTo>
                  <a:pt x="106" y="424"/>
                  <a:pt x="127" y="417"/>
                  <a:pt x="148" y="410"/>
                </a:cubicBezTo>
                <a:cubicBezTo>
                  <a:pt x="163" y="403"/>
                  <a:pt x="177" y="396"/>
                  <a:pt x="184" y="382"/>
                </a:cubicBezTo>
                <a:cubicBezTo>
                  <a:pt x="170" y="382"/>
                  <a:pt x="156" y="382"/>
                  <a:pt x="148" y="382"/>
                </a:cubicBezTo>
                <a:cubicBezTo>
                  <a:pt x="106" y="368"/>
                  <a:pt x="85" y="340"/>
                  <a:pt x="71" y="297"/>
                </a:cubicBezTo>
                <a:cubicBezTo>
                  <a:pt x="78" y="304"/>
                  <a:pt x="113" y="304"/>
                  <a:pt x="120" y="297"/>
                </a:cubicBezTo>
                <a:cubicBezTo>
                  <a:pt x="106" y="297"/>
                  <a:pt x="92" y="290"/>
                  <a:pt x="85" y="283"/>
                </a:cubicBezTo>
                <a:cubicBezTo>
                  <a:pt x="50" y="262"/>
                  <a:pt x="21" y="227"/>
                  <a:pt x="21" y="177"/>
                </a:cubicBezTo>
                <a:cubicBezTo>
                  <a:pt x="28" y="177"/>
                  <a:pt x="35" y="177"/>
                  <a:pt x="35" y="184"/>
                </a:cubicBezTo>
                <a:cubicBezTo>
                  <a:pt x="42" y="184"/>
                  <a:pt x="50" y="184"/>
                  <a:pt x="64" y="191"/>
                </a:cubicBezTo>
                <a:lnTo>
                  <a:pt x="78" y="191"/>
                </a:lnTo>
                <a:lnTo>
                  <a:pt x="78" y="191"/>
                </a:lnTo>
                <a:cubicBezTo>
                  <a:pt x="71" y="184"/>
                  <a:pt x="64" y="177"/>
                  <a:pt x="57" y="170"/>
                </a:cubicBezTo>
                <a:cubicBezTo>
                  <a:pt x="35" y="142"/>
                  <a:pt x="14" y="106"/>
                  <a:pt x="28" y="57"/>
                </a:cubicBezTo>
                <a:cubicBezTo>
                  <a:pt x="28" y="43"/>
                  <a:pt x="35" y="36"/>
                  <a:pt x="42" y="29"/>
                </a:cubicBezTo>
                <a:lnTo>
                  <a:pt x="42" y="29"/>
                </a:lnTo>
                <a:cubicBezTo>
                  <a:pt x="42" y="29"/>
                  <a:pt x="50" y="36"/>
                  <a:pt x="57" y="36"/>
                </a:cubicBezTo>
                <a:cubicBezTo>
                  <a:pt x="64" y="50"/>
                  <a:pt x="78" y="64"/>
                  <a:pt x="92" y="71"/>
                </a:cubicBezTo>
                <a:cubicBezTo>
                  <a:pt x="134" y="106"/>
                  <a:pt x="177" y="128"/>
                  <a:pt x="240" y="149"/>
                </a:cubicBezTo>
                <a:cubicBezTo>
                  <a:pt x="261" y="149"/>
                  <a:pt x="276" y="156"/>
                  <a:pt x="297" y="156"/>
                </a:cubicBezTo>
                <a:cubicBezTo>
                  <a:pt x="290" y="135"/>
                  <a:pt x="290" y="113"/>
                  <a:pt x="297" y="99"/>
                </a:cubicBezTo>
                <a:cubicBezTo>
                  <a:pt x="311" y="57"/>
                  <a:pt x="332" y="29"/>
                  <a:pt x="368" y="15"/>
                </a:cubicBezTo>
                <a:cubicBezTo>
                  <a:pt x="375" y="8"/>
                  <a:pt x="389" y="8"/>
                  <a:pt x="396" y="8"/>
                </a:cubicBezTo>
                <a:cubicBezTo>
                  <a:pt x="403" y="8"/>
                  <a:pt x="403" y="0"/>
                  <a:pt x="410" y="0"/>
                </a:cubicBezTo>
              </a:path>
            </a:pathLst>
          </a:custGeom>
          <a:solidFill>
            <a:schemeClr val="accent3"/>
          </a:solidFill>
          <a:ln>
            <a:noFill/>
          </a:ln>
          <a:effectLst/>
        </p:spPr>
        <p:txBody>
          <a:bodyPr wrap="none" anchor="ctr"/>
          <a:lstStyle/>
          <a:p>
            <a:pPr>
              <a:defRPr/>
            </a:pPr>
            <a:endParaRPr lang="en-US" sz="900">
              <a:cs typeface="+mn-ea"/>
              <a:sym typeface="+mn-lt"/>
            </a:endParaRPr>
          </a:p>
        </p:txBody>
      </p:sp>
      <p:sp>
        <p:nvSpPr>
          <p:cNvPr id="24" name="Freeform 23"/>
          <p:cNvSpPr>
            <a:spLocks noChangeArrowheads="1"/>
          </p:cNvSpPr>
          <p:nvPr/>
        </p:nvSpPr>
        <p:spPr bwMode="auto">
          <a:xfrm>
            <a:off x="4378593" y="2452003"/>
            <a:ext cx="669052" cy="726993"/>
          </a:xfrm>
          <a:custGeom>
            <a:avLst/>
            <a:gdLst>
              <a:gd name="T0" fmla="*/ 474 w 559"/>
              <a:gd name="T1" fmla="*/ 318 h 609"/>
              <a:gd name="T2" fmla="*/ 474 w 559"/>
              <a:gd name="T3" fmla="*/ 318 h 609"/>
              <a:gd name="T4" fmla="*/ 558 w 559"/>
              <a:gd name="T5" fmla="*/ 445 h 609"/>
              <a:gd name="T6" fmla="*/ 516 w 559"/>
              <a:gd name="T7" fmla="*/ 530 h 609"/>
              <a:gd name="T8" fmla="*/ 417 w 559"/>
              <a:gd name="T9" fmla="*/ 600 h 609"/>
              <a:gd name="T10" fmla="*/ 311 w 559"/>
              <a:gd name="T11" fmla="*/ 579 h 609"/>
              <a:gd name="T12" fmla="*/ 205 w 559"/>
              <a:gd name="T13" fmla="*/ 600 h 609"/>
              <a:gd name="T14" fmla="*/ 99 w 559"/>
              <a:gd name="T15" fmla="*/ 530 h 609"/>
              <a:gd name="T16" fmla="*/ 64 w 559"/>
              <a:gd name="T17" fmla="*/ 226 h 609"/>
              <a:gd name="T18" fmla="*/ 191 w 559"/>
              <a:gd name="T19" fmla="*/ 148 h 609"/>
              <a:gd name="T20" fmla="*/ 304 w 559"/>
              <a:gd name="T21" fmla="*/ 176 h 609"/>
              <a:gd name="T22" fmla="*/ 424 w 559"/>
              <a:gd name="T23" fmla="*/ 148 h 609"/>
              <a:gd name="T24" fmla="*/ 544 w 559"/>
              <a:gd name="T25" fmla="*/ 205 h 609"/>
              <a:gd name="T26" fmla="*/ 474 w 559"/>
              <a:gd name="T27" fmla="*/ 318 h 609"/>
              <a:gd name="T28" fmla="*/ 297 w 559"/>
              <a:gd name="T29" fmla="*/ 141 h 609"/>
              <a:gd name="T30" fmla="*/ 297 w 559"/>
              <a:gd name="T31" fmla="*/ 141 h 609"/>
              <a:gd name="T32" fmla="*/ 332 w 559"/>
              <a:gd name="T33" fmla="*/ 42 h 609"/>
              <a:gd name="T34" fmla="*/ 424 w 559"/>
              <a:gd name="T35" fmla="*/ 0 h 609"/>
              <a:gd name="T36" fmla="*/ 389 w 559"/>
              <a:gd name="T37" fmla="*/ 99 h 609"/>
              <a:gd name="T38" fmla="*/ 297 w 559"/>
              <a:gd name="T39" fmla="*/ 14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609">
                <a:moveTo>
                  <a:pt x="474" y="318"/>
                </a:moveTo>
                <a:lnTo>
                  <a:pt x="474" y="318"/>
                </a:lnTo>
                <a:cubicBezTo>
                  <a:pt x="474" y="410"/>
                  <a:pt x="558" y="445"/>
                  <a:pt x="558" y="445"/>
                </a:cubicBezTo>
                <a:cubicBezTo>
                  <a:pt x="558" y="445"/>
                  <a:pt x="544" y="487"/>
                  <a:pt x="516" y="530"/>
                </a:cubicBezTo>
                <a:cubicBezTo>
                  <a:pt x="488" y="565"/>
                  <a:pt x="460" y="600"/>
                  <a:pt x="417" y="600"/>
                </a:cubicBezTo>
                <a:cubicBezTo>
                  <a:pt x="375" y="600"/>
                  <a:pt x="361" y="579"/>
                  <a:pt x="311" y="579"/>
                </a:cubicBezTo>
                <a:cubicBezTo>
                  <a:pt x="262" y="579"/>
                  <a:pt x="247" y="600"/>
                  <a:pt x="205" y="600"/>
                </a:cubicBezTo>
                <a:cubicBezTo>
                  <a:pt x="163" y="608"/>
                  <a:pt x="127" y="565"/>
                  <a:pt x="99" y="530"/>
                </a:cubicBezTo>
                <a:cubicBezTo>
                  <a:pt x="43" y="452"/>
                  <a:pt x="0" y="318"/>
                  <a:pt x="64" y="226"/>
                </a:cubicBezTo>
                <a:cubicBezTo>
                  <a:pt x="92" y="176"/>
                  <a:pt x="142" y="148"/>
                  <a:pt x="191" y="148"/>
                </a:cubicBezTo>
                <a:cubicBezTo>
                  <a:pt x="233" y="148"/>
                  <a:pt x="276" y="176"/>
                  <a:pt x="304" y="176"/>
                </a:cubicBezTo>
                <a:cubicBezTo>
                  <a:pt x="325" y="176"/>
                  <a:pt x="375" y="141"/>
                  <a:pt x="424" y="148"/>
                </a:cubicBezTo>
                <a:cubicBezTo>
                  <a:pt x="445" y="148"/>
                  <a:pt x="509" y="155"/>
                  <a:pt x="544" y="205"/>
                </a:cubicBezTo>
                <a:cubicBezTo>
                  <a:pt x="544" y="205"/>
                  <a:pt x="474" y="247"/>
                  <a:pt x="474" y="318"/>
                </a:cubicBezTo>
                <a:close/>
                <a:moveTo>
                  <a:pt x="297" y="141"/>
                </a:moveTo>
                <a:lnTo>
                  <a:pt x="297" y="141"/>
                </a:lnTo>
                <a:cubicBezTo>
                  <a:pt x="290" y="106"/>
                  <a:pt x="311" y="71"/>
                  <a:pt x="332" y="42"/>
                </a:cubicBezTo>
                <a:cubicBezTo>
                  <a:pt x="354" y="21"/>
                  <a:pt x="396" y="0"/>
                  <a:pt x="424" y="0"/>
                </a:cubicBezTo>
                <a:cubicBezTo>
                  <a:pt x="431" y="35"/>
                  <a:pt x="417" y="71"/>
                  <a:pt x="389" y="99"/>
                </a:cubicBezTo>
                <a:cubicBezTo>
                  <a:pt x="368" y="120"/>
                  <a:pt x="332" y="141"/>
                  <a:pt x="297" y="141"/>
                </a:cubicBezTo>
                <a:close/>
              </a:path>
            </a:pathLst>
          </a:custGeom>
          <a:solidFill>
            <a:schemeClr val="accent2"/>
          </a:solidFill>
          <a:ln>
            <a:noFill/>
          </a:ln>
          <a:effectLst/>
        </p:spPr>
        <p:txBody>
          <a:bodyPr wrap="none" anchor="ctr"/>
          <a:lstStyle/>
          <a:p>
            <a:pPr>
              <a:defRPr/>
            </a:pPr>
            <a:endParaRPr lang="en-US" sz="900">
              <a:cs typeface="+mn-ea"/>
              <a:sym typeface="+mn-lt"/>
            </a:endParaRPr>
          </a:p>
        </p:txBody>
      </p:sp>
      <p:sp>
        <p:nvSpPr>
          <p:cNvPr id="25" name="Freeform 24"/>
          <p:cNvSpPr>
            <a:spLocks noChangeArrowheads="1"/>
          </p:cNvSpPr>
          <p:nvPr/>
        </p:nvSpPr>
        <p:spPr bwMode="auto">
          <a:xfrm>
            <a:off x="1772562" y="2443878"/>
            <a:ext cx="660621" cy="788105"/>
          </a:xfrm>
          <a:custGeom>
            <a:avLst/>
            <a:gdLst>
              <a:gd name="T0" fmla="*/ 466 w 502"/>
              <a:gd name="T1" fmla="*/ 410 h 601"/>
              <a:gd name="T2" fmla="*/ 431 w 502"/>
              <a:gd name="T3" fmla="*/ 226 h 601"/>
              <a:gd name="T4" fmla="*/ 501 w 502"/>
              <a:gd name="T5" fmla="*/ 226 h 601"/>
              <a:gd name="T6" fmla="*/ 466 w 502"/>
              <a:gd name="T7" fmla="*/ 410 h 601"/>
              <a:gd name="T8" fmla="*/ 374 w 502"/>
              <a:gd name="T9" fmla="*/ 487 h 601"/>
              <a:gd name="T10" fmla="*/ 353 w 502"/>
              <a:gd name="T11" fmla="*/ 495 h 601"/>
              <a:gd name="T12" fmla="*/ 353 w 502"/>
              <a:gd name="T13" fmla="*/ 509 h 601"/>
              <a:gd name="T14" fmla="*/ 318 w 502"/>
              <a:gd name="T15" fmla="*/ 600 h 601"/>
              <a:gd name="T16" fmla="*/ 282 w 502"/>
              <a:gd name="T17" fmla="*/ 509 h 601"/>
              <a:gd name="T18" fmla="*/ 282 w 502"/>
              <a:gd name="T19" fmla="*/ 495 h 601"/>
              <a:gd name="T20" fmla="*/ 219 w 502"/>
              <a:gd name="T21" fmla="*/ 487 h 601"/>
              <a:gd name="T22" fmla="*/ 219 w 502"/>
              <a:gd name="T23" fmla="*/ 495 h 601"/>
              <a:gd name="T24" fmla="*/ 219 w 502"/>
              <a:gd name="T25" fmla="*/ 565 h 601"/>
              <a:gd name="T26" fmla="*/ 155 w 502"/>
              <a:gd name="T27" fmla="*/ 565 h 601"/>
              <a:gd name="T28" fmla="*/ 155 w 502"/>
              <a:gd name="T29" fmla="*/ 495 h 601"/>
              <a:gd name="T30" fmla="*/ 155 w 502"/>
              <a:gd name="T31" fmla="*/ 487 h 601"/>
              <a:gd name="T32" fmla="*/ 92 w 502"/>
              <a:gd name="T33" fmla="*/ 445 h 601"/>
              <a:gd name="T34" fmla="*/ 92 w 502"/>
              <a:gd name="T35" fmla="*/ 219 h 601"/>
              <a:gd name="T36" fmla="*/ 99 w 502"/>
              <a:gd name="T37" fmla="*/ 191 h 601"/>
              <a:gd name="T38" fmla="*/ 410 w 502"/>
              <a:gd name="T39" fmla="*/ 191 h 601"/>
              <a:gd name="T40" fmla="*/ 410 w 502"/>
              <a:gd name="T41" fmla="*/ 240 h 601"/>
              <a:gd name="T42" fmla="*/ 374 w 502"/>
              <a:gd name="T43" fmla="*/ 487 h 601"/>
              <a:gd name="T44" fmla="*/ 176 w 502"/>
              <a:gd name="T45" fmla="*/ 49 h 601"/>
              <a:gd name="T46" fmla="*/ 162 w 502"/>
              <a:gd name="T47" fmla="*/ 28 h 601"/>
              <a:gd name="T48" fmla="*/ 148 w 502"/>
              <a:gd name="T49" fmla="*/ 0 h 601"/>
              <a:gd name="T50" fmla="*/ 169 w 502"/>
              <a:gd name="T51" fmla="*/ 28 h 601"/>
              <a:gd name="T52" fmla="*/ 183 w 502"/>
              <a:gd name="T53" fmla="*/ 42 h 601"/>
              <a:gd name="T54" fmla="*/ 318 w 502"/>
              <a:gd name="T55" fmla="*/ 42 h 601"/>
              <a:gd name="T56" fmla="*/ 332 w 502"/>
              <a:gd name="T57" fmla="*/ 28 h 601"/>
              <a:gd name="T58" fmla="*/ 353 w 502"/>
              <a:gd name="T59" fmla="*/ 0 h 601"/>
              <a:gd name="T60" fmla="*/ 346 w 502"/>
              <a:gd name="T61" fmla="*/ 28 h 601"/>
              <a:gd name="T62" fmla="*/ 332 w 502"/>
              <a:gd name="T63" fmla="*/ 49 h 601"/>
              <a:gd name="T64" fmla="*/ 92 w 502"/>
              <a:gd name="T65" fmla="*/ 169 h 601"/>
              <a:gd name="T66" fmla="*/ 318 w 502"/>
              <a:gd name="T67" fmla="*/ 120 h 601"/>
              <a:gd name="T68" fmla="*/ 339 w 502"/>
              <a:gd name="T69" fmla="*/ 106 h 601"/>
              <a:gd name="T70" fmla="*/ 304 w 502"/>
              <a:gd name="T71" fmla="*/ 106 h 601"/>
              <a:gd name="T72" fmla="*/ 183 w 502"/>
              <a:gd name="T73" fmla="*/ 120 h 601"/>
              <a:gd name="T74" fmla="*/ 197 w 502"/>
              <a:gd name="T75" fmla="*/ 106 h 601"/>
              <a:gd name="T76" fmla="*/ 169 w 502"/>
              <a:gd name="T77" fmla="*/ 106 h 601"/>
              <a:gd name="T78" fmla="*/ 35 w 502"/>
              <a:gd name="T79" fmla="*/ 410 h 601"/>
              <a:gd name="T80" fmla="*/ 0 w 502"/>
              <a:gd name="T81" fmla="*/ 374 h 601"/>
              <a:gd name="T82" fmla="*/ 35 w 502"/>
              <a:gd name="T83" fmla="*/ 191 h 601"/>
              <a:gd name="T84" fmla="*/ 70 w 502"/>
              <a:gd name="T85" fmla="*/ 374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2" h="601">
                <a:moveTo>
                  <a:pt x="466" y="410"/>
                </a:moveTo>
                <a:lnTo>
                  <a:pt x="466" y="410"/>
                </a:lnTo>
                <a:cubicBezTo>
                  <a:pt x="452" y="410"/>
                  <a:pt x="431" y="396"/>
                  <a:pt x="431" y="374"/>
                </a:cubicBezTo>
                <a:cubicBezTo>
                  <a:pt x="431" y="226"/>
                  <a:pt x="431" y="226"/>
                  <a:pt x="431" y="226"/>
                </a:cubicBezTo>
                <a:cubicBezTo>
                  <a:pt x="431" y="205"/>
                  <a:pt x="452" y="191"/>
                  <a:pt x="466" y="191"/>
                </a:cubicBezTo>
                <a:cubicBezTo>
                  <a:pt x="487" y="191"/>
                  <a:pt x="501" y="205"/>
                  <a:pt x="501" y="226"/>
                </a:cubicBezTo>
                <a:cubicBezTo>
                  <a:pt x="501" y="374"/>
                  <a:pt x="501" y="374"/>
                  <a:pt x="501" y="374"/>
                </a:cubicBezTo>
                <a:cubicBezTo>
                  <a:pt x="501" y="396"/>
                  <a:pt x="487" y="410"/>
                  <a:pt x="466" y="410"/>
                </a:cubicBezTo>
                <a:close/>
                <a:moveTo>
                  <a:pt x="374" y="487"/>
                </a:moveTo>
                <a:lnTo>
                  <a:pt x="374" y="487"/>
                </a:lnTo>
                <a:cubicBezTo>
                  <a:pt x="346" y="487"/>
                  <a:pt x="346" y="487"/>
                  <a:pt x="346" y="487"/>
                </a:cubicBezTo>
                <a:cubicBezTo>
                  <a:pt x="353" y="487"/>
                  <a:pt x="353" y="487"/>
                  <a:pt x="353" y="495"/>
                </a:cubicBezTo>
                <a:lnTo>
                  <a:pt x="353" y="495"/>
                </a:lnTo>
                <a:cubicBezTo>
                  <a:pt x="353" y="509"/>
                  <a:pt x="353" y="509"/>
                  <a:pt x="353" y="509"/>
                </a:cubicBezTo>
                <a:cubicBezTo>
                  <a:pt x="353" y="565"/>
                  <a:pt x="353" y="565"/>
                  <a:pt x="353" y="565"/>
                </a:cubicBezTo>
                <a:cubicBezTo>
                  <a:pt x="353" y="586"/>
                  <a:pt x="332" y="600"/>
                  <a:pt x="318" y="600"/>
                </a:cubicBezTo>
                <a:cubicBezTo>
                  <a:pt x="297" y="600"/>
                  <a:pt x="282" y="586"/>
                  <a:pt x="282" y="565"/>
                </a:cubicBezTo>
                <a:cubicBezTo>
                  <a:pt x="282" y="509"/>
                  <a:pt x="282" y="509"/>
                  <a:pt x="282" y="509"/>
                </a:cubicBezTo>
                <a:cubicBezTo>
                  <a:pt x="282" y="495"/>
                  <a:pt x="282" y="495"/>
                  <a:pt x="282" y="495"/>
                </a:cubicBezTo>
                <a:lnTo>
                  <a:pt x="282" y="495"/>
                </a:lnTo>
                <a:cubicBezTo>
                  <a:pt x="282" y="487"/>
                  <a:pt x="282" y="487"/>
                  <a:pt x="282" y="487"/>
                </a:cubicBezTo>
                <a:cubicBezTo>
                  <a:pt x="219" y="487"/>
                  <a:pt x="219" y="487"/>
                  <a:pt x="219" y="487"/>
                </a:cubicBezTo>
                <a:cubicBezTo>
                  <a:pt x="219" y="487"/>
                  <a:pt x="219" y="487"/>
                  <a:pt x="219" y="495"/>
                </a:cubicBezTo>
                <a:lnTo>
                  <a:pt x="219" y="495"/>
                </a:lnTo>
                <a:cubicBezTo>
                  <a:pt x="219" y="509"/>
                  <a:pt x="219" y="509"/>
                  <a:pt x="219" y="509"/>
                </a:cubicBezTo>
                <a:cubicBezTo>
                  <a:pt x="219" y="565"/>
                  <a:pt x="219" y="565"/>
                  <a:pt x="219" y="565"/>
                </a:cubicBezTo>
                <a:cubicBezTo>
                  <a:pt x="219" y="586"/>
                  <a:pt x="205" y="600"/>
                  <a:pt x="190" y="600"/>
                </a:cubicBezTo>
                <a:cubicBezTo>
                  <a:pt x="169" y="600"/>
                  <a:pt x="155" y="586"/>
                  <a:pt x="155" y="565"/>
                </a:cubicBezTo>
                <a:cubicBezTo>
                  <a:pt x="155" y="509"/>
                  <a:pt x="155" y="509"/>
                  <a:pt x="155" y="509"/>
                </a:cubicBezTo>
                <a:cubicBezTo>
                  <a:pt x="155" y="495"/>
                  <a:pt x="155" y="495"/>
                  <a:pt x="155" y="495"/>
                </a:cubicBezTo>
                <a:lnTo>
                  <a:pt x="155" y="495"/>
                </a:lnTo>
                <a:cubicBezTo>
                  <a:pt x="155" y="487"/>
                  <a:pt x="155" y="487"/>
                  <a:pt x="155" y="487"/>
                </a:cubicBezTo>
                <a:cubicBezTo>
                  <a:pt x="127" y="487"/>
                  <a:pt x="127" y="487"/>
                  <a:pt x="127" y="487"/>
                </a:cubicBezTo>
                <a:cubicBezTo>
                  <a:pt x="106" y="487"/>
                  <a:pt x="92" y="466"/>
                  <a:pt x="92" y="445"/>
                </a:cubicBezTo>
                <a:cubicBezTo>
                  <a:pt x="92" y="240"/>
                  <a:pt x="92" y="240"/>
                  <a:pt x="92" y="240"/>
                </a:cubicBezTo>
                <a:cubicBezTo>
                  <a:pt x="92" y="219"/>
                  <a:pt x="92" y="219"/>
                  <a:pt x="92" y="219"/>
                </a:cubicBezTo>
                <a:cubicBezTo>
                  <a:pt x="92" y="191"/>
                  <a:pt x="92" y="191"/>
                  <a:pt x="92" y="191"/>
                </a:cubicBezTo>
                <a:cubicBezTo>
                  <a:pt x="99" y="191"/>
                  <a:pt x="99" y="191"/>
                  <a:pt x="99" y="191"/>
                </a:cubicBezTo>
                <a:cubicBezTo>
                  <a:pt x="410" y="191"/>
                  <a:pt x="410" y="191"/>
                  <a:pt x="410" y="191"/>
                </a:cubicBezTo>
                <a:lnTo>
                  <a:pt x="410" y="191"/>
                </a:lnTo>
                <a:cubicBezTo>
                  <a:pt x="410" y="219"/>
                  <a:pt x="410" y="219"/>
                  <a:pt x="410" y="219"/>
                </a:cubicBezTo>
                <a:cubicBezTo>
                  <a:pt x="410" y="240"/>
                  <a:pt x="410" y="240"/>
                  <a:pt x="410" y="240"/>
                </a:cubicBezTo>
                <a:cubicBezTo>
                  <a:pt x="410" y="445"/>
                  <a:pt x="410" y="445"/>
                  <a:pt x="410" y="445"/>
                </a:cubicBezTo>
                <a:cubicBezTo>
                  <a:pt x="410" y="466"/>
                  <a:pt x="395" y="487"/>
                  <a:pt x="374" y="487"/>
                </a:cubicBezTo>
                <a:close/>
                <a:moveTo>
                  <a:pt x="176" y="49"/>
                </a:moveTo>
                <a:lnTo>
                  <a:pt x="176" y="49"/>
                </a:lnTo>
                <a:cubicBezTo>
                  <a:pt x="169" y="42"/>
                  <a:pt x="169" y="42"/>
                  <a:pt x="169" y="42"/>
                </a:cubicBezTo>
                <a:cubicBezTo>
                  <a:pt x="162" y="28"/>
                  <a:pt x="162" y="28"/>
                  <a:pt x="162" y="28"/>
                </a:cubicBezTo>
                <a:cubicBezTo>
                  <a:pt x="148" y="7"/>
                  <a:pt x="148" y="7"/>
                  <a:pt x="148" y="7"/>
                </a:cubicBezTo>
                <a:lnTo>
                  <a:pt x="148" y="0"/>
                </a:lnTo>
                <a:lnTo>
                  <a:pt x="155" y="0"/>
                </a:lnTo>
                <a:cubicBezTo>
                  <a:pt x="169" y="28"/>
                  <a:pt x="169" y="28"/>
                  <a:pt x="169" y="28"/>
                </a:cubicBezTo>
                <a:cubicBezTo>
                  <a:pt x="176" y="35"/>
                  <a:pt x="176" y="35"/>
                  <a:pt x="176" y="35"/>
                </a:cubicBezTo>
                <a:cubicBezTo>
                  <a:pt x="183" y="42"/>
                  <a:pt x="183" y="42"/>
                  <a:pt x="183" y="42"/>
                </a:cubicBezTo>
                <a:cubicBezTo>
                  <a:pt x="205" y="35"/>
                  <a:pt x="226" y="35"/>
                  <a:pt x="254" y="35"/>
                </a:cubicBezTo>
                <a:cubicBezTo>
                  <a:pt x="275" y="35"/>
                  <a:pt x="297" y="35"/>
                  <a:pt x="318" y="42"/>
                </a:cubicBezTo>
                <a:cubicBezTo>
                  <a:pt x="325" y="35"/>
                  <a:pt x="325" y="35"/>
                  <a:pt x="325" y="35"/>
                </a:cubicBezTo>
                <a:cubicBezTo>
                  <a:pt x="332" y="28"/>
                  <a:pt x="332" y="28"/>
                  <a:pt x="332" y="28"/>
                </a:cubicBezTo>
                <a:cubicBezTo>
                  <a:pt x="346" y="0"/>
                  <a:pt x="346" y="0"/>
                  <a:pt x="346" y="0"/>
                </a:cubicBezTo>
                <a:lnTo>
                  <a:pt x="353" y="0"/>
                </a:lnTo>
                <a:cubicBezTo>
                  <a:pt x="360" y="0"/>
                  <a:pt x="360" y="7"/>
                  <a:pt x="360" y="7"/>
                </a:cubicBezTo>
                <a:cubicBezTo>
                  <a:pt x="346" y="28"/>
                  <a:pt x="346" y="28"/>
                  <a:pt x="346" y="28"/>
                </a:cubicBezTo>
                <a:cubicBezTo>
                  <a:pt x="339" y="42"/>
                  <a:pt x="339" y="42"/>
                  <a:pt x="339" y="42"/>
                </a:cubicBezTo>
                <a:cubicBezTo>
                  <a:pt x="332" y="49"/>
                  <a:pt x="332" y="49"/>
                  <a:pt x="332" y="49"/>
                </a:cubicBezTo>
                <a:cubicBezTo>
                  <a:pt x="381" y="71"/>
                  <a:pt x="410" y="120"/>
                  <a:pt x="410" y="169"/>
                </a:cubicBezTo>
                <a:cubicBezTo>
                  <a:pt x="92" y="169"/>
                  <a:pt x="92" y="169"/>
                  <a:pt x="92" y="169"/>
                </a:cubicBezTo>
                <a:cubicBezTo>
                  <a:pt x="92" y="120"/>
                  <a:pt x="127" y="71"/>
                  <a:pt x="176" y="49"/>
                </a:cubicBezTo>
                <a:close/>
                <a:moveTo>
                  <a:pt x="318" y="120"/>
                </a:moveTo>
                <a:lnTo>
                  <a:pt x="318" y="120"/>
                </a:lnTo>
                <a:cubicBezTo>
                  <a:pt x="332" y="120"/>
                  <a:pt x="339" y="113"/>
                  <a:pt x="339" y="106"/>
                </a:cubicBezTo>
                <a:cubicBezTo>
                  <a:pt x="339" y="92"/>
                  <a:pt x="332" y="85"/>
                  <a:pt x="318" y="85"/>
                </a:cubicBezTo>
                <a:cubicBezTo>
                  <a:pt x="311" y="85"/>
                  <a:pt x="304" y="92"/>
                  <a:pt x="304" y="106"/>
                </a:cubicBezTo>
                <a:cubicBezTo>
                  <a:pt x="304" y="113"/>
                  <a:pt x="311" y="120"/>
                  <a:pt x="318" y="120"/>
                </a:cubicBezTo>
                <a:close/>
                <a:moveTo>
                  <a:pt x="183" y="120"/>
                </a:moveTo>
                <a:lnTo>
                  <a:pt x="183" y="120"/>
                </a:lnTo>
                <a:cubicBezTo>
                  <a:pt x="190" y="120"/>
                  <a:pt x="197" y="113"/>
                  <a:pt x="197" y="106"/>
                </a:cubicBezTo>
                <a:cubicBezTo>
                  <a:pt x="197" y="92"/>
                  <a:pt x="190" y="85"/>
                  <a:pt x="183" y="85"/>
                </a:cubicBezTo>
                <a:cubicBezTo>
                  <a:pt x="176" y="85"/>
                  <a:pt x="169" y="92"/>
                  <a:pt x="169" y="106"/>
                </a:cubicBezTo>
                <a:cubicBezTo>
                  <a:pt x="169" y="113"/>
                  <a:pt x="176" y="120"/>
                  <a:pt x="183" y="120"/>
                </a:cubicBezTo>
                <a:close/>
                <a:moveTo>
                  <a:pt x="35" y="410"/>
                </a:moveTo>
                <a:lnTo>
                  <a:pt x="35" y="410"/>
                </a:lnTo>
                <a:cubicBezTo>
                  <a:pt x="21" y="410"/>
                  <a:pt x="0" y="396"/>
                  <a:pt x="0" y="374"/>
                </a:cubicBezTo>
                <a:cubicBezTo>
                  <a:pt x="0" y="226"/>
                  <a:pt x="0" y="226"/>
                  <a:pt x="0" y="226"/>
                </a:cubicBezTo>
                <a:cubicBezTo>
                  <a:pt x="0" y="205"/>
                  <a:pt x="21" y="191"/>
                  <a:pt x="35" y="191"/>
                </a:cubicBezTo>
                <a:cubicBezTo>
                  <a:pt x="56" y="191"/>
                  <a:pt x="70" y="205"/>
                  <a:pt x="70" y="226"/>
                </a:cubicBezTo>
                <a:cubicBezTo>
                  <a:pt x="70" y="374"/>
                  <a:pt x="70" y="374"/>
                  <a:pt x="70" y="374"/>
                </a:cubicBezTo>
                <a:cubicBezTo>
                  <a:pt x="70" y="396"/>
                  <a:pt x="56" y="410"/>
                  <a:pt x="35" y="410"/>
                </a:cubicBezTo>
                <a:close/>
              </a:path>
            </a:pathLst>
          </a:custGeom>
          <a:solidFill>
            <a:schemeClr val="accent1"/>
          </a:solidFill>
          <a:ln>
            <a:noFill/>
          </a:ln>
          <a:effectLst/>
        </p:spPr>
        <p:txBody>
          <a:bodyPr wrap="none" anchor="ctr"/>
          <a:lstStyle/>
          <a:p>
            <a:pPr>
              <a:defRPr/>
            </a:pPr>
            <a:endParaRPr lang="en-US" sz="900">
              <a:cs typeface="+mn-ea"/>
              <a:sym typeface="+mn-lt"/>
            </a:endParaRPr>
          </a:p>
        </p:txBody>
      </p:sp>
      <p:sp>
        <p:nvSpPr>
          <p:cNvPr id="26" name="TextBox 25"/>
          <p:cNvSpPr txBox="1"/>
          <p:nvPr/>
        </p:nvSpPr>
        <p:spPr>
          <a:xfrm>
            <a:off x="1197977" y="4171140"/>
            <a:ext cx="1908340" cy="307777"/>
          </a:xfrm>
          <a:prstGeom prst="rect">
            <a:avLst/>
          </a:prstGeom>
          <a:noFill/>
        </p:spPr>
        <p:txBody>
          <a:bodyPr wrap="square" rtlCol="0">
            <a:spAutoFit/>
          </a:bodyPr>
          <a:lstStyle/>
          <a:p>
            <a:pPr algn="ctr"/>
            <a:r>
              <a:rPr lang="en-US" sz="1400" dirty="0">
                <a:cs typeface="+mn-ea"/>
                <a:sym typeface="+mn-lt"/>
              </a:rPr>
              <a:t>ELEMENT ONE</a:t>
            </a:r>
          </a:p>
        </p:txBody>
      </p:sp>
      <p:sp>
        <p:nvSpPr>
          <p:cNvPr id="27" name="TextBox 26"/>
          <p:cNvSpPr txBox="1"/>
          <p:nvPr/>
        </p:nvSpPr>
        <p:spPr>
          <a:xfrm>
            <a:off x="1197977" y="4463528"/>
            <a:ext cx="1908340" cy="553998"/>
          </a:xfrm>
          <a:prstGeom prst="rect">
            <a:avLst/>
          </a:prstGeom>
          <a:noFill/>
        </p:spPr>
        <p:txBody>
          <a:bodyPr wrap="square" rtlCol="0">
            <a:spAutoFit/>
          </a:bodyPr>
          <a:lstStyle/>
          <a:p>
            <a:pPr algn="ctr"/>
            <a:r>
              <a:rPr lang="en-US" sz="1000" dirty="0">
                <a:cs typeface="+mn-ea"/>
                <a:sym typeface="+mn-lt"/>
              </a:rPr>
              <a:t>You have to fight for your dreams, you have to work hard everyday in order to</a:t>
            </a:r>
          </a:p>
        </p:txBody>
      </p:sp>
      <p:sp>
        <p:nvSpPr>
          <p:cNvPr id="28" name="TextBox 27"/>
          <p:cNvSpPr txBox="1"/>
          <p:nvPr/>
        </p:nvSpPr>
        <p:spPr>
          <a:xfrm>
            <a:off x="3776077" y="4171140"/>
            <a:ext cx="1908340" cy="307777"/>
          </a:xfrm>
          <a:prstGeom prst="rect">
            <a:avLst/>
          </a:prstGeom>
          <a:noFill/>
        </p:spPr>
        <p:txBody>
          <a:bodyPr wrap="square" rtlCol="0">
            <a:spAutoFit/>
          </a:bodyPr>
          <a:lstStyle/>
          <a:p>
            <a:pPr algn="ctr"/>
            <a:r>
              <a:rPr lang="en-US" sz="1400" dirty="0">
                <a:cs typeface="+mn-ea"/>
                <a:sym typeface="+mn-lt"/>
              </a:rPr>
              <a:t>ELEMENT TWO</a:t>
            </a:r>
          </a:p>
        </p:txBody>
      </p:sp>
      <p:sp>
        <p:nvSpPr>
          <p:cNvPr id="29" name="TextBox 28"/>
          <p:cNvSpPr txBox="1"/>
          <p:nvPr/>
        </p:nvSpPr>
        <p:spPr>
          <a:xfrm>
            <a:off x="3776077" y="4463528"/>
            <a:ext cx="1908340" cy="553998"/>
          </a:xfrm>
          <a:prstGeom prst="rect">
            <a:avLst/>
          </a:prstGeom>
          <a:noFill/>
        </p:spPr>
        <p:txBody>
          <a:bodyPr wrap="square" rtlCol="0">
            <a:spAutoFit/>
          </a:bodyPr>
          <a:lstStyle/>
          <a:p>
            <a:pPr algn="ctr"/>
            <a:r>
              <a:rPr lang="en-US" sz="1000" dirty="0">
                <a:cs typeface="+mn-ea"/>
                <a:sym typeface="+mn-lt"/>
              </a:rPr>
              <a:t>You have to fight for your dreams, you have to work hard everyday in order to</a:t>
            </a:r>
          </a:p>
        </p:txBody>
      </p:sp>
      <p:sp>
        <p:nvSpPr>
          <p:cNvPr id="30" name="TextBox 29"/>
          <p:cNvSpPr txBox="1"/>
          <p:nvPr/>
        </p:nvSpPr>
        <p:spPr>
          <a:xfrm>
            <a:off x="6666071" y="4171140"/>
            <a:ext cx="1908340" cy="307777"/>
          </a:xfrm>
          <a:prstGeom prst="rect">
            <a:avLst/>
          </a:prstGeom>
          <a:noFill/>
        </p:spPr>
        <p:txBody>
          <a:bodyPr wrap="square" rtlCol="0">
            <a:spAutoFit/>
          </a:bodyPr>
          <a:lstStyle/>
          <a:p>
            <a:pPr algn="ctr"/>
            <a:r>
              <a:rPr lang="en-US" sz="1400" dirty="0">
                <a:cs typeface="+mn-ea"/>
                <a:sym typeface="+mn-lt"/>
              </a:rPr>
              <a:t>ELEMENT THREE</a:t>
            </a:r>
          </a:p>
        </p:txBody>
      </p:sp>
      <p:sp>
        <p:nvSpPr>
          <p:cNvPr id="31" name="TextBox 30"/>
          <p:cNvSpPr txBox="1"/>
          <p:nvPr/>
        </p:nvSpPr>
        <p:spPr>
          <a:xfrm>
            <a:off x="6666071" y="4463528"/>
            <a:ext cx="1908340" cy="553998"/>
          </a:xfrm>
          <a:prstGeom prst="rect">
            <a:avLst/>
          </a:prstGeom>
          <a:noFill/>
        </p:spPr>
        <p:txBody>
          <a:bodyPr wrap="square" rtlCol="0">
            <a:spAutoFit/>
          </a:bodyPr>
          <a:lstStyle/>
          <a:p>
            <a:pPr algn="ctr"/>
            <a:r>
              <a:rPr lang="en-US" sz="1000" dirty="0">
                <a:cs typeface="+mn-ea"/>
                <a:sym typeface="+mn-lt"/>
              </a:rPr>
              <a:t>You have to fight for your dreams, you have to work hard everyday in order to</a:t>
            </a:r>
          </a:p>
        </p:txBody>
      </p:sp>
      <p:sp>
        <p:nvSpPr>
          <p:cNvPr id="32" name="TextBox 31"/>
          <p:cNvSpPr txBox="1"/>
          <p:nvPr/>
        </p:nvSpPr>
        <p:spPr>
          <a:xfrm>
            <a:off x="9294971" y="4176679"/>
            <a:ext cx="1908340" cy="307777"/>
          </a:xfrm>
          <a:prstGeom prst="rect">
            <a:avLst/>
          </a:prstGeom>
          <a:noFill/>
        </p:spPr>
        <p:txBody>
          <a:bodyPr wrap="square" rtlCol="0">
            <a:spAutoFit/>
          </a:bodyPr>
          <a:lstStyle/>
          <a:p>
            <a:pPr algn="ctr"/>
            <a:r>
              <a:rPr lang="en-US" sz="1400" dirty="0">
                <a:cs typeface="+mn-ea"/>
                <a:sym typeface="+mn-lt"/>
              </a:rPr>
              <a:t>ELEMENT FOUR</a:t>
            </a:r>
          </a:p>
        </p:txBody>
      </p:sp>
      <p:sp>
        <p:nvSpPr>
          <p:cNvPr id="33" name="TextBox 32"/>
          <p:cNvSpPr txBox="1"/>
          <p:nvPr/>
        </p:nvSpPr>
        <p:spPr>
          <a:xfrm>
            <a:off x="9294971" y="4469067"/>
            <a:ext cx="1908340" cy="553998"/>
          </a:xfrm>
          <a:prstGeom prst="rect">
            <a:avLst/>
          </a:prstGeom>
          <a:noFill/>
        </p:spPr>
        <p:txBody>
          <a:bodyPr wrap="square" rtlCol="0">
            <a:spAutoFit/>
          </a:bodyPr>
          <a:lstStyle/>
          <a:p>
            <a:pPr algn="ctr"/>
            <a:r>
              <a:rPr lang="en-US" sz="1000" dirty="0">
                <a:cs typeface="+mn-ea"/>
                <a:sym typeface="+mn-lt"/>
              </a:rPr>
              <a:t>You have to fight for your dreams, you have to work hard everyday in order to</a:t>
            </a:r>
          </a:p>
        </p:txBody>
      </p:sp>
      <p:sp>
        <p:nvSpPr>
          <p:cNvPr id="35"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36"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37"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Tree>
    <p:extLst>
      <p:ext uri="{BB962C8B-B14F-4D97-AF65-F5344CB8AC3E}">
        <p14:creationId xmlns:p14="http://schemas.microsoft.com/office/powerpoint/2010/main" val="50978756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Up Arrow 214"/>
          <p:cNvSpPr/>
          <p:nvPr/>
        </p:nvSpPr>
        <p:spPr>
          <a:xfrm>
            <a:off x="3536915" y="2135034"/>
            <a:ext cx="2556407" cy="3749160"/>
          </a:xfrm>
          <a:prstGeom prst="upArrow">
            <a:avLst>
              <a:gd name="adj1" fmla="val 69872"/>
              <a:gd name="adj2" fmla="val 45564"/>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cs typeface="+mn-ea"/>
              <a:sym typeface="+mn-lt"/>
            </a:endParaRPr>
          </a:p>
        </p:txBody>
      </p:sp>
      <p:sp>
        <p:nvSpPr>
          <p:cNvPr id="217" name="Up Arrow 216"/>
          <p:cNvSpPr/>
          <p:nvPr/>
        </p:nvSpPr>
        <p:spPr>
          <a:xfrm>
            <a:off x="6094413" y="2135034"/>
            <a:ext cx="2556407" cy="3749160"/>
          </a:xfrm>
          <a:prstGeom prst="upArrow">
            <a:avLst>
              <a:gd name="adj1" fmla="val 69872"/>
              <a:gd name="adj2" fmla="val 45564"/>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cs typeface="+mn-ea"/>
              <a:sym typeface="+mn-lt"/>
            </a:endParaRPr>
          </a:p>
        </p:txBody>
      </p:sp>
      <p:sp>
        <p:nvSpPr>
          <p:cNvPr id="218" name="Up Arrow 217"/>
          <p:cNvSpPr/>
          <p:nvPr/>
        </p:nvSpPr>
        <p:spPr>
          <a:xfrm>
            <a:off x="8650819" y="2135034"/>
            <a:ext cx="2556407" cy="3749160"/>
          </a:xfrm>
          <a:prstGeom prst="upArrow">
            <a:avLst>
              <a:gd name="adj1" fmla="val 69872"/>
              <a:gd name="adj2" fmla="val 45564"/>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cs typeface="+mn-ea"/>
              <a:sym typeface="+mn-lt"/>
            </a:endParaRPr>
          </a:p>
        </p:txBody>
      </p:sp>
      <p:sp>
        <p:nvSpPr>
          <p:cNvPr id="2" name="Up Arrow 1"/>
          <p:cNvSpPr/>
          <p:nvPr/>
        </p:nvSpPr>
        <p:spPr>
          <a:xfrm>
            <a:off x="980509" y="2135034"/>
            <a:ext cx="2556407" cy="3749160"/>
          </a:xfrm>
          <a:prstGeom prst="upArrow">
            <a:avLst>
              <a:gd name="adj1" fmla="val 69872"/>
              <a:gd name="adj2" fmla="val 45564"/>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cs typeface="+mn-ea"/>
              <a:sym typeface="+mn-lt"/>
            </a:endParaRPr>
          </a:p>
        </p:txBody>
      </p:sp>
      <p:sp>
        <p:nvSpPr>
          <p:cNvPr id="209" name="Title 20"/>
          <p:cNvSpPr txBox="1"/>
          <p:nvPr/>
        </p:nvSpPr>
        <p:spPr>
          <a:xfrm>
            <a:off x="778195" y="1287240"/>
            <a:ext cx="10631105" cy="736041"/>
          </a:xfrm>
          <a:prstGeom prst="rect">
            <a:avLst/>
          </a:prstGeom>
        </p:spPr>
        <p:txBody>
          <a:bodyPr vert="horz" wrap="square" lIns="121926" tIns="60963" rIns="121926" bIns="60963" numCol="1" spcCol="975409"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50000"/>
              </a:lnSpc>
            </a:pPr>
            <a:r>
              <a:rPr lang="fr-FR" sz="1400" dirty="0">
                <a:solidFill>
                  <a:schemeClr val="tx1"/>
                </a:solidFill>
                <a:latin typeface="+mn-lt"/>
                <a:ea typeface="+mn-ea"/>
                <a:cs typeface="+mn-ea"/>
                <a:sym typeface="+mn-lt"/>
              </a:rPr>
              <a:t>Lorem ipsum dolor sit amet, consectetur adipiscing elit. Aliquam tincidunt ante nec sem congue convallis. Pellentesque vel mauris quis nisl ornare rutrum in id risus. Proin vehicula ut sem et tempus. Interdum et malesuada fames ac ante ipsum primis in faucibus. </a:t>
            </a:r>
            <a:r>
              <a:rPr lang="fr-FR" sz="1400" dirty="0" err="1">
                <a:solidFill>
                  <a:schemeClr val="tx1"/>
                </a:solidFill>
                <a:latin typeface="+mn-lt"/>
                <a:ea typeface="+mn-ea"/>
                <a:cs typeface="+mn-ea"/>
                <a:sym typeface="+mn-lt"/>
              </a:rPr>
              <a:t>Pellentesque</a:t>
            </a:r>
            <a:endParaRPr lang="en-US" sz="1400" dirty="0">
              <a:solidFill>
                <a:schemeClr val="tx1"/>
              </a:solidFill>
              <a:latin typeface="+mn-lt"/>
              <a:ea typeface="+mn-ea"/>
              <a:cs typeface="+mn-ea"/>
              <a:sym typeface="+mn-lt"/>
            </a:endParaRPr>
          </a:p>
        </p:txBody>
      </p:sp>
      <p:sp>
        <p:nvSpPr>
          <p:cNvPr id="211" name="Freeform 22"/>
          <p:cNvSpPr>
            <a:spLocks noChangeArrowheads="1"/>
          </p:cNvSpPr>
          <p:nvPr/>
        </p:nvSpPr>
        <p:spPr bwMode="auto">
          <a:xfrm>
            <a:off x="1919524" y="2960741"/>
            <a:ext cx="631809" cy="63180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sp>
        <p:nvSpPr>
          <p:cNvPr id="212" name="Freeform 29"/>
          <p:cNvSpPr>
            <a:spLocks noChangeArrowheads="1"/>
          </p:cNvSpPr>
          <p:nvPr/>
        </p:nvSpPr>
        <p:spPr bwMode="auto">
          <a:xfrm>
            <a:off x="4516911" y="2966114"/>
            <a:ext cx="636071" cy="656264"/>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sp>
        <p:nvSpPr>
          <p:cNvPr id="213" name="Freeform 67"/>
          <p:cNvSpPr>
            <a:spLocks noChangeArrowheads="1"/>
          </p:cNvSpPr>
          <p:nvPr/>
        </p:nvSpPr>
        <p:spPr bwMode="auto">
          <a:xfrm>
            <a:off x="7130099" y="2929487"/>
            <a:ext cx="584321" cy="67944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p:spPr>
        <p:txBody>
          <a:bodyPr wrap="none" lIns="17145" tIns="8573" rIns="17145" bIns="8573" anchor="ctr"/>
          <a:lstStyle/>
          <a:p>
            <a:pPr>
              <a:defRPr/>
            </a:pPr>
            <a:endParaRPr lang="en-US" sz="900" dirty="0">
              <a:cs typeface="+mn-ea"/>
              <a:sym typeface="+mn-lt"/>
            </a:endParaRPr>
          </a:p>
        </p:txBody>
      </p:sp>
      <p:sp>
        <p:nvSpPr>
          <p:cNvPr id="214" name="Freeform 120"/>
          <p:cNvSpPr>
            <a:spLocks noEditPoints="1"/>
          </p:cNvSpPr>
          <p:nvPr/>
        </p:nvSpPr>
        <p:spPr bwMode="auto">
          <a:xfrm>
            <a:off x="9658698" y="3070851"/>
            <a:ext cx="547647" cy="469413"/>
          </a:xfrm>
          <a:custGeom>
            <a:avLst/>
            <a:gdLst>
              <a:gd name="T0" fmla="*/ 37750 w 68"/>
              <a:gd name="T1" fmla="*/ 200025 h 58"/>
              <a:gd name="T2" fmla="*/ 30886 w 68"/>
              <a:gd name="T3" fmla="*/ 200025 h 58"/>
              <a:gd name="T4" fmla="*/ 0 w 68"/>
              <a:gd name="T5" fmla="*/ 168987 h 58"/>
              <a:gd name="T6" fmla="*/ 0 w 68"/>
              <a:gd name="T7" fmla="*/ 62077 h 58"/>
              <a:gd name="T8" fmla="*/ 30886 w 68"/>
              <a:gd name="T9" fmla="*/ 31038 h 58"/>
              <a:gd name="T10" fmla="*/ 37750 w 68"/>
              <a:gd name="T11" fmla="*/ 31038 h 58"/>
              <a:gd name="T12" fmla="*/ 37750 w 68"/>
              <a:gd name="T13" fmla="*/ 200025 h 58"/>
              <a:gd name="T14" fmla="*/ 185317 w 68"/>
              <a:gd name="T15" fmla="*/ 200025 h 58"/>
              <a:gd name="T16" fmla="*/ 51477 w 68"/>
              <a:gd name="T17" fmla="*/ 200025 h 58"/>
              <a:gd name="T18" fmla="*/ 51477 w 68"/>
              <a:gd name="T19" fmla="*/ 31038 h 58"/>
              <a:gd name="T20" fmla="*/ 68636 w 68"/>
              <a:gd name="T21" fmla="*/ 31038 h 58"/>
              <a:gd name="T22" fmla="*/ 68636 w 68"/>
              <a:gd name="T23" fmla="*/ 10346 h 58"/>
              <a:gd name="T24" fmla="*/ 82363 w 68"/>
              <a:gd name="T25" fmla="*/ 0 h 58"/>
              <a:gd name="T26" fmla="*/ 154431 w 68"/>
              <a:gd name="T27" fmla="*/ 0 h 58"/>
              <a:gd name="T28" fmla="*/ 168158 w 68"/>
              <a:gd name="T29" fmla="*/ 10346 h 58"/>
              <a:gd name="T30" fmla="*/ 168158 w 68"/>
              <a:gd name="T31" fmla="*/ 31038 h 58"/>
              <a:gd name="T32" fmla="*/ 185317 w 68"/>
              <a:gd name="T33" fmla="*/ 31038 h 58"/>
              <a:gd name="T34" fmla="*/ 185317 w 68"/>
              <a:gd name="T35" fmla="*/ 200025 h 58"/>
              <a:gd name="T36" fmla="*/ 150999 w 68"/>
              <a:gd name="T37" fmla="*/ 31038 h 58"/>
              <a:gd name="T38" fmla="*/ 150999 w 68"/>
              <a:gd name="T39" fmla="*/ 13795 h 58"/>
              <a:gd name="T40" fmla="*/ 85795 w 68"/>
              <a:gd name="T41" fmla="*/ 13795 h 58"/>
              <a:gd name="T42" fmla="*/ 85795 w 68"/>
              <a:gd name="T43" fmla="*/ 31038 h 58"/>
              <a:gd name="T44" fmla="*/ 150999 w 68"/>
              <a:gd name="T45" fmla="*/ 31038 h 58"/>
              <a:gd name="T46" fmla="*/ 233362 w 68"/>
              <a:gd name="T47" fmla="*/ 168987 h 58"/>
              <a:gd name="T48" fmla="*/ 205908 w 68"/>
              <a:gd name="T49" fmla="*/ 200025 h 58"/>
              <a:gd name="T50" fmla="*/ 199044 w 68"/>
              <a:gd name="T51" fmla="*/ 200025 h 58"/>
              <a:gd name="T52" fmla="*/ 199044 w 68"/>
              <a:gd name="T53" fmla="*/ 31038 h 58"/>
              <a:gd name="T54" fmla="*/ 205908 w 68"/>
              <a:gd name="T55" fmla="*/ 31038 h 58"/>
              <a:gd name="T56" fmla="*/ 233362 w 68"/>
              <a:gd name="T57" fmla="*/ 62077 h 58"/>
              <a:gd name="T58" fmla="*/ 233362 w 68"/>
              <a:gd name="T59" fmla="*/ 16898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FFFFFF"/>
          </a:solidFill>
          <a:ln>
            <a:noFill/>
          </a:ln>
        </p:spPr>
        <p:txBody>
          <a:bodyPr/>
          <a:lstStyle/>
          <a:p>
            <a:endParaRPr lang="en-US" sz="900">
              <a:cs typeface="+mn-ea"/>
              <a:sym typeface="+mn-lt"/>
            </a:endParaRPr>
          </a:p>
        </p:txBody>
      </p:sp>
      <p:sp>
        <p:nvSpPr>
          <p:cNvPr id="219" name="TextBox 218"/>
          <p:cNvSpPr txBox="1"/>
          <p:nvPr/>
        </p:nvSpPr>
        <p:spPr>
          <a:xfrm>
            <a:off x="1383500" y="3838975"/>
            <a:ext cx="1734855" cy="769441"/>
          </a:xfrm>
          <a:prstGeom prst="rect">
            <a:avLst/>
          </a:prstGeom>
          <a:noFill/>
        </p:spPr>
        <p:txBody>
          <a:bodyPr wrap="square" rtlCol="0">
            <a:spAutoFit/>
          </a:bodyPr>
          <a:lstStyle/>
          <a:p>
            <a:pPr algn="ctr"/>
            <a:r>
              <a:rPr lang="en-US" sz="2200" b="1" dirty="0">
                <a:solidFill>
                  <a:srgbClr val="FFFFFF"/>
                </a:solidFill>
                <a:cs typeface="+mn-ea"/>
                <a:sym typeface="+mn-lt"/>
              </a:rPr>
              <a:t>ELEMENT ONE</a:t>
            </a:r>
          </a:p>
        </p:txBody>
      </p:sp>
      <p:sp>
        <p:nvSpPr>
          <p:cNvPr id="220" name="TextBox 219"/>
          <p:cNvSpPr txBox="1"/>
          <p:nvPr/>
        </p:nvSpPr>
        <p:spPr>
          <a:xfrm>
            <a:off x="1383500" y="4559057"/>
            <a:ext cx="1734855" cy="892552"/>
          </a:xfrm>
          <a:prstGeom prst="rect">
            <a:avLst/>
          </a:prstGeom>
          <a:noFill/>
        </p:spPr>
        <p:txBody>
          <a:bodyPr wrap="square" rtlCol="0">
            <a:spAutoFit/>
          </a:bodyPr>
          <a:lstStyle/>
          <a:p>
            <a:pPr algn="ctr"/>
            <a:r>
              <a:rPr lang="en-US" sz="1300" dirty="0">
                <a:solidFill>
                  <a:srgbClr val="FFFFFF"/>
                </a:solidFill>
                <a:cs typeface="+mn-ea"/>
                <a:sym typeface="+mn-lt"/>
              </a:rPr>
              <a:t>You have to fight for your dreams, you have to work hard everyday in order to</a:t>
            </a:r>
          </a:p>
        </p:txBody>
      </p:sp>
      <p:sp>
        <p:nvSpPr>
          <p:cNvPr id="221" name="TextBox 220"/>
          <p:cNvSpPr txBox="1"/>
          <p:nvPr/>
        </p:nvSpPr>
        <p:spPr>
          <a:xfrm>
            <a:off x="3951797" y="3838975"/>
            <a:ext cx="1734855" cy="769441"/>
          </a:xfrm>
          <a:prstGeom prst="rect">
            <a:avLst/>
          </a:prstGeom>
          <a:noFill/>
        </p:spPr>
        <p:txBody>
          <a:bodyPr wrap="square" rtlCol="0">
            <a:spAutoFit/>
          </a:bodyPr>
          <a:lstStyle/>
          <a:p>
            <a:pPr algn="ctr"/>
            <a:r>
              <a:rPr lang="en-US" sz="2200" b="1" dirty="0">
                <a:solidFill>
                  <a:srgbClr val="FFFFFF"/>
                </a:solidFill>
                <a:cs typeface="+mn-ea"/>
                <a:sym typeface="+mn-lt"/>
              </a:rPr>
              <a:t>ELEMENT TWO</a:t>
            </a:r>
          </a:p>
        </p:txBody>
      </p:sp>
      <p:sp>
        <p:nvSpPr>
          <p:cNvPr id="222" name="TextBox 221"/>
          <p:cNvSpPr txBox="1"/>
          <p:nvPr/>
        </p:nvSpPr>
        <p:spPr>
          <a:xfrm>
            <a:off x="3951797" y="4559057"/>
            <a:ext cx="1734855" cy="892552"/>
          </a:xfrm>
          <a:prstGeom prst="rect">
            <a:avLst/>
          </a:prstGeom>
          <a:noFill/>
        </p:spPr>
        <p:txBody>
          <a:bodyPr wrap="square" rtlCol="0">
            <a:spAutoFit/>
          </a:bodyPr>
          <a:lstStyle/>
          <a:p>
            <a:pPr algn="ctr"/>
            <a:r>
              <a:rPr lang="en-US" sz="1300" dirty="0">
                <a:solidFill>
                  <a:srgbClr val="FFFFFF"/>
                </a:solidFill>
                <a:cs typeface="+mn-ea"/>
                <a:sym typeface="+mn-lt"/>
              </a:rPr>
              <a:t>You have to fight for your dreams, you have to work hard everyday in order to</a:t>
            </a:r>
          </a:p>
        </p:txBody>
      </p:sp>
      <p:sp>
        <p:nvSpPr>
          <p:cNvPr id="223" name="TextBox 222"/>
          <p:cNvSpPr txBox="1"/>
          <p:nvPr/>
        </p:nvSpPr>
        <p:spPr>
          <a:xfrm>
            <a:off x="6505982" y="3838975"/>
            <a:ext cx="1734855" cy="769441"/>
          </a:xfrm>
          <a:prstGeom prst="rect">
            <a:avLst/>
          </a:prstGeom>
          <a:noFill/>
        </p:spPr>
        <p:txBody>
          <a:bodyPr wrap="square" rtlCol="0">
            <a:spAutoFit/>
          </a:bodyPr>
          <a:lstStyle/>
          <a:p>
            <a:pPr algn="ctr"/>
            <a:r>
              <a:rPr lang="en-US" sz="2200" b="1" dirty="0">
                <a:solidFill>
                  <a:srgbClr val="FFFFFF"/>
                </a:solidFill>
                <a:cs typeface="+mn-ea"/>
                <a:sym typeface="+mn-lt"/>
              </a:rPr>
              <a:t>ELEMENT THREE</a:t>
            </a:r>
          </a:p>
        </p:txBody>
      </p:sp>
      <p:sp>
        <p:nvSpPr>
          <p:cNvPr id="224" name="TextBox 223"/>
          <p:cNvSpPr txBox="1"/>
          <p:nvPr/>
        </p:nvSpPr>
        <p:spPr>
          <a:xfrm>
            <a:off x="6505982" y="4559057"/>
            <a:ext cx="1734855" cy="892552"/>
          </a:xfrm>
          <a:prstGeom prst="rect">
            <a:avLst/>
          </a:prstGeom>
          <a:noFill/>
        </p:spPr>
        <p:txBody>
          <a:bodyPr wrap="square" rtlCol="0">
            <a:spAutoFit/>
          </a:bodyPr>
          <a:lstStyle/>
          <a:p>
            <a:pPr algn="ctr"/>
            <a:r>
              <a:rPr lang="en-US" sz="1300" dirty="0">
                <a:solidFill>
                  <a:srgbClr val="FFFFFF"/>
                </a:solidFill>
                <a:cs typeface="+mn-ea"/>
                <a:sym typeface="+mn-lt"/>
              </a:rPr>
              <a:t>You have to fight for your dreams, you have to work hard everyday in order to</a:t>
            </a:r>
          </a:p>
        </p:txBody>
      </p:sp>
      <p:sp>
        <p:nvSpPr>
          <p:cNvPr id="225" name="TextBox 224"/>
          <p:cNvSpPr txBox="1"/>
          <p:nvPr/>
        </p:nvSpPr>
        <p:spPr>
          <a:xfrm>
            <a:off x="9074278" y="3838975"/>
            <a:ext cx="1734855" cy="769441"/>
          </a:xfrm>
          <a:prstGeom prst="rect">
            <a:avLst/>
          </a:prstGeom>
          <a:noFill/>
        </p:spPr>
        <p:txBody>
          <a:bodyPr wrap="square" rtlCol="0">
            <a:spAutoFit/>
          </a:bodyPr>
          <a:lstStyle/>
          <a:p>
            <a:pPr algn="ctr"/>
            <a:r>
              <a:rPr lang="en-US" sz="2200" b="1" dirty="0">
                <a:solidFill>
                  <a:srgbClr val="FFFFFF"/>
                </a:solidFill>
                <a:cs typeface="+mn-ea"/>
                <a:sym typeface="+mn-lt"/>
              </a:rPr>
              <a:t>ELEMENT FOUR</a:t>
            </a:r>
          </a:p>
        </p:txBody>
      </p:sp>
      <p:sp>
        <p:nvSpPr>
          <p:cNvPr id="226" name="TextBox 225"/>
          <p:cNvSpPr txBox="1"/>
          <p:nvPr/>
        </p:nvSpPr>
        <p:spPr>
          <a:xfrm>
            <a:off x="9074278" y="4559057"/>
            <a:ext cx="1734855" cy="892552"/>
          </a:xfrm>
          <a:prstGeom prst="rect">
            <a:avLst/>
          </a:prstGeom>
          <a:noFill/>
        </p:spPr>
        <p:txBody>
          <a:bodyPr wrap="square" rtlCol="0">
            <a:spAutoFit/>
          </a:bodyPr>
          <a:lstStyle/>
          <a:p>
            <a:pPr algn="ctr"/>
            <a:r>
              <a:rPr lang="en-US" sz="1300" dirty="0">
                <a:solidFill>
                  <a:srgbClr val="FFFFFF"/>
                </a:solidFill>
                <a:cs typeface="+mn-ea"/>
                <a:sym typeface="+mn-lt"/>
              </a:rPr>
              <a:t>You have to fight for your dreams, you have to work hard everyday in order to</a:t>
            </a:r>
          </a:p>
        </p:txBody>
      </p:sp>
      <p:sp>
        <p:nvSpPr>
          <p:cNvPr id="22"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23"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24"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Tree>
    <p:extLst>
      <p:ext uri="{BB962C8B-B14F-4D97-AF65-F5344CB8AC3E}">
        <p14:creationId xmlns:p14="http://schemas.microsoft.com/office/powerpoint/2010/main" val="97166015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w Macbook Gol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8919" y="2340047"/>
            <a:ext cx="3906609" cy="2288398"/>
          </a:xfrm>
          <a:prstGeom prst="rect">
            <a:avLst/>
          </a:prstGeom>
        </p:spPr>
      </p:pic>
      <p:grpSp>
        <p:nvGrpSpPr>
          <p:cNvPr id="2" name="Group 1"/>
          <p:cNvGrpSpPr/>
          <p:nvPr/>
        </p:nvGrpSpPr>
        <p:grpSpPr>
          <a:xfrm>
            <a:off x="8786800" y="2839966"/>
            <a:ext cx="2519134" cy="1413906"/>
            <a:chOff x="17570424" y="5679930"/>
            <a:chExt cx="5038267" cy="2827811"/>
          </a:xfrm>
        </p:grpSpPr>
        <p:grpSp>
          <p:nvGrpSpPr>
            <p:cNvPr id="10" name="Group 9"/>
            <p:cNvGrpSpPr/>
            <p:nvPr/>
          </p:nvGrpSpPr>
          <p:grpSpPr>
            <a:xfrm>
              <a:off x="17570424" y="5679930"/>
              <a:ext cx="5038267" cy="2317072"/>
              <a:chOff x="714174" y="1849427"/>
              <a:chExt cx="2638626" cy="1491147"/>
            </a:xfrm>
          </p:grpSpPr>
          <p:cxnSp>
            <p:nvCxnSpPr>
              <p:cNvPr id="12" name="Straight Connector 11"/>
              <p:cNvCxnSpPr/>
              <p:nvPr/>
            </p:nvCxnSpPr>
            <p:spPr>
              <a:xfrm>
                <a:off x="714174" y="3340574"/>
                <a:ext cx="2638626" cy="0"/>
              </a:xfrm>
              <a:prstGeom prst="line">
                <a:avLst/>
              </a:prstGeom>
              <a:ln w="76200">
                <a:solidFill>
                  <a:schemeClr val="tx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51571" y="1849427"/>
                <a:ext cx="198959" cy="139893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cs typeface="+mn-ea"/>
                  <a:sym typeface="+mn-lt"/>
                </a:endParaRPr>
              </a:p>
            </p:txBody>
          </p:sp>
          <p:sp>
            <p:nvSpPr>
              <p:cNvPr id="14" name="Rounded Rectangle 13"/>
              <p:cNvSpPr/>
              <p:nvPr/>
            </p:nvSpPr>
            <p:spPr>
              <a:xfrm>
                <a:off x="1336791" y="2323497"/>
                <a:ext cx="208834" cy="88676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cs typeface="+mn-ea"/>
                  <a:sym typeface="+mn-lt"/>
                </a:endParaRPr>
              </a:p>
            </p:txBody>
          </p:sp>
          <p:sp>
            <p:nvSpPr>
              <p:cNvPr id="15" name="Rounded Rectangle 14"/>
              <p:cNvSpPr/>
              <p:nvPr/>
            </p:nvSpPr>
            <p:spPr>
              <a:xfrm>
                <a:off x="1722011" y="2323497"/>
                <a:ext cx="202844" cy="90407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cs typeface="+mn-ea"/>
                  <a:sym typeface="+mn-lt"/>
                </a:endParaRPr>
              </a:p>
            </p:txBody>
          </p:sp>
          <p:sp>
            <p:nvSpPr>
              <p:cNvPr id="16" name="Rounded Rectangle 15"/>
              <p:cNvSpPr/>
              <p:nvPr/>
            </p:nvSpPr>
            <p:spPr>
              <a:xfrm>
                <a:off x="2107231" y="1970278"/>
                <a:ext cx="212902" cy="126422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cs typeface="+mn-ea"/>
                  <a:sym typeface="+mn-lt"/>
                </a:endParaRPr>
              </a:p>
            </p:txBody>
          </p:sp>
          <p:sp>
            <p:nvSpPr>
              <p:cNvPr id="17" name="Rounded Rectangle 16"/>
              <p:cNvSpPr/>
              <p:nvPr/>
            </p:nvSpPr>
            <p:spPr>
              <a:xfrm>
                <a:off x="2492451" y="1849427"/>
                <a:ext cx="192716" cy="137468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cs typeface="+mn-ea"/>
                  <a:sym typeface="+mn-lt"/>
                </a:endParaRPr>
              </a:p>
            </p:txBody>
          </p:sp>
          <p:sp>
            <p:nvSpPr>
              <p:cNvPr id="18" name="Rounded Rectangle 17"/>
              <p:cNvSpPr/>
              <p:nvPr/>
            </p:nvSpPr>
            <p:spPr>
              <a:xfrm>
                <a:off x="2877671" y="1970277"/>
                <a:ext cx="202844" cy="124690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cs typeface="+mn-ea"/>
                  <a:sym typeface="+mn-lt"/>
                </a:endParaRPr>
              </a:p>
            </p:txBody>
          </p:sp>
        </p:grpSp>
        <p:grpSp>
          <p:nvGrpSpPr>
            <p:cNvPr id="19" name="Group 18"/>
            <p:cNvGrpSpPr/>
            <p:nvPr/>
          </p:nvGrpSpPr>
          <p:grpSpPr>
            <a:xfrm>
              <a:off x="18066982" y="8138409"/>
              <a:ext cx="4050117" cy="369332"/>
              <a:chOff x="2475206" y="7502131"/>
              <a:chExt cx="4050117" cy="369332"/>
            </a:xfrm>
          </p:grpSpPr>
          <p:sp>
            <p:nvSpPr>
              <p:cNvPr id="22" name="Rectangle 1436"/>
              <p:cNvSpPr>
                <a:spLocks noChangeArrowheads="1"/>
              </p:cNvSpPr>
              <p:nvPr/>
            </p:nvSpPr>
            <p:spPr bwMode="auto">
              <a:xfrm>
                <a:off x="2475206" y="7502131"/>
                <a:ext cx="314188" cy="369332"/>
              </a:xfrm>
              <a:prstGeom prst="rect">
                <a:avLst/>
              </a:prstGeom>
              <a:noFill/>
              <a:ln>
                <a:noFill/>
              </a:ln>
            </p:spPr>
            <p:txBody>
              <a:bodyPr vert="horz" wrap="none" lIns="0" tIns="0" rIns="0" bIns="0" numCol="1" anchor="t" anchorCtr="0" compatLnSpc="1">
                <a:spAutoFit/>
              </a:bodyPr>
              <a:lstStyle/>
              <a:p>
                <a:pPr algn="ctr" fontAlgn="base">
                  <a:spcBef>
                    <a:spcPct val="0"/>
                  </a:spcBef>
                  <a:spcAft>
                    <a:spcPct val="0"/>
                  </a:spcAft>
                </a:pPr>
                <a:r>
                  <a:rPr lang="id-ID" sz="1200" dirty="0">
                    <a:cs typeface="+mn-ea"/>
                    <a:sym typeface="+mn-lt"/>
                  </a:rPr>
                  <a:t>34</a:t>
                </a:r>
                <a:endParaRPr lang="en-US" sz="2200" dirty="0">
                  <a:cs typeface="+mn-ea"/>
                  <a:sym typeface="+mn-lt"/>
                </a:endParaRPr>
              </a:p>
            </p:txBody>
          </p:sp>
          <p:sp>
            <p:nvSpPr>
              <p:cNvPr id="23" name="Rectangle 1436"/>
              <p:cNvSpPr>
                <a:spLocks noChangeArrowheads="1"/>
              </p:cNvSpPr>
              <p:nvPr/>
            </p:nvSpPr>
            <p:spPr bwMode="auto">
              <a:xfrm>
                <a:off x="3229612" y="7502131"/>
                <a:ext cx="314188" cy="369332"/>
              </a:xfrm>
              <a:prstGeom prst="rect">
                <a:avLst/>
              </a:prstGeom>
              <a:noFill/>
              <a:ln>
                <a:noFill/>
              </a:ln>
            </p:spPr>
            <p:txBody>
              <a:bodyPr vert="horz" wrap="none" lIns="0" tIns="0" rIns="0" bIns="0" numCol="1" anchor="t" anchorCtr="0" compatLnSpc="1">
                <a:spAutoFit/>
              </a:bodyPr>
              <a:lstStyle/>
              <a:p>
                <a:pPr algn="ctr" fontAlgn="base">
                  <a:spcBef>
                    <a:spcPct val="0"/>
                  </a:spcBef>
                  <a:spcAft>
                    <a:spcPct val="0"/>
                  </a:spcAft>
                </a:pPr>
                <a:r>
                  <a:rPr lang="en-US" sz="1200" dirty="0">
                    <a:cs typeface="+mn-ea"/>
                    <a:sym typeface="+mn-lt"/>
                  </a:rPr>
                  <a:t>54</a:t>
                </a:r>
                <a:endParaRPr lang="en-US" sz="2200" dirty="0">
                  <a:cs typeface="+mn-ea"/>
                  <a:sym typeface="+mn-lt"/>
                </a:endParaRPr>
              </a:p>
            </p:txBody>
          </p:sp>
          <p:sp>
            <p:nvSpPr>
              <p:cNvPr id="25" name="Rectangle 1436"/>
              <p:cNvSpPr>
                <a:spLocks noChangeArrowheads="1"/>
              </p:cNvSpPr>
              <p:nvPr/>
            </p:nvSpPr>
            <p:spPr bwMode="auto">
              <a:xfrm>
                <a:off x="3969562" y="7502131"/>
                <a:ext cx="314188" cy="369332"/>
              </a:xfrm>
              <a:prstGeom prst="rect">
                <a:avLst/>
              </a:prstGeom>
              <a:noFill/>
              <a:ln>
                <a:noFill/>
              </a:ln>
            </p:spPr>
            <p:txBody>
              <a:bodyPr vert="horz" wrap="none" lIns="0" tIns="0" rIns="0" bIns="0" numCol="1" anchor="t" anchorCtr="0" compatLnSpc="1">
                <a:spAutoFit/>
              </a:bodyPr>
              <a:lstStyle/>
              <a:p>
                <a:pPr algn="ctr" fontAlgn="base">
                  <a:spcBef>
                    <a:spcPct val="0"/>
                  </a:spcBef>
                  <a:spcAft>
                    <a:spcPct val="0"/>
                  </a:spcAft>
                </a:pPr>
                <a:r>
                  <a:rPr lang="en-US" sz="1200" dirty="0">
                    <a:cs typeface="+mn-ea"/>
                    <a:sym typeface="+mn-lt"/>
                  </a:rPr>
                  <a:t>32</a:t>
                </a:r>
                <a:endParaRPr lang="en-US" sz="2200" dirty="0">
                  <a:cs typeface="+mn-ea"/>
                  <a:sym typeface="+mn-lt"/>
                </a:endParaRPr>
              </a:p>
            </p:txBody>
          </p:sp>
          <p:sp>
            <p:nvSpPr>
              <p:cNvPr id="26" name="Rectangle 1436"/>
              <p:cNvSpPr>
                <a:spLocks noChangeArrowheads="1"/>
              </p:cNvSpPr>
              <p:nvPr/>
            </p:nvSpPr>
            <p:spPr bwMode="auto">
              <a:xfrm>
                <a:off x="4709509" y="7502131"/>
                <a:ext cx="314188" cy="369332"/>
              </a:xfrm>
              <a:prstGeom prst="rect">
                <a:avLst/>
              </a:prstGeom>
              <a:noFill/>
              <a:ln>
                <a:noFill/>
              </a:ln>
            </p:spPr>
            <p:txBody>
              <a:bodyPr vert="horz" wrap="none" lIns="0" tIns="0" rIns="0" bIns="0" numCol="1" anchor="t" anchorCtr="0" compatLnSpc="1">
                <a:spAutoFit/>
              </a:bodyPr>
              <a:lstStyle/>
              <a:p>
                <a:pPr algn="ctr" fontAlgn="base">
                  <a:spcBef>
                    <a:spcPct val="0"/>
                  </a:spcBef>
                  <a:spcAft>
                    <a:spcPct val="0"/>
                  </a:spcAft>
                </a:pPr>
                <a:r>
                  <a:rPr lang="en-US" sz="1200" dirty="0">
                    <a:cs typeface="+mn-ea"/>
                    <a:sym typeface="+mn-lt"/>
                  </a:rPr>
                  <a:t>43</a:t>
                </a:r>
                <a:endParaRPr lang="en-US" sz="2200" dirty="0">
                  <a:cs typeface="+mn-ea"/>
                  <a:sym typeface="+mn-lt"/>
                </a:endParaRPr>
              </a:p>
            </p:txBody>
          </p:sp>
          <p:sp>
            <p:nvSpPr>
              <p:cNvPr id="31" name="Rectangle 1436"/>
              <p:cNvSpPr>
                <a:spLocks noChangeArrowheads="1"/>
              </p:cNvSpPr>
              <p:nvPr/>
            </p:nvSpPr>
            <p:spPr bwMode="auto">
              <a:xfrm>
                <a:off x="5449455" y="7502131"/>
                <a:ext cx="314188" cy="369332"/>
              </a:xfrm>
              <a:prstGeom prst="rect">
                <a:avLst/>
              </a:prstGeom>
              <a:noFill/>
              <a:ln>
                <a:noFill/>
              </a:ln>
            </p:spPr>
            <p:txBody>
              <a:bodyPr vert="horz" wrap="none" lIns="0" tIns="0" rIns="0" bIns="0" numCol="1" anchor="t" anchorCtr="0" compatLnSpc="1">
                <a:spAutoFit/>
              </a:bodyPr>
              <a:lstStyle/>
              <a:p>
                <a:pPr algn="ctr" fontAlgn="base">
                  <a:spcBef>
                    <a:spcPct val="0"/>
                  </a:spcBef>
                  <a:spcAft>
                    <a:spcPct val="0"/>
                  </a:spcAft>
                </a:pPr>
                <a:r>
                  <a:rPr lang="en-US" sz="1200" dirty="0">
                    <a:cs typeface="+mn-ea"/>
                    <a:sym typeface="+mn-lt"/>
                  </a:rPr>
                  <a:t>26</a:t>
                </a:r>
                <a:endParaRPr lang="en-US" sz="2200" dirty="0">
                  <a:cs typeface="+mn-ea"/>
                  <a:sym typeface="+mn-lt"/>
                </a:endParaRPr>
              </a:p>
            </p:txBody>
          </p:sp>
          <p:sp>
            <p:nvSpPr>
              <p:cNvPr id="32" name="Rectangle 1436"/>
              <p:cNvSpPr>
                <a:spLocks noChangeArrowheads="1"/>
              </p:cNvSpPr>
              <p:nvPr/>
            </p:nvSpPr>
            <p:spPr bwMode="auto">
              <a:xfrm>
                <a:off x="6211135" y="7502131"/>
                <a:ext cx="314188" cy="369332"/>
              </a:xfrm>
              <a:prstGeom prst="rect">
                <a:avLst/>
              </a:prstGeom>
              <a:noFill/>
              <a:ln>
                <a:noFill/>
              </a:ln>
            </p:spPr>
            <p:txBody>
              <a:bodyPr vert="horz" wrap="none" lIns="0" tIns="0" rIns="0" bIns="0" numCol="1" anchor="t" anchorCtr="0" compatLnSpc="1">
                <a:spAutoFit/>
              </a:bodyPr>
              <a:lstStyle/>
              <a:p>
                <a:pPr algn="ctr" fontAlgn="base">
                  <a:spcBef>
                    <a:spcPct val="0"/>
                  </a:spcBef>
                  <a:spcAft>
                    <a:spcPct val="0"/>
                  </a:spcAft>
                </a:pPr>
                <a:r>
                  <a:rPr lang="en-US" sz="1200" dirty="0">
                    <a:cs typeface="+mn-ea"/>
                    <a:sym typeface="+mn-lt"/>
                  </a:rPr>
                  <a:t>70</a:t>
                </a:r>
                <a:endParaRPr lang="en-US" sz="2200" dirty="0">
                  <a:cs typeface="+mn-ea"/>
                  <a:sym typeface="+mn-lt"/>
                </a:endParaRPr>
              </a:p>
            </p:txBody>
          </p:sp>
        </p:grpSp>
      </p:grpSp>
      <p:cxnSp>
        <p:nvCxnSpPr>
          <p:cNvPr id="33" name="Straight Connector 32"/>
          <p:cNvCxnSpPr/>
          <p:nvPr/>
        </p:nvCxnSpPr>
        <p:spPr>
          <a:xfrm>
            <a:off x="4800441" y="1711659"/>
            <a:ext cx="0" cy="3439290"/>
          </a:xfrm>
          <a:prstGeom prst="line">
            <a:avLst/>
          </a:prstGeom>
          <a:ln w="9525"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97806" y="1711659"/>
            <a:ext cx="0" cy="3439290"/>
          </a:xfrm>
          <a:prstGeom prst="line">
            <a:avLst/>
          </a:prstGeom>
          <a:ln w="9525" cmpd="sng">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Title 13"/>
          <p:cNvSpPr txBox="1"/>
          <p:nvPr/>
        </p:nvSpPr>
        <p:spPr bwMode="auto">
          <a:xfrm>
            <a:off x="5090814" y="1960174"/>
            <a:ext cx="3360392" cy="530894"/>
          </a:xfrm>
          <a:prstGeom prst="rect">
            <a:avLst/>
          </a:prstGeom>
          <a:noFill/>
          <a:ln>
            <a:noFill/>
          </a:ln>
        </p:spPr>
        <p:txBody>
          <a:bodyPr lIns="121899" tIns="60950" rIns="121899" bIns="60950" anchor="ctr">
            <a:spAutoFit/>
          </a:bodyPr>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2650" dirty="0">
                <a:latin typeface="+mn-lt"/>
                <a:ea typeface="+mn-ea"/>
                <a:cs typeface="+mn-ea"/>
                <a:sym typeface="+mn-lt"/>
              </a:rPr>
              <a:t>About Our Project</a:t>
            </a:r>
          </a:p>
        </p:txBody>
      </p:sp>
      <p:sp>
        <p:nvSpPr>
          <p:cNvPr id="36" name="TextBox 30"/>
          <p:cNvSpPr txBox="1">
            <a:spLocks noChangeArrowheads="1"/>
          </p:cNvSpPr>
          <p:nvPr/>
        </p:nvSpPr>
        <p:spPr bwMode="auto">
          <a:xfrm>
            <a:off x="5160426" y="2469464"/>
            <a:ext cx="2970959" cy="2677656"/>
          </a:xfrm>
          <a:prstGeom prst="rect">
            <a:avLst/>
          </a:prstGeom>
          <a:noFill/>
          <a:ln>
            <a:noFill/>
          </a:ln>
        </p:spPr>
        <p:txBody>
          <a:bodyPr wrap="square">
            <a:spAutoFit/>
          </a:bodyPr>
          <a:lstStyle>
            <a:lvl1pPr eaLnBrk="0" hangingPunct="0">
              <a:defRPr sz="3600">
                <a:solidFill>
                  <a:schemeClr val="tx1"/>
                </a:solidFill>
                <a:latin typeface="Lato Light" charset="0"/>
                <a:ea typeface="MS PGothic" panose="020B0600070205080204" charset="-128"/>
                <a:cs typeface="MS PGothic" panose="020B0600070205080204" charset="-128"/>
              </a:defRPr>
            </a:lvl1pPr>
            <a:lvl2pPr marL="742950" indent="-285750" eaLnBrk="0" hangingPunct="0">
              <a:defRPr sz="3600">
                <a:solidFill>
                  <a:schemeClr val="tx1"/>
                </a:solidFill>
                <a:latin typeface="Lato Light" charset="0"/>
                <a:ea typeface="MS PGothic" panose="020B0600070205080204" charset="-128"/>
              </a:defRPr>
            </a:lvl2pPr>
            <a:lvl3pPr marL="1143000" indent="-228600" eaLnBrk="0" hangingPunct="0">
              <a:defRPr sz="3600">
                <a:solidFill>
                  <a:schemeClr val="tx1"/>
                </a:solidFill>
                <a:latin typeface="Lato Light" charset="0"/>
                <a:ea typeface="MS PGothic" panose="020B0600070205080204" charset="-128"/>
              </a:defRPr>
            </a:lvl3pPr>
            <a:lvl4pPr marL="1600200" indent="-228600" eaLnBrk="0" hangingPunct="0">
              <a:defRPr sz="3600">
                <a:solidFill>
                  <a:schemeClr val="tx1"/>
                </a:solidFill>
                <a:latin typeface="Lato Light" charset="0"/>
                <a:ea typeface="MS PGothic" panose="020B0600070205080204" charset="-128"/>
              </a:defRPr>
            </a:lvl4pPr>
            <a:lvl5pPr marL="2057400" indent="-228600" eaLnBrk="0" hangingPunct="0">
              <a:defRPr sz="3600">
                <a:solidFill>
                  <a:schemeClr val="tx1"/>
                </a:solidFill>
                <a:latin typeface="Lato Light"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charset="0"/>
                <a:ea typeface="MS PGothic" panose="020B0600070205080204" charset="-128"/>
              </a:defRPr>
            </a:lvl9pPr>
          </a:lstStyle>
          <a:p>
            <a:r>
              <a:rPr lang="en-US" sz="1200" dirty="0">
                <a:latin typeface="+mn-lt"/>
                <a:ea typeface="+mn-ea"/>
                <a:cs typeface="+mn-ea"/>
                <a:sym typeface="+mn-lt"/>
              </a:rPr>
              <a:t>Lorem Ipsum has two main data statistical this methodologies.</a:t>
            </a:r>
          </a:p>
          <a:p>
            <a:endParaRPr lang="en-US" sz="1200" dirty="0">
              <a:latin typeface="+mn-lt"/>
              <a:ea typeface="+mn-ea"/>
              <a:cs typeface="+mn-ea"/>
              <a:sym typeface="+mn-lt"/>
            </a:endParaRPr>
          </a:p>
          <a:p>
            <a:r>
              <a:rPr lang="en-US" sz="1200" b="1" dirty="0">
                <a:latin typeface="+mn-lt"/>
                <a:ea typeface="+mn-ea"/>
                <a:cs typeface="+mn-ea"/>
                <a:sym typeface="+mn-lt"/>
              </a:rPr>
              <a:t>Data analysis </a:t>
            </a:r>
            <a:r>
              <a:rPr lang="en-US" sz="1200" dirty="0">
                <a:latin typeface="+mn-lt"/>
                <a:ea typeface="+mn-ea"/>
                <a:cs typeface="+mn-ea"/>
                <a:sym typeface="+mn-lt"/>
              </a:rPr>
              <a:t>which summarizes data. </a:t>
            </a:r>
            <a:r>
              <a:rPr lang="pt-BR" sz="1200" dirty="0">
                <a:latin typeface="+mn-lt"/>
                <a:ea typeface="+mn-ea"/>
                <a:cs typeface="+mn-ea"/>
                <a:sym typeface="+mn-lt"/>
              </a:rPr>
              <a:t>sed an graecie prompta invenire, in gubergreno Eu vel detraxit laboramus. </a:t>
            </a:r>
          </a:p>
          <a:p>
            <a:endParaRPr lang="pt-BR" sz="1200" dirty="0">
              <a:latin typeface="+mn-lt"/>
              <a:ea typeface="+mn-ea"/>
              <a:cs typeface="+mn-ea"/>
              <a:sym typeface="+mn-lt"/>
            </a:endParaRPr>
          </a:p>
          <a:p>
            <a:r>
              <a:rPr lang="pt-BR" sz="1200" dirty="0">
                <a:latin typeface="+mn-lt"/>
                <a:ea typeface="+mn-ea"/>
                <a:cs typeface="+mn-ea"/>
                <a:sym typeface="+mn-lt"/>
              </a:rPr>
              <a:t>Cu nam unum liber audiam, sed an graeci prompta invenire, in gubergren percipitur scribentur nam. </a:t>
            </a:r>
          </a:p>
          <a:p>
            <a:endParaRPr lang="pt-BR" sz="1200" dirty="0">
              <a:latin typeface="+mn-lt"/>
              <a:ea typeface="+mn-ea"/>
              <a:cs typeface="+mn-ea"/>
              <a:sym typeface="+mn-lt"/>
            </a:endParaRPr>
          </a:p>
          <a:p>
            <a:r>
              <a:rPr lang="pt-BR" sz="1200" dirty="0">
                <a:latin typeface="+mn-lt"/>
                <a:ea typeface="+mn-ea"/>
                <a:cs typeface="+mn-ea"/>
                <a:sym typeface="+mn-lt"/>
              </a:rPr>
              <a:t>Sale omnis indoctum has ei, ne sed ludus tamquam urbanitas. Vis id illud iusto, id omnium percipitur duo. </a:t>
            </a:r>
            <a:endParaRPr lang="en-US" sz="1200" dirty="0">
              <a:latin typeface="+mn-lt"/>
              <a:ea typeface="+mn-ea"/>
              <a:cs typeface="+mn-ea"/>
              <a:sym typeface="+mn-lt"/>
            </a:endParaRPr>
          </a:p>
        </p:txBody>
      </p:sp>
      <p:grpSp>
        <p:nvGrpSpPr>
          <p:cNvPr id="66" name="Group 65"/>
          <p:cNvGrpSpPr/>
          <p:nvPr/>
        </p:nvGrpSpPr>
        <p:grpSpPr>
          <a:xfrm>
            <a:off x="2110821" y="5610298"/>
            <a:ext cx="7988068" cy="317501"/>
            <a:chOff x="5542964" y="11220594"/>
            <a:chExt cx="15982377" cy="635001"/>
          </a:xfrm>
        </p:grpSpPr>
        <p:grpSp>
          <p:nvGrpSpPr>
            <p:cNvPr id="67" name="Group 66"/>
            <p:cNvGrpSpPr/>
            <p:nvPr/>
          </p:nvGrpSpPr>
          <p:grpSpPr bwMode="auto">
            <a:xfrm>
              <a:off x="5542964" y="11220594"/>
              <a:ext cx="2487862" cy="635001"/>
              <a:chOff x="6876115" y="2016414"/>
              <a:chExt cx="1652005" cy="238569"/>
            </a:xfrm>
          </p:grpSpPr>
          <p:sp>
            <p:nvSpPr>
              <p:cNvPr id="83" name="Rectangle 82"/>
              <p:cNvSpPr/>
              <p:nvPr/>
            </p:nvSpPr>
            <p:spPr>
              <a:xfrm>
                <a:off x="6876115" y="2076140"/>
                <a:ext cx="241781" cy="73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mn-ea"/>
                  <a:sym typeface="+mn-lt"/>
                </a:endParaRPr>
              </a:p>
            </p:txBody>
          </p:sp>
          <p:sp>
            <p:nvSpPr>
              <p:cNvPr id="84" name="Subtitle 2"/>
              <p:cNvSpPr txBox="1"/>
              <p:nvPr/>
            </p:nvSpPr>
            <p:spPr>
              <a:xfrm>
                <a:off x="7176675" y="2016414"/>
                <a:ext cx="1351445" cy="2385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sz="1200" dirty="0">
                    <a:cs typeface="+mn-ea"/>
                    <a:sym typeface="+mn-lt"/>
                  </a:rPr>
                  <a:t>Feature One</a:t>
                </a:r>
              </a:p>
            </p:txBody>
          </p:sp>
        </p:grpSp>
        <p:grpSp>
          <p:nvGrpSpPr>
            <p:cNvPr id="68" name="Group 67"/>
            <p:cNvGrpSpPr/>
            <p:nvPr/>
          </p:nvGrpSpPr>
          <p:grpSpPr bwMode="auto">
            <a:xfrm>
              <a:off x="8248934" y="11220594"/>
              <a:ext cx="2487862" cy="635001"/>
              <a:chOff x="6876115" y="2016414"/>
              <a:chExt cx="1652005" cy="238569"/>
            </a:xfrm>
          </p:grpSpPr>
          <p:sp>
            <p:nvSpPr>
              <p:cNvPr id="81" name="Rectangle 80"/>
              <p:cNvSpPr/>
              <p:nvPr/>
            </p:nvSpPr>
            <p:spPr>
              <a:xfrm>
                <a:off x="6876115" y="2076140"/>
                <a:ext cx="241781" cy="731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mn-ea"/>
                  <a:sym typeface="+mn-lt"/>
                </a:endParaRPr>
              </a:p>
            </p:txBody>
          </p:sp>
          <p:sp>
            <p:nvSpPr>
              <p:cNvPr id="82" name="Subtitle 2"/>
              <p:cNvSpPr txBox="1"/>
              <p:nvPr/>
            </p:nvSpPr>
            <p:spPr>
              <a:xfrm>
                <a:off x="7176675" y="2016414"/>
                <a:ext cx="1351445" cy="2385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sz="1200" dirty="0">
                    <a:cs typeface="+mn-ea"/>
                    <a:sym typeface="+mn-lt"/>
                  </a:rPr>
                  <a:t>Feature Two</a:t>
                </a:r>
              </a:p>
            </p:txBody>
          </p:sp>
        </p:grpSp>
        <p:grpSp>
          <p:nvGrpSpPr>
            <p:cNvPr id="69" name="Group 68"/>
            <p:cNvGrpSpPr/>
            <p:nvPr/>
          </p:nvGrpSpPr>
          <p:grpSpPr bwMode="auto">
            <a:xfrm>
              <a:off x="10966749" y="11220594"/>
              <a:ext cx="2589622" cy="635001"/>
              <a:chOff x="6876115" y="2016414"/>
              <a:chExt cx="1719576" cy="238569"/>
            </a:xfrm>
          </p:grpSpPr>
          <p:sp>
            <p:nvSpPr>
              <p:cNvPr id="79" name="Rectangle 78"/>
              <p:cNvSpPr/>
              <p:nvPr/>
            </p:nvSpPr>
            <p:spPr>
              <a:xfrm>
                <a:off x="6876115" y="2076140"/>
                <a:ext cx="241781" cy="731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mn-ea"/>
                  <a:sym typeface="+mn-lt"/>
                </a:endParaRPr>
              </a:p>
            </p:txBody>
          </p:sp>
          <p:sp>
            <p:nvSpPr>
              <p:cNvPr id="80" name="Subtitle 2"/>
              <p:cNvSpPr txBox="1"/>
              <p:nvPr/>
            </p:nvSpPr>
            <p:spPr>
              <a:xfrm>
                <a:off x="7109102" y="2016414"/>
                <a:ext cx="1486589" cy="2385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sz="1200" dirty="0">
                    <a:cs typeface="+mn-ea"/>
                    <a:sym typeface="+mn-lt"/>
                  </a:rPr>
                  <a:t>Feature Three</a:t>
                </a:r>
              </a:p>
            </p:txBody>
          </p:sp>
        </p:grpSp>
        <p:grpSp>
          <p:nvGrpSpPr>
            <p:cNvPr id="70" name="Group 69"/>
            <p:cNvGrpSpPr/>
            <p:nvPr/>
          </p:nvGrpSpPr>
          <p:grpSpPr bwMode="auto">
            <a:xfrm>
              <a:off x="13672717" y="11220594"/>
              <a:ext cx="2487862" cy="635001"/>
              <a:chOff x="6876115" y="2016414"/>
              <a:chExt cx="1652005" cy="238569"/>
            </a:xfrm>
          </p:grpSpPr>
          <p:sp>
            <p:nvSpPr>
              <p:cNvPr id="77" name="Rectangle 76"/>
              <p:cNvSpPr/>
              <p:nvPr/>
            </p:nvSpPr>
            <p:spPr>
              <a:xfrm>
                <a:off x="6876115" y="2076140"/>
                <a:ext cx="241781" cy="731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mn-ea"/>
                  <a:sym typeface="+mn-lt"/>
                </a:endParaRPr>
              </a:p>
            </p:txBody>
          </p:sp>
          <p:sp>
            <p:nvSpPr>
              <p:cNvPr id="78" name="Subtitle 2"/>
              <p:cNvSpPr txBox="1"/>
              <p:nvPr/>
            </p:nvSpPr>
            <p:spPr>
              <a:xfrm>
                <a:off x="7176675" y="2016414"/>
                <a:ext cx="1351445" cy="2385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sz="1200" dirty="0">
                    <a:cs typeface="+mn-ea"/>
                    <a:sym typeface="+mn-lt"/>
                  </a:rPr>
                  <a:t>Feature Four</a:t>
                </a:r>
              </a:p>
            </p:txBody>
          </p:sp>
        </p:grpSp>
        <p:grpSp>
          <p:nvGrpSpPr>
            <p:cNvPr id="71" name="Group 70"/>
            <p:cNvGrpSpPr/>
            <p:nvPr/>
          </p:nvGrpSpPr>
          <p:grpSpPr bwMode="auto">
            <a:xfrm>
              <a:off x="16393252" y="11220594"/>
              <a:ext cx="2487862" cy="635001"/>
              <a:chOff x="6876115" y="2016414"/>
              <a:chExt cx="1652005" cy="238569"/>
            </a:xfrm>
          </p:grpSpPr>
          <p:sp>
            <p:nvSpPr>
              <p:cNvPr id="75" name="Rectangle 74"/>
              <p:cNvSpPr/>
              <p:nvPr/>
            </p:nvSpPr>
            <p:spPr>
              <a:xfrm>
                <a:off x="6876115" y="2076140"/>
                <a:ext cx="241781" cy="731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mn-ea"/>
                  <a:sym typeface="+mn-lt"/>
                </a:endParaRPr>
              </a:p>
            </p:txBody>
          </p:sp>
          <p:sp>
            <p:nvSpPr>
              <p:cNvPr id="76" name="Subtitle 2"/>
              <p:cNvSpPr txBox="1"/>
              <p:nvPr/>
            </p:nvSpPr>
            <p:spPr>
              <a:xfrm>
                <a:off x="7176675" y="2016414"/>
                <a:ext cx="1351445" cy="2385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sz="1200" dirty="0">
                    <a:cs typeface="+mn-ea"/>
                    <a:sym typeface="+mn-lt"/>
                  </a:rPr>
                  <a:t>Feature Four</a:t>
                </a:r>
              </a:p>
            </p:txBody>
          </p:sp>
        </p:grpSp>
        <p:grpSp>
          <p:nvGrpSpPr>
            <p:cNvPr id="72" name="Group 71"/>
            <p:cNvGrpSpPr/>
            <p:nvPr/>
          </p:nvGrpSpPr>
          <p:grpSpPr bwMode="auto">
            <a:xfrm>
              <a:off x="19037479" y="11220594"/>
              <a:ext cx="2487862" cy="635001"/>
              <a:chOff x="6876115" y="2016414"/>
              <a:chExt cx="1652005" cy="238569"/>
            </a:xfrm>
          </p:grpSpPr>
          <p:sp>
            <p:nvSpPr>
              <p:cNvPr id="73" name="Rectangle 72"/>
              <p:cNvSpPr/>
              <p:nvPr/>
            </p:nvSpPr>
            <p:spPr>
              <a:xfrm>
                <a:off x="6876115" y="2076140"/>
                <a:ext cx="241781" cy="731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cs typeface="+mn-ea"/>
                  <a:sym typeface="+mn-lt"/>
                </a:endParaRPr>
              </a:p>
            </p:txBody>
          </p:sp>
          <p:sp>
            <p:nvSpPr>
              <p:cNvPr id="74" name="Subtitle 2"/>
              <p:cNvSpPr txBox="1"/>
              <p:nvPr/>
            </p:nvSpPr>
            <p:spPr>
              <a:xfrm>
                <a:off x="7176675" y="2016414"/>
                <a:ext cx="1351445" cy="2385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sz="1200" dirty="0">
                    <a:cs typeface="+mn-ea"/>
                    <a:sym typeface="+mn-lt"/>
                  </a:rPr>
                  <a:t>Feature Five</a:t>
                </a:r>
              </a:p>
            </p:txBody>
          </p:sp>
        </p:grpSp>
      </p:grpSp>
      <p:sp>
        <p:nvSpPr>
          <p:cNvPr id="50"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51"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52"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5" name="图片占位符 4"/>
          <p:cNvPicPr>
            <a:picLocks noGrp="1" noChangeAspect="1"/>
          </p:cNvPicPr>
          <p:nvPr>
            <p:ph type="pic" sz="quarter" idx="11"/>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66898794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76"/>
          <p:cNvSpPr/>
          <p:nvPr/>
        </p:nvSpPr>
        <p:spPr bwMode="auto">
          <a:xfrm>
            <a:off x="6094413" y="2032650"/>
            <a:ext cx="2205363" cy="2203315"/>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chemeClr val="accent4"/>
          </a:solidFill>
          <a:ln w="19050">
            <a:solidFill>
              <a:srgbClr val="FFFFFF"/>
            </a:solidFill>
            <a:round/>
          </a:ln>
        </p:spPr>
        <p:txBody>
          <a:bodyPr vert="horz" wrap="square" lIns="45720" tIns="22860" rIns="45720" bIns="22860" numCol="1" anchor="t" anchorCtr="0" compatLnSpc="1"/>
          <a:lstStyle/>
          <a:p>
            <a:pPr defTabSz="457200">
              <a:defRPr/>
            </a:pPr>
            <a:endParaRPr lang="en-US" sz="900" kern="0">
              <a:solidFill>
                <a:sysClr val="windowText" lastClr="000000"/>
              </a:solidFill>
              <a:cs typeface="+mn-ea"/>
              <a:sym typeface="+mn-lt"/>
            </a:endParaRPr>
          </a:p>
        </p:txBody>
      </p:sp>
      <p:sp>
        <p:nvSpPr>
          <p:cNvPr id="26" name="Freeform 78"/>
          <p:cNvSpPr/>
          <p:nvPr/>
        </p:nvSpPr>
        <p:spPr bwMode="auto">
          <a:xfrm>
            <a:off x="3889049" y="3073844"/>
            <a:ext cx="2205363" cy="2203315"/>
          </a:xfrm>
          <a:custGeom>
            <a:avLst/>
            <a:gdLst/>
            <a:ahLst/>
            <a:cxnLst>
              <a:cxn ang="0">
                <a:pos x="399" y="216"/>
              </a:cxn>
              <a:cxn ang="0">
                <a:pos x="472" y="181"/>
              </a:cxn>
              <a:cxn ang="0">
                <a:pos x="433" y="88"/>
              </a:cxn>
              <a:cxn ang="0">
                <a:pos x="601" y="88"/>
              </a:cxn>
              <a:cxn ang="0">
                <a:pos x="563" y="181"/>
              </a:cxn>
              <a:cxn ang="0">
                <a:pos x="636" y="216"/>
              </a:cxn>
              <a:cxn ang="0">
                <a:pos x="819" y="216"/>
              </a:cxn>
              <a:cxn ang="0">
                <a:pos x="819" y="399"/>
              </a:cxn>
              <a:cxn ang="0">
                <a:pos x="784" y="472"/>
              </a:cxn>
              <a:cxn ang="0">
                <a:pos x="691" y="434"/>
              </a:cxn>
              <a:cxn ang="0">
                <a:pos x="691" y="602"/>
              </a:cxn>
              <a:cxn ang="0">
                <a:pos x="784" y="563"/>
              </a:cxn>
              <a:cxn ang="0">
                <a:pos x="819" y="636"/>
              </a:cxn>
              <a:cxn ang="0">
                <a:pos x="819" y="819"/>
              </a:cxn>
              <a:cxn ang="0">
                <a:pos x="636" y="819"/>
              </a:cxn>
              <a:cxn ang="0">
                <a:pos x="563" y="784"/>
              </a:cxn>
              <a:cxn ang="0">
                <a:pos x="601" y="691"/>
              </a:cxn>
              <a:cxn ang="0">
                <a:pos x="433" y="691"/>
              </a:cxn>
              <a:cxn ang="0">
                <a:pos x="472" y="784"/>
              </a:cxn>
              <a:cxn ang="0">
                <a:pos x="399" y="819"/>
              </a:cxn>
              <a:cxn ang="0">
                <a:pos x="216" y="819"/>
              </a:cxn>
              <a:cxn ang="0">
                <a:pos x="216" y="636"/>
              </a:cxn>
              <a:cxn ang="0">
                <a:pos x="180" y="563"/>
              </a:cxn>
              <a:cxn ang="0">
                <a:pos x="88" y="602"/>
              </a:cxn>
              <a:cxn ang="0">
                <a:pos x="88" y="434"/>
              </a:cxn>
              <a:cxn ang="0">
                <a:pos x="180" y="472"/>
              </a:cxn>
              <a:cxn ang="0">
                <a:pos x="216" y="399"/>
              </a:cxn>
              <a:cxn ang="0">
                <a:pos x="216" y="216"/>
              </a:cxn>
              <a:cxn ang="0">
                <a:pos x="399" y="216"/>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chemeClr val="accent3"/>
          </a:solidFill>
          <a:ln w="19050">
            <a:solidFill>
              <a:srgbClr val="FFFFFF"/>
            </a:solidFill>
            <a:round/>
          </a:ln>
        </p:spPr>
        <p:txBody>
          <a:bodyPr vert="horz" wrap="square" lIns="45720" tIns="22860" rIns="45720" bIns="22860" numCol="1" anchor="t" anchorCtr="0" compatLnSpc="1"/>
          <a:lstStyle/>
          <a:p>
            <a:pPr defTabSz="457200">
              <a:defRPr/>
            </a:pPr>
            <a:endParaRPr lang="en-US" sz="900" kern="0">
              <a:solidFill>
                <a:sysClr val="windowText" lastClr="000000"/>
              </a:solidFill>
              <a:cs typeface="+mn-ea"/>
              <a:sym typeface="+mn-lt"/>
            </a:endParaRPr>
          </a:p>
        </p:txBody>
      </p:sp>
      <p:sp>
        <p:nvSpPr>
          <p:cNvPr id="29" name="Freeform 77"/>
          <p:cNvSpPr/>
          <p:nvPr/>
        </p:nvSpPr>
        <p:spPr bwMode="auto">
          <a:xfrm>
            <a:off x="4471134" y="1450565"/>
            <a:ext cx="2205363" cy="2203315"/>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w="19050">
            <a:solidFill>
              <a:srgbClr val="FFFFFF"/>
            </a:solidFill>
            <a:round/>
          </a:ln>
        </p:spPr>
        <p:txBody>
          <a:bodyPr vert="horz" wrap="square" lIns="45720" tIns="22860" rIns="45720" bIns="22860" numCol="1" anchor="t" anchorCtr="0" compatLnSpc="1"/>
          <a:lstStyle/>
          <a:p>
            <a:pPr defTabSz="457200">
              <a:defRPr/>
            </a:pPr>
            <a:endParaRPr lang="en-US" sz="900" kern="0">
              <a:solidFill>
                <a:sysClr val="windowText" lastClr="000000"/>
              </a:solidFill>
              <a:cs typeface="+mn-ea"/>
              <a:sym typeface="+mn-lt"/>
            </a:endParaRPr>
          </a:p>
        </p:txBody>
      </p:sp>
      <p:sp>
        <p:nvSpPr>
          <p:cNvPr id="32" name="Freeform 79"/>
          <p:cNvSpPr/>
          <p:nvPr/>
        </p:nvSpPr>
        <p:spPr bwMode="auto">
          <a:xfrm>
            <a:off x="5512328" y="3653879"/>
            <a:ext cx="2205363" cy="2205364"/>
          </a:xfrm>
          <a:custGeom>
            <a:avLst/>
            <a:gdLst/>
            <a:ahLst/>
            <a:cxnLst>
              <a:cxn ang="0">
                <a:pos x="216" y="420"/>
              </a:cxn>
              <a:cxn ang="0">
                <a:pos x="181" y="347"/>
              </a:cxn>
              <a:cxn ang="0">
                <a:pos x="88" y="386"/>
              </a:cxn>
              <a:cxn ang="0">
                <a:pos x="88" y="218"/>
              </a:cxn>
              <a:cxn ang="0">
                <a:pos x="181" y="256"/>
              </a:cxn>
              <a:cxn ang="0">
                <a:pos x="216" y="183"/>
              </a:cxn>
              <a:cxn ang="0">
                <a:pos x="216" y="0"/>
              </a:cxn>
              <a:cxn ang="0">
                <a:pos x="399" y="0"/>
              </a:cxn>
              <a:cxn ang="0">
                <a:pos x="472" y="35"/>
              </a:cxn>
              <a:cxn ang="0">
                <a:pos x="434" y="128"/>
              </a:cxn>
              <a:cxn ang="0">
                <a:pos x="602" y="128"/>
              </a:cxn>
              <a:cxn ang="0">
                <a:pos x="563" y="35"/>
              </a:cxn>
              <a:cxn ang="0">
                <a:pos x="636" y="0"/>
              </a:cxn>
              <a:cxn ang="0">
                <a:pos x="819" y="0"/>
              </a:cxn>
              <a:cxn ang="0">
                <a:pos x="819" y="183"/>
              </a:cxn>
              <a:cxn ang="0">
                <a:pos x="784" y="256"/>
              </a:cxn>
              <a:cxn ang="0">
                <a:pos x="691" y="218"/>
              </a:cxn>
              <a:cxn ang="0">
                <a:pos x="691" y="386"/>
              </a:cxn>
              <a:cxn ang="0">
                <a:pos x="784" y="347"/>
              </a:cxn>
              <a:cxn ang="0">
                <a:pos x="819" y="420"/>
              </a:cxn>
              <a:cxn ang="0">
                <a:pos x="819" y="603"/>
              </a:cxn>
              <a:cxn ang="0">
                <a:pos x="636" y="603"/>
              </a:cxn>
              <a:cxn ang="0">
                <a:pos x="563" y="639"/>
              </a:cxn>
              <a:cxn ang="0">
                <a:pos x="602" y="731"/>
              </a:cxn>
              <a:cxn ang="0">
                <a:pos x="434" y="731"/>
              </a:cxn>
              <a:cxn ang="0">
                <a:pos x="472" y="639"/>
              </a:cxn>
              <a:cxn ang="0">
                <a:pos x="399" y="603"/>
              </a:cxn>
              <a:cxn ang="0">
                <a:pos x="216" y="603"/>
              </a:cxn>
              <a:cxn ang="0">
                <a:pos x="216" y="420"/>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5"/>
          </a:solidFill>
          <a:ln w="19050">
            <a:solidFill>
              <a:srgbClr val="FFFFFF"/>
            </a:solidFill>
            <a:round/>
          </a:ln>
        </p:spPr>
        <p:txBody>
          <a:bodyPr vert="horz" wrap="square" lIns="45720" tIns="22860" rIns="45720" bIns="22860" numCol="1" anchor="t" anchorCtr="0" compatLnSpc="1"/>
          <a:lstStyle/>
          <a:p>
            <a:pPr defTabSz="457200">
              <a:defRPr/>
            </a:pPr>
            <a:endParaRPr lang="en-US" sz="900" kern="0">
              <a:solidFill>
                <a:sysClr val="windowText" lastClr="000000"/>
              </a:solidFill>
              <a:cs typeface="+mn-ea"/>
              <a:sym typeface="+mn-lt"/>
            </a:endParaRPr>
          </a:p>
        </p:txBody>
      </p:sp>
      <p:sp>
        <p:nvSpPr>
          <p:cNvPr id="40" name="TextBox 39"/>
          <p:cNvSpPr txBox="1"/>
          <p:nvPr/>
        </p:nvSpPr>
        <p:spPr>
          <a:xfrm>
            <a:off x="1072280" y="2457075"/>
            <a:ext cx="3169672" cy="307783"/>
          </a:xfrm>
          <a:prstGeom prst="rect">
            <a:avLst/>
          </a:prstGeom>
          <a:noFill/>
        </p:spPr>
        <p:txBody>
          <a:bodyPr wrap="square" lIns="91445" tIns="45723" rIns="91445" bIns="45723" rtlCol="0">
            <a:spAutoFit/>
          </a:bodyPr>
          <a:lstStyle/>
          <a:p>
            <a:pPr algn="r"/>
            <a:r>
              <a:rPr lang="id-ID" sz="1400" dirty="0">
                <a:solidFill>
                  <a:schemeClr val="accent2"/>
                </a:solidFill>
                <a:cs typeface="+mn-ea"/>
                <a:sym typeface="+mn-lt"/>
              </a:rPr>
              <a:t>ELEMENT ONE</a:t>
            </a:r>
          </a:p>
        </p:txBody>
      </p:sp>
      <p:sp>
        <p:nvSpPr>
          <p:cNvPr id="41" name="Rectangle 40"/>
          <p:cNvSpPr/>
          <p:nvPr/>
        </p:nvSpPr>
        <p:spPr>
          <a:xfrm>
            <a:off x="2173287" y="2726757"/>
            <a:ext cx="2068664" cy="646337"/>
          </a:xfrm>
          <a:prstGeom prst="rect">
            <a:avLst/>
          </a:prstGeom>
        </p:spPr>
        <p:txBody>
          <a:bodyPr wrap="square" lIns="91445" tIns="45723" rIns="91445" bIns="45723">
            <a:spAutoFit/>
          </a:bodyPr>
          <a:lstStyle/>
          <a:p>
            <a:pPr algn="r"/>
            <a:r>
              <a:rPr lang="fr-FR" sz="1200" dirty="0" err="1">
                <a:cs typeface="+mn-ea"/>
                <a:sym typeface="+mn-lt"/>
              </a:rPr>
              <a:t>Lorem</a:t>
            </a:r>
            <a:r>
              <a:rPr lang="fr-FR" sz="1200" dirty="0">
                <a:cs typeface="+mn-ea"/>
                <a:sym typeface="+mn-lt"/>
              </a:rPr>
              <a:t> </a:t>
            </a:r>
            <a:r>
              <a:rPr lang="fr-FR" sz="1200" dirty="0" err="1">
                <a:cs typeface="+mn-ea"/>
                <a:sym typeface="+mn-lt"/>
              </a:rPr>
              <a:t>ipsum</a:t>
            </a:r>
            <a:r>
              <a:rPr lang="fr-FR" sz="1200" dirty="0">
                <a:cs typeface="+mn-ea"/>
                <a:sym typeface="+mn-lt"/>
              </a:rPr>
              <a:t> </a:t>
            </a:r>
            <a:r>
              <a:rPr lang="fr-FR" sz="1200" dirty="0" err="1">
                <a:cs typeface="+mn-ea"/>
                <a:sym typeface="+mn-lt"/>
              </a:rPr>
              <a:t>dolor</a:t>
            </a:r>
            <a:r>
              <a:rPr lang="fr-FR" sz="1200" dirty="0">
                <a:cs typeface="+mn-ea"/>
                <a:sym typeface="+mn-lt"/>
              </a:rPr>
              <a:t> </a:t>
            </a:r>
            <a:r>
              <a:rPr lang="fr-FR" sz="1200" dirty="0" err="1">
                <a:cs typeface="+mn-ea"/>
                <a:sym typeface="+mn-lt"/>
              </a:rPr>
              <a:t>sit</a:t>
            </a:r>
            <a:r>
              <a:rPr lang="fr-FR" sz="1200" dirty="0">
                <a:cs typeface="+mn-ea"/>
                <a:sym typeface="+mn-lt"/>
              </a:rPr>
              <a:t> </a:t>
            </a:r>
            <a:r>
              <a:rPr lang="fr-FR" sz="1200" dirty="0" err="1">
                <a:cs typeface="+mn-ea"/>
                <a:sym typeface="+mn-lt"/>
              </a:rPr>
              <a:t>amet</a:t>
            </a:r>
            <a:r>
              <a:rPr lang="fr-FR" sz="1200" dirty="0">
                <a:cs typeface="+mn-ea"/>
                <a:sym typeface="+mn-lt"/>
              </a:rPr>
              <a:t>, </a:t>
            </a:r>
            <a:r>
              <a:rPr lang="fr-FR" sz="1200" dirty="0" err="1">
                <a:cs typeface="+mn-ea"/>
                <a:sym typeface="+mn-lt"/>
              </a:rPr>
              <a:t>consectetur</a:t>
            </a:r>
            <a:r>
              <a:rPr lang="fr-FR" sz="1200" dirty="0">
                <a:cs typeface="+mn-ea"/>
                <a:sym typeface="+mn-lt"/>
              </a:rPr>
              <a:t> </a:t>
            </a:r>
            <a:r>
              <a:rPr lang="fr-FR" sz="1200" dirty="0" err="1">
                <a:cs typeface="+mn-ea"/>
                <a:sym typeface="+mn-lt"/>
              </a:rPr>
              <a:t>adipiscing</a:t>
            </a:r>
            <a:r>
              <a:rPr lang="fr-FR" sz="1200" dirty="0">
                <a:cs typeface="+mn-ea"/>
                <a:sym typeface="+mn-lt"/>
              </a:rPr>
              <a:t> </a:t>
            </a:r>
            <a:r>
              <a:rPr lang="fr-FR" sz="1200" dirty="0" err="1">
                <a:cs typeface="+mn-ea"/>
                <a:sym typeface="+mn-lt"/>
              </a:rPr>
              <a:t>elit</a:t>
            </a:r>
            <a:r>
              <a:rPr lang="fr-FR" sz="1200" dirty="0">
                <a:cs typeface="+mn-ea"/>
                <a:sym typeface="+mn-lt"/>
              </a:rPr>
              <a:t>. </a:t>
            </a:r>
            <a:r>
              <a:rPr lang="fr-FR" sz="1200" dirty="0" err="1">
                <a:cs typeface="+mn-ea"/>
                <a:sym typeface="+mn-lt"/>
              </a:rPr>
              <a:t>Aliquam</a:t>
            </a:r>
            <a:r>
              <a:rPr lang="fr-FR" sz="1200" dirty="0">
                <a:cs typeface="+mn-ea"/>
                <a:sym typeface="+mn-lt"/>
              </a:rPr>
              <a:t> </a:t>
            </a:r>
            <a:r>
              <a:rPr lang="fr-FR" sz="1200" dirty="0" err="1">
                <a:cs typeface="+mn-ea"/>
                <a:sym typeface="+mn-lt"/>
              </a:rPr>
              <a:t>tincidunt</a:t>
            </a:r>
            <a:r>
              <a:rPr lang="fr-FR" sz="1200" dirty="0">
                <a:cs typeface="+mn-ea"/>
                <a:sym typeface="+mn-lt"/>
              </a:rPr>
              <a:t> ante nec</a:t>
            </a:r>
            <a:endParaRPr lang="en-US" sz="1200" dirty="0">
              <a:cs typeface="+mn-ea"/>
              <a:sym typeface="+mn-lt"/>
            </a:endParaRPr>
          </a:p>
        </p:txBody>
      </p:sp>
      <p:sp>
        <p:nvSpPr>
          <p:cNvPr id="42" name="TextBox 41"/>
          <p:cNvSpPr txBox="1"/>
          <p:nvPr/>
        </p:nvSpPr>
        <p:spPr>
          <a:xfrm>
            <a:off x="732707" y="4235964"/>
            <a:ext cx="2925045" cy="307783"/>
          </a:xfrm>
          <a:prstGeom prst="rect">
            <a:avLst/>
          </a:prstGeom>
          <a:noFill/>
        </p:spPr>
        <p:txBody>
          <a:bodyPr wrap="square" lIns="91445" tIns="45723" rIns="91445" bIns="45723" rtlCol="0">
            <a:spAutoFit/>
          </a:bodyPr>
          <a:lstStyle/>
          <a:p>
            <a:pPr algn="r"/>
            <a:r>
              <a:rPr lang="id-ID" sz="1400" dirty="0">
                <a:solidFill>
                  <a:schemeClr val="accent3"/>
                </a:solidFill>
                <a:cs typeface="+mn-ea"/>
                <a:sym typeface="+mn-lt"/>
              </a:rPr>
              <a:t>ELEMENT TWO</a:t>
            </a:r>
          </a:p>
        </p:txBody>
      </p:sp>
      <p:sp>
        <p:nvSpPr>
          <p:cNvPr id="43" name="Rectangle 42"/>
          <p:cNvSpPr/>
          <p:nvPr/>
        </p:nvSpPr>
        <p:spPr>
          <a:xfrm>
            <a:off x="1418583" y="4505646"/>
            <a:ext cx="2239169" cy="646337"/>
          </a:xfrm>
          <a:prstGeom prst="rect">
            <a:avLst/>
          </a:prstGeom>
        </p:spPr>
        <p:txBody>
          <a:bodyPr wrap="square" lIns="91445" tIns="45723" rIns="91445" bIns="45723">
            <a:spAutoFit/>
          </a:bodyPr>
          <a:lstStyle/>
          <a:p>
            <a:pPr algn="r"/>
            <a:r>
              <a:rPr lang="fr-FR" sz="1200" dirty="0" err="1">
                <a:cs typeface="+mn-ea"/>
                <a:sym typeface="+mn-lt"/>
              </a:rPr>
              <a:t>Lorem</a:t>
            </a:r>
            <a:r>
              <a:rPr lang="fr-FR" sz="1200" dirty="0">
                <a:cs typeface="+mn-ea"/>
                <a:sym typeface="+mn-lt"/>
              </a:rPr>
              <a:t> </a:t>
            </a:r>
            <a:r>
              <a:rPr lang="fr-FR" sz="1200" dirty="0" err="1">
                <a:cs typeface="+mn-ea"/>
                <a:sym typeface="+mn-lt"/>
              </a:rPr>
              <a:t>ipsum</a:t>
            </a:r>
            <a:r>
              <a:rPr lang="fr-FR" sz="1200" dirty="0">
                <a:cs typeface="+mn-ea"/>
                <a:sym typeface="+mn-lt"/>
              </a:rPr>
              <a:t> </a:t>
            </a:r>
            <a:r>
              <a:rPr lang="fr-FR" sz="1200" dirty="0" err="1">
                <a:cs typeface="+mn-ea"/>
                <a:sym typeface="+mn-lt"/>
              </a:rPr>
              <a:t>dolor</a:t>
            </a:r>
            <a:r>
              <a:rPr lang="fr-FR" sz="1200" dirty="0">
                <a:cs typeface="+mn-ea"/>
                <a:sym typeface="+mn-lt"/>
              </a:rPr>
              <a:t> </a:t>
            </a:r>
            <a:r>
              <a:rPr lang="fr-FR" sz="1200" dirty="0" err="1">
                <a:cs typeface="+mn-ea"/>
                <a:sym typeface="+mn-lt"/>
              </a:rPr>
              <a:t>sit</a:t>
            </a:r>
            <a:r>
              <a:rPr lang="fr-FR" sz="1200" dirty="0">
                <a:cs typeface="+mn-ea"/>
                <a:sym typeface="+mn-lt"/>
              </a:rPr>
              <a:t> </a:t>
            </a:r>
            <a:r>
              <a:rPr lang="fr-FR" sz="1200" dirty="0" err="1">
                <a:cs typeface="+mn-ea"/>
                <a:sym typeface="+mn-lt"/>
              </a:rPr>
              <a:t>amet</a:t>
            </a:r>
            <a:r>
              <a:rPr lang="fr-FR" sz="1200" dirty="0">
                <a:cs typeface="+mn-ea"/>
                <a:sym typeface="+mn-lt"/>
              </a:rPr>
              <a:t>, </a:t>
            </a:r>
            <a:r>
              <a:rPr lang="fr-FR" sz="1200" dirty="0" err="1">
                <a:cs typeface="+mn-ea"/>
                <a:sym typeface="+mn-lt"/>
              </a:rPr>
              <a:t>consectetur</a:t>
            </a:r>
            <a:r>
              <a:rPr lang="fr-FR" sz="1200" dirty="0">
                <a:cs typeface="+mn-ea"/>
                <a:sym typeface="+mn-lt"/>
              </a:rPr>
              <a:t> </a:t>
            </a:r>
            <a:r>
              <a:rPr lang="fr-FR" sz="1200" dirty="0" err="1">
                <a:cs typeface="+mn-ea"/>
                <a:sym typeface="+mn-lt"/>
              </a:rPr>
              <a:t>adipiscing</a:t>
            </a:r>
            <a:r>
              <a:rPr lang="fr-FR" sz="1200" dirty="0">
                <a:cs typeface="+mn-ea"/>
                <a:sym typeface="+mn-lt"/>
              </a:rPr>
              <a:t> </a:t>
            </a:r>
            <a:r>
              <a:rPr lang="fr-FR" sz="1200" dirty="0" err="1">
                <a:cs typeface="+mn-ea"/>
                <a:sym typeface="+mn-lt"/>
              </a:rPr>
              <a:t>elit</a:t>
            </a:r>
            <a:r>
              <a:rPr lang="fr-FR" sz="1200" dirty="0">
                <a:cs typeface="+mn-ea"/>
                <a:sym typeface="+mn-lt"/>
              </a:rPr>
              <a:t>. </a:t>
            </a:r>
            <a:r>
              <a:rPr lang="fr-FR" sz="1200" dirty="0" err="1">
                <a:cs typeface="+mn-ea"/>
                <a:sym typeface="+mn-lt"/>
              </a:rPr>
              <a:t>Aliquam</a:t>
            </a:r>
            <a:r>
              <a:rPr lang="fr-FR" sz="1200" dirty="0">
                <a:cs typeface="+mn-ea"/>
                <a:sym typeface="+mn-lt"/>
              </a:rPr>
              <a:t> </a:t>
            </a:r>
            <a:r>
              <a:rPr lang="fr-FR" sz="1200" dirty="0" err="1">
                <a:cs typeface="+mn-ea"/>
                <a:sym typeface="+mn-lt"/>
              </a:rPr>
              <a:t>tincidunt</a:t>
            </a:r>
            <a:r>
              <a:rPr lang="fr-FR" sz="1200" dirty="0">
                <a:cs typeface="+mn-ea"/>
                <a:sym typeface="+mn-lt"/>
              </a:rPr>
              <a:t> ante nec</a:t>
            </a:r>
            <a:endParaRPr lang="en-US" sz="1200" dirty="0">
              <a:cs typeface="+mn-ea"/>
              <a:sym typeface="+mn-lt"/>
            </a:endParaRPr>
          </a:p>
        </p:txBody>
      </p:sp>
      <p:sp>
        <p:nvSpPr>
          <p:cNvPr id="44" name="TextBox 43"/>
          <p:cNvSpPr txBox="1"/>
          <p:nvPr/>
        </p:nvSpPr>
        <p:spPr>
          <a:xfrm>
            <a:off x="8455805" y="2457075"/>
            <a:ext cx="3169672" cy="307783"/>
          </a:xfrm>
          <a:prstGeom prst="rect">
            <a:avLst/>
          </a:prstGeom>
          <a:noFill/>
        </p:spPr>
        <p:txBody>
          <a:bodyPr wrap="square" lIns="91445" tIns="45723" rIns="91445" bIns="45723" rtlCol="0">
            <a:spAutoFit/>
          </a:bodyPr>
          <a:lstStyle/>
          <a:p>
            <a:r>
              <a:rPr lang="id-ID" sz="1400" dirty="0">
                <a:solidFill>
                  <a:schemeClr val="accent4"/>
                </a:solidFill>
                <a:cs typeface="+mn-ea"/>
                <a:sym typeface="+mn-lt"/>
              </a:rPr>
              <a:t>ELEMENT THREE</a:t>
            </a:r>
          </a:p>
        </p:txBody>
      </p:sp>
      <p:sp>
        <p:nvSpPr>
          <p:cNvPr id="45" name="Rectangle 44"/>
          <p:cNvSpPr/>
          <p:nvPr/>
        </p:nvSpPr>
        <p:spPr>
          <a:xfrm>
            <a:off x="8455805" y="2726757"/>
            <a:ext cx="2340783" cy="646337"/>
          </a:xfrm>
          <a:prstGeom prst="rect">
            <a:avLst/>
          </a:prstGeom>
        </p:spPr>
        <p:txBody>
          <a:bodyPr wrap="square" lIns="91445" tIns="45723" rIns="91445" bIns="45723">
            <a:spAutoFit/>
          </a:bodyPr>
          <a:lstStyle/>
          <a:p>
            <a:r>
              <a:rPr lang="fr-FR" sz="1200" dirty="0" err="1">
                <a:cs typeface="+mn-ea"/>
                <a:sym typeface="+mn-lt"/>
              </a:rPr>
              <a:t>Lorem</a:t>
            </a:r>
            <a:r>
              <a:rPr lang="fr-FR" sz="1200" dirty="0">
                <a:cs typeface="+mn-ea"/>
                <a:sym typeface="+mn-lt"/>
              </a:rPr>
              <a:t> </a:t>
            </a:r>
            <a:r>
              <a:rPr lang="fr-FR" sz="1200" dirty="0" err="1">
                <a:cs typeface="+mn-ea"/>
                <a:sym typeface="+mn-lt"/>
              </a:rPr>
              <a:t>ipsum</a:t>
            </a:r>
            <a:r>
              <a:rPr lang="fr-FR" sz="1200" dirty="0">
                <a:cs typeface="+mn-ea"/>
                <a:sym typeface="+mn-lt"/>
              </a:rPr>
              <a:t> </a:t>
            </a:r>
            <a:r>
              <a:rPr lang="fr-FR" sz="1200" dirty="0" err="1">
                <a:cs typeface="+mn-ea"/>
                <a:sym typeface="+mn-lt"/>
              </a:rPr>
              <a:t>dolor</a:t>
            </a:r>
            <a:r>
              <a:rPr lang="fr-FR" sz="1200" dirty="0">
                <a:cs typeface="+mn-ea"/>
                <a:sym typeface="+mn-lt"/>
              </a:rPr>
              <a:t> </a:t>
            </a:r>
            <a:r>
              <a:rPr lang="fr-FR" sz="1200" dirty="0" err="1">
                <a:cs typeface="+mn-ea"/>
                <a:sym typeface="+mn-lt"/>
              </a:rPr>
              <a:t>sit</a:t>
            </a:r>
            <a:r>
              <a:rPr lang="fr-FR" sz="1200" dirty="0">
                <a:cs typeface="+mn-ea"/>
                <a:sym typeface="+mn-lt"/>
              </a:rPr>
              <a:t> </a:t>
            </a:r>
            <a:r>
              <a:rPr lang="fr-FR" sz="1200" dirty="0" err="1">
                <a:cs typeface="+mn-ea"/>
                <a:sym typeface="+mn-lt"/>
              </a:rPr>
              <a:t>amet</a:t>
            </a:r>
            <a:r>
              <a:rPr lang="fr-FR" sz="1200" dirty="0">
                <a:cs typeface="+mn-ea"/>
                <a:sym typeface="+mn-lt"/>
              </a:rPr>
              <a:t>, </a:t>
            </a:r>
            <a:r>
              <a:rPr lang="fr-FR" sz="1200" dirty="0" err="1">
                <a:cs typeface="+mn-ea"/>
                <a:sym typeface="+mn-lt"/>
              </a:rPr>
              <a:t>consectetur</a:t>
            </a:r>
            <a:r>
              <a:rPr lang="fr-FR" sz="1200" dirty="0">
                <a:cs typeface="+mn-ea"/>
                <a:sym typeface="+mn-lt"/>
              </a:rPr>
              <a:t> </a:t>
            </a:r>
            <a:r>
              <a:rPr lang="fr-FR" sz="1200" dirty="0" err="1">
                <a:cs typeface="+mn-ea"/>
                <a:sym typeface="+mn-lt"/>
              </a:rPr>
              <a:t>adipiscing</a:t>
            </a:r>
            <a:r>
              <a:rPr lang="fr-FR" sz="1200" dirty="0">
                <a:cs typeface="+mn-ea"/>
                <a:sym typeface="+mn-lt"/>
              </a:rPr>
              <a:t> </a:t>
            </a:r>
            <a:r>
              <a:rPr lang="fr-FR" sz="1200" dirty="0" err="1">
                <a:cs typeface="+mn-ea"/>
                <a:sym typeface="+mn-lt"/>
              </a:rPr>
              <a:t>elit</a:t>
            </a:r>
            <a:r>
              <a:rPr lang="fr-FR" sz="1200" dirty="0">
                <a:cs typeface="+mn-ea"/>
                <a:sym typeface="+mn-lt"/>
              </a:rPr>
              <a:t>. </a:t>
            </a:r>
            <a:r>
              <a:rPr lang="fr-FR" sz="1200" dirty="0" err="1">
                <a:cs typeface="+mn-ea"/>
                <a:sym typeface="+mn-lt"/>
              </a:rPr>
              <a:t>Aliquam</a:t>
            </a:r>
            <a:r>
              <a:rPr lang="fr-FR" sz="1200" dirty="0">
                <a:cs typeface="+mn-ea"/>
                <a:sym typeface="+mn-lt"/>
              </a:rPr>
              <a:t> </a:t>
            </a:r>
            <a:r>
              <a:rPr lang="fr-FR" sz="1200" dirty="0" err="1">
                <a:cs typeface="+mn-ea"/>
                <a:sym typeface="+mn-lt"/>
              </a:rPr>
              <a:t>tincidunt</a:t>
            </a:r>
            <a:r>
              <a:rPr lang="fr-FR" sz="1200" dirty="0">
                <a:cs typeface="+mn-ea"/>
                <a:sym typeface="+mn-lt"/>
              </a:rPr>
              <a:t> ante nec</a:t>
            </a:r>
            <a:endParaRPr lang="en-US" sz="1200" dirty="0">
              <a:cs typeface="+mn-ea"/>
              <a:sym typeface="+mn-lt"/>
            </a:endParaRPr>
          </a:p>
        </p:txBody>
      </p:sp>
      <p:sp>
        <p:nvSpPr>
          <p:cNvPr id="46" name="TextBox 45"/>
          <p:cNvSpPr txBox="1"/>
          <p:nvPr/>
        </p:nvSpPr>
        <p:spPr>
          <a:xfrm>
            <a:off x="8035862" y="4043229"/>
            <a:ext cx="3169672" cy="307783"/>
          </a:xfrm>
          <a:prstGeom prst="rect">
            <a:avLst/>
          </a:prstGeom>
          <a:noFill/>
        </p:spPr>
        <p:txBody>
          <a:bodyPr wrap="square" lIns="91445" tIns="45723" rIns="91445" bIns="45723" rtlCol="0">
            <a:spAutoFit/>
          </a:bodyPr>
          <a:lstStyle/>
          <a:p>
            <a:r>
              <a:rPr lang="id-ID" sz="1400" dirty="0">
                <a:solidFill>
                  <a:schemeClr val="accent5"/>
                </a:solidFill>
                <a:cs typeface="+mn-ea"/>
                <a:sym typeface="+mn-lt"/>
              </a:rPr>
              <a:t>ELEMENT FOUR</a:t>
            </a:r>
          </a:p>
        </p:txBody>
      </p:sp>
      <p:sp>
        <p:nvSpPr>
          <p:cNvPr id="47" name="Rectangle 46"/>
          <p:cNvSpPr/>
          <p:nvPr/>
        </p:nvSpPr>
        <p:spPr>
          <a:xfrm>
            <a:off x="8035862" y="4312911"/>
            <a:ext cx="2341626" cy="646337"/>
          </a:xfrm>
          <a:prstGeom prst="rect">
            <a:avLst/>
          </a:prstGeom>
        </p:spPr>
        <p:txBody>
          <a:bodyPr wrap="square" lIns="91445" tIns="45723" rIns="91445" bIns="45723">
            <a:spAutoFit/>
          </a:bodyPr>
          <a:lstStyle/>
          <a:p>
            <a:r>
              <a:rPr lang="fr-FR" sz="1200" dirty="0" err="1">
                <a:cs typeface="+mn-ea"/>
                <a:sym typeface="+mn-lt"/>
              </a:rPr>
              <a:t>Lorem</a:t>
            </a:r>
            <a:r>
              <a:rPr lang="fr-FR" sz="1200" dirty="0">
                <a:cs typeface="+mn-ea"/>
                <a:sym typeface="+mn-lt"/>
              </a:rPr>
              <a:t> </a:t>
            </a:r>
            <a:r>
              <a:rPr lang="fr-FR" sz="1200" dirty="0" err="1">
                <a:cs typeface="+mn-ea"/>
                <a:sym typeface="+mn-lt"/>
              </a:rPr>
              <a:t>ipsum</a:t>
            </a:r>
            <a:r>
              <a:rPr lang="fr-FR" sz="1200" dirty="0">
                <a:cs typeface="+mn-ea"/>
                <a:sym typeface="+mn-lt"/>
              </a:rPr>
              <a:t> </a:t>
            </a:r>
            <a:r>
              <a:rPr lang="fr-FR" sz="1200" dirty="0" err="1">
                <a:cs typeface="+mn-ea"/>
                <a:sym typeface="+mn-lt"/>
              </a:rPr>
              <a:t>dolor</a:t>
            </a:r>
            <a:r>
              <a:rPr lang="fr-FR" sz="1200" dirty="0">
                <a:cs typeface="+mn-ea"/>
                <a:sym typeface="+mn-lt"/>
              </a:rPr>
              <a:t> </a:t>
            </a:r>
            <a:r>
              <a:rPr lang="fr-FR" sz="1200" dirty="0" err="1">
                <a:cs typeface="+mn-ea"/>
                <a:sym typeface="+mn-lt"/>
              </a:rPr>
              <a:t>sit</a:t>
            </a:r>
            <a:r>
              <a:rPr lang="fr-FR" sz="1200" dirty="0">
                <a:cs typeface="+mn-ea"/>
                <a:sym typeface="+mn-lt"/>
              </a:rPr>
              <a:t> </a:t>
            </a:r>
            <a:r>
              <a:rPr lang="fr-FR" sz="1200" dirty="0" err="1">
                <a:cs typeface="+mn-ea"/>
                <a:sym typeface="+mn-lt"/>
              </a:rPr>
              <a:t>amet</a:t>
            </a:r>
            <a:r>
              <a:rPr lang="fr-FR" sz="1200" dirty="0">
                <a:cs typeface="+mn-ea"/>
                <a:sym typeface="+mn-lt"/>
              </a:rPr>
              <a:t>, </a:t>
            </a:r>
            <a:r>
              <a:rPr lang="fr-FR" sz="1200" dirty="0" err="1">
                <a:cs typeface="+mn-ea"/>
                <a:sym typeface="+mn-lt"/>
              </a:rPr>
              <a:t>consectetur</a:t>
            </a:r>
            <a:r>
              <a:rPr lang="fr-FR" sz="1200" dirty="0">
                <a:cs typeface="+mn-ea"/>
                <a:sym typeface="+mn-lt"/>
              </a:rPr>
              <a:t> </a:t>
            </a:r>
            <a:r>
              <a:rPr lang="fr-FR" sz="1200" dirty="0" err="1">
                <a:cs typeface="+mn-ea"/>
                <a:sym typeface="+mn-lt"/>
              </a:rPr>
              <a:t>adipiscing</a:t>
            </a:r>
            <a:r>
              <a:rPr lang="fr-FR" sz="1200" dirty="0">
                <a:cs typeface="+mn-ea"/>
                <a:sym typeface="+mn-lt"/>
              </a:rPr>
              <a:t> </a:t>
            </a:r>
            <a:r>
              <a:rPr lang="fr-FR" sz="1200" dirty="0" err="1">
                <a:cs typeface="+mn-ea"/>
                <a:sym typeface="+mn-lt"/>
              </a:rPr>
              <a:t>elit</a:t>
            </a:r>
            <a:r>
              <a:rPr lang="fr-FR" sz="1200" dirty="0">
                <a:cs typeface="+mn-ea"/>
                <a:sym typeface="+mn-lt"/>
              </a:rPr>
              <a:t>. </a:t>
            </a:r>
            <a:r>
              <a:rPr lang="fr-FR" sz="1200" dirty="0" err="1">
                <a:cs typeface="+mn-ea"/>
                <a:sym typeface="+mn-lt"/>
              </a:rPr>
              <a:t>Aliquam</a:t>
            </a:r>
            <a:r>
              <a:rPr lang="fr-FR" sz="1200" dirty="0">
                <a:cs typeface="+mn-ea"/>
                <a:sym typeface="+mn-lt"/>
              </a:rPr>
              <a:t> </a:t>
            </a:r>
            <a:r>
              <a:rPr lang="fr-FR" sz="1200" dirty="0" err="1">
                <a:cs typeface="+mn-ea"/>
                <a:sym typeface="+mn-lt"/>
              </a:rPr>
              <a:t>tincidunt</a:t>
            </a:r>
            <a:r>
              <a:rPr lang="fr-FR" sz="1200" dirty="0">
                <a:cs typeface="+mn-ea"/>
                <a:sym typeface="+mn-lt"/>
              </a:rPr>
              <a:t> ante nec</a:t>
            </a:r>
            <a:endParaRPr lang="en-US" sz="1200" dirty="0">
              <a:cs typeface="+mn-ea"/>
              <a:sym typeface="+mn-lt"/>
            </a:endParaRPr>
          </a:p>
        </p:txBody>
      </p:sp>
      <p:sp>
        <p:nvSpPr>
          <p:cNvPr id="17" name="TextBox 49"/>
          <p:cNvSpPr txBox="1"/>
          <p:nvPr/>
        </p:nvSpPr>
        <p:spPr>
          <a:xfrm>
            <a:off x="1065178" y="838036"/>
            <a:ext cx="7013610" cy="387798"/>
          </a:xfrm>
          <a:prstGeom prst="rect">
            <a:avLst/>
          </a:prstGeom>
          <a:noFill/>
        </p:spPr>
        <p:txBody>
          <a:bodyPr wrap="square" rtlCol="0">
            <a:spAutoFit/>
          </a:bodyPr>
          <a:lstStyle/>
          <a:p>
            <a:pPr>
              <a:lnSpc>
                <a:spcPct val="80000"/>
              </a:lnSpc>
            </a:pPr>
            <a:r>
              <a:rPr lang="zh-CN" altLang="en-US" sz="2400" dirty="0" smtClean="0">
                <a:solidFill>
                  <a:schemeClr val="tx2"/>
                </a:solidFill>
                <a:cs typeface="+mn-ea"/>
                <a:sym typeface="+mn-lt"/>
              </a:rPr>
              <a:t>欢迎关注</a:t>
            </a:r>
            <a:r>
              <a:rPr lang="en-US" altLang="zh-CN" sz="2400" dirty="0" smtClean="0">
                <a:solidFill>
                  <a:schemeClr val="tx2"/>
                </a:solidFill>
                <a:cs typeface="+mn-ea"/>
                <a:sym typeface="+mn-lt"/>
              </a:rPr>
              <a:t>Kevin</a:t>
            </a:r>
            <a:r>
              <a:rPr lang="zh-CN" altLang="en-US" sz="2400" dirty="0" smtClean="0">
                <a:solidFill>
                  <a:schemeClr val="tx2"/>
                </a:solidFill>
                <a:cs typeface="+mn-ea"/>
                <a:sym typeface="+mn-lt"/>
              </a:rPr>
              <a:t>刘匠</a:t>
            </a:r>
            <a:endParaRPr lang="en-US" sz="2400" dirty="0">
              <a:solidFill>
                <a:schemeClr val="tx2"/>
              </a:solidFill>
              <a:cs typeface="+mn-ea"/>
              <a:sym typeface="+mn-lt"/>
            </a:endParaRPr>
          </a:p>
        </p:txBody>
      </p:sp>
      <p:sp>
        <p:nvSpPr>
          <p:cNvPr id="18" name="TextBox 50"/>
          <p:cNvSpPr txBox="1"/>
          <p:nvPr/>
        </p:nvSpPr>
        <p:spPr>
          <a:xfrm>
            <a:off x="1065178" y="537556"/>
            <a:ext cx="4378086" cy="307777"/>
          </a:xfrm>
          <a:prstGeom prst="rect">
            <a:avLst/>
          </a:prstGeom>
          <a:noFill/>
        </p:spPr>
        <p:txBody>
          <a:bodyPr wrap="square" rtlCol="0">
            <a:spAutoFit/>
          </a:bodyPr>
          <a:lstStyle/>
          <a:p>
            <a:r>
              <a:rPr lang="en-US" sz="1400" dirty="0" smtClean="0">
                <a:solidFill>
                  <a:schemeClr val="accent1"/>
                </a:solidFill>
                <a:cs typeface="+mn-ea"/>
                <a:sym typeface="+mn-lt"/>
              </a:rPr>
              <a:t>LET‘S MAKE YOUR PPT EASY</a:t>
            </a:r>
            <a:endParaRPr lang="en-US" sz="1400" dirty="0">
              <a:solidFill>
                <a:schemeClr val="accent1"/>
              </a:solidFill>
              <a:cs typeface="+mn-ea"/>
              <a:sym typeface="+mn-lt"/>
            </a:endParaRPr>
          </a:p>
        </p:txBody>
      </p:sp>
      <p:sp>
        <p:nvSpPr>
          <p:cNvPr id="19"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Tree>
    <p:extLst>
      <p:ext uri="{BB962C8B-B14F-4D97-AF65-F5344CB8AC3E}">
        <p14:creationId xmlns:p14="http://schemas.microsoft.com/office/powerpoint/2010/main" val="150426862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ww.1ppt.com">
  <a:themeElements>
    <a:clrScheme name="自定义 642">
      <a:dk1>
        <a:srgbClr val="242424"/>
      </a:dk1>
      <a:lt1>
        <a:srgbClr val="FFFFFF"/>
      </a:lt1>
      <a:dk2>
        <a:srgbClr val="242424"/>
      </a:dk2>
      <a:lt2>
        <a:srgbClr val="FFFFFF"/>
      </a:lt2>
      <a:accent1>
        <a:srgbClr val="19B49B"/>
      </a:accent1>
      <a:accent2>
        <a:srgbClr val="339FD5"/>
      </a:accent2>
      <a:accent3>
        <a:srgbClr val="19B49B"/>
      </a:accent3>
      <a:accent4>
        <a:srgbClr val="339FD5"/>
      </a:accent4>
      <a:accent5>
        <a:srgbClr val="19B49B"/>
      </a:accent5>
      <a:accent6>
        <a:srgbClr val="339FD5"/>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a:themeElements>
    <a:clrScheme name="自定义 1019">
      <a:dk1>
        <a:srgbClr val="737572"/>
      </a:dk1>
      <a:lt1>
        <a:sysClr val="window" lastClr="FFFFFF"/>
      </a:lt1>
      <a:dk2>
        <a:srgbClr val="445469"/>
      </a:dk2>
      <a:lt2>
        <a:srgbClr val="FFFFFF"/>
      </a:lt2>
      <a:accent1>
        <a:srgbClr val="FB4D52"/>
      </a:accent1>
      <a:accent2>
        <a:srgbClr val="445469"/>
      </a:accent2>
      <a:accent3>
        <a:srgbClr val="FB4D52"/>
      </a:accent3>
      <a:accent4>
        <a:srgbClr val="445469"/>
      </a:accent4>
      <a:accent5>
        <a:srgbClr val="FB4D52"/>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1176</Words>
  <Application>Microsoft Office PowerPoint</Application>
  <PresentationFormat>自定义</PresentationFormat>
  <Paragraphs>136</Paragraphs>
  <Slides>17</Slides>
  <Notes>1</Notes>
  <HiddenSlides>0</HiddenSlides>
  <MMClips>0</MMClips>
  <ScaleCrop>false</ScaleCrop>
  <HeadingPairs>
    <vt:vector size="4" baseType="variant">
      <vt:variant>
        <vt:lpstr>主题</vt:lpstr>
      </vt:variant>
      <vt:variant>
        <vt:i4>3</vt:i4>
      </vt:variant>
      <vt:variant>
        <vt:lpstr>幻灯片标题</vt:lpstr>
      </vt:variant>
      <vt:variant>
        <vt:i4>17</vt:i4>
      </vt:variant>
    </vt:vector>
  </HeadingPairs>
  <TitlesOfParts>
    <vt:vector size="20" baseType="lpstr">
      <vt:lpstr>www.1ppt.com</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Administrator</dc:creator>
  <cp:keywords>第一PPT模板网-WWW.1PPT.COM</cp:keywords>
  <cp:lastModifiedBy>Windows User</cp:lastModifiedBy>
  <cp:revision>57</cp:revision>
  <dcterms:created xsi:type="dcterms:W3CDTF">2016-12-13T08:41:51Z</dcterms:created>
  <dcterms:modified xsi:type="dcterms:W3CDTF">2017-02-16T06:20:16Z</dcterms:modified>
</cp:coreProperties>
</file>