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sldIdLst>
    <p:sldId id="298" r:id="rId3"/>
    <p:sldId id="257" r:id="rId4"/>
    <p:sldId id="258" r:id="rId5"/>
    <p:sldId id="262" r:id="rId6"/>
    <p:sldId id="286" r:id="rId7"/>
    <p:sldId id="287" r:id="rId8"/>
    <p:sldId id="288" r:id="rId9"/>
    <p:sldId id="289" r:id="rId10"/>
    <p:sldId id="290" r:id="rId11"/>
    <p:sldId id="259" r:id="rId12"/>
    <p:sldId id="268" r:id="rId13"/>
    <p:sldId id="291" r:id="rId14"/>
    <p:sldId id="292" r:id="rId15"/>
    <p:sldId id="293" r:id="rId16"/>
    <p:sldId id="294" r:id="rId17"/>
    <p:sldId id="295" r:id="rId18"/>
    <p:sldId id="260" r:id="rId19"/>
    <p:sldId id="274" r:id="rId20"/>
    <p:sldId id="275" r:id="rId21"/>
    <p:sldId id="276" r:id="rId22"/>
    <p:sldId id="277" r:id="rId23"/>
    <p:sldId id="278" r:id="rId24"/>
    <p:sldId id="279" r:id="rId25"/>
    <p:sldId id="261" r:id="rId26"/>
    <p:sldId id="280" r:id="rId27"/>
    <p:sldId id="281" r:id="rId28"/>
    <p:sldId id="282" r:id="rId29"/>
    <p:sldId id="283" r:id="rId30"/>
    <p:sldId id="284" r:id="rId31"/>
    <p:sldId id="285" r:id="rId32"/>
    <p:sldId id="299" r:id="rId33"/>
    <p:sldId id="300" r:id="rId34"/>
  </p:sldIdLst>
  <p:sldSz cx="9144000" cy="5143500" type="screen16x9"/>
  <p:notesSz cx="6858000" cy="9144000"/>
  <p:custDataLst>
    <p:tags r:id="rId3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850"/>
    <a:srgbClr val="A26CB8"/>
    <a:srgbClr val="E87071"/>
    <a:srgbClr val="01ACBE"/>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2993" autoAdjust="0"/>
  </p:normalViewPr>
  <p:slideViewPr>
    <p:cSldViewPr snapToGrid="0">
      <p:cViewPr>
        <p:scale>
          <a:sx n="100" d="100"/>
          <a:sy n="100" d="100"/>
        </p:scale>
        <p:origin x="-1134" y="-1014"/>
      </p:cViewPr>
      <p:guideLst>
        <p:guide orient="horz" pos="162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137A3-A659-45B4-A19F-C1B005FCD7C6}" type="datetimeFigureOut">
              <a:rPr lang="zh-CN" altLang="en-US" smtClean="0"/>
              <a:t>2017/3/1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56CAD-6EE7-44C3-9BDA-506B74854F69}" type="slidenum">
              <a:rPr lang="zh-CN" altLang="en-US" smtClean="0"/>
              <a:t>‹#›</a:t>
            </a:fld>
            <a:endParaRPr lang="zh-CN" altLang="en-US"/>
          </a:p>
        </p:txBody>
      </p:sp>
    </p:spTree>
    <p:extLst>
      <p:ext uri="{BB962C8B-B14F-4D97-AF65-F5344CB8AC3E}">
        <p14:creationId xmlns:p14="http://schemas.microsoft.com/office/powerpoint/2010/main" val="3018491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142532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245825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173849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2452674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316000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1180668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262804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3304892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3103002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extLst>
      <p:ext uri="{BB962C8B-B14F-4D97-AF65-F5344CB8AC3E}">
        <p14:creationId xmlns:p14="http://schemas.microsoft.com/office/powerpoint/2010/main" val="2863696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133815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647526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2233070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21</a:t>
            </a:fld>
            <a:endParaRPr lang="zh-CN" altLang="en-US"/>
          </a:p>
        </p:txBody>
      </p:sp>
    </p:spTree>
    <p:extLst>
      <p:ext uri="{BB962C8B-B14F-4D97-AF65-F5344CB8AC3E}">
        <p14:creationId xmlns:p14="http://schemas.microsoft.com/office/powerpoint/2010/main" val="893822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extLst>
      <p:ext uri="{BB962C8B-B14F-4D97-AF65-F5344CB8AC3E}">
        <p14:creationId xmlns:p14="http://schemas.microsoft.com/office/powerpoint/2010/main" val="3097934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23</a:t>
            </a:fld>
            <a:endParaRPr lang="zh-CN" altLang="en-US"/>
          </a:p>
        </p:txBody>
      </p:sp>
    </p:spTree>
    <p:extLst>
      <p:ext uri="{BB962C8B-B14F-4D97-AF65-F5344CB8AC3E}">
        <p14:creationId xmlns:p14="http://schemas.microsoft.com/office/powerpoint/2010/main" val="1452522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24</a:t>
            </a:fld>
            <a:endParaRPr lang="zh-CN" altLang="en-US"/>
          </a:p>
        </p:txBody>
      </p:sp>
    </p:spTree>
    <p:extLst>
      <p:ext uri="{BB962C8B-B14F-4D97-AF65-F5344CB8AC3E}">
        <p14:creationId xmlns:p14="http://schemas.microsoft.com/office/powerpoint/2010/main" val="1200478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25</a:t>
            </a:fld>
            <a:endParaRPr lang="zh-CN" altLang="en-US"/>
          </a:p>
        </p:txBody>
      </p:sp>
    </p:spTree>
    <p:extLst>
      <p:ext uri="{BB962C8B-B14F-4D97-AF65-F5344CB8AC3E}">
        <p14:creationId xmlns:p14="http://schemas.microsoft.com/office/powerpoint/2010/main" val="2436876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26</a:t>
            </a:fld>
            <a:endParaRPr lang="zh-CN" altLang="en-US"/>
          </a:p>
        </p:txBody>
      </p:sp>
    </p:spTree>
    <p:extLst>
      <p:ext uri="{BB962C8B-B14F-4D97-AF65-F5344CB8AC3E}">
        <p14:creationId xmlns:p14="http://schemas.microsoft.com/office/powerpoint/2010/main" val="324010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27</a:t>
            </a:fld>
            <a:endParaRPr lang="zh-CN" altLang="en-US"/>
          </a:p>
        </p:txBody>
      </p:sp>
    </p:spTree>
    <p:extLst>
      <p:ext uri="{BB962C8B-B14F-4D97-AF65-F5344CB8AC3E}">
        <p14:creationId xmlns:p14="http://schemas.microsoft.com/office/powerpoint/2010/main" val="79639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28</a:t>
            </a:fld>
            <a:endParaRPr lang="zh-CN" altLang="en-US"/>
          </a:p>
        </p:txBody>
      </p:sp>
    </p:spTree>
    <p:extLst>
      <p:ext uri="{BB962C8B-B14F-4D97-AF65-F5344CB8AC3E}">
        <p14:creationId xmlns:p14="http://schemas.microsoft.com/office/powerpoint/2010/main" val="17681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29</a:t>
            </a:fld>
            <a:endParaRPr lang="zh-CN" altLang="en-US"/>
          </a:p>
        </p:txBody>
      </p:sp>
    </p:spTree>
    <p:extLst>
      <p:ext uri="{BB962C8B-B14F-4D97-AF65-F5344CB8AC3E}">
        <p14:creationId xmlns:p14="http://schemas.microsoft.com/office/powerpoint/2010/main" val="59605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1598520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30</a:t>
            </a:fld>
            <a:endParaRPr lang="zh-CN" altLang="en-US"/>
          </a:p>
        </p:txBody>
      </p:sp>
    </p:spTree>
    <p:extLst>
      <p:ext uri="{BB962C8B-B14F-4D97-AF65-F5344CB8AC3E}">
        <p14:creationId xmlns:p14="http://schemas.microsoft.com/office/powerpoint/2010/main" val="1601136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398413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1979007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170618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142156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146172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371012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4077694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6820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16498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420621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6200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1898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57828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5068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9211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8777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3881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901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823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0209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7152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71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48243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6814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333316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41802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24291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05426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2017/3/1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404811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2017/3/1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151989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2017/3/1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7264403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lowchart: Decision 78"/>
          <p:cNvSpPr/>
          <p:nvPr/>
        </p:nvSpPr>
        <p:spPr>
          <a:xfrm>
            <a:off x="1844935" y="1181274"/>
            <a:ext cx="1375279" cy="1375279"/>
          </a:xfrm>
          <a:prstGeom prst="flowChartDecision">
            <a:avLst/>
          </a:prstGeom>
          <a:solidFill>
            <a:srgbClr val="01ACB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Decision 79"/>
          <p:cNvSpPr/>
          <p:nvPr/>
        </p:nvSpPr>
        <p:spPr>
          <a:xfrm>
            <a:off x="184493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Decision 78"/>
          <p:cNvSpPr/>
          <p:nvPr/>
        </p:nvSpPr>
        <p:spPr>
          <a:xfrm>
            <a:off x="3258403" y="1181274"/>
            <a:ext cx="1375279" cy="1375279"/>
          </a:xfrm>
          <a:prstGeom prst="flowChartDecision">
            <a:avLst/>
          </a:prstGeom>
          <a:solidFill>
            <a:srgbClr val="E8707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Decision 79"/>
          <p:cNvSpPr/>
          <p:nvPr/>
        </p:nvSpPr>
        <p:spPr>
          <a:xfrm>
            <a:off x="3258403"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Decision 78"/>
          <p:cNvSpPr/>
          <p:nvPr/>
        </p:nvSpPr>
        <p:spPr>
          <a:xfrm>
            <a:off x="4664825" y="1181274"/>
            <a:ext cx="1375279" cy="1375279"/>
          </a:xfrm>
          <a:prstGeom prst="flowChartDecision">
            <a:avLst/>
          </a:prstGeom>
          <a:solidFill>
            <a:srgbClr val="663A7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Decision 79"/>
          <p:cNvSpPr/>
          <p:nvPr/>
        </p:nvSpPr>
        <p:spPr>
          <a:xfrm>
            <a:off x="466482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Decision 78"/>
          <p:cNvSpPr/>
          <p:nvPr/>
        </p:nvSpPr>
        <p:spPr>
          <a:xfrm>
            <a:off x="6040104" y="1181274"/>
            <a:ext cx="1375279" cy="1375279"/>
          </a:xfrm>
          <a:prstGeom prst="flowChartDecision">
            <a:avLst/>
          </a:prstGeom>
          <a:solidFill>
            <a:srgbClr val="FFB85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Decision 79"/>
          <p:cNvSpPr/>
          <p:nvPr/>
        </p:nvSpPr>
        <p:spPr>
          <a:xfrm>
            <a:off x="6040104"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2170045" y="1564753"/>
            <a:ext cx="607859" cy="1107996"/>
          </a:xfrm>
          <a:prstGeom prst="rect">
            <a:avLst/>
          </a:prstGeom>
          <a:noFill/>
        </p:spPr>
        <p:txBody>
          <a:bodyPr wrap="none" rtlCol="0">
            <a:spAutoFit/>
          </a:bodyPr>
          <a:lstStyle/>
          <a:p>
            <a:r>
              <a:rPr lang="en-US" altLang="zh-CN" sz="6600" dirty="0" smtClean="0">
                <a:solidFill>
                  <a:srgbClr val="01ACBE"/>
                </a:solidFill>
                <a:latin typeface="方正正大黑简体" pitchFamily="2" charset="-122"/>
                <a:ea typeface="方正正大黑简体" pitchFamily="2" charset="-122"/>
              </a:rPr>
              <a:t>2</a:t>
            </a:r>
            <a:endParaRPr lang="zh-CN" altLang="en-US" sz="6600" dirty="0">
              <a:solidFill>
                <a:srgbClr val="01ACBE"/>
              </a:solidFill>
              <a:latin typeface="方正正大黑简体" pitchFamily="2" charset="-122"/>
              <a:ea typeface="方正正大黑简体" pitchFamily="2" charset="-122"/>
            </a:endParaRPr>
          </a:p>
        </p:txBody>
      </p:sp>
      <p:sp>
        <p:nvSpPr>
          <p:cNvPr id="104" name="TextBox 103"/>
          <p:cNvSpPr txBox="1"/>
          <p:nvPr/>
        </p:nvSpPr>
        <p:spPr>
          <a:xfrm>
            <a:off x="3583513" y="1564753"/>
            <a:ext cx="607859" cy="1107996"/>
          </a:xfrm>
          <a:prstGeom prst="rect">
            <a:avLst/>
          </a:prstGeom>
          <a:noFill/>
        </p:spPr>
        <p:txBody>
          <a:bodyPr wrap="none" rtlCol="0">
            <a:spAutoFit/>
          </a:bodyPr>
          <a:lstStyle/>
          <a:p>
            <a:r>
              <a:rPr lang="en-US" altLang="zh-CN" sz="6600" dirty="0" smtClean="0">
                <a:solidFill>
                  <a:srgbClr val="E87071"/>
                </a:solidFill>
                <a:latin typeface="方正正大黑简体" pitchFamily="2" charset="-122"/>
                <a:ea typeface="方正正大黑简体" pitchFamily="2" charset="-122"/>
              </a:rPr>
              <a:t>0</a:t>
            </a:r>
            <a:endParaRPr lang="zh-CN" altLang="en-US" sz="6600" dirty="0">
              <a:solidFill>
                <a:srgbClr val="E87071"/>
              </a:solidFill>
              <a:latin typeface="方正正大黑简体" pitchFamily="2" charset="-122"/>
              <a:ea typeface="方正正大黑简体" pitchFamily="2" charset="-122"/>
            </a:endParaRPr>
          </a:p>
        </p:txBody>
      </p:sp>
      <p:sp>
        <p:nvSpPr>
          <p:cNvPr id="105" name="TextBox 104"/>
          <p:cNvSpPr txBox="1"/>
          <p:nvPr/>
        </p:nvSpPr>
        <p:spPr>
          <a:xfrm>
            <a:off x="4989935" y="1564753"/>
            <a:ext cx="607859" cy="1107996"/>
          </a:xfrm>
          <a:prstGeom prst="rect">
            <a:avLst/>
          </a:prstGeom>
          <a:noFill/>
        </p:spPr>
        <p:txBody>
          <a:bodyPr wrap="none" rtlCol="0">
            <a:spAutoFit/>
          </a:bodyPr>
          <a:lstStyle/>
          <a:p>
            <a:r>
              <a:rPr lang="en-US" altLang="zh-CN" sz="6600" dirty="0" smtClean="0">
                <a:solidFill>
                  <a:srgbClr val="A26CB8"/>
                </a:solidFill>
                <a:latin typeface="方正正大黑简体" pitchFamily="2" charset="-122"/>
                <a:ea typeface="方正正大黑简体" pitchFamily="2" charset="-122"/>
              </a:rPr>
              <a:t>1</a:t>
            </a:r>
            <a:endParaRPr lang="zh-CN" altLang="en-US" sz="6600" dirty="0">
              <a:solidFill>
                <a:srgbClr val="A26CB8"/>
              </a:solidFill>
              <a:latin typeface="方正正大黑简体" pitchFamily="2" charset="-122"/>
              <a:ea typeface="方正正大黑简体" pitchFamily="2" charset="-122"/>
            </a:endParaRPr>
          </a:p>
        </p:txBody>
      </p:sp>
      <p:sp>
        <p:nvSpPr>
          <p:cNvPr id="106" name="TextBox 105"/>
          <p:cNvSpPr txBox="1"/>
          <p:nvPr/>
        </p:nvSpPr>
        <p:spPr>
          <a:xfrm>
            <a:off x="6327633" y="1567406"/>
            <a:ext cx="793807" cy="1107996"/>
          </a:xfrm>
          <a:prstGeom prst="rect">
            <a:avLst/>
          </a:prstGeom>
          <a:noFill/>
        </p:spPr>
        <p:txBody>
          <a:bodyPr wrap="none" rtlCol="0">
            <a:spAutoFit/>
          </a:bodyPr>
          <a:lstStyle/>
          <a:p>
            <a:r>
              <a:rPr lang="en-US" altLang="zh-CN" sz="6600" dirty="0">
                <a:solidFill>
                  <a:srgbClr val="FFB850"/>
                </a:solidFill>
                <a:latin typeface="方正正大黑简体" pitchFamily="2" charset="-122"/>
                <a:ea typeface="方正正大黑简体" pitchFamily="2" charset="-122"/>
              </a:rPr>
              <a:t>9</a:t>
            </a:r>
            <a:endParaRPr lang="zh-CN" altLang="en-US" sz="6600" dirty="0">
              <a:solidFill>
                <a:srgbClr val="FFB850"/>
              </a:solidFill>
              <a:latin typeface="方正正大黑简体" pitchFamily="2" charset="-122"/>
              <a:ea typeface="方正正大黑简体" pitchFamily="2" charset="-122"/>
            </a:endParaRPr>
          </a:p>
        </p:txBody>
      </p:sp>
      <p:sp>
        <p:nvSpPr>
          <p:cNvPr id="23" name="TextBox 22"/>
          <p:cNvSpPr txBox="1"/>
          <p:nvPr/>
        </p:nvSpPr>
        <p:spPr>
          <a:xfrm>
            <a:off x="2740632" y="3777302"/>
            <a:ext cx="3772186"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itchFamily="34" charset="-122"/>
                <a:ea typeface="微软雅黑" pitchFamily="34" charset="-122"/>
              </a:rPr>
              <a:t>年终总结  新年计划 述职报告  工作汇报</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24" name="TextBox 23"/>
          <p:cNvSpPr txBox="1"/>
          <p:nvPr/>
        </p:nvSpPr>
        <p:spPr>
          <a:xfrm>
            <a:off x="2890386" y="4115856"/>
            <a:ext cx="3324948" cy="400110"/>
          </a:xfrm>
          <a:prstGeom prst="rect">
            <a:avLst/>
          </a:prstGeom>
          <a:noFill/>
        </p:spPr>
        <p:txBody>
          <a:bodyPr wrap="none" rtlCol="0">
            <a:spAutoFit/>
          </a:bodyPr>
          <a:lstStyle/>
          <a:p>
            <a:pPr algn="ctr"/>
            <a:r>
              <a:rPr lang="en-US" altLang="zh-CN" sz="1000" dirty="0">
                <a:solidFill>
                  <a:schemeClr val="tx1">
                    <a:lumMod val="50000"/>
                    <a:lumOff val="50000"/>
                  </a:schemeClr>
                </a:solidFill>
              </a:rPr>
              <a:t>2016 year-end summary work summarizes the boutique PPT</a:t>
            </a:r>
          </a:p>
          <a:p>
            <a:pPr algn="ctr"/>
            <a:r>
              <a:rPr lang="en-US" altLang="zh-CN" sz="1000" dirty="0">
                <a:solidFill>
                  <a:schemeClr val="tx1">
                    <a:lumMod val="50000"/>
                    <a:lumOff val="50000"/>
                  </a:schemeClr>
                </a:solidFill>
              </a:rPr>
              <a:t>About the summary text input or copy </a:t>
            </a:r>
            <a:r>
              <a:rPr lang="en-US" altLang="zh-CN" sz="1000" dirty="0" smtClean="0">
                <a:solidFill>
                  <a:schemeClr val="tx1">
                    <a:lumMod val="50000"/>
                    <a:lumOff val="50000"/>
                  </a:schemeClr>
                </a:solidFill>
              </a:rPr>
              <a:t>here</a:t>
            </a:r>
            <a:endParaRPr lang="en-US" altLang="zh-CN" sz="1000" dirty="0">
              <a:solidFill>
                <a:schemeClr val="tx1">
                  <a:lumMod val="50000"/>
                  <a:lumOff val="50000"/>
                </a:schemeClr>
              </a:solidFill>
            </a:endParaRPr>
          </a:p>
        </p:txBody>
      </p:sp>
      <p:sp>
        <p:nvSpPr>
          <p:cNvPr id="25" name="圆角矩形 24"/>
          <p:cNvSpPr/>
          <p:nvPr/>
        </p:nvSpPr>
        <p:spPr>
          <a:xfrm>
            <a:off x="1852113" y="3147814"/>
            <a:ext cx="5439775"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1956797" y="3132956"/>
            <a:ext cx="5211683" cy="523220"/>
          </a:xfrm>
          <a:prstGeom prst="rect">
            <a:avLst/>
          </a:prstGeom>
          <a:noFill/>
        </p:spPr>
        <p:txBody>
          <a:bodyPr wrap="none" rtlCol="0">
            <a:spAutoFit/>
          </a:bodyPr>
          <a:lstStyle/>
          <a:p>
            <a:pPr algn="ctr"/>
            <a:r>
              <a:rPr lang="zh-CN" altLang="en-US" sz="2800" b="1" dirty="0" smtClean="0">
                <a:solidFill>
                  <a:schemeClr val="tx1">
                    <a:lumMod val="65000"/>
                    <a:lumOff val="35000"/>
                  </a:schemeClr>
                </a:solidFill>
                <a:latin typeface="微软雅黑" pitchFamily="34" charset="-122"/>
                <a:ea typeface="微软雅黑" pitchFamily="34" charset="-122"/>
              </a:rPr>
              <a:t>框架完整的</a:t>
            </a:r>
            <a:r>
              <a:rPr lang="zh-CN" altLang="en-US" sz="2800" dirty="0" smtClean="0">
                <a:solidFill>
                  <a:schemeClr val="tx1">
                    <a:lumMod val="65000"/>
                    <a:lumOff val="35000"/>
                  </a:schemeClr>
                </a:solidFill>
                <a:latin typeface="微软雅黑" pitchFamily="34" charset="-122"/>
                <a:ea typeface="微软雅黑" pitchFamily="34" charset="-122"/>
              </a:rPr>
              <a:t>年终总结暨新年计划</a:t>
            </a:r>
            <a:endParaRPr lang="zh-CN" altLang="en-US" sz="2800" dirty="0">
              <a:solidFill>
                <a:schemeClr val="tx1">
                  <a:lumMod val="65000"/>
                  <a:lumOff val="35000"/>
                </a:schemeClr>
              </a:solidFill>
              <a:latin typeface="微软雅黑" pitchFamily="34" charset="-122"/>
              <a:ea typeface="微软雅黑" pitchFamily="34" charset="-122"/>
            </a:endParaRPr>
          </a:p>
        </p:txBody>
      </p:sp>
      <p:grpSp>
        <p:nvGrpSpPr>
          <p:cNvPr id="27" name="组合 26"/>
          <p:cNvGrpSpPr/>
          <p:nvPr/>
        </p:nvGrpSpPr>
        <p:grpSpPr>
          <a:xfrm>
            <a:off x="1691680" y="3119305"/>
            <a:ext cx="720079" cy="57461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572529" y="3219822"/>
            <a:ext cx="2959860" cy="2876318"/>
          </a:xfrm>
          <a:prstGeom prst="rect">
            <a:avLst/>
          </a:prstGeom>
          <a:noFill/>
        </p:spPr>
      </p:pic>
    </p:spTree>
    <p:extLst>
      <p:ext uri="{BB962C8B-B14F-4D97-AF65-F5344CB8AC3E}">
        <p14:creationId xmlns:p14="http://schemas.microsoft.com/office/powerpoint/2010/main" val="924400590"/>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500"/>
                                        <p:tgtEl>
                                          <p:spTgt spid="63"/>
                                        </p:tgtEl>
                                      </p:cBhvr>
                                    </p:animEffect>
                                  </p:childTnLst>
                                </p:cTn>
                              </p:par>
                              <p:par>
                                <p:cTn id="8" presetID="8" presetClass="emph" presetSubtype="0" decel="58000" fill="hold" grpId="1" nodeType="withEffect">
                                  <p:stCondLst>
                                    <p:cond delay="0"/>
                                  </p:stCondLst>
                                  <p:childTnLst>
                                    <p:animRot by="-21600000">
                                      <p:cBhvr>
                                        <p:cTn id="9" dur="1500" fill="hold"/>
                                        <p:tgtEl>
                                          <p:spTgt spid="63"/>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63"/>
                                        </p:tgtEl>
                                        <p:attrNameLst>
                                          <p:attrName>ppt_x</p:attrName>
                                          <p:attrName>ppt_y</p:attrName>
                                        </p:attrNameLst>
                                      </p:cBhvr>
                                    </p:animMotion>
                                  </p:childTnLst>
                                </p:cTn>
                              </p:par>
                              <p:par>
                                <p:cTn id="12" presetID="10" presetClass="entr" presetSubtype="0" fill="hold" grpId="0" nodeType="with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500"/>
                                        <p:tgtEl>
                                          <p:spTgt spid="99"/>
                                        </p:tgtEl>
                                      </p:cBhvr>
                                    </p:animEffect>
                                  </p:childTnLst>
                                </p:cTn>
                              </p:par>
                              <p:par>
                                <p:cTn id="15" presetID="8" presetClass="emph" presetSubtype="0" decel="58000" fill="hold" grpId="1" nodeType="withEffect">
                                  <p:stCondLst>
                                    <p:cond delay="0"/>
                                  </p:stCondLst>
                                  <p:childTnLst>
                                    <p:animRot by="21600000">
                                      <p:cBhvr>
                                        <p:cTn id="16" dur="1500" fill="hold"/>
                                        <p:tgtEl>
                                          <p:spTgt spid="99"/>
                                        </p:tgtEl>
                                        <p:attrNameLst>
                                          <p:attrName>r</p:attrName>
                                        </p:attrNameLst>
                                      </p:cBhvr>
                                    </p:animRot>
                                  </p:childTnLst>
                                </p:cTn>
                              </p:par>
                              <p:par>
                                <p:cTn id="17" presetID="0" presetClass="path" presetSubtype="0" accel="50000" decel="50000" fill="hold" grpId="2"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18" dur="1500" fill="hold"/>
                                        <p:tgtEl>
                                          <p:spTgt spid="99"/>
                                        </p:tgtEl>
                                        <p:attrNameLst>
                                          <p:attrName>ppt_x</p:attrName>
                                          <p:attrName>ppt_y</p:attrName>
                                        </p:attrNameLst>
                                      </p:cBhvr>
                                    </p:animMotion>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500"/>
                                        <p:tgtEl>
                                          <p:spTgt spid="101"/>
                                        </p:tgtEl>
                                      </p:cBhvr>
                                    </p:animEffect>
                                  </p:childTnLst>
                                </p:cTn>
                              </p:par>
                              <p:par>
                                <p:cTn id="22" presetID="8" presetClass="emph" presetSubtype="0" decel="58000" fill="hold" grpId="1" nodeType="withEffect">
                                  <p:stCondLst>
                                    <p:cond delay="0"/>
                                  </p:stCondLst>
                                  <p:childTnLst>
                                    <p:animRot by="-21600000">
                                      <p:cBhvr>
                                        <p:cTn id="23" dur="1500" fill="hold"/>
                                        <p:tgtEl>
                                          <p:spTgt spid="101"/>
                                        </p:tgtEl>
                                        <p:attrNameLst>
                                          <p:attrName>r</p:attrName>
                                        </p:attrNameLst>
                                      </p:cBhvr>
                                    </p:animRot>
                                  </p:childTnLst>
                                </p:cTn>
                              </p:par>
                              <p:par>
                                <p:cTn id="24" presetID="0" presetClass="path" presetSubtype="0" accel="50000" decel="50000" fill="hold" grpId="2"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5" dur="1500" fill="hold"/>
                                        <p:tgtEl>
                                          <p:spTgt spid="101"/>
                                        </p:tgtEl>
                                        <p:attrNameLst>
                                          <p:attrName>ppt_x</p:attrName>
                                          <p:attrName>ppt_y</p:attrName>
                                        </p:attrNameLst>
                                      </p:cBhvr>
                                    </p:animMotion>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500"/>
                                        <p:tgtEl>
                                          <p:spTgt spid="103"/>
                                        </p:tgtEl>
                                      </p:cBhvr>
                                    </p:animEffect>
                                  </p:childTnLst>
                                </p:cTn>
                              </p:par>
                              <p:par>
                                <p:cTn id="29" presetID="8" presetClass="emph" presetSubtype="0" decel="58000" fill="hold" grpId="1" nodeType="withEffect">
                                  <p:stCondLst>
                                    <p:cond delay="0"/>
                                  </p:stCondLst>
                                  <p:childTnLst>
                                    <p:animRot by="-21600000">
                                      <p:cBhvr>
                                        <p:cTn id="30" dur="1500" fill="hold"/>
                                        <p:tgtEl>
                                          <p:spTgt spid="103"/>
                                        </p:tgtEl>
                                        <p:attrNameLst>
                                          <p:attrName>r</p:attrName>
                                        </p:attrNameLst>
                                      </p:cBhvr>
                                    </p:animRot>
                                  </p:childTnLst>
                                </p:cTn>
                              </p:par>
                              <p:par>
                                <p:cTn id="31" presetID="0" presetClass="path" presetSubtype="0" accel="50000" decel="50000" fill="hold" grpId="2"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2" dur="1500" fill="hold"/>
                                        <p:tgtEl>
                                          <p:spTgt spid="103"/>
                                        </p:tgtEl>
                                        <p:attrNameLst>
                                          <p:attrName>ppt_x</p:attrName>
                                          <p:attrName>ppt_y</p:attrName>
                                        </p:attrNameLst>
                                      </p:cBhvr>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accel="50000" decel="50000" fill="hold" grpId="0" nodeType="withEffect">
                                  <p:stCondLst>
                                    <p:cond delay="0"/>
                                  </p:stCondLst>
                                  <p:childTnLst>
                                    <p:animMotion origin="layout" path="M -3.05556E-6 0.03612 L -3.05556E-6 -4.19753E-6 " pathEditMode="relative" rAng="0" ptsTypes="AA">
                                      <p:cBhvr>
                                        <p:cTn id="38" dur="750" fill="hold"/>
                                        <p:tgtEl>
                                          <p:spTgt spid="61"/>
                                        </p:tgtEl>
                                        <p:attrNameLst>
                                          <p:attrName>ppt_x</p:attrName>
                                          <p:attrName>ppt_y</p:attrName>
                                        </p:attrNameLst>
                                      </p:cBhvr>
                                      <p:rCtr x="0" y="-1821"/>
                                    </p:animMotion>
                                  </p:childTnLst>
                                </p:cTn>
                              </p:par>
                              <p:par>
                                <p:cTn id="39" presetID="10" presetClass="entr" presetSubtype="0" fill="hold" grpId="0" nodeType="withEffect">
                                  <p:stCondLst>
                                    <p:cond delay="25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1"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64" presetClass="path" presetSubtype="0" accel="50000" decel="50000" fill="hold" grpId="0" nodeType="withEffect">
                                  <p:stCondLst>
                                    <p:cond delay="250"/>
                                  </p:stCondLst>
                                  <p:childTnLst>
                                    <p:animMotion origin="layout" path="M -3.05556E-6 0.03612 L -3.05556E-6 -4.19753E-6 " pathEditMode="relative" rAng="0" ptsTypes="AA">
                                      <p:cBhvr>
                                        <p:cTn id="46" dur="750" fill="hold"/>
                                        <p:tgtEl>
                                          <p:spTgt spid="98"/>
                                        </p:tgtEl>
                                        <p:attrNameLst>
                                          <p:attrName>ppt_x</p:attrName>
                                          <p:attrName>ppt_y</p:attrName>
                                        </p:attrNameLst>
                                      </p:cBhvr>
                                      <p:rCtr x="0" y="-1821"/>
                                    </p:animMotion>
                                  </p:childTnLst>
                                </p:cTn>
                              </p:par>
                              <p:par>
                                <p:cTn id="47" presetID="10" presetClass="entr" presetSubtype="0" fill="hold" grpId="0" nodeType="withEffect">
                                  <p:stCondLst>
                                    <p:cond delay="5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64" presetClass="path" presetSubtype="0" accel="50000" decel="50000" fill="hold" grpId="0" nodeType="withEffect">
                                  <p:stCondLst>
                                    <p:cond delay="500"/>
                                  </p:stCondLst>
                                  <p:childTnLst>
                                    <p:animMotion origin="layout" path="M -3.05556E-6 0.03612 L -3.05556E-6 -4.19753E-6 " pathEditMode="relative" rAng="0" ptsTypes="AA">
                                      <p:cBhvr>
                                        <p:cTn id="54" dur="750" fill="hold"/>
                                        <p:tgtEl>
                                          <p:spTgt spid="100"/>
                                        </p:tgtEl>
                                        <p:attrNameLst>
                                          <p:attrName>ppt_x</p:attrName>
                                          <p:attrName>ppt_y</p:attrName>
                                        </p:attrNameLst>
                                      </p:cBhvr>
                                      <p:rCtr x="0" y="-1821"/>
                                    </p:animMotion>
                                  </p:childTnLst>
                                </p:cTn>
                              </p:par>
                              <p:par>
                                <p:cTn id="55" presetID="10" presetClass="entr" presetSubtype="0" fill="hold" grpId="0" nodeType="withEffect">
                                  <p:stCondLst>
                                    <p:cond delay="75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1" nodeType="withEffect">
                                  <p:stCondLst>
                                    <p:cond delay="75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64" presetClass="path" presetSubtype="0" accel="50000" decel="50000" fill="hold" grpId="0" nodeType="withEffect">
                                  <p:stCondLst>
                                    <p:cond delay="750"/>
                                  </p:stCondLst>
                                  <p:childTnLst>
                                    <p:animMotion origin="layout" path="M -3.05556E-6 0.03612 L -3.05556E-6 -4.19753E-6 " pathEditMode="relative" rAng="0" ptsTypes="AA">
                                      <p:cBhvr>
                                        <p:cTn id="62" dur="750" fill="hold"/>
                                        <p:tgtEl>
                                          <p:spTgt spid="102"/>
                                        </p:tgtEl>
                                        <p:attrNameLst>
                                          <p:attrName>ppt_x</p:attrName>
                                          <p:attrName>ppt_y</p:attrName>
                                        </p:attrNameLst>
                                      </p:cBhvr>
                                      <p:rCtr x="0" y="-1821"/>
                                    </p:animMotion>
                                  </p:childTnLst>
                                </p:cTn>
                              </p:par>
                              <p:par>
                                <p:cTn id="63" presetID="10" presetClass="entr" presetSubtype="0" fill="hold" grpId="0" nodeType="withEffect">
                                  <p:stCondLst>
                                    <p:cond delay="100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3500"/>
                            </p:stCondLst>
                            <p:childTnLst>
                              <p:par>
                                <p:cTn id="74" presetID="1"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4.44444E-6 -4.78691E-6 L 0.575 -4.78691E-6 " pathEditMode="relative" rAng="0" ptsTypes="AA">
                                      <p:cBhvr>
                                        <p:cTn id="77" dur="2000" fill="hold"/>
                                        <p:tgtEl>
                                          <p:spTgt spid="27"/>
                                        </p:tgtEl>
                                        <p:attrNameLst>
                                          <p:attrName>ppt_x</p:attrName>
                                          <p:attrName>ppt_y</p:attrName>
                                        </p:attrNameLst>
                                      </p:cBhvr>
                                      <p:rCtr x="28750" y="0"/>
                                    </p:animMotion>
                                  </p:childTnLst>
                                </p:cTn>
                              </p:par>
                              <p:par>
                                <p:cTn id="78" presetID="22" presetClass="entr" presetSubtype="8" fill="hold" grpId="0" nodeType="withEffect">
                                  <p:stCondLst>
                                    <p:cond delay="25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1750"/>
                                        <p:tgtEl>
                                          <p:spTgt spid="26"/>
                                        </p:tgtEl>
                                      </p:cBhvr>
                                    </p:animEffec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4.16667E-6 4.93827E-6 L 0.58351 4.93827E-6 " pathEditMode="relative" rAng="0" ptsTypes="AA">
                                      <p:cBhvr>
                                        <p:cTn id="84" dur="2000" fill="hold"/>
                                        <p:tgtEl>
                                          <p:spTgt spid="39"/>
                                        </p:tgtEl>
                                        <p:attrNameLst>
                                          <p:attrName>ppt_x</p:attrName>
                                          <p:attrName>ppt_y</p:attrName>
                                        </p:attrNameLst>
                                      </p:cBhvr>
                                      <p:rCtr x="29167" y="0"/>
                                    </p:animMotion>
                                  </p:childTnLst>
                                </p:cTn>
                              </p:par>
                            </p:childTnLst>
                          </p:cTn>
                        </p:par>
                        <p:par>
                          <p:cTn id="85" fill="hold">
                            <p:stCondLst>
                              <p:cond delay="5500"/>
                            </p:stCondLst>
                            <p:childTnLst>
                              <p:par>
                                <p:cTn id="86" presetID="42"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par>
                                <p:cTn id="91" presetID="42" presetClass="exit" presetSubtype="0" fill="hold" nodeType="withEffect">
                                  <p:stCondLst>
                                    <p:cond delay="0"/>
                                  </p:stCondLst>
                                  <p:childTnLst>
                                    <p:animEffect transition="out" filter="fade">
                                      <p:cBhvr>
                                        <p:cTn id="92" dur="1000"/>
                                        <p:tgtEl>
                                          <p:spTgt spid="39"/>
                                        </p:tgtEl>
                                      </p:cBhvr>
                                    </p:animEffect>
                                    <p:anim calcmode="lin" valueType="num">
                                      <p:cBhvr>
                                        <p:cTn id="93" dur="1000"/>
                                        <p:tgtEl>
                                          <p:spTgt spid="39"/>
                                        </p:tgtEl>
                                        <p:attrNameLst>
                                          <p:attrName>ppt_x</p:attrName>
                                        </p:attrNameLst>
                                      </p:cBhvr>
                                      <p:tavLst>
                                        <p:tav tm="0">
                                          <p:val>
                                            <p:strVal val="ppt_x"/>
                                          </p:val>
                                        </p:tav>
                                        <p:tav tm="100000">
                                          <p:val>
                                            <p:strVal val="ppt_x"/>
                                          </p:val>
                                        </p:tav>
                                      </p:tavLst>
                                    </p:anim>
                                    <p:anim calcmode="lin" valueType="num">
                                      <p:cBhvr>
                                        <p:cTn id="94" dur="1000"/>
                                        <p:tgtEl>
                                          <p:spTgt spid="39"/>
                                        </p:tgtEl>
                                        <p:attrNameLst>
                                          <p:attrName>ppt_y</p:attrName>
                                        </p:attrNameLst>
                                      </p:cBhvr>
                                      <p:tavLst>
                                        <p:tav tm="0">
                                          <p:val>
                                            <p:strVal val="ppt_y"/>
                                          </p:val>
                                        </p:tav>
                                        <p:tav tm="100000">
                                          <p:val>
                                            <p:strVal val="ppt_y+.1"/>
                                          </p:val>
                                        </p:tav>
                                      </p:tavLst>
                                    </p:anim>
                                    <p:set>
                                      <p:cBhvr>
                                        <p:cTn id="95" dur="1" fill="hold">
                                          <p:stCondLst>
                                            <p:cond delay="999"/>
                                          </p:stCondLst>
                                        </p:cTn>
                                        <p:tgtEl>
                                          <p:spTgt spid="39"/>
                                        </p:tgtEl>
                                        <p:attrNameLst>
                                          <p:attrName>style.visibility</p:attrName>
                                        </p:attrNameLst>
                                      </p:cBhvr>
                                      <p:to>
                                        <p:strVal val="hidden"/>
                                      </p:to>
                                    </p:set>
                                  </p:childTnLst>
                                </p:cTn>
                              </p:par>
                            </p:childTnLst>
                          </p:cTn>
                        </p:par>
                        <p:par>
                          <p:cTn id="96" fill="hold">
                            <p:stCondLst>
                              <p:cond delay="65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63" grpId="2" animBg="1"/>
      <p:bldP spid="98" grpId="0" animBg="1"/>
      <p:bldP spid="98" grpId="1" animBg="1"/>
      <p:bldP spid="99" grpId="0" animBg="1"/>
      <p:bldP spid="99" grpId="1" animBg="1"/>
      <p:bldP spid="99" grpId="2"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3" grpId="2" animBg="1"/>
      <p:bldP spid="94" grpId="0"/>
      <p:bldP spid="104" grpId="0"/>
      <p:bldP spid="105" grpId="0"/>
      <p:bldP spid="106" grpId="0"/>
      <p:bldP spid="23" grpId="0"/>
      <p:bldP spid="24" grpId="0"/>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2290796" y="1515361"/>
            <a:ext cx="4319423" cy="852875"/>
            <a:chOff x="3129129" y="1121776"/>
            <a:chExt cx="5933741" cy="1171624"/>
          </a:xfrm>
        </p:grpSpPr>
        <p:sp>
          <p:nvSpPr>
            <p:cNvPr id="79"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sp>
          <p:nvSpPr>
            <p:cNvPr id="80" name="圆角矩形 79"/>
            <p:cNvSpPr/>
            <p:nvPr/>
          </p:nvSpPr>
          <p:spPr>
            <a:xfrm>
              <a:off x="3289330" y="1253414"/>
              <a:ext cx="5613340"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grpSp>
      <p:grpSp>
        <p:nvGrpSpPr>
          <p:cNvPr id="81" name="组合 80"/>
          <p:cNvGrpSpPr/>
          <p:nvPr/>
        </p:nvGrpSpPr>
        <p:grpSpPr>
          <a:xfrm>
            <a:off x="2241304" y="1430891"/>
            <a:ext cx="1169945" cy="1379589"/>
            <a:chOff x="3150395" y="933507"/>
            <a:chExt cx="1559927" cy="1839452"/>
          </a:xfrm>
        </p:grpSpPr>
        <p:grpSp>
          <p:nvGrpSpPr>
            <p:cNvPr id="82" name="组合 81"/>
            <p:cNvGrpSpPr/>
            <p:nvPr/>
          </p:nvGrpSpPr>
          <p:grpSpPr>
            <a:xfrm>
              <a:off x="3150395" y="933507"/>
              <a:ext cx="1559927" cy="1839452"/>
              <a:chOff x="3222820" y="1148080"/>
              <a:chExt cx="1484216" cy="1750177"/>
            </a:xfrm>
          </p:grpSpPr>
          <p:grpSp>
            <p:nvGrpSpPr>
              <p:cNvPr id="86" name="组合 85"/>
              <p:cNvGrpSpPr/>
              <p:nvPr/>
            </p:nvGrpSpPr>
            <p:grpSpPr>
              <a:xfrm>
                <a:off x="3420363" y="1295115"/>
                <a:ext cx="1286673" cy="1603142"/>
                <a:chOff x="7380501" y="2927402"/>
                <a:chExt cx="2311887" cy="2880512"/>
              </a:xfrm>
            </p:grpSpPr>
            <p:sp>
              <p:nvSpPr>
                <p:cNvPr id="8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grpSp>
          <p:sp>
            <p:nvSpPr>
              <p:cNvPr id="87" name="椭圆 8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83" name="组合 82"/>
            <p:cNvGrpSpPr/>
            <p:nvPr/>
          </p:nvGrpSpPr>
          <p:grpSpPr>
            <a:xfrm>
              <a:off x="3437036" y="1269299"/>
              <a:ext cx="775805" cy="690870"/>
              <a:chOff x="1460111" y="2419508"/>
              <a:chExt cx="1032597" cy="919544"/>
            </a:xfrm>
          </p:grpSpPr>
          <p:sp>
            <p:nvSpPr>
              <p:cNvPr id="84" name="文本框 83"/>
              <p:cNvSpPr txBox="1"/>
              <p:nvPr/>
            </p:nvSpPr>
            <p:spPr>
              <a:xfrm>
                <a:off x="1460111" y="2419508"/>
                <a:ext cx="1030514" cy="819298"/>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sp>
            <p:nvSpPr>
              <p:cNvPr id="85" name="文本框 84"/>
              <p:cNvSpPr txBox="1"/>
              <p:nvPr/>
            </p:nvSpPr>
            <p:spPr>
              <a:xfrm>
                <a:off x="1462194" y="2949886"/>
                <a:ext cx="1030514" cy="389166"/>
              </a:xfrm>
              <a:prstGeom prst="rect">
                <a:avLst/>
              </a:prstGeom>
              <a:noFill/>
            </p:spPr>
            <p:txBody>
              <a:bodyPr wrap="square" rtlCol="0">
                <a:spAutoFit/>
              </a:bodyPr>
              <a:lstStyle/>
              <a:p>
                <a:pPr algn="ctr"/>
                <a:r>
                  <a:rPr lang="en-US" altLang="zh-CN" sz="825" dirty="0" smtClean="0">
                    <a:solidFill>
                      <a:srgbClr val="01ACBE"/>
                    </a:solidFill>
                    <a:latin typeface="LiHei Pro" panose="020B0500000000000000" pitchFamily="34" charset="-122"/>
                    <a:ea typeface="LiHei Pro" panose="020B0500000000000000" pitchFamily="34" charset="-122"/>
                  </a:rPr>
                  <a:t>OPTION</a:t>
                </a:r>
                <a:endParaRPr lang="zh-CN" altLang="en-US" sz="825" dirty="0">
                  <a:solidFill>
                    <a:srgbClr val="01ACBE"/>
                  </a:solidFill>
                  <a:latin typeface="LiHei Pro" panose="020B0500000000000000" pitchFamily="34" charset="-122"/>
                  <a:ea typeface="LiHei Pro" panose="020B0500000000000000" pitchFamily="34" charset="-122"/>
                </a:endParaRPr>
              </a:p>
            </p:txBody>
          </p:sp>
        </p:grpSp>
      </p:grpSp>
      <p:grpSp>
        <p:nvGrpSpPr>
          <p:cNvPr id="181" name="组合 180"/>
          <p:cNvGrpSpPr/>
          <p:nvPr/>
        </p:nvGrpSpPr>
        <p:grpSpPr>
          <a:xfrm>
            <a:off x="3446961" y="1695027"/>
            <a:ext cx="2709581" cy="472646"/>
            <a:chOff x="3446961" y="1695027"/>
            <a:chExt cx="2709581" cy="472646"/>
          </a:xfrm>
        </p:grpSpPr>
        <p:sp>
          <p:nvSpPr>
            <p:cNvPr id="91" name="文本框 90"/>
            <p:cNvSpPr txBox="1"/>
            <p:nvPr/>
          </p:nvSpPr>
          <p:spPr>
            <a:xfrm>
              <a:off x="3446961" y="1706008"/>
              <a:ext cx="2207596" cy="461665"/>
            </a:xfrm>
            <a:prstGeom prst="rect">
              <a:avLst/>
            </a:prstGeom>
            <a:noFill/>
          </p:spPr>
          <p:txBody>
            <a:bodyPr wrap="square" rtlCol="0">
              <a:spAutoFit/>
            </a:bodyPr>
            <a:lstStyle/>
            <a:p>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单击添加标题</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75" name="Group 18"/>
            <p:cNvGrpSpPr>
              <a:grpSpLocks noChangeAspect="1"/>
            </p:cNvGrpSpPr>
            <p:nvPr/>
          </p:nvGrpSpPr>
          <p:grpSpPr bwMode="auto">
            <a:xfrm>
              <a:off x="5709173" y="1695027"/>
              <a:ext cx="447369" cy="416865"/>
              <a:chOff x="3802" y="2858"/>
              <a:chExt cx="616" cy="574"/>
            </a:xfrm>
            <a:solidFill>
              <a:schemeClr val="bg1"/>
            </a:solidFill>
            <a:effectLst/>
          </p:grpSpPr>
          <p:sp>
            <p:nvSpPr>
              <p:cNvPr id="176"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7"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8"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9"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0"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Tree>
    <p:extLst>
      <p:ext uri="{BB962C8B-B14F-4D97-AF65-F5344CB8AC3E}">
        <p14:creationId xmlns:p14="http://schemas.microsoft.com/office/powerpoint/2010/main" val="4003647468"/>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barn(inVertical)">
                                      <p:cBhvr>
                                        <p:cTn id="16"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1ACBE"/>
                </a:solidFill>
                <a:latin typeface="造字工房悦黑体验版细体" pitchFamily="50" charset="-122"/>
                <a:ea typeface="造字工房悦黑体验版细体" pitchFamily="50" charset="-122"/>
              </a:rPr>
              <a:t>单击添加</a:t>
            </a:r>
            <a:r>
              <a:rPr lang="zh-CN" altLang="en-US" sz="1800" b="1" dirty="0">
                <a:solidFill>
                  <a:srgbClr val="01ACBE"/>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798839" y="1475746"/>
            <a:ext cx="2361076" cy="811064"/>
            <a:chOff x="1064979" y="1968117"/>
            <a:chExt cx="3147691" cy="1081668"/>
          </a:xfrm>
        </p:grpSpPr>
        <p:sp>
          <p:nvSpPr>
            <p:cNvPr id="4" name="任意多边形 3"/>
            <p:cNvSpPr>
              <a:spLocks/>
            </p:cNvSpPr>
            <p:nvPr/>
          </p:nvSpPr>
          <p:spPr bwMode="auto">
            <a:xfrm rot="10800000">
              <a:off x="1064979" y="1968117"/>
              <a:ext cx="3147690" cy="1074074"/>
            </a:xfrm>
            <a:custGeom>
              <a:avLst/>
              <a:gdLst>
                <a:gd name="connsiteX0" fmla="*/ 3494407 w 4138458"/>
                <a:gd name="connsiteY0" fmla="*/ 1121227 h 1412149"/>
                <a:gd name="connsiteX1" fmla="*/ 3567991 w 4138458"/>
                <a:gd name="connsiteY1" fmla="*/ 1078962 h 1412149"/>
                <a:gd name="connsiteX2" fmla="*/ 3758764 w 4138458"/>
                <a:gd name="connsiteY2" fmla="*/ 748339 h 1412149"/>
                <a:gd name="connsiteX3" fmla="*/ 3758764 w 4138458"/>
                <a:gd name="connsiteY3" fmla="*/ 663809 h 1412149"/>
                <a:gd name="connsiteX4" fmla="*/ 3567991 w 4138458"/>
                <a:gd name="connsiteY4" fmla="*/ 333186 h 1412149"/>
                <a:gd name="connsiteX5" fmla="*/ 3494407 w 4138458"/>
                <a:gd name="connsiteY5" fmla="*/ 290921 h 1412149"/>
                <a:gd name="connsiteX6" fmla="*/ 3333442 w 4138458"/>
                <a:gd name="connsiteY6" fmla="*/ 290921 h 1412149"/>
                <a:gd name="connsiteX7" fmla="*/ 3295129 w 4138458"/>
                <a:gd name="connsiteY7" fmla="*/ 290921 h 1412149"/>
                <a:gd name="connsiteX8" fmla="*/ 3289167 w 4138458"/>
                <a:gd name="connsiteY8" fmla="*/ 290921 h 1412149"/>
                <a:gd name="connsiteX9" fmla="*/ 3247435 w 4138458"/>
                <a:gd name="connsiteY9" fmla="*/ 290921 h 1412149"/>
                <a:gd name="connsiteX10" fmla="*/ 3238801 w 4138458"/>
                <a:gd name="connsiteY10" fmla="*/ 290921 h 1412149"/>
                <a:gd name="connsiteX11" fmla="*/ 3134164 w 4138458"/>
                <a:gd name="connsiteY11" fmla="*/ 290921 h 1412149"/>
                <a:gd name="connsiteX12" fmla="*/ 3112861 w 4138458"/>
                <a:gd name="connsiteY12" fmla="*/ 290921 h 1412149"/>
                <a:gd name="connsiteX13" fmla="*/ 3095851 w 4138458"/>
                <a:gd name="connsiteY13" fmla="*/ 290921 h 1412149"/>
                <a:gd name="connsiteX14" fmla="*/ 3089889 w 4138458"/>
                <a:gd name="connsiteY14" fmla="*/ 290921 h 1412149"/>
                <a:gd name="connsiteX15" fmla="*/ 3048157 w 4138458"/>
                <a:gd name="connsiteY15" fmla="*/ 290921 h 1412149"/>
                <a:gd name="connsiteX16" fmla="*/ 3039523 w 4138458"/>
                <a:gd name="connsiteY16" fmla="*/ 290921 h 1412149"/>
                <a:gd name="connsiteX17" fmla="*/ 2934886 w 4138458"/>
                <a:gd name="connsiteY17" fmla="*/ 290921 h 1412149"/>
                <a:gd name="connsiteX18" fmla="*/ 2913583 w 4138458"/>
                <a:gd name="connsiteY18" fmla="*/ 290921 h 1412149"/>
                <a:gd name="connsiteX19" fmla="*/ 2840245 w 4138458"/>
                <a:gd name="connsiteY19" fmla="*/ 290921 h 1412149"/>
                <a:gd name="connsiteX20" fmla="*/ 2714305 w 4138458"/>
                <a:gd name="connsiteY20" fmla="*/ 290921 h 1412149"/>
                <a:gd name="connsiteX21" fmla="*/ 2709913 w 4138458"/>
                <a:gd name="connsiteY21" fmla="*/ 292233 h 1412149"/>
                <a:gd name="connsiteX22" fmla="*/ 2705494 w 4138458"/>
                <a:gd name="connsiteY22" fmla="*/ 290921 h 1412149"/>
                <a:gd name="connsiteX23" fmla="*/ 2323948 w 4138458"/>
                <a:gd name="connsiteY23" fmla="*/ 290921 h 1412149"/>
                <a:gd name="connsiteX24" fmla="*/ 2319556 w 4138458"/>
                <a:gd name="connsiteY24" fmla="*/ 292233 h 1412149"/>
                <a:gd name="connsiteX25" fmla="*/ 2315137 w 4138458"/>
                <a:gd name="connsiteY25" fmla="*/ 290921 h 1412149"/>
                <a:gd name="connsiteX26" fmla="*/ 2059531 w 4138458"/>
                <a:gd name="connsiteY26" fmla="*/ 290921 h 1412149"/>
                <a:gd name="connsiteX27" fmla="*/ 1955409 w 4138458"/>
                <a:gd name="connsiteY27" fmla="*/ 290921 h 1412149"/>
                <a:gd name="connsiteX28" fmla="*/ 1949447 w 4138458"/>
                <a:gd name="connsiteY28" fmla="*/ 290921 h 1412149"/>
                <a:gd name="connsiteX29" fmla="*/ 1933591 w 4138458"/>
                <a:gd name="connsiteY29" fmla="*/ 290921 h 1412149"/>
                <a:gd name="connsiteX30" fmla="*/ 1907716 w 4138458"/>
                <a:gd name="connsiteY30" fmla="*/ 290921 h 1412149"/>
                <a:gd name="connsiteX31" fmla="*/ 1699803 w 4138458"/>
                <a:gd name="connsiteY31" fmla="*/ 290921 h 1412149"/>
                <a:gd name="connsiteX32" fmla="*/ 1666857 w 4138458"/>
                <a:gd name="connsiteY32" fmla="*/ 290921 h 1412149"/>
                <a:gd name="connsiteX33" fmla="*/ 1660895 w 4138458"/>
                <a:gd name="connsiteY33" fmla="*/ 290921 h 1412149"/>
                <a:gd name="connsiteX34" fmla="*/ 1619163 w 4138458"/>
                <a:gd name="connsiteY34" fmla="*/ 290921 h 1412149"/>
                <a:gd name="connsiteX35" fmla="*/ 1573863 w 4138458"/>
                <a:gd name="connsiteY35" fmla="*/ 290921 h 1412149"/>
                <a:gd name="connsiteX36" fmla="*/ 1508939 w 4138458"/>
                <a:gd name="connsiteY36" fmla="*/ 290921 h 1412149"/>
                <a:gd name="connsiteX37" fmla="*/ 1505892 w 4138458"/>
                <a:gd name="connsiteY37" fmla="*/ 290921 h 1412149"/>
                <a:gd name="connsiteX38" fmla="*/ 1502977 w 4138458"/>
                <a:gd name="connsiteY38" fmla="*/ 290921 h 1412149"/>
                <a:gd name="connsiteX39" fmla="*/ 1461246 w 4138458"/>
                <a:gd name="connsiteY39" fmla="*/ 290921 h 1412149"/>
                <a:gd name="connsiteX40" fmla="*/ 1411251 w 4138458"/>
                <a:gd name="connsiteY40" fmla="*/ 290921 h 1412149"/>
                <a:gd name="connsiteX41" fmla="*/ 1347974 w 4138458"/>
                <a:gd name="connsiteY41" fmla="*/ 290921 h 1412149"/>
                <a:gd name="connsiteX42" fmla="*/ 1285311 w 4138458"/>
                <a:gd name="connsiteY42" fmla="*/ 290921 h 1412149"/>
                <a:gd name="connsiteX43" fmla="*/ 1253333 w 4138458"/>
                <a:gd name="connsiteY43" fmla="*/ 290921 h 1412149"/>
                <a:gd name="connsiteX44" fmla="*/ 1173474 w 4138458"/>
                <a:gd name="connsiteY44" fmla="*/ 290921 h 1412149"/>
                <a:gd name="connsiteX45" fmla="*/ 1167512 w 4138458"/>
                <a:gd name="connsiteY45" fmla="*/ 290921 h 1412149"/>
                <a:gd name="connsiteX46" fmla="*/ 1127393 w 4138458"/>
                <a:gd name="connsiteY46" fmla="*/ 290921 h 1412149"/>
                <a:gd name="connsiteX47" fmla="*/ 1125780 w 4138458"/>
                <a:gd name="connsiteY47" fmla="*/ 290921 h 1412149"/>
                <a:gd name="connsiteX48" fmla="*/ 1030708 w 4138458"/>
                <a:gd name="connsiteY48" fmla="*/ 290921 h 1412149"/>
                <a:gd name="connsiteX49" fmla="*/ 1024746 w 4138458"/>
                <a:gd name="connsiteY49" fmla="*/ 290921 h 1412149"/>
                <a:gd name="connsiteX50" fmla="*/ 1012509 w 4138458"/>
                <a:gd name="connsiteY50" fmla="*/ 290921 h 1412149"/>
                <a:gd name="connsiteX51" fmla="*/ 983015 w 4138458"/>
                <a:gd name="connsiteY51" fmla="*/ 290921 h 1412149"/>
                <a:gd name="connsiteX52" fmla="*/ 917868 w 4138458"/>
                <a:gd name="connsiteY52" fmla="*/ 290921 h 1412149"/>
                <a:gd name="connsiteX53" fmla="*/ 869743 w 4138458"/>
                <a:gd name="connsiteY53" fmla="*/ 290921 h 1412149"/>
                <a:gd name="connsiteX54" fmla="*/ 791928 w 4138458"/>
                <a:gd name="connsiteY54" fmla="*/ 290921 h 1412149"/>
                <a:gd name="connsiteX55" fmla="*/ 775102 w 4138458"/>
                <a:gd name="connsiteY55" fmla="*/ 290921 h 1412149"/>
                <a:gd name="connsiteX56" fmla="*/ 649162 w 4138458"/>
                <a:gd name="connsiteY56" fmla="*/ 290921 h 1412149"/>
                <a:gd name="connsiteX57" fmla="*/ 575578 w 4138458"/>
                <a:gd name="connsiteY57" fmla="*/ 333186 h 1412149"/>
                <a:gd name="connsiteX58" fmla="*/ 384805 w 4138458"/>
                <a:gd name="connsiteY58" fmla="*/ 663809 h 1412149"/>
                <a:gd name="connsiteX59" fmla="*/ 384805 w 4138458"/>
                <a:gd name="connsiteY59" fmla="*/ 748339 h 1412149"/>
                <a:gd name="connsiteX60" fmla="*/ 575578 w 4138458"/>
                <a:gd name="connsiteY60" fmla="*/ 1078962 h 1412149"/>
                <a:gd name="connsiteX61" fmla="*/ 649162 w 4138458"/>
                <a:gd name="connsiteY61" fmla="*/ 1121227 h 1412149"/>
                <a:gd name="connsiteX62" fmla="*/ 791928 w 4138458"/>
                <a:gd name="connsiteY62" fmla="*/ 1121227 h 1412149"/>
                <a:gd name="connsiteX63" fmla="*/ 1030708 w 4138458"/>
                <a:gd name="connsiteY63" fmla="*/ 1121227 h 1412149"/>
                <a:gd name="connsiteX64" fmla="*/ 1127393 w 4138458"/>
                <a:gd name="connsiteY64" fmla="*/ 1121227 h 1412149"/>
                <a:gd name="connsiteX65" fmla="*/ 1173474 w 4138458"/>
                <a:gd name="connsiteY65" fmla="*/ 1121227 h 1412149"/>
                <a:gd name="connsiteX66" fmla="*/ 1285311 w 4138458"/>
                <a:gd name="connsiteY66" fmla="*/ 1121227 h 1412149"/>
                <a:gd name="connsiteX67" fmla="*/ 1508939 w 4138458"/>
                <a:gd name="connsiteY67" fmla="*/ 1121227 h 1412149"/>
                <a:gd name="connsiteX68" fmla="*/ 1573863 w 4138458"/>
                <a:gd name="connsiteY68" fmla="*/ 1121227 h 1412149"/>
                <a:gd name="connsiteX69" fmla="*/ 1666857 w 4138458"/>
                <a:gd name="connsiteY69" fmla="*/ 1121227 h 1412149"/>
                <a:gd name="connsiteX70" fmla="*/ 1933591 w 4138458"/>
                <a:gd name="connsiteY70" fmla="*/ 1121227 h 1412149"/>
                <a:gd name="connsiteX71" fmla="*/ 1955409 w 4138458"/>
                <a:gd name="connsiteY71" fmla="*/ 1121227 h 1412149"/>
                <a:gd name="connsiteX72" fmla="*/ 2315137 w 4138458"/>
                <a:gd name="connsiteY72" fmla="*/ 1121227 h 1412149"/>
                <a:gd name="connsiteX73" fmla="*/ 2319556 w 4138458"/>
                <a:gd name="connsiteY73" fmla="*/ 1119915 h 1412149"/>
                <a:gd name="connsiteX74" fmla="*/ 2323948 w 4138458"/>
                <a:gd name="connsiteY74" fmla="*/ 1121227 h 1412149"/>
                <a:gd name="connsiteX75" fmla="*/ 2705494 w 4138458"/>
                <a:gd name="connsiteY75" fmla="*/ 1121227 h 1412149"/>
                <a:gd name="connsiteX76" fmla="*/ 2709913 w 4138458"/>
                <a:gd name="connsiteY76" fmla="*/ 1119915 h 1412149"/>
                <a:gd name="connsiteX77" fmla="*/ 2714305 w 4138458"/>
                <a:gd name="connsiteY77" fmla="*/ 1121227 h 1412149"/>
                <a:gd name="connsiteX78" fmla="*/ 2913583 w 4138458"/>
                <a:gd name="connsiteY78" fmla="*/ 1121227 h 1412149"/>
                <a:gd name="connsiteX79" fmla="*/ 3095851 w 4138458"/>
                <a:gd name="connsiteY79" fmla="*/ 1121227 h 1412149"/>
                <a:gd name="connsiteX80" fmla="*/ 3112861 w 4138458"/>
                <a:gd name="connsiteY80" fmla="*/ 1121227 h 1412149"/>
                <a:gd name="connsiteX81" fmla="*/ 3295129 w 4138458"/>
                <a:gd name="connsiteY81" fmla="*/ 1121227 h 1412149"/>
                <a:gd name="connsiteX82" fmla="*/ 3671470 w 4138458"/>
                <a:gd name="connsiteY82" fmla="*/ 1412149 h 1412149"/>
                <a:gd name="connsiteX83" fmla="*/ 3163470 w 4138458"/>
                <a:gd name="connsiteY83" fmla="*/ 1412149 h 1412149"/>
                <a:gd name="connsiteX84" fmla="*/ 3022552 w 4138458"/>
                <a:gd name="connsiteY84" fmla="*/ 1412149 h 1412149"/>
                <a:gd name="connsiteX85" fmla="*/ 2554799 w 4138458"/>
                <a:gd name="connsiteY85" fmla="*/ 1412149 h 1412149"/>
                <a:gd name="connsiteX86" fmla="*/ 2514552 w 4138458"/>
                <a:gd name="connsiteY86" fmla="*/ 1412149 h 1412149"/>
                <a:gd name="connsiteX87" fmla="*/ 2266137 w 4138458"/>
                <a:gd name="connsiteY87" fmla="*/ 1412149 h 1412149"/>
                <a:gd name="connsiteX88" fmla="*/ 1905881 w 4138458"/>
                <a:gd name="connsiteY88" fmla="*/ 1412149 h 1412149"/>
                <a:gd name="connsiteX89" fmla="*/ 1809866 w 4138458"/>
                <a:gd name="connsiteY89" fmla="*/ 1412149 h 1412149"/>
                <a:gd name="connsiteX90" fmla="*/ 1617219 w 4138458"/>
                <a:gd name="connsiteY90" fmla="*/ 1412149 h 1412149"/>
                <a:gd name="connsiteX91" fmla="*/ 1489857 w 4138458"/>
                <a:gd name="connsiteY91" fmla="*/ 1412149 h 1412149"/>
                <a:gd name="connsiteX92" fmla="*/ 1301866 w 4138458"/>
                <a:gd name="connsiteY92" fmla="*/ 1412149 h 1412149"/>
                <a:gd name="connsiteX93" fmla="*/ 1160948 w 4138458"/>
                <a:gd name="connsiteY93" fmla="*/ 1412149 h 1412149"/>
                <a:gd name="connsiteX94" fmla="*/ 1115038 w 4138458"/>
                <a:gd name="connsiteY94" fmla="*/ 1412149 h 1412149"/>
                <a:gd name="connsiteX95" fmla="*/ 840939 w 4138458"/>
                <a:gd name="connsiteY95" fmla="*/ 1412149 h 1412149"/>
                <a:gd name="connsiteX96" fmla="*/ 652948 w 4138458"/>
                <a:gd name="connsiteY96" fmla="*/ 1412149 h 1412149"/>
                <a:gd name="connsiteX97" fmla="*/ 466120 w 4138458"/>
                <a:gd name="connsiteY97" fmla="*/ 1412149 h 1412149"/>
                <a:gd name="connsiteX98" fmla="*/ 340972 w 4138458"/>
                <a:gd name="connsiteY98" fmla="*/ 1340266 h 1412149"/>
                <a:gd name="connsiteX99" fmla="*/ 16513 w 4138458"/>
                <a:gd name="connsiteY99" fmla="*/ 777957 h 1412149"/>
                <a:gd name="connsiteX100" fmla="*/ 16513 w 4138458"/>
                <a:gd name="connsiteY100" fmla="*/ 634192 h 1412149"/>
                <a:gd name="connsiteX101" fmla="*/ 340972 w 4138458"/>
                <a:gd name="connsiteY101" fmla="*/ 71883 h 1412149"/>
                <a:gd name="connsiteX102" fmla="*/ 466120 w 4138458"/>
                <a:gd name="connsiteY102" fmla="*/ 0 h 1412149"/>
                <a:gd name="connsiteX103" fmla="*/ 652948 w 4138458"/>
                <a:gd name="connsiteY103" fmla="*/ 0 h 1412149"/>
                <a:gd name="connsiteX104" fmla="*/ 680314 w 4138458"/>
                <a:gd name="connsiteY104" fmla="*/ 0 h 1412149"/>
                <a:gd name="connsiteX105" fmla="*/ 840939 w 4138458"/>
                <a:gd name="connsiteY105" fmla="*/ 0 h 1412149"/>
                <a:gd name="connsiteX106" fmla="*/ 841276 w 4138458"/>
                <a:gd name="connsiteY106" fmla="*/ 0 h 1412149"/>
                <a:gd name="connsiteX107" fmla="*/ 867142 w 4138458"/>
                <a:gd name="connsiteY107" fmla="*/ 0 h 1412149"/>
                <a:gd name="connsiteX108" fmla="*/ 956611 w 4138458"/>
                <a:gd name="connsiteY108" fmla="*/ 0 h 1412149"/>
                <a:gd name="connsiteX109" fmla="*/ 1028104 w 4138458"/>
                <a:gd name="connsiteY109" fmla="*/ 0 h 1412149"/>
                <a:gd name="connsiteX110" fmla="*/ 1033923 w 4138458"/>
                <a:gd name="connsiteY110" fmla="*/ 0 h 1412149"/>
                <a:gd name="connsiteX111" fmla="*/ 1055133 w 4138458"/>
                <a:gd name="connsiteY111" fmla="*/ 0 h 1412149"/>
                <a:gd name="connsiteX112" fmla="*/ 1080817 w 4138458"/>
                <a:gd name="connsiteY112" fmla="*/ 0 h 1412149"/>
                <a:gd name="connsiteX113" fmla="*/ 1115038 w 4138458"/>
                <a:gd name="connsiteY113" fmla="*/ 0 h 1412149"/>
                <a:gd name="connsiteX114" fmla="*/ 1143439 w 4138458"/>
                <a:gd name="connsiteY114" fmla="*/ 0 h 1412149"/>
                <a:gd name="connsiteX115" fmla="*/ 1160948 w 4138458"/>
                <a:gd name="connsiteY115" fmla="*/ 0 h 1412149"/>
                <a:gd name="connsiteX116" fmla="*/ 1216095 w 4138458"/>
                <a:gd name="connsiteY116" fmla="*/ 0 h 1412149"/>
                <a:gd name="connsiteX117" fmla="*/ 1220751 w 4138458"/>
                <a:gd name="connsiteY117" fmla="*/ 0 h 1412149"/>
                <a:gd name="connsiteX118" fmla="*/ 1267645 w 4138458"/>
                <a:gd name="connsiteY118" fmla="*/ 0 h 1412149"/>
                <a:gd name="connsiteX119" fmla="*/ 1291726 w 4138458"/>
                <a:gd name="connsiteY119" fmla="*/ 0 h 1412149"/>
                <a:gd name="connsiteX120" fmla="*/ 1301866 w 4138458"/>
                <a:gd name="connsiteY120" fmla="*/ 0 h 1412149"/>
                <a:gd name="connsiteX121" fmla="*/ 1331430 w 4138458"/>
                <a:gd name="connsiteY121" fmla="*/ 0 h 1412149"/>
                <a:gd name="connsiteX122" fmla="*/ 1375142 w 4138458"/>
                <a:gd name="connsiteY122" fmla="*/ 0 h 1412149"/>
                <a:gd name="connsiteX123" fmla="*/ 1408742 w 4138458"/>
                <a:gd name="connsiteY123" fmla="*/ 0 h 1412149"/>
                <a:gd name="connsiteX124" fmla="*/ 1455636 w 4138458"/>
                <a:gd name="connsiteY124" fmla="*/ 0 h 1412149"/>
                <a:gd name="connsiteX125" fmla="*/ 1479717 w 4138458"/>
                <a:gd name="connsiteY125" fmla="*/ 0 h 1412149"/>
                <a:gd name="connsiteX126" fmla="*/ 1489857 w 4138458"/>
                <a:gd name="connsiteY126" fmla="*/ 0 h 1412149"/>
                <a:gd name="connsiteX127" fmla="*/ 1536104 w 4138458"/>
                <a:gd name="connsiteY127" fmla="*/ 0 h 1412149"/>
                <a:gd name="connsiteX128" fmla="*/ 1617219 w 4138458"/>
                <a:gd name="connsiteY128" fmla="*/ 0 h 1412149"/>
                <a:gd name="connsiteX129" fmla="*/ 1651439 w 4138458"/>
                <a:gd name="connsiteY129" fmla="*/ 0 h 1412149"/>
                <a:gd name="connsiteX130" fmla="*/ 1728751 w 4138458"/>
                <a:gd name="connsiteY130" fmla="*/ 0 h 1412149"/>
                <a:gd name="connsiteX131" fmla="*/ 1775645 w 4138458"/>
                <a:gd name="connsiteY131" fmla="*/ 0 h 1412149"/>
                <a:gd name="connsiteX132" fmla="*/ 1799726 w 4138458"/>
                <a:gd name="connsiteY132" fmla="*/ 0 h 1412149"/>
                <a:gd name="connsiteX133" fmla="*/ 1809866 w 4138458"/>
                <a:gd name="connsiteY133" fmla="*/ 0 h 1412149"/>
                <a:gd name="connsiteX134" fmla="*/ 1831413 w 4138458"/>
                <a:gd name="connsiteY134" fmla="*/ 0 h 1412149"/>
                <a:gd name="connsiteX135" fmla="*/ 1905881 w 4138458"/>
                <a:gd name="connsiteY135" fmla="*/ 0 h 1412149"/>
                <a:gd name="connsiteX136" fmla="*/ 1992375 w 4138458"/>
                <a:gd name="connsiteY136" fmla="*/ 0 h 1412149"/>
                <a:gd name="connsiteX137" fmla="*/ 2107709 w 4138458"/>
                <a:gd name="connsiteY137" fmla="*/ 0 h 1412149"/>
                <a:gd name="connsiteX138" fmla="*/ 2120075 w 4138458"/>
                <a:gd name="connsiteY138" fmla="*/ 0 h 1412149"/>
                <a:gd name="connsiteX139" fmla="*/ 2185022 w 4138458"/>
                <a:gd name="connsiteY139" fmla="*/ 0 h 1412149"/>
                <a:gd name="connsiteX140" fmla="*/ 2231916 w 4138458"/>
                <a:gd name="connsiteY140" fmla="*/ 0 h 1412149"/>
                <a:gd name="connsiteX141" fmla="*/ 2255997 w 4138458"/>
                <a:gd name="connsiteY141" fmla="*/ 0 h 1412149"/>
                <a:gd name="connsiteX142" fmla="*/ 2266137 w 4138458"/>
                <a:gd name="connsiteY142" fmla="*/ 0 h 1412149"/>
                <a:gd name="connsiteX143" fmla="*/ 2281036 w 4138458"/>
                <a:gd name="connsiteY143" fmla="*/ 0 h 1412149"/>
                <a:gd name="connsiteX144" fmla="*/ 2473684 w 4138458"/>
                <a:gd name="connsiteY144" fmla="*/ 0 h 1412149"/>
                <a:gd name="connsiteX145" fmla="*/ 2514552 w 4138458"/>
                <a:gd name="connsiteY145" fmla="*/ 0 h 1412149"/>
                <a:gd name="connsiteX146" fmla="*/ 2520578 w 4138458"/>
                <a:gd name="connsiteY146" fmla="*/ 0 h 1412149"/>
                <a:gd name="connsiteX147" fmla="*/ 2544659 w 4138458"/>
                <a:gd name="connsiteY147" fmla="*/ 0 h 1412149"/>
                <a:gd name="connsiteX148" fmla="*/ 2554799 w 4138458"/>
                <a:gd name="connsiteY148" fmla="*/ 0 h 1412149"/>
                <a:gd name="connsiteX149" fmla="*/ 2680485 w 4138458"/>
                <a:gd name="connsiteY149" fmla="*/ 0 h 1412149"/>
                <a:gd name="connsiteX150" fmla="*/ 3005042 w 4138458"/>
                <a:gd name="connsiteY150" fmla="*/ 0 h 1412149"/>
                <a:gd name="connsiteX151" fmla="*/ 3022552 w 4138458"/>
                <a:gd name="connsiteY151" fmla="*/ 0 h 1412149"/>
                <a:gd name="connsiteX152" fmla="*/ 3082355 w 4138458"/>
                <a:gd name="connsiteY152" fmla="*/ 0 h 1412149"/>
                <a:gd name="connsiteX153" fmla="*/ 3129249 w 4138458"/>
                <a:gd name="connsiteY153" fmla="*/ 0 h 1412149"/>
                <a:gd name="connsiteX154" fmla="*/ 3153330 w 4138458"/>
                <a:gd name="connsiteY154" fmla="*/ 0 h 1412149"/>
                <a:gd name="connsiteX155" fmla="*/ 3163470 w 4138458"/>
                <a:gd name="connsiteY155" fmla="*/ 0 h 1412149"/>
                <a:gd name="connsiteX156" fmla="*/ 3236746 w 4138458"/>
                <a:gd name="connsiteY156" fmla="*/ 0 h 1412149"/>
                <a:gd name="connsiteX157" fmla="*/ 3671470 w 4138458"/>
                <a:gd name="connsiteY157" fmla="*/ 0 h 1412149"/>
                <a:gd name="connsiteX158" fmla="*/ 3796617 w 4138458"/>
                <a:gd name="connsiteY158" fmla="*/ 71883 h 1412149"/>
                <a:gd name="connsiteX159" fmla="*/ 4121076 w 4138458"/>
                <a:gd name="connsiteY159" fmla="*/ 634192 h 1412149"/>
                <a:gd name="connsiteX160" fmla="*/ 4121076 w 4138458"/>
                <a:gd name="connsiteY160" fmla="*/ 777957 h 1412149"/>
                <a:gd name="connsiteX161" fmla="*/ 3796617 w 4138458"/>
                <a:gd name="connsiteY161" fmla="*/ 1340266 h 1412149"/>
                <a:gd name="connsiteX162" fmla="*/ 3671470 w 4138458"/>
                <a:gd name="connsiteY162"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138458" h="1412149">
                  <a:moveTo>
                    <a:pt x="3494407" y="1121227"/>
                  </a:moveTo>
                  <a:cubicBezTo>
                    <a:pt x="3521660" y="1121227"/>
                    <a:pt x="3554364" y="1102140"/>
                    <a:pt x="3567991" y="1078962"/>
                  </a:cubicBezTo>
                  <a:cubicBezTo>
                    <a:pt x="3567991" y="1078962"/>
                    <a:pt x="3567991" y="1078962"/>
                    <a:pt x="3758764" y="748339"/>
                  </a:cubicBezTo>
                  <a:cubicBezTo>
                    <a:pt x="3772390" y="725162"/>
                    <a:pt x="3772390" y="686987"/>
                    <a:pt x="3758764" y="663809"/>
                  </a:cubicBezTo>
                  <a:cubicBezTo>
                    <a:pt x="3758764" y="663809"/>
                    <a:pt x="3758764" y="663809"/>
                    <a:pt x="3567991" y="333186"/>
                  </a:cubicBezTo>
                  <a:cubicBezTo>
                    <a:pt x="3554364" y="310009"/>
                    <a:pt x="3521660" y="290921"/>
                    <a:pt x="3494407" y="290921"/>
                  </a:cubicBezTo>
                  <a:cubicBezTo>
                    <a:pt x="3494407" y="290921"/>
                    <a:pt x="3494407" y="290921"/>
                    <a:pt x="3333442" y="290921"/>
                  </a:cubicBezTo>
                  <a:lnTo>
                    <a:pt x="3295129" y="290921"/>
                  </a:lnTo>
                  <a:lnTo>
                    <a:pt x="3289167" y="290921"/>
                  </a:lnTo>
                  <a:lnTo>
                    <a:pt x="3247435" y="290921"/>
                  </a:lnTo>
                  <a:lnTo>
                    <a:pt x="3238801" y="290921"/>
                  </a:lnTo>
                  <a:lnTo>
                    <a:pt x="3134164" y="290921"/>
                  </a:lnTo>
                  <a:lnTo>
                    <a:pt x="3112861" y="290921"/>
                  </a:lnTo>
                  <a:lnTo>
                    <a:pt x="3095851" y="290921"/>
                  </a:lnTo>
                  <a:lnTo>
                    <a:pt x="3089889" y="290921"/>
                  </a:lnTo>
                  <a:lnTo>
                    <a:pt x="3048157" y="290921"/>
                  </a:lnTo>
                  <a:lnTo>
                    <a:pt x="3039523" y="290921"/>
                  </a:lnTo>
                  <a:lnTo>
                    <a:pt x="2934886" y="290921"/>
                  </a:lnTo>
                  <a:lnTo>
                    <a:pt x="2913583" y="290921"/>
                  </a:lnTo>
                  <a:lnTo>
                    <a:pt x="2840245" y="290921"/>
                  </a:lnTo>
                  <a:cubicBezTo>
                    <a:pt x="2803730" y="290921"/>
                    <a:pt x="2761998" y="290921"/>
                    <a:pt x="2714305" y="290921"/>
                  </a:cubicBezTo>
                  <a:lnTo>
                    <a:pt x="2709913" y="292233"/>
                  </a:lnTo>
                  <a:lnTo>
                    <a:pt x="2705494" y="290921"/>
                  </a:lnTo>
                  <a:cubicBezTo>
                    <a:pt x="2705494" y="290921"/>
                    <a:pt x="2705494" y="290921"/>
                    <a:pt x="2323948" y="290921"/>
                  </a:cubicBezTo>
                  <a:lnTo>
                    <a:pt x="2319556" y="292233"/>
                  </a:lnTo>
                  <a:lnTo>
                    <a:pt x="2315137" y="290921"/>
                  </a:lnTo>
                  <a:cubicBezTo>
                    <a:pt x="2315137" y="290921"/>
                    <a:pt x="2315137" y="290921"/>
                    <a:pt x="2059531" y="290921"/>
                  </a:cubicBezTo>
                  <a:lnTo>
                    <a:pt x="1955409" y="290921"/>
                  </a:lnTo>
                  <a:lnTo>
                    <a:pt x="1949447" y="290921"/>
                  </a:lnTo>
                  <a:lnTo>
                    <a:pt x="1933591" y="290921"/>
                  </a:lnTo>
                  <a:lnTo>
                    <a:pt x="1907716" y="290921"/>
                  </a:lnTo>
                  <a:cubicBezTo>
                    <a:pt x="1871946" y="290921"/>
                    <a:pt x="1809348" y="290921"/>
                    <a:pt x="1699803" y="290921"/>
                  </a:cubicBezTo>
                  <a:lnTo>
                    <a:pt x="1666857" y="290921"/>
                  </a:lnTo>
                  <a:lnTo>
                    <a:pt x="1660895" y="290921"/>
                  </a:lnTo>
                  <a:lnTo>
                    <a:pt x="1619163" y="290921"/>
                  </a:lnTo>
                  <a:lnTo>
                    <a:pt x="1573863" y="290921"/>
                  </a:lnTo>
                  <a:lnTo>
                    <a:pt x="1508939" y="290921"/>
                  </a:lnTo>
                  <a:lnTo>
                    <a:pt x="1505892" y="290921"/>
                  </a:lnTo>
                  <a:lnTo>
                    <a:pt x="1502977" y="290921"/>
                  </a:lnTo>
                  <a:lnTo>
                    <a:pt x="1461246" y="290921"/>
                  </a:lnTo>
                  <a:lnTo>
                    <a:pt x="1411251" y="290921"/>
                  </a:lnTo>
                  <a:lnTo>
                    <a:pt x="1347974" y="290921"/>
                  </a:lnTo>
                  <a:lnTo>
                    <a:pt x="1285311" y="290921"/>
                  </a:lnTo>
                  <a:lnTo>
                    <a:pt x="1253333" y="290921"/>
                  </a:lnTo>
                  <a:lnTo>
                    <a:pt x="1173474" y="290921"/>
                  </a:lnTo>
                  <a:lnTo>
                    <a:pt x="1167512" y="290921"/>
                  </a:lnTo>
                  <a:lnTo>
                    <a:pt x="1127393" y="290921"/>
                  </a:lnTo>
                  <a:lnTo>
                    <a:pt x="1125780" y="290921"/>
                  </a:lnTo>
                  <a:lnTo>
                    <a:pt x="1030708" y="290921"/>
                  </a:lnTo>
                  <a:cubicBezTo>
                    <a:pt x="1030708" y="290921"/>
                    <a:pt x="1030708" y="290921"/>
                    <a:pt x="1024746" y="290921"/>
                  </a:cubicBezTo>
                  <a:lnTo>
                    <a:pt x="1012509" y="290921"/>
                  </a:lnTo>
                  <a:lnTo>
                    <a:pt x="983015" y="290921"/>
                  </a:lnTo>
                  <a:lnTo>
                    <a:pt x="917868" y="290921"/>
                  </a:lnTo>
                  <a:lnTo>
                    <a:pt x="869743" y="290921"/>
                  </a:lnTo>
                  <a:lnTo>
                    <a:pt x="791928" y="290921"/>
                  </a:lnTo>
                  <a:lnTo>
                    <a:pt x="775102" y="290921"/>
                  </a:lnTo>
                  <a:cubicBezTo>
                    <a:pt x="738587" y="290921"/>
                    <a:pt x="696855" y="290921"/>
                    <a:pt x="649162" y="290921"/>
                  </a:cubicBezTo>
                  <a:cubicBezTo>
                    <a:pt x="622590" y="290921"/>
                    <a:pt x="589204" y="310009"/>
                    <a:pt x="575578" y="333186"/>
                  </a:cubicBezTo>
                  <a:cubicBezTo>
                    <a:pt x="575578" y="333186"/>
                    <a:pt x="575578" y="333186"/>
                    <a:pt x="384805" y="663809"/>
                  </a:cubicBezTo>
                  <a:cubicBezTo>
                    <a:pt x="371859" y="686987"/>
                    <a:pt x="371859" y="725162"/>
                    <a:pt x="384805" y="748339"/>
                  </a:cubicBezTo>
                  <a:cubicBezTo>
                    <a:pt x="384805" y="748339"/>
                    <a:pt x="384805" y="748339"/>
                    <a:pt x="575578" y="1078962"/>
                  </a:cubicBezTo>
                  <a:cubicBezTo>
                    <a:pt x="589204" y="1102140"/>
                    <a:pt x="622590" y="1121227"/>
                    <a:pt x="649162" y="1121227"/>
                  </a:cubicBezTo>
                  <a:lnTo>
                    <a:pt x="791928" y="1121227"/>
                  </a:lnTo>
                  <a:lnTo>
                    <a:pt x="1030708" y="1121227"/>
                  </a:lnTo>
                  <a:lnTo>
                    <a:pt x="1127393" y="1121227"/>
                  </a:lnTo>
                  <a:lnTo>
                    <a:pt x="1173474" y="1121227"/>
                  </a:lnTo>
                  <a:lnTo>
                    <a:pt x="1285311" y="1121227"/>
                  </a:lnTo>
                  <a:lnTo>
                    <a:pt x="1508939" y="1121227"/>
                  </a:lnTo>
                  <a:lnTo>
                    <a:pt x="1573863" y="1121227"/>
                  </a:lnTo>
                  <a:lnTo>
                    <a:pt x="1666857" y="1121227"/>
                  </a:lnTo>
                  <a:lnTo>
                    <a:pt x="1933591" y="1121227"/>
                  </a:lnTo>
                  <a:lnTo>
                    <a:pt x="1955409" y="1121227"/>
                  </a:lnTo>
                  <a:lnTo>
                    <a:pt x="2315137" y="1121227"/>
                  </a:lnTo>
                  <a:lnTo>
                    <a:pt x="2319556" y="1119915"/>
                  </a:lnTo>
                  <a:lnTo>
                    <a:pt x="2323948" y="1121227"/>
                  </a:lnTo>
                  <a:lnTo>
                    <a:pt x="2705494" y="1121227"/>
                  </a:lnTo>
                  <a:lnTo>
                    <a:pt x="2709913" y="1119915"/>
                  </a:lnTo>
                  <a:lnTo>
                    <a:pt x="2714305" y="1121227"/>
                  </a:lnTo>
                  <a:lnTo>
                    <a:pt x="2913583" y="1121227"/>
                  </a:lnTo>
                  <a:lnTo>
                    <a:pt x="3095851" y="1121227"/>
                  </a:lnTo>
                  <a:lnTo>
                    <a:pt x="3112861" y="1121227"/>
                  </a:lnTo>
                  <a:lnTo>
                    <a:pt x="3295129" y="1121227"/>
                  </a:lnTo>
                  <a:close/>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01ACBE"/>
            </a:solidFill>
            <a:ln w="19050">
              <a:noFill/>
            </a:ln>
            <a:effectLst>
              <a:innerShdw blurRad="1016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5" name="任意多边形 4"/>
            <p:cNvSpPr>
              <a:spLocks/>
            </p:cNvSpPr>
            <p:nvPr/>
          </p:nvSpPr>
          <p:spPr bwMode="auto">
            <a:xfrm rot="10800000">
              <a:off x="1064979" y="1975711"/>
              <a:ext cx="3147691" cy="1074074"/>
            </a:xfrm>
            <a:custGeom>
              <a:avLst/>
              <a:gdLst>
                <a:gd name="connsiteX0" fmla="*/ 3671470 w 4138458"/>
                <a:gd name="connsiteY0" fmla="*/ 1412149 h 1412149"/>
                <a:gd name="connsiteX1" fmla="*/ 3163470 w 4138458"/>
                <a:gd name="connsiteY1" fmla="*/ 1412149 h 1412149"/>
                <a:gd name="connsiteX2" fmla="*/ 3022552 w 4138458"/>
                <a:gd name="connsiteY2" fmla="*/ 1412149 h 1412149"/>
                <a:gd name="connsiteX3" fmla="*/ 2554799 w 4138458"/>
                <a:gd name="connsiteY3" fmla="*/ 1412149 h 1412149"/>
                <a:gd name="connsiteX4" fmla="*/ 2514552 w 4138458"/>
                <a:gd name="connsiteY4" fmla="*/ 1412149 h 1412149"/>
                <a:gd name="connsiteX5" fmla="*/ 2266137 w 4138458"/>
                <a:gd name="connsiteY5" fmla="*/ 1412149 h 1412149"/>
                <a:gd name="connsiteX6" fmla="*/ 1905881 w 4138458"/>
                <a:gd name="connsiteY6" fmla="*/ 1412149 h 1412149"/>
                <a:gd name="connsiteX7" fmla="*/ 1809866 w 4138458"/>
                <a:gd name="connsiteY7" fmla="*/ 1412149 h 1412149"/>
                <a:gd name="connsiteX8" fmla="*/ 1617219 w 4138458"/>
                <a:gd name="connsiteY8" fmla="*/ 1412149 h 1412149"/>
                <a:gd name="connsiteX9" fmla="*/ 1489857 w 4138458"/>
                <a:gd name="connsiteY9" fmla="*/ 1412149 h 1412149"/>
                <a:gd name="connsiteX10" fmla="*/ 1301866 w 4138458"/>
                <a:gd name="connsiteY10" fmla="*/ 1412149 h 1412149"/>
                <a:gd name="connsiteX11" fmla="*/ 1160948 w 4138458"/>
                <a:gd name="connsiteY11" fmla="*/ 1412149 h 1412149"/>
                <a:gd name="connsiteX12" fmla="*/ 1115038 w 4138458"/>
                <a:gd name="connsiteY12" fmla="*/ 1412149 h 1412149"/>
                <a:gd name="connsiteX13" fmla="*/ 840939 w 4138458"/>
                <a:gd name="connsiteY13" fmla="*/ 1412149 h 1412149"/>
                <a:gd name="connsiteX14" fmla="*/ 652948 w 4138458"/>
                <a:gd name="connsiteY14" fmla="*/ 1412149 h 1412149"/>
                <a:gd name="connsiteX15" fmla="*/ 466120 w 4138458"/>
                <a:gd name="connsiteY15" fmla="*/ 1412149 h 1412149"/>
                <a:gd name="connsiteX16" fmla="*/ 340972 w 4138458"/>
                <a:gd name="connsiteY16" fmla="*/ 1340266 h 1412149"/>
                <a:gd name="connsiteX17" fmla="*/ 16513 w 4138458"/>
                <a:gd name="connsiteY17" fmla="*/ 777957 h 1412149"/>
                <a:gd name="connsiteX18" fmla="*/ 16513 w 4138458"/>
                <a:gd name="connsiteY18" fmla="*/ 634192 h 1412149"/>
                <a:gd name="connsiteX19" fmla="*/ 340972 w 4138458"/>
                <a:gd name="connsiteY19" fmla="*/ 71883 h 1412149"/>
                <a:gd name="connsiteX20" fmla="*/ 466120 w 4138458"/>
                <a:gd name="connsiteY20" fmla="*/ 0 h 1412149"/>
                <a:gd name="connsiteX21" fmla="*/ 652948 w 4138458"/>
                <a:gd name="connsiteY21" fmla="*/ 0 h 1412149"/>
                <a:gd name="connsiteX22" fmla="*/ 680314 w 4138458"/>
                <a:gd name="connsiteY22" fmla="*/ 0 h 1412149"/>
                <a:gd name="connsiteX23" fmla="*/ 840939 w 4138458"/>
                <a:gd name="connsiteY23" fmla="*/ 0 h 1412149"/>
                <a:gd name="connsiteX24" fmla="*/ 841276 w 4138458"/>
                <a:gd name="connsiteY24" fmla="*/ 0 h 1412149"/>
                <a:gd name="connsiteX25" fmla="*/ 867142 w 4138458"/>
                <a:gd name="connsiteY25" fmla="*/ 0 h 1412149"/>
                <a:gd name="connsiteX26" fmla="*/ 956611 w 4138458"/>
                <a:gd name="connsiteY26" fmla="*/ 0 h 1412149"/>
                <a:gd name="connsiteX27" fmla="*/ 1028104 w 4138458"/>
                <a:gd name="connsiteY27" fmla="*/ 0 h 1412149"/>
                <a:gd name="connsiteX28" fmla="*/ 1033923 w 4138458"/>
                <a:gd name="connsiteY28" fmla="*/ 0 h 1412149"/>
                <a:gd name="connsiteX29" fmla="*/ 1055133 w 4138458"/>
                <a:gd name="connsiteY29" fmla="*/ 0 h 1412149"/>
                <a:gd name="connsiteX30" fmla="*/ 1080817 w 4138458"/>
                <a:gd name="connsiteY30" fmla="*/ 0 h 1412149"/>
                <a:gd name="connsiteX31" fmla="*/ 1115038 w 4138458"/>
                <a:gd name="connsiteY31" fmla="*/ 0 h 1412149"/>
                <a:gd name="connsiteX32" fmla="*/ 1143439 w 4138458"/>
                <a:gd name="connsiteY32" fmla="*/ 0 h 1412149"/>
                <a:gd name="connsiteX33" fmla="*/ 1160948 w 4138458"/>
                <a:gd name="connsiteY33" fmla="*/ 0 h 1412149"/>
                <a:gd name="connsiteX34" fmla="*/ 1216095 w 4138458"/>
                <a:gd name="connsiteY34" fmla="*/ 0 h 1412149"/>
                <a:gd name="connsiteX35" fmla="*/ 1220751 w 4138458"/>
                <a:gd name="connsiteY35" fmla="*/ 0 h 1412149"/>
                <a:gd name="connsiteX36" fmla="*/ 1267645 w 4138458"/>
                <a:gd name="connsiteY36" fmla="*/ 0 h 1412149"/>
                <a:gd name="connsiteX37" fmla="*/ 1291726 w 4138458"/>
                <a:gd name="connsiteY37" fmla="*/ 0 h 1412149"/>
                <a:gd name="connsiteX38" fmla="*/ 1301866 w 4138458"/>
                <a:gd name="connsiteY38" fmla="*/ 0 h 1412149"/>
                <a:gd name="connsiteX39" fmla="*/ 1331430 w 4138458"/>
                <a:gd name="connsiteY39" fmla="*/ 0 h 1412149"/>
                <a:gd name="connsiteX40" fmla="*/ 1375142 w 4138458"/>
                <a:gd name="connsiteY40" fmla="*/ 0 h 1412149"/>
                <a:gd name="connsiteX41" fmla="*/ 1408742 w 4138458"/>
                <a:gd name="connsiteY41" fmla="*/ 0 h 1412149"/>
                <a:gd name="connsiteX42" fmla="*/ 1455636 w 4138458"/>
                <a:gd name="connsiteY42" fmla="*/ 0 h 1412149"/>
                <a:gd name="connsiteX43" fmla="*/ 1479717 w 4138458"/>
                <a:gd name="connsiteY43" fmla="*/ 0 h 1412149"/>
                <a:gd name="connsiteX44" fmla="*/ 1489857 w 4138458"/>
                <a:gd name="connsiteY44" fmla="*/ 0 h 1412149"/>
                <a:gd name="connsiteX45" fmla="*/ 1536104 w 4138458"/>
                <a:gd name="connsiteY45" fmla="*/ 0 h 1412149"/>
                <a:gd name="connsiteX46" fmla="*/ 1617219 w 4138458"/>
                <a:gd name="connsiteY46" fmla="*/ 0 h 1412149"/>
                <a:gd name="connsiteX47" fmla="*/ 1651439 w 4138458"/>
                <a:gd name="connsiteY47" fmla="*/ 0 h 1412149"/>
                <a:gd name="connsiteX48" fmla="*/ 1728751 w 4138458"/>
                <a:gd name="connsiteY48" fmla="*/ 0 h 1412149"/>
                <a:gd name="connsiteX49" fmla="*/ 1775645 w 4138458"/>
                <a:gd name="connsiteY49" fmla="*/ 0 h 1412149"/>
                <a:gd name="connsiteX50" fmla="*/ 1799726 w 4138458"/>
                <a:gd name="connsiteY50" fmla="*/ 0 h 1412149"/>
                <a:gd name="connsiteX51" fmla="*/ 1809866 w 4138458"/>
                <a:gd name="connsiteY51" fmla="*/ 0 h 1412149"/>
                <a:gd name="connsiteX52" fmla="*/ 1831413 w 4138458"/>
                <a:gd name="connsiteY52" fmla="*/ 0 h 1412149"/>
                <a:gd name="connsiteX53" fmla="*/ 1905881 w 4138458"/>
                <a:gd name="connsiteY53" fmla="*/ 0 h 1412149"/>
                <a:gd name="connsiteX54" fmla="*/ 1992375 w 4138458"/>
                <a:gd name="connsiteY54" fmla="*/ 0 h 1412149"/>
                <a:gd name="connsiteX55" fmla="*/ 2107709 w 4138458"/>
                <a:gd name="connsiteY55" fmla="*/ 0 h 1412149"/>
                <a:gd name="connsiteX56" fmla="*/ 2120075 w 4138458"/>
                <a:gd name="connsiteY56" fmla="*/ 0 h 1412149"/>
                <a:gd name="connsiteX57" fmla="*/ 2185022 w 4138458"/>
                <a:gd name="connsiteY57" fmla="*/ 0 h 1412149"/>
                <a:gd name="connsiteX58" fmla="*/ 2231916 w 4138458"/>
                <a:gd name="connsiteY58" fmla="*/ 0 h 1412149"/>
                <a:gd name="connsiteX59" fmla="*/ 2255997 w 4138458"/>
                <a:gd name="connsiteY59" fmla="*/ 0 h 1412149"/>
                <a:gd name="connsiteX60" fmla="*/ 2266137 w 4138458"/>
                <a:gd name="connsiteY60" fmla="*/ 0 h 1412149"/>
                <a:gd name="connsiteX61" fmla="*/ 2281036 w 4138458"/>
                <a:gd name="connsiteY61" fmla="*/ 0 h 1412149"/>
                <a:gd name="connsiteX62" fmla="*/ 2473684 w 4138458"/>
                <a:gd name="connsiteY62" fmla="*/ 0 h 1412149"/>
                <a:gd name="connsiteX63" fmla="*/ 2514552 w 4138458"/>
                <a:gd name="connsiteY63" fmla="*/ 0 h 1412149"/>
                <a:gd name="connsiteX64" fmla="*/ 2520578 w 4138458"/>
                <a:gd name="connsiteY64" fmla="*/ 0 h 1412149"/>
                <a:gd name="connsiteX65" fmla="*/ 2544659 w 4138458"/>
                <a:gd name="connsiteY65" fmla="*/ 0 h 1412149"/>
                <a:gd name="connsiteX66" fmla="*/ 2554799 w 4138458"/>
                <a:gd name="connsiteY66" fmla="*/ 0 h 1412149"/>
                <a:gd name="connsiteX67" fmla="*/ 2680485 w 4138458"/>
                <a:gd name="connsiteY67" fmla="*/ 0 h 1412149"/>
                <a:gd name="connsiteX68" fmla="*/ 3005042 w 4138458"/>
                <a:gd name="connsiteY68" fmla="*/ 0 h 1412149"/>
                <a:gd name="connsiteX69" fmla="*/ 3022552 w 4138458"/>
                <a:gd name="connsiteY69" fmla="*/ 0 h 1412149"/>
                <a:gd name="connsiteX70" fmla="*/ 3082355 w 4138458"/>
                <a:gd name="connsiteY70" fmla="*/ 0 h 1412149"/>
                <a:gd name="connsiteX71" fmla="*/ 3129249 w 4138458"/>
                <a:gd name="connsiteY71" fmla="*/ 0 h 1412149"/>
                <a:gd name="connsiteX72" fmla="*/ 3153330 w 4138458"/>
                <a:gd name="connsiteY72" fmla="*/ 0 h 1412149"/>
                <a:gd name="connsiteX73" fmla="*/ 3163470 w 4138458"/>
                <a:gd name="connsiteY73" fmla="*/ 0 h 1412149"/>
                <a:gd name="connsiteX74" fmla="*/ 3236746 w 4138458"/>
                <a:gd name="connsiteY74" fmla="*/ 0 h 1412149"/>
                <a:gd name="connsiteX75" fmla="*/ 3671470 w 4138458"/>
                <a:gd name="connsiteY75" fmla="*/ 0 h 1412149"/>
                <a:gd name="connsiteX76" fmla="*/ 3796617 w 4138458"/>
                <a:gd name="connsiteY76" fmla="*/ 71883 h 1412149"/>
                <a:gd name="connsiteX77" fmla="*/ 4121076 w 4138458"/>
                <a:gd name="connsiteY77" fmla="*/ 634192 h 1412149"/>
                <a:gd name="connsiteX78" fmla="*/ 4121076 w 4138458"/>
                <a:gd name="connsiteY78" fmla="*/ 777957 h 1412149"/>
                <a:gd name="connsiteX79" fmla="*/ 3796617 w 4138458"/>
                <a:gd name="connsiteY79" fmla="*/ 1340266 h 1412149"/>
                <a:gd name="connsiteX80" fmla="*/ 3671470 w 4138458"/>
                <a:gd name="connsiteY80"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38458" h="1412149">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chemeClr val="bg1">
                <a:alpha val="0"/>
              </a:schemeClr>
            </a:solidFill>
            <a:ln w="38100">
              <a:gradFill flip="none" rotWithShape="1">
                <a:gsLst>
                  <a:gs pos="0">
                    <a:srgbClr val="F9F9F9"/>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6" name="任意多边形 5"/>
            <p:cNvSpPr>
              <a:spLocks/>
            </p:cNvSpPr>
            <p:nvPr/>
          </p:nvSpPr>
          <p:spPr bwMode="auto">
            <a:xfrm rot="10800000">
              <a:off x="1348136" y="2196985"/>
              <a:ext cx="2581375" cy="631527"/>
            </a:xfrm>
            <a:custGeom>
              <a:avLst/>
              <a:gdLst>
                <a:gd name="connsiteX0" fmla="*/ 3119312 w 3393888"/>
                <a:gd name="connsiteY0" fmla="*/ 830306 h 830306"/>
                <a:gd name="connsiteX1" fmla="*/ 2920034 w 3393888"/>
                <a:gd name="connsiteY1" fmla="*/ 830306 h 830306"/>
                <a:gd name="connsiteX2" fmla="*/ 2737766 w 3393888"/>
                <a:gd name="connsiteY2" fmla="*/ 830306 h 830306"/>
                <a:gd name="connsiteX3" fmla="*/ 2720756 w 3393888"/>
                <a:gd name="connsiteY3" fmla="*/ 830306 h 830306"/>
                <a:gd name="connsiteX4" fmla="*/ 2538488 w 3393888"/>
                <a:gd name="connsiteY4" fmla="*/ 830306 h 830306"/>
                <a:gd name="connsiteX5" fmla="*/ 2339210 w 3393888"/>
                <a:gd name="connsiteY5" fmla="*/ 830306 h 830306"/>
                <a:gd name="connsiteX6" fmla="*/ 2334818 w 3393888"/>
                <a:gd name="connsiteY6" fmla="*/ 828994 h 830306"/>
                <a:gd name="connsiteX7" fmla="*/ 2330399 w 3393888"/>
                <a:gd name="connsiteY7" fmla="*/ 830306 h 830306"/>
                <a:gd name="connsiteX8" fmla="*/ 1948853 w 3393888"/>
                <a:gd name="connsiteY8" fmla="*/ 830306 h 830306"/>
                <a:gd name="connsiteX9" fmla="*/ 1944461 w 3393888"/>
                <a:gd name="connsiteY9" fmla="*/ 828994 h 830306"/>
                <a:gd name="connsiteX10" fmla="*/ 1940042 w 3393888"/>
                <a:gd name="connsiteY10" fmla="*/ 830306 h 830306"/>
                <a:gd name="connsiteX11" fmla="*/ 1580314 w 3393888"/>
                <a:gd name="connsiteY11" fmla="*/ 830306 h 830306"/>
                <a:gd name="connsiteX12" fmla="*/ 1558496 w 3393888"/>
                <a:gd name="connsiteY12" fmla="*/ 830306 h 830306"/>
                <a:gd name="connsiteX13" fmla="*/ 1291762 w 3393888"/>
                <a:gd name="connsiteY13" fmla="*/ 830306 h 830306"/>
                <a:gd name="connsiteX14" fmla="*/ 1198768 w 3393888"/>
                <a:gd name="connsiteY14" fmla="*/ 830306 h 830306"/>
                <a:gd name="connsiteX15" fmla="*/ 1133844 w 3393888"/>
                <a:gd name="connsiteY15" fmla="*/ 830306 h 830306"/>
                <a:gd name="connsiteX16" fmla="*/ 910216 w 3393888"/>
                <a:gd name="connsiteY16" fmla="*/ 830306 h 830306"/>
                <a:gd name="connsiteX17" fmla="*/ 798379 w 3393888"/>
                <a:gd name="connsiteY17" fmla="*/ 830306 h 830306"/>
                <a:gd name="connsiteX18" fmla="*/ 752298 w 3393888"/>
                <a:gd name="connsiteY18" fmla="*/ 830306 h 830306"/>
                <a:gd name="connsiteX19" fmla="*/ 655613 w 3393888"/>
                <a:gd name="connsiteY19" fmla="*/ 830306 h 830306"/>
                <a:gd name="connsiteX20" fmla="*/ 416833 w 3393888"/>
                <a:gd name="connsiteY20" fmla="*/ 830306 h 830306"/>
                <a:gd name="connsiteX21" fmla="*/ 274067 w 3393888"/>
                <a:gd name="connsiteY21" fmla="*/ 830306 h 830306"/>
                <a:gd name="connsiteX22" fmla="*/ 200483 w 3393888"/>
                <a:gd name="connsiteY22" fmla="*/ 788041 h 830306"/>
                <a:gd name="connsiteX23" fmla="*/ 9710 w 3393888"/>
                <a:gd name="connsiteY23" fmla="*/ 457418 h 830306"/>
                <a:gd name="connsiteX24" fmla="*/ 9710 w 3393888"/>
                <a:gd name="connsiteY24" fmla="*/ 372888 h 830306"/>
                <a:gd name="connsiteX25" fmla="*/ 200483 w 3393888"/>
                <a:gd name="connsiteY25" fmla="*/ 42265 h 830306"/>
                <a:gd name="connsiteX26" fmla="*/ 274067 w 3393888"/>
                <a:gd name="connsiteY26" fmla="*/ 0 h 830306"/>
                <a:gd name="connsiteX27" fmla="*/ 400007 w 3393888"/>
                <a:gd name="connsiteY27" fmla="*/ 0 h 830306"/>
                <a:gd name="connsiteX28" fmla="*/ 416833 w 3393888"/>
                <a:gd name="connsiteY28" fmla="*/ 0 h 830306"/>
                <a:gd name="connsiteX29" fmla="*/ 494648 w 3393888"/>
                <a:gd name="connsiteY29" fmla="*/ 0 h 830306"/>
                <a:gd name="connsiteX30" fmla="*/ 542773 w 3393888"/>
                <a:gd name="connsiteY30" fmla="*/ 0 h 830306"/>
                <a:gd name="connsiteX31" fmla="*/ 607920 w 3393888"/>
                <a:gd name="connsiteY31" fmla="*/ 0 h 830306"/>
                <a:gd name="connsiteX32" fmla="*/ 637414 w 3393888"/>
                <a:gd name="connsiteY32" fmla="*/ 0 h 830306"/>
                <a:gd name="connsiteX33" fmla="*/ 649651 w 3393888"/>
                <a:gd name="connsiteY33" fmla="*/ 0 h 830306"/>
                <a:gd name="connsiteX34" fmla="*/ 655613 w 3393888"/>
                <a:gd name="connsiteY34" fmla="*/ 0 h 830306"/>
                <a:gd name="connsiteX35" fmla="*/ 750685 w 3393888"/>
                <a:gd name="connsiteY35" fmla="*/ 0 h 830306"/>
                <a:gd name="connsiteX36" fmla="*/ 752298 w 3393888"/>
                <a:gd name="connsiteY36" fmla="*/ 0 h 830306"/>
                <a:gd name="connsiteX37" fmla="*/ 792417 w 3393888"/>
                <a:gd name="connsiteY37" fmla="*/ 0 h 830306"/>
                <a:gd name="connsiteX38" fmla="*/ 798379 w 3393888"/>
                <a:gd name="connsiteY38" fmla="*/ 0 h 830306"/>
                <a:gd name="connsiteX39" fmla="*/ 878238 w 3393888"/>
                <a:gd name="connsiteY39" fmla="*/ 0 h 830306"/>
                <a:gd name="connsiteX40" fmla="*/ 910216 w 3393888"/>
                <a:gd name="connsiteY40" fmla="*/ 0 h 830306"/>
                <a:gd name="connsiteX41" fmla="*/ 972879 w 3393888"/>
                <a:gd name="connsiteY41" fmla="*/ 0 h 830306"/>
                <a:gd name="connsiteX42" fmla="*/ 1036156 w 3393888"/>
                <a:gd name="connsiteY42" fmla="*/ 0 h 830306"/>
                <a:gd name="connsiteX43" fmla="*/ 1086151 w 3393888"/>
                <a:gd name="connsiteY43" fmla="*/ 0 h 830306"/>
                <a:gd name="connsiteX44" fmla="*/ 1127882 w 3393888"/>
                <a:gd name="connsiteY44" fmla="*/ 0 h 830306"/>
                <a:gd name="connsiteX45" fmla="*/ 1130797 w 3393888"/>
                <a:gd name="connsiteY45" fmla="*/ 0 h 830306"/>
                <a:gd name="connsiteX46" fmla="*/ 1133844 w 3393888"/>
                <a:gd name="connsiteY46" fmla="*/ 0 h 830306"/>
                <a:gd name="connsiteX47" fmla="*/ 1198768 w 3393888"/>
                <a:gd name="connsiteY47" fmla="*/ 0 h 830306"/>
                <a:gd name="connsiteX48" fmla="*/ 1244068 w 3393888"/>
                <a:gd name="connsiteY48" fmla="*/ 0 h 830306"/>
                <a:gd name="connsiteX49" fmla="*/ 1285800 w 3393888"/>
                <a:gd name="connsiteY49" fmla="*/ 0 h 830306"/>
                <a:gd name="connsiteX50" fmla="*/ 1291762 w 3393888"/>
                <a:gd name="connsiteY50" fmla="*/ 0 h 830306"/>
                <a:gd name="connsiteX51" fmla="*/ 1324708 w 3393888"/>
                <a:gd name="connsiteY51" fmla="*/ 0 h 830306"/>
                <a:gd name="connsiteX52" fmla="*/ 1532621 w 3393888"/>
                <a:gd name="connsiteY52" fmla="*/ 0 h 830306"/>
                <a:gd name="connsiteX53" fmla="*/ 1558496 w 3393888"/>
                <a:gd name="connsiteY53" fmla="*/ 0 h 830306"/>
                <a:gd name="connsiteX54" fmla="*/ 1574352 w 3393888"/>
                <a:gd name="connsiteY54" fmla="*/ 0 h 830306"/>
                <a:gd name="connsiteX55" fmla="*/ 1580314 w 3393888"/>
                <a:gd name="connsiteY55" fmla="*/ 0 h 830306"/>
                <a:gd name="connsiteX56" fmla="*/ 1684436 w 3393888"/>
                <a:gd name="connsiteY56" fmla="*/ 0 h 830306"/>
                <a:gd name="connsiteX57" fmla="*/ 1940042 w 3393888"/>
                <a:gd name="connsiteY57" fmla="*/ 0 h 830306"/>
                <a:gd name="connsiteX58" fmla="*/ 1944461 w 3393888"/>
                <a:gd name="connsiteY58" fmla="*/ 1312 h 830306"/>
                <a:gd name="connsiteX59" fmla="*/ 1948853 w 3393888"/>
                <a:gd name="connsiteY59" fmla="*/ 0 h 830306"/>
                <a:gd name="connsiteX60" fmla="*/ 2330399 w 3393888"/>
                <a:gd name="connsiteY60" fmla="*/ 0 h 830306"/>
                <a:gd name="connsiteX61" fmla="*/ 2334818 w 3393888"/>
                <a:gd name="connsiteY61" fmla="*/ 1312 h 830306"/>
                <a:gd name="connsiteX62" fmla="*/ 2339210 w 3393888"/>
                <a:gd name="connsiteY62" fmla="*/ 0 h 830306"/>
                <a:gd name="connsiteX63" fmla="*/ 2465150 w 3393888"/>
                <a:gd name="connsiteY63" fmla="*/ 0 h 830306"/>
                <a:gd name="connsiteX64" fmla="*/ 2538488 w 3393888"/>
                <a:gd name="connsiteY64" fmla="*/ 0 h 830306"/>
                <a:gd name="connsiteX65" fmla="*/ 2559791 w 3393888"/>
                <a:gd name="connsiteY65" fmla="*/ 0 h 830306"/>
                <a:gd name="connsiteX66" fmla="*/ 2664428 w 3393888"/>
                <a:gd name="connsiteY66" fmla="*/ 0 h 830306"/>
                <a:gd name="connsiteX67" fmla="*/ 2673062 w 3393888"/>
                <a:gd name="connsiteY67" fmla="*/ 0 h 830306"/>
                <a:gd name="connsiteX68" fmla="*/ 2714794 w 3393888"/>
                <a:gd name="connsiteY68" fmla="*/ 0 h 830306"/>
                <a:gd name="connsiteX69" fmla="*/ 2720756 w 3393888"/>
                <a:gd name="connsiteY69" fmla="*/ 0 h 830306"/>
                <a:gd name="connsiteX70" fmla="*/ 2737766 w 3393888"/>
                <a:gd name="connsiteY70" fmla="*/ 0 h 830306"/>
                <a:gd name="connsiteX71" fmla="*/ 2759069 w 3393888"/>
                <a:gd name="connsiteY71" fmla="*/ 0 h 830306"/>
                <a:gd name="connsiteX72" fmla="*/ 2863706 w 3393888"/>
                <a:gd name="connsiteY72" fmla="*/ 0 h 830306"/>
                <a:gd name="connsiteX73" fmla="*/ 2872340 w 3393888"/>
                <a:gd name="connsiteY73" fmla="*/ 0 h 830306"/>
                <a:gd name="connsiteX74" fmla="*/ 2914072 w 3393888"/>
                <a:gd name="connsiteY74" fmla="*/ 0 h 830306"/>
                <a:gd name="connsiteX75" fmla="*/ 2920034 w 3393888"/>
                <a:gd name="connsiteY75" fmla="*/ 0 h 830306"/>
                <a:gd name="connsiteX76" fmla="*/ 2958347 w 3393888"/>
                <a:gd name="connsiteY76" fmla="*/ 0 h 830306"/>
                <a:gd name="connsiteX77" fmla="*/ 3119312 w 3393888"/>
                <a:gd name="connsiteY77" fmla="*/ 0 h 830306"/>
                <a:gd name="connsiteX78" fmla="*/ 3192896 w 3393888"/>
                <a:gd name="connsiteY78" fmla="*/ 42265 h 830306"/>
                <a:gd name="connsiteX79" fmla="*/ 3383669 w 3393888"/>
                <a:gd name="connsiteY79" fmla="*/ 372888 h 830306"/>
                <a:gd name="connsiteX80" fmla="*/ 3383669 w 3393888"/>
                <a:gd name="connsiteY80" fmla="*/ 457418 h 830306"/>
                <a:gd name="connsiteX81" fmla="*/ 3192896 w 3393888"/>
                <a:gd name="connsiteY81" fmla="*/ 788041 h 830306"/>
                <a:gd name="connsiteX82" fmla="*/ 3119312 w 3393888"/>
                <a:gd name="connsiteY82" fmla="*/ 830306 h 8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93888" h="830306">
                  <a:moveTo>
                    <a:pt x="3119312" y="830306"/>
                  </a:moveTo>
                  <a:lnTo>
                    <a:pt x="2920034" y="830306"/>
                  </a:lnTo>
                  <a:lnTo>
                    <a:pt x="2737766" y="830306"/>
                  </a:lnTo>
                  <a:lnTo>
                    <a:pt x="2720756" y="830306"/>
                  </a:lnTo>
                  <a:lnTo>
                    <a:pt x="2538488" y="830306"/>
                  </a:lnTo>
                  <a:lnTo>
                    <a:pt x="2339210" y="830306"/>
                  </a:lnTo>
                  <a:lnTo>
                    <a:pt x="2334818" y="828994"/>
                  </a:lnTo>
                  <a:lnTo>
                    <a:pt x="2330399" y="830306"/>
                  </a:lnTo>
                  <a:lnTo>
                    <a:pt x="1948853" y="830306"/>
                  </a:lnTo>
                  <a:lnTo>
                    <a:pt x="1944461" y="828994"/>
                  </a:lnTo>
                  <a:lnTo>
                    <a:pt x="1940042" y="830306"/>
                  </a:lnTo>
                  <a:lnTo>
                    <a:pt x="1580314" y="830306"/>
                  </a:lnTo>
                  <a:lnTo>
                    <a:pt x="1558496" y="830306"/>
                  </a:lnTo>
                  <a:lnTo>
                    <a:pt x="1291762" y="830306"/>
                  </a:lnTo>
                  <a:lnTo>
                    <a:pt x="1198768" y="830306"/>
                  </a:lnTo>
                  <a:lnTo>
                    <a:pt x="1133844" y="830306"/>
                  </a:lnTo>
                  <a:lnTo>
                    <a:pt x="910216" y="830306"/>
                  </a:lnTo>
                  <a:lnTo>
                    <a:pt x="798379" y="830306"/>
                  </a:lnTo>
                  <a:lnTo>
                    <a:pt x="752298" y="830306"/>
                  </a:lnTo>
                  <a:lnTo>
                    <a:pt x="655613" y="830306"/>
                  </a:lnTo>
                  <a:lnTo>
                    <a:pt x="416833" y="830306"/>
                  </a:lnTo>
                  <a:lnTo>
                    <a:pt x="274067" y="830306"/>
                  </a:lnTo>
                  <a:cubicBezTo>
                    <a:pt x="247495" y="830306"/>
                    <a:pt x="214109" y="811219"/>
                    <a:pt x="200483" y="788041"/>
                  </a:cubicBezTo>
                  <a:cubicBezTo>
                    <a:pt x="9710" y="457418"/>
                    <a:pt x="9710" y="457418"/>
                    <a:pt x="9710" y="457418"/>
                  </a:cubicBezTo>
                  <a:cubicBezTo>
                    <a:pt x="-3236" y="434241"/>
                    <a:pt x="-3236" y="396066"/>
                    <a:pt x="9710" y="372888"/>
                  </a:cubicBezTo>
                  <a:cubicBezTo>
                    <a:pt x="200483" y="42265"/>
                    <a:pt x="200483" y="42265"/>
                    <a:pt x="200483" y="42265"/>
                  </a:cubicBezTo>
                  <a:cubicBezTo>
                    <a:pt x="214109" y="19088"/>
                    <a:pt x="247495" y="0"/>
                    <a:pt x="274067" y="0"/>
                  </a:cubicBezTo>
                  <a:cubicBezTo>
                    <a:pt x="321760" y="0"/>
                    <a:pt x="363492" y="0"/>
                    <a:pt x="400007" y="0"/>
                  </a:cubicBezTo>
                  <a:lnTo>
                    <a:pt x="416833" y="0"/>
                  </a:lnTo>
                  <a:lnTo>
                    <a:pt x="494648" y="0"/>
                  </a:lnTo>
                  <a:lnTo>
                    <a:pt x="542773" y="0"/>
                  </a:lnTo>
                  <a:lnTo>
                    <a:pt x="607920" y="0"/>
                  </a:lnTo>
                  <a:lnTo>
                    <a:pt x="637414" y="0"/>
                  </a:lnTo>
                  <a:lnTo>
                    <a:pt x="649651" y="0"/>
                  </a:lnTo>
                  <a:cubicBezTo>
                    <a:pt x="655613" y="0"/>
                    <a:pt x="655613" y="0"/>
                    <a:pt x="655613" y="0"/>
                  </a:cubicBezTo>
                  <a:lnTo>
                    <a:pt x="750685" y="0"/>
                  </a:lnTo>
                  <a:lnTo>
                    <a:pt x="752298" y="0"/>
                  </a:lnTo>
                  <a:lnTo>
                    <a:pt x="792417" y="0"/>
                  </a:lnTo>
                  <a:lnTo>
                    <a:pt x="798379" y="0"/>
                  </a:lnTo>
                  <a:lnTo>
                    <a:pt x="878238" y="0"/>
                  </a:lnTo>
                  <a:lnTo>
                    <a:pt x="910216" y="0"/>
                  </a:lnTo>
                  <a:lnTo>
                    <a:pt x="972879" y="0"/>
                  </a:lnTo>
                  <a:lnTo>
                    <a:pt x="1036156" y="0"/>
                  </a:lnTo>
                  <a:lnTo>
                    <a:pt x="1086151" y="0"/>
                  </a:lnTo>
                  <a:lnTo>
                    <a:pt x="1127882" y="0"/>
                  </a:lnTo>
                  <a:lnTo>
                    <a:pt x="1130797" y="0"/>
                  </a:lnTo>
                  <a:lnTo>
                    <a:pt x="1133844" y="0"/>
                  </a:lnTo>
                  <a:lnTo>
                    <a:pt x="1198768" y="0"/>
                  </a:lnTo>
                  <a:lnTo>
                    <a:pt x="1244068" y="0"/>
                  </a:lnTo>
                  <a:lnTo>
                    <a:pt x="1285800" y="0"/>
                  </a:lnTo>
                  <a:lnTo>
                    <a:pt x="1291762" y="0"/>
                  </a:lnTo>
                  <a:lnTo>
                    <a:pt x="1324708" y="0"/>
                  </a:lnTo>
                  <a:cubicBezTo>
                    <a:pt x="1434253" y="0"/>
                    <a:pt x="1496851" y="0"/>
                    <a:pt x="1532621" y="0"/>
                  </a:cubicBezTo>
                  <a:lnTo>
                    <a:pt x="1558496" y="0"/>
                  </a:lnTo>
                  <a:lnTo>
                    <a:pt x="1574352" y="0"/>
                  </a:lnTo>
                  <a:lnTo>
                    <a:pt x="1580314" y="0"/>
                  </a:lnTo>
                  <a:lnTo>
                    <a:pt x="1684436" y="0"/>
                  </a:lnTo>
                  <a:cubicBezTo>
                    <a:pt x="1940042" y="0"/>
                    <a:pt x="1940042" y="0"/>
                    <a:pt x="1940042" y="0"/>
                  </a:cubicBezTo>
                  <a:lnTo>
                    <a:pt x="1944461" y="1312"/>
                  </a:lnTo>
                  <a:lnTo>
                    <a:pt x="1948853" y="0"/>
                  </a:lnTo>
                  <a:cubicBezTo>
                    <a:pt x="2330399" y="0"/>
                    <a:pt x="2330399" y="0"/>
                    <a:pt x="2330399" y="0"/>
                  </a:cubicBezTo>
                  <a:lnTo>
                    <a:pt x="2334818" y="1312"/>
                  </a:lnTo>
                  <a:lnTo>
                    <a:pt x="2339210" y="0"/>
                  </a:lnTo>
                  <a:cubicBezTo>
                    <a:pt x="2386903" y="0"/>
                    <a:pt x="2428635" y="0"/>
                    <a:pt x="2465150" y="0"/>
                  </a:cubicBezTo>
                  <a:lnTo>
                    <a:pt x="2538488" y="0"/>
                  </a:lnTo>
                  <a:lnTo>
                    <a:pt x="2559791" y="0"/>
                  </a:lnTo>
                  <a:lnTo>
                    <a:pt x="2664428" y="0"/>
                  </a:lnTo>
                  <a:lnTo>
                    <a:pt x="2673062" y="0"/>
                  </a:lnTo>
                  <a:lnTo>
                    <a:pt x="2714794" y="0"/>
                  </a:lnTo>
                  <a:lnTo>
                    <a:pt x="2720756" y="0"/>
                  </a:lnTo>
                  <a:lnTo>
                    <a:pt x="2737766" y="0"/>
                  </a:lnTo>
                  <a:lnTo>
                    <a:pt x="2759069" y="0"/>
                  </a:lnTo>
                  <a:lnTo>
                    <a:pt x="2863706" y="0"/>
                  </a:lnTo>
                  <a:lnTo>
                    <a:pt x="2872340" y="0"/>
                  </a:lnTo>
                  <a:lnTo>
                    <a:pt x="2914072" y="0"/>
                  </a:lnTo>
                  <a:lnTo>
                    <a:pt x="2920034" y="0"/>
                  </a:lnTo>
                  <a:lnTo>
                    <a:pt x="2958347" y="0"/>
                  </a:lnTo>
                  <a:cubicBezTo>
                    <a:pt x="3119312" y="0"/>
                    <a:pt x="3119312" y="0"/>
                    <a:pt x="3119312" y="0"/>
                  </a:cubicBezTo>
                  <a:cubicBezTo>
                    <a:pt x="3146565" y="0"/>
                    <a:pt x="3179269" y="19088"/>
                    <a:pt x="3192896" y="42265"/>
                  </a:cubicBezTo>
                  <a:cubicBezTo>
                    <a:pt x="3383669" y="372888"/>
                    <a:pt x="3383669" y="372888"/>
                    <a:pt x="3383669" y="372888"/>
                  </a:cubicBezTo>
                  <a:cubicBezTo>
                    <a:pt x="3397295" y="396066"/>
                    <a:pt x="3397295" y="434241"/>
                    <a:pt x="3383669" y="457418"/>
                  </a:cubicBezTo>
                  <a:cubicBezTo>
                    <a:pt x="3192896" y="788041"/>
                    <a:pt x="3192896" y="788041"/>
                    <a:pt x="3192896" y="788041"/>
                  </a:cubicBezTo>
                  <a:cubicBezTo>
                    <a:pt x="3179269" y="811219"/>
                    <a:pt x="3146565" y="830306"/>
                    <a:pt x="3119312" y="830306"/>
                  </a:cubicBezTo>
                  <a:close/>
                </a:path>
              </a:pathLst>
            </a:custGeom>
            <a:solidFill>
              <a:schemeClr val="bg1">
                <a:alpha val="0"/>
              </a:schemeClr>
            </a:solidFill>
            <a:ln w="38100">
              <a:gradFill flip="none" rotWithShape="1">
                <a:gsLst>
                  <a:gs pos="100000">
                    <a:schemeClr val="bg1"/>
                  </a:gs>
                  <a:gs pos="0">
                    <a:srgbClr val="B6B6B6"/>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grpSp>
        <p:nvGrpSpPr>
          <p:cNvPr id="7" name="组合 6"/>
          <p:cNvGrpSpPr/>
          <p:nvPr/>
        </p:nvGrpSpPr>
        <p:grpSpPr>
          <a:xfrm>
            <a:off x="1558207" y="1167919"/>
            <a:ext cx="1603916" cy="1429949"/>
            <a:chOff x="2077338" y="1557586"/>
            <a:chExt cx="2138277" cy="1907040"/>
          </a:xfrm>
        </p:grpSpPr>
        <p:sp>
          <p:nvSpPr>
            <p:cNvPr id="8" name="任意多边形 7"/>
            <p:cNvSpPr>
              <a:spLocks/>
            </p:cNvSpPr>
            <p:nvPr/>
          </p:nvSpPr>
          <p:spPr bwMode="auto">
            <a:xfrm rot="10800000">
              <a:off x="2082168" y="1557586"/>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100000">
                  <a:schemeClr val="bg1">
                    <a:lumMod val="95000"/>
                  </a:schemeClr>
                </a:gs>
                <a:gs pos="0">
                  <a:schemeClr val="bg1">
                    <a:lumMod val="85000"/>
                  </a:schemeClr>
                </a:gs>
              </a:gsLst>
              <a:lin ang="2700000" scaled="1"/>
            </a:gradFill>
            <a:ln w="19050">
              <a:noFill/>
            </a:ln>
            <a:effectLst>
              <a:outerShdw blurRad="1524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9" name="Freeform 5"/>
            <p:cNvSpPr>
              <a:spLocks/>
            </p:cNvSpPr>
            <p:nvPr/>
          </p:nvSpPr>
          <p:spPr bwMode="auto">
            <a:xfrm rot="10800000">
              <a:off x="2077338" y="1569492"/>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6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 name="Freeform 5"/>
            <p:cNvSpPr>
              <a:spLocks/>
            </p:cNvSpPr>
            <p:nvPr/>
          </p:nvSpPr>
          <p:spPr bwMode="auto">
            <a:xfrm rot="10800000">
              <a:off x="2395981" y="1852194"/>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rgbClr val="F7F7F7"/>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1" name="组合 10"/>
          <p:cNvGrpSpPr/>
          <p:nvPr/>
        </p:nvGrpSpPr>
        <p:grpSpPr>
          <a:xfrm>
            <a:off x="791088" y="3393394"/>
            <a:ext cx="2361076" cy="811064"/>
            <a:chOff x="1054646" y="4525573"/>
            <a:chExt cx="3147691" cy="1081668"/>
          </a:xfrm>
        </p:grpSpPr>
        <p:sp>
          <p:nvSpPr>
            <p:cNvPr id="12" name="任意多边形 11"/>
            <p:cNvSpPr>
              <a:spLocks/>
            </p:cNvSpPr>
            <p:nvPr/>
          </p:nvSpPr>
          <p:spPr bwMode="auto">
            <a:xfrm rot="10800000">
              <a:off x="1054646" y="4525573"/>
              <a:ext cx="3147690" cy="1074074"/>
            </a:xfrm>
            <a:custGeom>
              <a:avLst/>
              <a:gdLst>
                <a:gd name="connsiteX0" fmla="*/ 3494407 w 4138458"/>
                <a:gd name="connsiteY0" fmla="*/ 1121227 h 1412149"/>
                <a:gd name="connsiteX1" fmla="*/ 3567991 w 4138458"/>
                <a:gd name="connsiteY1" fmla="*/ 1078962 h 1412149"/>
                <a:gd name="connsiteX2" fmla="*/ 3758764 w 4138458"/>
                <a:gd name="connsiteY2" fmla="*/ 748339 h 1412149"/>
                <a:gd name="connsiteX3" fmla="*/ 3758764 w 4138458"/>
                <a:gd name="connsiteY3" fmla="*/ 663809 h 1412149"/>
                <a:gd name="connsiteX4" fmla="*/ 3567991 w 4138458"/>
                <a:gd name="connsiteY4" fmla="*/ 333186 h 1412149"/>
                <a:gd name="connsiteX5" fmla="*/ 3494407 w 4138458"/>
                <a:gd name="connsiteY5" fmla="*/ 290921 h 1412149"/>
                <a:gd name="connsiteX6" fmla="*/ 3333442 w 4138458"/>
                <a:gd name="connsiteY6" fmla="*/ 290921 h 1412149"/>
                <a:gd name="connsiteX7" fmla="*/ 3295129 w 4138458"/>
                <a:gd name="connsiteY7" fmla="*/ 290921 h 1412149"/>
                <a:gd name="connsiteX8" fmla="*/ 3289167 w 4138458"/>
                <a:gd name="connsiteY8" fmla="*/ 290921 h 1412149"/>
                <a:gd name="connsiteX9" fmla="*/ 3247435 w 4138458"/>
                <a:gd name="connsiteY9" fmla="*/ 290921 h 1412149"/>
                <a:gd name="connsiteX10" fmla="*/ 3238801 w 4138458"/>
                <a:gd name="connsiteY10" fmla="*/ 290921 h 1412149"/>
                <a:gd name="connsiteX11" fmla="*/ 3134164 w 4138458"/>
                <a:gd name="connsiteY11" fmla="*/ 290921 h 1412149"/>
                <a:gd name="connsiteX12" fmla="*/ 3112861 w 4138458"/>
                <a:gd name="connsiteY12" fmla="*/ 290921 h 1412149"/>
                <a:gd name="connsiteX13" fmla="*/ 3095851 w 4138458"/>
                <a:gd name="connsiteY13" fmla="*/ 290921 h 1412149"/>
                <a:gd name="connsiteX14" fmla="*/ 3089889 w 4138458"/>
                <a:gd name="connsiteY14" fmla="*/ 290921 h 1412149"/>
                <a:gd name="connsiteX15" fmla="*/ 3048157 w 4138458"/>
                <a:gd name="connsiteY15" fmla="*/ 290921 h 1412149"/>
                <a:gd name="connsiteX16" fmla="*/ 3039523 w 4138458"/>
                <a:gd name="connsiteY16" fmla="*/ 290921 h 1412149"/>
                <a:gd name="connsiteX17" fmla="*/ 2934886 w 4138458"/>
                <a:gd name="connsiteY17" fmla="*/ 290921 h 1412149"/>
                <a:gd name="connsiteX18" fmla="*/ 2913583 w 4138458"/>
                <a:gd name="connsiteY18" fmla="*/ 290921 h 1412149"/>
                <a:gd name="connsiteX19" fmla="*/ 2840245 w 4138458"/>
                <a:gd name="connsiteY19" fmla="*/ 290921 h 1412149"/>
                <a:gd name="connsiteX20" fmla="*/ 2714305 w 4138458"/>
                <a:gd name="connsiteY20" fmla="*/ 290921 h 1412149"/>
                <a:gd name="connsiteX21" fmla="*/ 2709913 w 4138458"/>
                <a:gd name="connsiteY21" fmla="*/ 292233 h 1412149"/>
                <a:gd name="connsiteX22" fmla="*/ 2705494 w 4138458"/>
                <a:gd name="connsiteY22" fmla="*/ 290921 h 1412149"/>
                <a:gd name="connsiteX23" fmla="*/ 2323948 w 4138458"/>
                <a:gd name="connsiteY23" fmla="*/ 290921 h 1412149"/>
                <a:gd name="connsiteX24" fmla="*/ 2319556 w 4138458"/>
                <a:gd name="connsiteY24" fmla="*/ 292233 h 1412149"/>
                <a:gd name="connsiteX25" fmla="*/ 2315137 w 4138458"/>
                <a:gd name="connsiteY25" fmla="*/ 290921 h 1412149"/>
                <a:gd name="connsiteX26" fmla="*/ 2059531 w 4138458"/>
                <a:gd name="connsiteY26" fmla="*/ 290921 h 1412149"/>
                <a:gd name="connsiteX27" fmla="*/ 1955409 w 4138458"/>
                <a:gd name="connsiteY27" fmla="*/ 290921 h 1412149"/>
                <a:gd name="connsiteX28" fmla="*/ 1949447 w 4138458"/>
                <a:gd name="connsiteY28" fmla="*/ 290921 h 1412149"/>
                <a:gd name="connsiteX29" fmla="*/ 1933591 w 4138458"/>
                <a:gd name="connsiteY29" fmla="*/ 290921 h 1412149"/>
                <a:gd name="connsiteX30" fmla="*/ 1907716 w 4138458"/>
                <a:gd name="connsiteY30" fmla="*/ 290921 h 1412149"/>
                <a:gd name="connsiteX31" fmla="*/ 1699803 w 4138458"/>
                <a:gd name="connsiteY31" fmla="*/ 290921 h 1412149"/>
                <a:gd name="connsiteX32" fmla="*/ 1666857 w 4138458"/>
                <a:gd name="connsiteY32" fmla="*/ 290921 h 1412149"/>
                <a:gd name="connsiteX33" fmla="*/ 1660895 w 4138458"/>
                <a:gd name="connsiteY33" fmla="*/ 290921 h 1412149"/>
                <a:gd name="connsiteX34" fmla="*/ 1619163 w 4138458"/>
                <a:gd name="connsiteY34" fmla="*/ 290921 h 1412149"/>
                <a:gd name="connsiteX35" fmla="*/ 1573863 w 4138458"/>
                <a:gd name="connsiteY35" fmla="*/ 290921 h 1412149"/>
                <a:gd name="connsiteX36" fmla="*/ 1508939 w 4138458"/>
                <a:gd name="connsiteY36" fmla="*/ 290921 h 1412149"/>
                <a:gd name="connsiteX37" fmla="*/ 1505892 w 4138458"/>
                <a:gd name="connsiteY37" fmla="*/ 290921 h 1412149"/>
                <a:gd name="connsiteX38" fmla="*/ 1502977 w 4138458"/>
                <a:gd name="connsiteY38" fmla="*/ 290921 h 1412149"/>
                <a:gd name="connsiteX39" fmla="*/ 1461246 w 4138458"/>
                <a:gd name="connsiteY39" fmla="*/ 290921 h 1412149"/>
                <a:gd name="connsiteX40" fmla="*/ 1411251 w 4138458"/>
                <a:gd name="connsiteY40" fmla="*/ 290921 h 1412149"/>
                <a:gd name="connsiteX41" fmla="*/ 1347974 w 4138458"/>
                <a:gd name="connsiteY41" fmla="*/ 290921 h 1412149"/>
                <a:gd name="connsiteX42" fmla="*/ 1285311 w 4138458"/>
                <a:gd name="connsiteY42" fmla="*/ 290921 h 1412149"/>
                <a:gd name="connsiteX43" fmla="*/ 1253333 w 4138458"/>
                <a:gd name="connsiteY43" fmla="*/ 290921 h 1412149"/>
                <a:gd name="connsiteX44" fmla="*/ 1173474 w 4138458"/>
                <a:gd name="connsiteY44" fmla="*/ 290921 h 1412149"/>
                <a:gd name="connsiteX45" fmla="*/ 1167512 w 4138458"/>
                <a:gd name="connsiteY45" fmla="*/ 290921 h 1412149"/>
                <a:gd name="connsiteX46" fmla="*/ 1127393 w 4138458"/>
                <a:gd name="connsiteY46" fmla="*/ 290921 h 1412149"/>
                <a:gd name="connsiteX47" fmla="*/ 1125780 w 4138458"/>
                <a:gd name="connsiteY47" fmla="*/ 290921 h 1412149"/>
                <a:gd name="connsiteX48" fmla="*/ 1030708 w 4138458"/>
                <a:gd name="connsiteY48" fmla="*/ 290921 h 1412149"/>
                <a:gd name="connsiteX49" fmla="*/ 1024746 w 4138458"/>
                <a:gd name="connsiteY49" fmla="*/ 290921 h 1412149"/>
                <a:gd name="connsiteX50" fmla="*/ 1012509 w 4138458"/>
                <a:gd name="connsiteY50" fmla="*/ 290921 h 1412149"/>
                <a:gd name="connsiteX51" fmla="*/ 983015 w 4138458"/>
                <a:gd name="connsiteY51" fmla="*/ 290921 h 1412149"/>
                <a:gd name="connsiteX52" fmla="*/ 917868 w 4138458"/>
                <a:gd name="connsiteY52" fmla="*/ 290921 h 1412149"/>
                <a:gd name="connsiteX53" fmla="*/ 869743 w 4138458"/>
                <a:gd name="connsiteY53" fmla="*/ 290921 h 1412149"/>
                <a:gd name="connsiteX54" fmla="*/ 791928 w 4138458"/>
                <a:gd name="connsiteY54" fmla="*/ 290921 h 1412149"/>
                <a:gd name="connsiteX55" fmla="*/ 775102 w 4138458"/>
                <a:gd name="connsiteY55" fmla="*/ 290921 h 1412149"/>
                <a:gd name="connsiteX56" fmla="*/ 649162 w 4138458"/>
                <a:gd name="connsiteY56" fmla="*/ 290921 h 1412149"/>
                <a:gd name="connsiteX57" fmla="*/ 575578 w 4138458"/>
                <a:gd name="connsiteY57" fmla="*/ 333186 h 1412149"/>
                <a:gd name="connsiteX58" fmla="*/ 384805 w 4138458"/>
                <a:gd name="connsiteY58" fmla="*/ 663809 h 1412149"/>
                <a:gd name="connsiteX59" fmla="*/ 384805 w 4138458"/>
                <a:gd name="connsiteY59" fmla="*/ 748339 h 1412149"/>
                <a:gd name="connsiteX60" fmla="*/ 575578 w 4138458"/>
                <a:gd name="connsiteY60" fmla="*/ 1078962 h 1412149"/>
                <a:gd name="connsiteX61" fmla="*/ 649162 w 4138458"/>
                <a:gd name="connsiteY61" fmla="*/ 1121227 h 1412149"/>
                <a:gd name="connsiteX62" fmla="*/ 791928 w 4138458"/>
                <a:gd name="connsiteY62" fmla="*/ 1121227 h 1412149"/>
                <a:gd name="connsiteX63" fmla="*/ 1030708 w 4138458"/>
                <a:gd name="connsiteY63" fmla="*/ 1121227 h 1412149"/>
                <a:gd name="connsiteX64" fmla="*/ 1127393 w 4138458"/>
                <a:gd name="connsiteY64" fmla="*/ 1121227 h 1412149"/>
                <a:gd name="connsiteX65" fmla="*/ 1173474 w 4138458"/>
                <a:gd name="connsiteY65" fmla="*/ 1121227 h 1412149"/>
                <a:gd name="connsiteX66" fmla="*/ 1285311 w 4138458"/>
                <a:gd name="connsiteY66" fmla="*/ 1121227 h 1412149"/>
                <a:gd name="connsiteX67" fmla="*/ 1508939 w 4138458"/>
                <a:gd name="connsiteY67" fmla="*/ 1121227 h 1412149"/>
                <a:gd name="connsiteX68" fmla="*/ 1573863 w 4138458"/>
                <a:gd name="connsiteY68" fmla="*/ 1121227 h 1412149"/>
                <a:gd name="connsiteX69" fmla="*/ 1666857 w 4138458"/>
                <a:gd name="connsiteY69" fmla="*/ 1121227 h 1412149"/>
                <a:gd name="connsiteX70" fmla="*/ 1933591 w 4138458"/>
                <a:gd name="connsiteY70" fmla="*/ 1121227 h 1412149"/>
                <a:gd name="connsiteX71" fmla="*/ 1955409 w 4138458"/>
                <a:gd name="connsiteY71" fmla="*/ 1121227 h 1412149"/>
                <a:gd name="connsiteX72" fmla="*/ 2315137 w 4138458"/>
                <a:gd name="connsiteY72" fmla="*/ 1121227 h 1412149"/>
                <a:gd name="connsiteX73" fmla="*/ 2319556 w 4138458"/>
                <a:gd name="connsiteY73" fmla="*/ 1119915 h 1412149"/>
                <a:gd name="connsiteX74" fmla="*/ 2323948 w 4138458"/>
                <a:gd name="connsiteY74" fmla="*/ 1121227 h 1412149"/>
                <a:gd name="connsiteX75" fmla="*/ 2705494 w 4138458"/>
                <a:gd name="connsiteY75" fmla="*/ 1121227 h 1412149"/>
                <a:gd name="connsiteX76" fmla="*/ 2709913 w 4138458"/>
                <a:gd name="connsiteY76" fmla="*/ 1119915 h 1412149"/>
                <a:gd name="connsiteX77" fmla="*/ 2714305 w 4138458"/>
                <a:gd name="connsiteY77" fmla="*/ 1121227 h 1412149"/>
                <a:gd name="connsiteX78" fmla="*/ 2913583 w 4138458"/>
                <a:gd name="connsiteY78" fmla="*/ 1121227 h 1412149"/>
                <a:gd name="connsiteX79" fmla="*/ 3095851 w 4138458"/>
                <a:gd name="connsiteY79" fmla="*/ 1121227 h 1412149"/>
                <a:gd name="connsiteX80" fmla="*/ 3112861 w 4138458"/>
                <a:gd name="connsiteY80" fmla="*/ 1121227 h 1412149"/>
                <a:gd name="connsiteX81" fmla="*/ 3295129 w 4138458"/>
                <a:gd name="connsiteY81" fmla="*/ 1121227 h 1412149"/>
                <a:gd name="connsiteX82" fmla="*/ 3671470 w 4138458"/>
                <a:gd name="connsiteY82" fmla="*/ 1412149 h 1412149"/>
                <a:gd name="connsiteX83" fmla="*/ 3163470 w 4138458"/>
                <a:gd name="connsiteY83" fmla="*/ 1412149 h 1412149"/>
                <a:gd name="connsiteX84" fmla="*/ 3022552 w 4138458"/>
                <a:gd name="connsiteY84" fmla="*/ 1412149 h 1412149"/>
                <a:gd name="connsiteX85" fmla="*/ 2554799 w 4138458"/>
                <a:gd name="connsiteY85" fmla="*/ 1412149 h 1412149"/>
                <a:gd name="connsiteX86" fmla="*/ 2514552 w 4138458"/>
                <a:gd name="connsiteY86" fmla="*/ 1412149 h 1412149"/>
                <a:gd name="connsiteX87" fmla="*/ 2266137 w 4138458"/>
                <a:gd name="connsiteY87" fmla="*/ 1412149 h 1412149"/>
                <a:gd name="connsiteX88" fmla="*/ 1905881 w 4138458"/>
                <a:gd name="connsiteY88" fmla="*/ 1412149 h 1412149"/>
                <a:gd name="connsiteX89" fmla="*/ 1809866 w 4138458"/>
                <a:gd name="connsiteY89" fmla="*/ 1412149 h 1412149"/>
                <a:gd name="connsiteX90" fmla="*/ 1617219 w 4138458"/>
                <a:gd name="connsiteY90" fmla="*/ 1412149 h 1412149"/>
                <a:gd name="connsiteX91" fmla="*/ 1489857 w 4138458"/>
                <a:gd name="connsiteY91" fmla="*/ 1412149 h 1412149"/>
                <a:gd name="connsiteX92" fmla="*/ 1301866 w 4138458"/>
                <a:gd name="connsiteY92" fmla="*/ 1412149 h 1412149"/>
                <a:gd name="connsiteX93" fmla="*/ 1160948 w 4138458"/>
                <a:gd name="connsiteY93" fmla="*/ 1412149 h 1412149"/>
                <a:gd name="connsiteX94" fmla="*/ 1115038 w 4138458"/>
                <a:gd name="connsiteY94" fmla="*/ 1412149 h 1412149"/>
                <a:gd name="connsiteX95" fmla="*/ 840939 w 4138458"/>
                <a:gd name="connsiteY95" fmla="*/ 1412149 h 1412149"/>
                <a:gd name="connsiteX96" fmla="*/ 652948 w 4138458"/>
                <a:gd name="connsiteY96" fmla="*/ 1412149 h 1412149"/>
                <a:gd name="connsiteX97" fmla="*/ 466120 w 4138458"/>
                <a:gd name="connsiteY97" fmla="*/ 1412149 h 1412149"/>
                <a:gd name="connsiteX98" fmla="*/ 340972 w 4138458"/>
                <a:gd name="connsiteY98" fmla="*/ 1340266 h 1412149"/>
                <a:gd name="connsiteX99" fmla="*/ 16513 w 4138458"/>
                <a:gd name="connsiteY99" fmla="*/ 777957 h 1412149"/>
                <a:gd name="connsiteX100" fmla="*/ 16513 w 4138458"/>
                <a:gd name="connsiteY100" fmla="*/ 634192 h 1412149"/>
                <a:gd name="connsiteX101" fmla="*/ 340972 w 4138458"/>
                <a:gd name="connsiteY101" fmla="*/ 71883 h 1412149"/>
                <a:gd name="connsiteX102" fmla="*/ 466120 w 4138458"/>
                <a:gd name="connsiteY102" fmla="*/ 0 h 1412149"/>
                <a:gd name="connsiteX103" fmla="*/ 652948 w 4138458"/>
                <a:gd name="connsiteY103" fmla="*/ 0 h 1412149"/>
                <a:gd name="connsiteX104" fmla="*/ 680314 w 4138458"/>
                <a:gd name="connsiteY104" fmla="*/ 0 h 1412149"/>
                <a:gd name="connsiteX105" fmla="*/ 840939 w 4138458"/>
                <a:gd name="connsiteY105" fmla="*/ 0 h 1412149"/>
                <a:gd name="connsiteX106" fmla="*/ 841276 w 4138458"/>
                <a:gd name="connsiteY106" fmla="*/ 0 h 1412149"/>
                <a:gd name="connsiteX107" fmla="*/ 867142 w 4138458"/>
                <a:gd name="connsiteY107" fmla="*/ 0 h 1412149"/>
                <a:gd name="connsiteX108" fmla="*/ 956611 w 4138458"/>
                <a:gd name="connsiteY108" fmla="*/ 0 h 1412149"/>
                <a:gd name="connsiteX109" fmla="*/ 1028104 w 4138458"/>
                <a:gd name="connsiteY109" fmla="*/ 0 h 1412149"/>
                <a:gd name="connsiteX110" fmla="*/ 1033923 w 4138458"/>
                <a:gd name="connsiteY110" fmla="*/ 0 h 1412149"/>
                <a:gd name="connsiteX111" fmla="*/ 1055133 w 4138458"/>
                <a:gd name="connsiteY111" fmla="*/ 0 h 1412149"/>
                <a:gd name="connsiteX112" fmla="*/ 1080817 w 4138458"/>
                <a:gd name="connsiteY112" fmla="*/ 0 h 1412149"/>
                <a:gd name="connsiteX113" fmla="*/ 1115038 w 4138458"/>
                <a:gd name="connsiteY113" fmla="*/ 0 h 1412149"/>
                <a:gd name="connsiteX114" fmla="*/ 1143439 w 4138458"/>
                <a:gd name="connsiteY114" fmla="*/ 0 h 1412149"/>
                <a:gd name="connsiteX115" fmla="*/ 1160948 w 4138458"/>
                <a:gd name="connsiteY115" fmla="*/ 0 h 1412149"/>
                <a:gd name="connsiteX116" fmla="*/ 1216095 w 4138458"/>
                <a:gd name="connsiteY116" fmla="*/ 0 h 1412149"/>
                <a:gd name="connsiteX117" fmla="*/ 1220751 w 4138458"/>
                <a:gd name="connsiteY117" fmla="*/ 0 h 1412149"/>
                <a:gd name="connsiteX118" fmla="*/ 1267645 w 4138458"/>
                <a:gd name="connsiteY118" fmla="*/ 0 h 1412149"/>
                <a:gd name="connsiteX119" fmla="*/ 1291726 w 4138458"/>
                <a:gd name="connsiteY119" fmla="*/ 0 h 1412149"/>
                <a:gd name="connsiteX120" fmla="*/ 1301866 w 4138458"/>
                <a:gd name="connsiteY120" fmla="*/ 0 h 1412149"/>
                <a:gd name="connsiteX121" fmla="*/ 1331430 w 4138458"/>
                <a:gd name="connsiteY121" fmla="*/ 0 h 1412149"/>
                <a:gd name="connsiteX122" fmla="*/ 1375142 w 4138458"/>
                <a:gd name="connsiteY122" fmla="*/ 0 h 1412149"/>
                <a:gd name="connsiteX123" fmla="*/ 1408742 w 4138458"/>
                <a:gd name="connsiteY123" fmla="*/ 0 h 1412149"/>
                <a:gd name="connsiteX124" fmla="*/ 1455636 w 4138458"/>
                <a:gd name="connsiteY124" fmla="*/ 0 h 1412149"/>
                <a:gd name="connsiteX125" fmla="*/ 1479717 w 4138458"/>
                <a:gd name="connsiteY125" fmla="*/ 0 h 1412149"/>
                <a:gd name="connsiteX126" fmla="*/ 1489857 w 4138458"/>
                <a:gd name="connsiteY126" fmla="*/ 0 h 1412149"/>
                <a:gd name="connsiteX127" fmla="*/ 1536104 w 4138458"/>
                <a:gd name="connsiteY127" fmla="*/ 0 h 1412149"/>
                <a:gd name="connsiteX128" fmla="*/ 1617219 w 4138458"/>
                <a:gd name="connsiteY128" fmla="*/ 0 h 1412149"/>
                <a:gd name="connsiteX129" fmla="*/ 1651439 w 4138458"/>
                <a:gd name="connsiteY129" fmla="*/ 0 h 1412149"/>
                <a:gd name="connsiteX130" fmla="*/ 1728751 w 4138458"/>
                <a:gd name="connsiteY130" fmla="*/ 0 h 1412149"/>
                <a:gd name="connsiteX131" fmla="*/ 1775645 w 4138458"/>
                <a:gd name="connsiteY131" fmla="*/ 0 h 1412149"/>
                <a:gd name="connsiteX132" fmla="*/ 1799726 w 4138458"/>
                <a:gd name="connsiteY132" fmla="*/ 0 h 1412149"/>
                <a:gd name="connsiteX133" fmla="*/ 1809866 w 4138458"/>
                <a:gd name="connsiteY133" fmla="*/ 0 h 1412149"/>
                <a:gd name="connsiteX134" fmla="*/ 1831413 w 4138458"/>
                <a:gd name="connsiteY134" fmla="*/ 0 h 1412149"/>
                <a:gd name="connsiteX135" fmla="*/ 1905881 w 4138458"/>
                <a:gd name="connsiteY135" fmla="*/ 0 h 1412149"/>
                <a:gd name="connsiteX136" fmla="*/ 1992375 w 4138458"/>
                <a:gd name="connsiteY136" fmla="*/ 0 h 1412149"/>
                <a:gd name="connsiteX137" fmla="*/ 2107709 w 4138458"/>
                <a:gd name="connsiteY137" fmla="*/ 0 h 1412149"/>
                <a:gd name="connsiteX138" fmla="*/ 2120075 w 4138458"/>
                <a:gd name="connsiteY138" fmla="*/ 0 h 1412149"/>
                <a:gd name="connsiteX139" fmla="*/ 2185022 w 4138458"/>
                <a:gd name="connsiteY139" fmla="*/ 0 h 1412149"/>
                <a:gd name="connsiteX140" fmla="*/ 2231916 w 4138458"/>
                <a:gd name="connsiteY140" fmla="*/ 0 h 1412149"/>
                <a:gd name="connsiteX141" fmla="*/ 2255997 w 4138458"/>
                <a:gd name="connsiteY141" fmla="*/ 0 h 1412149"/>
                <a:gd name="connsiteX142" fmla="*/ 2266137 w 4138458"/>
                <a:gd name="connsiteY142" fmla="*/ 0 h 1412149"/>
                <a:gd name="connsiteX143" fmla="*/ 2281036 w 4138458"/>
                <a:gd name="connsiteY143" fmla="*/ 0 h 1412149"/>
                <a:gd name="connsiteX144" fmla="*/ 2473684 w 4138458"/>
                <a:gd name="connsiteY144" fmla="*/ 0 h 1412149"/>
                <a:gd name="connsiteX145" fmla="*/ 2514552 w 4138458"/>
                <a:gd name="connsiteY145" fmla="*/ 0 h 1412149"/>
                <a:gd name="connsiteX146" fmla="*/ 2520578 w 4138458"/>
                <a:gd name="connsiteY146" fmla="*/ 0 h 1412149"/>
                <a:gd name="connsiteX147" fmla="*/ 2544659 w 4138458"/>
                <a:gd name="connsiteY147" fmla="*/ 0 h 1412149"/>
                <a:gd name="connsiteX148" fmla="*/ 2554799 w 4138458"/>
                <a:gd name="connsiteY148" fmla="*/ 0 h 1412149"/>
                <a:gd name="connsiteX149" fmla="*/ 2680485 w 4138458"/>
                <a:gd name="connsiteY149" fmla="*/ 0 h 1412149"/>
                <a:gd name="connsiteX150" fmla="*/ 3005042 w 4138458"/>
                <a:gd name="connsiteY150" fmla="*/ 0 h 1412149"/>
                <a:gd name="connsiteX151" fmla="*/ 3022552 w 4138458"/>
                <a:gd name="connsiteY151" fmla="*/ 0 h 1412149"/>
                <a:gd name="connsiteX152" fmla="*/ 3082355 w 4138458"/>
                <a:gd name="connsiteY152" fmla="*/ 0 h 1412149"/>
                <a:gd name="connsiteX153" fmla="*/ 3129249 w 4138458"/>
                <a:gd name="connsiteY153" fmla="*/ 0 h 1412149"/>
                <a:gd name="connsiteX154" fmla="*/ 3153330 w 4138458"/>
                <a:gd name="connsiteY154" fmla="*/ 0 h 1412149"/>
                <a:gd name="connsiteX155" fmla="*/ 3163470 w 4138458"/>
                <a:gd name="connsiteY155" fmla="*/ 0 h 1412149"/>
                <a:gd name="connsiteX156" fmla="*/ 3236746 w 4138458"/>
                <a:gd name="connsiteY156" fmla="*/ 0 h 1412149"/>
                <a:gd name="connsiteX157" fmla="*/ 3671470 w 4138458"/>
                <a:gd name="connsiteY157" fmla="*/ 0 h 1412149"/>
                <a:gd name="connsiteX158" fmla="*/ 3796617 w 4138458"/>
                <a:gd name="connsiteY158" fmla="*/ 71883 h 1412149"/>
                <a:gd name="connsiteX159" fmla="*/ 4121076 w 4138458"/>
                <a:gd name="connsiteY159" fmla="*/ 634192 h 1412149"/>
                <a:gd name="connsiteX160" fmla="*/ 4121076 w 4138458"/>
                <a:gd name="connsiteY160" fmla="*/ 777957 h 1412149"/>
                <a:gd name="connsiteX161" fmla="*/ 3796617 w 4138458"/>
                <a:gd name="connsiteY161" fmla="*/ 1340266 h 1412149"/>
                <a:gd name="connsiteX162" fmla="*/ 3671470 w 4138458"/>
                <a:gd name="connsiteY162"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138458" h="1412149">
                  <a:moveTo>
                    <a:pt x="3494407" y="1121227"/>
                  </a:moveTo>
                  <a:cubicBezTo>
                    <a:pt x="3521660" y="1121227"/>
                    <a:pt x="3554364" y="1102140"/>
                    <a:pt x="3567991" y="1078962"/>
                  </a:cubicBezTo>
                  <a:cubicBezTo>
                    <a:pt x="3567991" y="1078962"/>
                    <a:pt x="3567991" y="1078962"/>
                    <a:pt x="3758764" y="748339"/>
                  </a:cubicBezTo>
                  <a:cubicBezTo>
                    <a:pt x="3772390" y="725162"/>
                    <a:pt x="3772390" y="686987"/>
                    <a:pt x="3758764" y="663809"/>
                  </a:cubicBezTo>
                  <a:cubicBezTo>
                    <a:pt x="3758764" y="663809"/>
                    <a:pt x="3758764" y="663809"/>
                    <a:pt x="3567991" y="333186"/>
                  </a:cubicBezTo>
                  <a:cubicBezTo>
                    <a:pt x="3554364" y="310009"/>
                    <a:pt x="3521660" y="290921"/>
                    <a:pt x="3494407" y="290921"/>
                  </a:cubicBezTo>
                  <a:cubicBezTo>
                    <a:pt x="3494407" y="290921"/>
                    <a:pt x="3494407" y="290921"/>
                    <a:pt x="3333442" y="290921"/>
                  </a:cubicBezTo>
                  <a:lnTo>
                    <a:pt x="3295129" y="290921"/>
                  </a:lnTo>
                  <a:lnTo>
                    <a:pt x="3289167" y="290921"/>
                  </a:lnTo>
                  <a:lnTo>
                    <a:pt x="3247435" y="290921"/>
                  </a:lnTo>
                  <a:lnTo>
                    <a:pt x="3238801" y="290921"/>
                  </a:lnTo>
                  <a:lnTo>
                    <a:pt x="3134164" y="290921"/>
                  </a:lnTo>
                  <a:lnTo>
                    <a:pt x="3112861" y="290921"/>
                  </a:lnTo>
                  <a:lnTo>
                    <a:pt x="3095851" y="290921"/>
                  </a:lnTo>
                  <a:lnTo>
                    <a:pt x="3089889" y="290921"/>
                  </a:lnTo>
                  <a:lnTo>
                    <a:pt x="3048157" y="290921"/>
                  </a:lnTo>
                  <a:lnTo>
                    <a:pt x="3039523" y="290921"/>
                  </a:lnTo>
                  <a:lnTo>
                    <a:pt x="2934886" y="290921"/>
                  </a:lnTo>
                  <a:lnTo>
                    <a:pt x="2913583" y="290921"/>
                  </a:lnTo>
                  <a:lnTo>
                    <a:pt x="2840245" y="290921"/>
                  </a:lnTo>
                  <a:cubicBezTo>
                    <a:pt x="2803730" y="290921"/>
                    <a:pt x="2761998" y="290921"/>
                    <a:pt x="2714305" y="290921"/>
                  </a:cubicBezTo>
                  <a:lnTo>
                    <a:pt x="2709913" y="292233"/>
                  </a:lnTo>
                  <a:lnTo>
                    <a:pt x="2705494" y="290921"/>
                  </a:lnTo>
                  <a:cubicBezTo>
                    <a:pt x="2705494" y="290921"/>
                    <a:pt x="2705494" y="290921"/>
                    <a:pt x="2323948" y="290921"/>
                  </a:cubicBezTo>
                  <a:lnTo>
                    <a:pt x="2319556" y="292233"/>
                  </a:lnTo>
                  <a:lnTo>
                    <a:pt x="2315137" y="290921"/>
                  </a:lnTo>
                  <a:cubicBezTo>
                    <a:pt x="2315137" y="290921"/>
                    <a:pt x="2315137" y="290921"/>
                    <a:pt x="2059531" y="290921"/>
                  </a:cubicBezTo>
                  <a:lnTo>
                    <a:pt x="1955409" y="290921"/>
                  </a:lnTo>
                  <a:lnTo>
                    <a:pt x="1949447" y="290921"/>
                  </a:lnTo>
                  <a:lnTo>
                    <a:pt x="1933591" y="290921"/>
                  </a:lnTo>
                  <a:lnTo>
                    <a:pt x="1907716" y="290921"/>
                  </a:lnTo>
                  <a:cubicBezTo>
                    <a:pt x="1871946" y="290921"/>
                    <a:pt x="1809348" y="290921"/>
                    <a:pt x="1699803" y="290921"/>
                  </a:cubicBezTo>
                  <a:lnTo>
                    <a:pt x="1666857" y="290921"/>
                  </a:lnTo>
                  <a:lnTo>
                    <a:pt x="1660895" y="290921"/>
                  </a:lnTo>
                  <a:lnTo>
                    <a:pt x="1619163" y="290921"/>
                  </a:lnTo>
                  <a:lnTo>
                    <a:pt x="1573863" y="290921"/>
                  </a:lnTo>
                  <a:lnTo>
                    <a:pt x="1508939" y="290921"/>
                  </a:lnTo>
                  <a:lnTo>
                    <a:pt x="1505892" y="290921"/>
                  </a:lnTo>
                  <a:lnTo>
                    <a:pt x="1502977" y="290921"/>
                  </a:lnTo>
                  <a:lnTo>
                    <a:pt x="1461246" y="290921"/>
                  </a:lnTo>
                  <a:lnTo>
                    <a:pt x="1411251" y="290921"/>
                  </a:lnTo>
                  <a:lnTo>
                    <a:pt x="1347974" y="290921"/>
                  </a:lnTo>
                  <a:lnTo>
                    <a:pt x="1285311" y="290921"/>
                  </a:lnTo>
                  <a:lnTo>
                    <a:pt x="1253333" y="290921"/>
                  </a:lnTo>
                  <a:lnTo>
                    <a:pt x="1173474" y="290921"/>
                  </a:lnTo>
                  <a:lnTo>
                    <a:pt x="1167512" y="290921"/>
                  </a:lnTo>
                  <a:lnTo>
                    <a:pt x="1127393" y="290921"/>
                  </a:lnTo>
                  <a:lnTo>
                    <a:pt x="1125780" y="290921"/>
                  </a:lnTo>
                  <a:lnTo>
                    <a:pt x="1030708" y="290921"/>
                  </a:lnTo>
                  <a:cubicBezTo>
                    <a:pt x="1030708" y="290921"/>
                    <a:pt x="1030708" y="290921"/>
                    <a:pt x="1024746" y="290921"/>
                  </a:cubicBezTo>
                  <a:lnTo>
                    <a:pt x="1012509" y="290921"/>
                  </a:lnTo>
                  <a:lnTo>
                    <a:pt x="983015" y="290921"/>
                  </a:lnTo>
                  <a:lnTo>
                    <a:pt x="917868" y="290921"/>
                  </a:lnTo>
                  <a:lnTo>
                    <a:pt x="869743" y="290921"/>
                  </a:lnTo>
                  <a:lnTo>
                    <a:pt x="791928" y="290921"/>
                  </a:lnTo>
                  <a:lnTo>
                    <a:pt x="775102" y="290921"/>
                  </a:lnTo>
                  <a:cubicBezTo>
                    <a:pt x="738587" y="290921"/>
                    <a:pt x="696855" y="290921"/>
                    <a:pt x="649162" y="290921"/>
                  </a:cubicBezTo>
                  <a:cubicBezTo>
                    <a:pt x="622590" y="290921"/>
                    <a:pt x="589204" y="310009"/>
                    <a:pt x="575578" y="333186"/>
                  </a:cubicBezTo>
                  <a:cubicBezTo>
                    <a:pt x="575578" y="333186"/>
                    <a:pt x="575578" y="333186"/>
                    <a:pt x="384805" y="663809"/>
                  </a:cubicBezTo>
                  <a:cubicBezTo>
                    <a:pt x="371859" y="686987"/>
                    <a:pt x="371859" y="725162"/>
                    <a:pt x="384805" y="748339"/>
                  </a:cubicBezTo>
                  <a:cubicBezTo>
                    <a:pt x="384805" y="748339"/>
                    <a:pt x="384805" y="748339"/>
                    <a:pt x="575578" y="1078962"/>
                  </a:cubicBezTo>
                  <a:cubicBezTo>
                    <a:pt x="589204" y="1102140"/>
                    <a:pt x="622590" y="1121227"/>
                    <a:pt x="649162" y="1121227"/>
                  </a:cubicBezTo>
                  <a:lnTo>
                    <a:pt x="791928" y="1121227"/>
                  </a:lnTo>
                  <a:lnTo>
                    <a:pt x="1030708" y="1121227"/>
                  </a:lnTo>
                  <a:lnTo>
                    <a:pt x="1127393" y="1121227"/>
                  </a:lnTo>
                  <a:lnTo>
                    <a:pt x="1173474" y="1121227"/>
                  </a:lnTo>
                  <a:lnTo>
                    <a:pt x="1285311" y="1121227"/>
                  </a:lnTo>
                  <a:lnTo>
                    <a:pt x="1508939" y="1121227"/>
                  </a:lnTo>
                  <a:lnTo>
                    <a:pt x="1573863" y="1121227"/>
                  </a:lnTo>
                  <a:lnTo>
                    <a:pt x="1666857" y="1121227"/>
                  </a:lnTo>
                  <a:lnTo>
                    <a:pt x="1933591" y="1121227"/>
                  </a:lnTo>
                  <a:lnTo>
                    <a:pt x="1955409" y="1121227"/>
                  </a:lnTo>
                  <a:lnTo>
                    <a:pt x="2315137" y="1121227"/>
                  </a:lnTo>
                  <a:lnTo>
                    <a:pt x="2319556" y="1119915"/>
                  </a:lnTo>
                  <a:lnTo>
                    <a:pt x="2323948" y="1121227"/>
                  </a:lnTo>
                  <a:lnTo>
                    <a:pt x="2705494" y="1121227"/>
                  </a:lnTo>
                  <a:lnTo>
                    <a:pt x="2709913" y="1119915"/>
                  </a:lnTo>
                  <a:lnTo>
                    <a:pt x="2714305" y="1121227"/>
                  </a:lnTo>
                  <a:lnTo>
                    <a:pt x="2913583" y="1121227"/>
                  </a:lnTo>
                  <a:lnTo>
                    <a:pt x="3095851" y="1121227"/>
                  </a:lnTo>
                  <a:lnTo>
                    <a:pt x="3112861" y="1121227"/>
                  </a:lnTo>
                  <a:lnTo>
                    <a:pt x="3295129" y="1121227"/>
                  </a:lnTo>
                  <a:close/>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E87071"/>
            </a:solidFill>
            <a:ln w="19050">
              <a:noFill/>
            </a:ln>
            <a:effectLst>
              <a:innerShdw blurRad="1016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3" name="任意多边形 12"/>
            <p:cNvSpPr>
              <a:spLocks/>
            </p:cNvSpPr>
            <p:nvPr/>
          </p:nvSpPr>
          <p:spPr bwMode="auto">
            <a:xfrm rot="10800000">
              <a:off x="1054646" y="4533167"/>
              <a:ext cx="3147691" cy="1074074"/>
            </a:xfrm>
            <a:custGeom>
              <a:avLst/>
              <a:gdLst>
                <a:gd name="connsiteX0" fmla="*/ 3671470 w 4138458"/>
                <a:gd name="connsiteY0" fmla="*/ 1412149 h 1412149"/>
                <a:gd name="connsiteX1" fmla="*/ 3163470 w 4138458"/>
                <a:gd name="connsiteY1" fmla="*/ 1412149 h 1412149"/>
                <a:gd name="connsiteX2" fmla="*/ 3022552 w 4138458"/>
                <a:gd name="connsiteY2" fmla="*/ 1412149 h 1412149"/>
                <a:gd name="connsiteX3" fmla="*/ 2554799 w 4138458"/>
                <a:gd name="connsiteY3" fmla="*/ 1412149 h 1412149"/>
                <a:gd name="connsiteX4" fmla="*/ 2514552 w 4138458"/>
                <a:gd name="connsiteY4" fmla="*/ 1412149 h 1412149"/>
                <a:gd name="connsiteX5" fmla="*/ 2266137 w 4138458"/>
                <a:gd name="connsiteY5" fmla="*/ 1412149 h 1412149"/>
                <a:gd name="connsiteX6" fmla="*/ 1905881 w 4138458"/>
                <a:gd name="connsiteY6" fmla="*/ 1412149 h 1412149"/>
                <a:gd name="connsiteX7" fmla="*/ 1809866 w 4138458"/>
                <a:gd name="connsiteY7" fmla="*/ 1412149 h 1412149"/>
                <a:gd name="connsiteX8" fmla="*/ 1617219 w 4138458"/>
                <a:gd name="connsiteY8" fmla="*/ 1412149 h 1412149"/>
                <a:gd name="connsiteX9" fmla="*/ 1489857 w 4138458"/>
                <a:gd name="connsiteY9" fmla="*/ 1412149 h 1412149"/>
                <a:gd name="connsiteX10" fmla="*/ 1301866 w 4138458"/>
                <a:gd name="connsiteY10" fmla="*/ 1412149 h 1412149"/>
                <a:gd name="connsiteX11" fmla="*/ 1160948 w 4138458"/>
                <a:gd name="connsiteY11" fmla="*/ 1412149 h 1412149"/>
                <a:gd name="connsiteX12" fmla="*/ 1115038 w 4138458"/>
                <a:gd name="connsiteY12" fmla="*/ 1412149 h 1412149"/>
                <a:gd name="connsiteX13" fmla="*/ 840939 w 4138458"/>
                <a:gd name="connsiteY13" fmla="*/ 1412149 h 1412149"/>
                <a:gd name="connsiteX14" fmla="*/ 652948 w 4138458"/>
                <a:gd name="connsiteY14" fmla="*/ 1412149 h 1412149"/>
                <a:gd name="connsiteX15" fmla="*/ 466120 w 4138458"/>
                <a:gd name="connsiteY15" fmla="*/ 1412149 h 1412149"/>
                <a:gd name="connsiteX16" fmla="*/ 340972 w 4138458"/>
                <a:gd name="connsiteY16" fmla="*/ 1340266 h 1412149"/>
                <a:gd name="connsiteX17" fmla="*/ 16513 w 4138458"/>
                <a:gd name="connsiteY17" fmla="*/ 777957 h 1412149"/>
                <a:gd name="connsiteX18" fmla="*/ 16513 w 4138458"/>
                <a:gd name="connsiteY18" fmla="*/ 634192 h 1412149"/>
                <a:gd name="connsiteX19" fmla="*/ 340972 w 4138458"/>
                <a:gd name="connsiteY19" fmla="*/ 71883 h 1412149"/>
                <a:gd name="connsiteX20" fmla="*/ 466120 w 4138458"/>
                <a:gd name="connsiteY20" fmla="*/ 0 h 1412149"/>
                <a:gd name="connsiteX21" fmla="*/ 652948 w 4138458"/>
                <a:gd name="connsiteY21" fmla="*/ 0 h 1412149"/>
                <a:gd name="connsiteX22" fmla="*/ 680314 w 4138458"/>
                <a:gd name="connsiteY22" fmla="*/ 0 h 1412149"/>
                <a:gd name="connsiteX23" fmla="*/ 840939 w 4138458"/>
                <a:gd name="connsiteY23" fmla="*/ 0 h 1412149"/>
                <a:gd name="connsiteX24" fmla="*/ 841276 w 4138458"/>
                <a:gd name="connsiteY24" fmla="*/ 0 h 1412149"/>
                <a:gd name="connsiteX25" fmla="*/ 867142 w 4138458"/>
                <a:gd name="connsiteY25" fmla="*/ 0 h 1412149"/>
                <a:gd name="connsiteX26" fmla="*/ 956611 w 4138458"/>
                <a:gd name="connsiteY26" fmla="*/ 0 h 1412149"/>
                <a:gd name="connsiteX27" fmla="*/ 1028104 w 4138458"/>
                <a:gd name="connsiteY27" fmla="*/ 0 h 1412149"/>
                <a:gd name="connsiteX28" fmla="*/ 1033923 w 4138458"/>
                <a:gd name="connsiteY28" fmla="*/ 0 h 1412149"/>
                <a:gd name="connsiteX29" fmla="*/ 1055133 w 4138458"/>
                <a:gd name="connsiteY29" fmla="*/ 0 h 1412149"/>
                <a:gd name="connsiteX30" fmla="*/ 1080817 w 4138458"/>
                <a:gd name="connsiteY30" fmla="*/ 0 h 1412149"/>
                <a:gd name="connsiteX31" fmla="*/ 1115038 w 4138458"/>
                <a:gd name="connsiteY31" fmla="*/ 0 h 1412149"/>
                <a:gd name="connsiteX32" fmla="*/ 1143439 w 4138458"/>
                <a:gd name="connsiteY32" fmla="*/ 0 h 1412149"/>
                <a:gd name="connsiteX33" fmla="*/ 1160948 w 4138458"/>
                <a:gd name="connsiteY33" fmla="*/ 0 h 1412149"/>
                <a:gd name="connsiteX34" fmla="*/ 1216095 w 4138458"/>
                <a:gd name="connsiteY34" fmla="*/ 0 h 1412149"/>
                <a:gd name="connsiteX35" fmla="*/ 1220751 w 4138458"/>
                <a:gd name="connsiteY35" fmla="*/ 0 h 1412149"/>
                <a:gd name="connsiteX36" fmla="*/ 1267645 w 4138458"/>
                <a:gd name="connsiteY36" fmla="*/ 0 h 1412149"/>
                <a:gd name="connsiteX37" fmla="*/ 1291726 w 4138458"/>
                <a:gd name="connsiteY37" fmla="*/ 0 h 1412149"/>
                <a:gd name="connsiteX38" fmla="*/ 1301866 w 4138458"/>
                <a:gd name="connsiteY38" fmla="*/ 0 h 1412149"/>
                <a:gd name="connsiteX39" fmla="*/ 1331430 w 4138458"/>
                <a:gd name="connsiteY39" fmla="*/ 0 h 1412149"/>
                <a:gd name="connsiteX40" fmla="*/ 1375142 w 4138458"/>
                <a:gd name="connsiteY40" fmla="*/ 0 h 1412149"/>
                <a:gd name="connsiteX41" fmla="*/ 1408742 w 4138458"/>
                <a:gd name="connsiteY41" fmla="*/ 0 h 1412149"/>
                <a:gd name="connsiteX42" fmla="*/ 1455636 w 4138458"/>
                <a:gd name="connsiteY42" fmla="*/ 0 h 1412149"/>
                <a:gd name="connsiteX43" fmla="*/ 1479717 w 4138458"/>
                <a:gd name="connsiteY43" fmla="*/ 0 h 1412149"/>
                <a:gd name="connsiteX44" fmla="*/ 1489857 w 4138458"/>
                <a:gd name="connsiteY44" fmla="*/ 0 h 1412149"/>
                <a:gd name="connsiteX45" fmla="*/ 1536104 w 4138458"/>
                <a:gd name="connsiteY45" fmla="*/ 0 h 1412149"/>
                <a:gd name="connsiteX46" fmla="*/ 1617219 w 4138458"/>
                <a:gd name="connsiteY46" fmla="*/ 0 h 1412149"/>
                <a:gd name="connsiteX47" fmla="*/ 1651439 w 4138458"/>
                <a:gd name="connsiteY47" fmla="*/ 0 h 1412149"/>
                <a:gd name="connsiteX48" fmla="*/ 1728751 w 4138458"/>
                <a:gd name="connsiteY48" fmla="*/ 0 h 1412149"/>
                <a:gd name="connsiteX49" fmla="*/ 1775645 w 4138458"/>
                <a:gd name="connsiteY49" fmla="*/ 0 h 1412149"/>
                <a:gd name="connsiteX50" fmla="*/ 1799726 w 4138458"/>
                <a:gd name="connsiteY50" fmla="*/ 0 h 1412149"/>
                <a:gd name="connsiteX51" fmla="*/ 1809866 w 4138458"/>
                <a:gd name="connsiteY51" fmla="*/ 0 h 1412149"/>
                <a:gd name="connsiteX52" fmla="*/ 1831413 w 4138458"/>
                <a:gd name="connsiteY52" fmla="*/ 0 h 1412149"/>
                <a:gd name="connsiteX53" fmla="*/ 1905881 w 4138458"/>
                <a:gd name="connsiteY53" fmla="*/ 0 h 1412149"/>
                <a:gd name="connsiteX54" fmla="*/ 1992375 w 4138458"/>
                <a:gd name="connsiteY54" fmla="*/ 0 h 1412149"/>
                <a:gd name="connsiteX55" fmla="*/ 2107709 w 4138458"/>
                <a:gd name="connsiteY55" fmla="*/ 0 h 1412149"/>
                <a:gd name="connsiteX56" fmla="*/ 2120075 w 4138458"/>
                <a:gd name="connsiteY56" fmla="*/ 0 h 1412149"/>
                <a:gd name="connsiteX57" fmla="*/ 2185022 w 4138458"/>
                <a:gd name="connsiteY57" fmla="*/ 0 h 1412149"/>
                <a:gd name="connsiteX58" fmla="*/ 2231916 w 4138458"/>
                <a:gd name="connsiteY58" fmla="*/ 0 h 1412149"/>
                <a:gd name="connsiteX59" fmla="*/ 2255997 w 4138458"/>
                <a:gd name="connsiteY59" fmla="*/ 0 h 1412149"/>
                <a:gd name="connsiteX60" fmla="*/ 2266137 w 4138458"/>
                <a:gd name="connsiteY60" fmla="*/ 0 h 1412149"/>
                <a:gd name="connsiteX61" fmla="*/ 2281036 w 4138458"/>
                <a:gd name="connsiteY61" fmla="*/ 0 h 1412149"/>
                <a:gd name="connsiteX62" fmla="*/ 2473684 w 4138458"/>
                <a:gd name="connsiteY62" fmla="*/ 0 h 1412149"/>
                <a:gd name="connsiteX63" fmla="*/ 2514552 w 4138458"/>
                <a:gd name="connsiteY63" fmla="*/ 0 h 1412149"/>
                <a:gd name="connsiteX64" fmla="*/ 2520578 w 4138458"/>
                <a:gd name="connsiteY64" fmla="*/ 0 h 1412149"/>
                <a:gd name="connsiteX65" fmla="*/ 2544659 w 4138458"/>
                <a:gd name="connsiteY65" fmla="*/ 0 h 1412149"/>
                <a:gd name="connsiteX66" fmla="*/ 2554799 w 4138458"/>
                <a:gd name="connsiteY66" fmla="*/ 0 h 1412149"/>
                <a:gd name="connsiteX67" fmla="*/ 2680485 w 4138458"/>
                <a:gd name="connsiteY67" fmla="*/ 0 h 1412149"/>
                <a:gd name="connsiteX68" fmla="*/ 3005042 w 4138458"/>
                <a:gd name="connsiteY68" fmla="*/ 0 h 1412149"/>
                <a:gd name="connsiteX69" fmla="*/ 3022552 w 4138458"/>
                <a:gd name="connsiteY69" fmla="*/ 0 h 1412149"/>
                <a:gd name="connsiteX70" fmla="*/ 3082355 w 4138458"/>
                <a:gd name="connsiteY70" fmla="*/ 0 h 1412149"/>
                <a:gd name="connsiteX71" fmla="*/ 3129249 w 4138458"/>
                <a:gd name="connsiteY71" fmla="*/ 0 h 1412149"/>
                <a:gd name="connsiteX72" fmla="*/ 3153330 w 4138458"/>
                <a:gd name="connsiteY72" fmla="*/ 0 h 1412149"/>
                <a:gd name="connsiteX73" fmla="*/ 3163470 w 4138458"/>
                <a:gd name="connsiteY73" fmla="*/ 0 h 1412149"/>
                <a:gd name="connsiteX74" fmla="*/ 3236746 w 4138458"/>
                <a:gd name="connsiteY74" fmla="*/ 0 h 1412149"/>
                <a:gd name="connsiteX75" fmla="*/ 3671470 w 4138458"/>
                <a:gd name="connsiteY75" fmla="*/ 0 h 1412149"/>
                <a:gd name="connsiteX76" fmla="*/ 3796617 w 4138458"/>
                <a:gd name="connsiteY76" fmla="*/ 71883 h 1412149"/>
                <a:gd name="connsiteX77" fmla="*/ 4121076 w 4138458"/>
                <a:gd name="connsiteY77" fmla="*/ 634192 h 1412149"/>
                <a:gd name="connsiteX78" fmla="*/ 4121076 w 4138458"/>
                <a:gd name="connsiteY78" fmla="*/ 777957 h 1412149"/>
                <a:gd name="connsiteX79" fmla="*/ 3796617 w 4138458"/>
                <a:gd name="connsiteY79" fmla="*/ 1340266 h 1412149"/>
                <a:gd name="connsiteX80" fmla="*/ 3671470 w 4138458"/>
                <a:gd name="connsiteY80"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38458" h="1412149">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FFB850">
                <a:alpha val="0"/>
              </a:srgbClr>
            </a:solidFill>
            <a:ln w="38100">
              <a:gradFill flip="none" rotWithShape="1">
                <a:gsLst>
                  <a:gs pos="0">
                    <a:srgbClr val="F9F9F9"/>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4" name="任意多边形 13"/>
            <p:cNvSpPr>
              <a:spLocks/>
            </p:cNvSpPr>
            <p:nvPr/>
          </p:nvSpPr>
          <p:spPr bwMode="auto">
            <a:xfrm rot="10800000">
              <a:off x="1337803" y="4754441"/>
              <a:ext cx="2581375" cy="631527"/>
            </a:xfrm>
            <a:custGeom>
              <a:avLst/>
              <a:gdLst>
                <a:gd name="connsiteX0" fmla="*/ 3119312 w 3393888"/>
                <a:gd name="connsiteY0" fmla="*/ 830306 h 830306"/>
                <a:gd name="connsiteX1" fmla="*/ 2920034 w 3393888"/>
                <a:gd name="connsiteY1" fmla="*/ 830306 h 830306"/>
                <a:gd name="connsiteX2" fmla="*/ 2737766 w 3393888"/>
                <a:gd name="connsiteY2" fmla="*/ 830306 h 830306"/>
                <a:gd name="connsiteX3" fmla="*/ 2720756 w 3393888"/>
                <a:gd name="connsiteY3" fmla="*/ 830306 h 830306"/>
                <a:gd name="connsiteX4" fmla="*/ 2538488 w 3393888"/>
                <a:gd name="connsiteY4" fmla="*/ 830306 h 830306"/>
                <a:gd name="connsiteX5" fmla="*/ 2339210 w 3393888"/>
                <a:gd name="connsiteY5" fmla="*/ 830306 h 830306"/>
                <a:gd name="connsiteX6" fmla="*/ 2334818 w 3393888"/>
                <a:gd name="connsiteY6" fmla="*/ 828994 h 830306"/>
                <a:gd name="connsiteX7" fmla="*/ 2330399 w 3393888"/>
                <a:gd name="connsiteY7" fmla="*/ 830306 h 830306"/>
                <a:gd name="connsiteX8" fmla="*/ 1948853 w 3393888"/>
                <a:gd name="connsiteY8" fmla="*/ 830306 h 830306"/>
                <a:gd name="connsiteX9" fmla="*/ 1944461 w 3393888"/>
                <a:gd name="connsiteY9" fmla="*/ 828994 h 830306"/>
                <a:gd name="connsiteX10" fmla="*/ 1940042 w 3393888"/>
                <a:gd name="connsiteY10" fmla="*/ 830306 h 830306"/>
                <a:gd name="connsiteX11" fmla="*/ 1580314 w 3393888"/>
                <a:gd name="connsiteY11" fmla="*/ 830306 h 830306"/>
                <a:gd name="connsiteX12" fmla="*/ 1558496 w 3393888"/>
                <a:gd name="connsiteY12" fmla="*/ 830306 h 830306"/>
                <a:gd name="connsiteX13" fmla="*/ 1291762 w 3393888"/>
                <a:gd name="connsiteY13" fmla="*/ 830306 h 830306"/>
                <a:gd name="connsiteX14" fmla="*/ 1198768 w 3393888"/>
                <a:gd name="connsiteY14" fmla="*/ 830306 h 830306"/>
                <a:gd name="connsiteX15" fmla="*/ 1133844 w 3393888"/>
                <a:gd name="connsiteY15" fmla="*/ 830306 h 830306"/>
                <a:gd name="connsiteX16" fmla="*/ 910216 w 3393888"/>
                <a:gd name="connsiteY16" fmla="*/ 830306 h 830306"/>
                <a:gd name="connsiteX17" fmla="*/ 798379 w 3393888"/>
                <a:gd name="connsiteY17" fmla="*/ 830306 h 830306"/>
                <a:gd name="connsiteX18" fmla="*/ 752298 w 3393888"/>
                <a:gd name="connsiteY18" fmla="*/ 830306 h 830306"/>
                <a:gd name="connsiteX19" fmla="*/ 655613 w 3393888"/>
                <a:gd name="connsiteY19" fmla="*/ 830306 h 830306"/>
                <a:gd name="connsiteX20" fmla="*/ 416833 w 3393888"/>
                <a:gd name="connsiteY20" fmla="*/ 830306 h 830306"/>
                <a:gd name="connsiteX21" fmla="*/ 274067 w 3393888"/>
                <a:gd name="connsiteY21" fmla="*/ 830306 h 830306"/>
                <a:gd name="connsiteX22" fmla="*/ 200483 w 3393888"/>
                <a:gd name="connsiteY22" fmla="*/ 788041 h 830306"/>
                <a:gd name="connsiteX23" fmla="*/ 9710 w 3393888"/>
                <a:gd name="connsiteY23" fmla="*/ 457418 h 830306"/>
                <a:gd name="connsiteX24" fmla="*/ 9710 w 3393888"/>
                <a:gd name="connsiteY24" fmla="*/ 372888 h 830306"/>
                <a:gd name="connsiteX25" fmla="*/ 200483 w 3393888"/>
                <a:gd name="connsiteY25" fmla="*/ 42265 h 830306"/>
                <a:gd name="connsiteX26" fmla="*/ 274067 w 3393888"/>
                <a:gd name="connsiteY26" fmla="*/ 0 h 830306"/>
                <a:gd name="connsiteX27" fmla="*/ 400007 w 3393888"/>
                <a:gd name="connsiteY27" fmla="*/ 0 h 830306"/>
                <a:gd name="connsiteX28" fmla="*/ 416833 w 3393888"/>
                <a:gd name="connsiteY28" fmla="*/ 0 h 830306"/>
                <a:gd name="connsiteX29" fmla="*/ 494648 w 3393888"/>
                <a:gd name="connsiteY29" fmla="*/ 0 h 830306"/>
                <a:gd name="connsiteX30" fmla="*/ 542773 w 3393888"/>
                <a:gd name="connsiteY30" fmla="*/ 0 h 830306"/>
                <a:gd name="connsiteX31" fmla="*/ 607920 w 3393888"/>
                <a:gd name="connsiteY31" fmla="*/ 0 h 830306"/>
                <a:gd name="connsiteX32" fmla="*/ 637414 w 3393888"/>
                <a:gd name="connsiteY32" fmla="*/ 0 h 830306"/>
                <a:gd name="connsiteX33" fmla="*/ 649651 w 3393888"/>
                <a:gd name="connsiteY33" fmla="*/ 0 h 830306"/>
                <a:gd name="connsiteX34" fmla="*/ 655613 w 3393888"/>
                <a:gd name="connsiteY34" fmla="*/ 0 h 830306"/>
                <a:gd name="connsiteX35" fmla="*/ 750685 w 3393888"/>
                <a:gd name="connsiteY35" fmla="*/ 0 h 830306"/>
                <a:gd name="connsiteX36" fmla="*/ 752298 w 3393888"/>
                <a:gd name="connsiteY36" fmla="*/ 0 h 830306"/>
                <a:gd name="connsiteX37" fmla="*/ 792417 w 3393888"/>
                <a:gd name="connsiteY37" fmla="*/ 0 h 830306"/>
                <a:gd name="connsiteX38" fmla="*/ 798379 w 3393888"/>
                <a:gd name="connsiteY38" fmla="*/ 0 h 830306"/>
                <a:gd name="connsiteX39" fmla="*/ 878238 w 3393888"/>
                <a:gd name="connsiteY39" fmla="*/ 0 h 830306"/>
                <a:gd name="connsiteX40" fmla="*/ 910216 w 3393888"/>
                <a:gd name="connsiteY40" fmla="*/ 0 h 830306"/>
                <a:gd name="connsiteX41" fmla="*/ 972879 w 3393888"/>
                <a:gd name="connsiteY41" fmla="*/ 0 h 830306"/>
                <a:gd name="connsiteX42" fmla="*/ 1036156 w 3393888"/>
                <a:gd name="connsiteY42" fmla="*/ 0 h 830306"/>
                <a:gd name="connsiteX43" fmla="*/ 1086151 w 3393888"/>
                <a:gd name="connsiteY43" fmla="*/ 0 h 830306"/>
                <a:gd name="connsiteX44" fmla="*/ 1127882 w 3393888"/>
                <a:gd name="connsiteY44" fmla="*/ 0 h 830306"/>
                <a:gd name="connsiteX45" fmla="*/ 1130797 w 3393888"/>
                <a:gd name="connsiteY45" fmla="*/ 0 h 830306"/>
                <a:gd name="connsiteX46" fmla="*/ 1133844 w 3393888"/>
                <a:gd name="connsiteY46" fmla="*/ 0 h 830306"/>
                <a:gd name="connsiteX47" fmla="*/ 1198768 w 3393888"/>
                <a:gd name="connsiteY47" fmla="*/ 0 h 830306"/>
                <a:gd name="connsiteX48" fmla="*/ 1244068 w 3393888"/>
                <a:gd name="connsiteY48" fmla="*/ 0 h 830306"/>
                <a:gd name="connsiteX49" fmla="*/ 1285800 w 3393888"/>
                <a:gd name="connsiteY49" fmla="*/ 0 h 830306"/>
                <a:gd name="connsiteX50" fmla="*/ 1291762 w 3393888"/>
                <a:gd name="connsiteY50" fmla="*/ 0 h 830306"/>
                <a:gd name="connsiteX51" fmla="*/ 1324708 w 3393888"/>
                <a:gd name="connsiteY51" fmla="*/ 0 h 830306"/>
                <a:gd name="connsiteX52" fmla="*/ 1532621 w 3393888"/>
                <a:gd name="connsiteY52" fmla="*/ 0 h 830306"/>
                <a:gd name="connsiteX53" fmla="*/ 1558496 w 3393888"/>
                <a:gd name="connsiteY53" fmla="*/ 0 h 830306"/>
                <a:gd name="connsiteX54" fmla="*/ 1574352 w 3393888"/>
                <a:gd name="connsiteY54" fmla="*/ 0 h 830306"/>
                <a:gd name="connsiteX55" fmla="*/ 1580314 w 3393888"/>
                <a:gd name="connsiteY55" fmla="*/ 0 h 830306"/>
                <a:gd name="connsiteX56" fmla="*/ 1684436 w 3393888"/>
                <a:gd name="connsiteY56" fmla="*/ 0 h 830306"/>
                <a:gd name="connsiteX57" fmla="*/ 1940042 w 3393888"/>
                <a:gd name="connsiteY57" fmla="*/ 0 h 830306"/>
                <a:gd name="connsiteX58" fmla="*/ 1944461 w 3393888"/>
                <a:gd name="connsiteY58" fmla="*/ 1312 h 830306"/>
                <a:gd name="connsiteX59" fmla="*/ 1948853 w 3393888"/>
                <a:gd name="connsiteY59" fmla="*/ 0 h 830306"/>
                <a:gd name="connsiteX60" fmla="*/ 2330399 w 3393888"/>
                <a:gd name="connsiteY60" fmla="*/ 0 h 830306"/>
                <a:gd name="connsiteX61" fmla="*/ 2334818 w 3393888"/>
                <a:gd name="connsiteY61" fmla="*/ 1312 h 830306"/>
                <a:gd name="connsiteX62" fmla="*/ 2339210 w 3393888"/>
                <a:gd name="connsiteY62" fmla="*/ 0 h 830306"/>
                <a:gd name="connsiteX63" fmla="*/ 2465150 w 3393888"/>
                <a:gd name="connsiteY63" fmla="*/ 0 h 830306"/>
                <a:gd name="connsiteX64" fmla="*/ 2538488 w 3393888"/>
                <a:gd name="connsiteY64" fmla="*/ 0 h 830306"/>
                <a:gd name="connsiteX65" fmla="*/ 2559791 w 3393888"/>
                <a:gd name="connsiteY65" fmla="*/ 0 h 830306"/>
                <a:gd name="connsiteX66" fmla="*/ 2664428 w 3393888"/>
                <a:gd name="connsiteY66" fmla="*/ 0 h 830306"/>
                <a:gd name="connsiteX67" fmla="*/ 2673062 w 3393888"/>
                <a:gd name="connsiteY67" fmla="*/ 0 h 830306"/>
                <a:gd name="connsiteX68" fmla="*/ 2714794 w 3393888"/>
                <a:gd name="connsiteY68" fmla="*/ 0 h 830306"/>
                <a:gd name="connsiteX69" fmla="*/ 2720756 w 3393888"/>
                <a:gd name="connsiteY69" fmla="*/ 0 h 830306"/>
                <a:gd name="connsiteX70" fmla="*/ 2737766 w 3393888"/>
                <a:gd name="connsiteY70" fmla="*/ 0 h 830306"/>
                <a:gd name="connsiteX71" fmla="*/ 2759069 w 3393888"/>
                <a:gd name="connsiteY71" fmla="*/ 0 h 830306"/>
                <a:gd name="connsiteX72" fmla="*/ 2863706 w 3393888"/>
                <a:gd name="connsiteY72" fmla="*/ 0 h 830306"/>
                <a:gd name="connsiteX73" fmla="*/ 2872340 w 3393888"/>
                <a:gd name="connsiteY73" fmla="*/ 0 h 830306"/>
                <a:gd name="connsiteX74" fmla="*/ 2914072 w 3393888"/>
                <a:gd name="connsiteY74" fmla="*/ 0 h 830306"/>
                <a:gd name="connsiteX75" fmla="*/ 2920034 w 3393888"/>
                <a:gd name="connsiteY75" fmla="*/ 0 h 830306"/>
                <a:gd name="connsiteX76" fmla="*/ 2958347 w 3393888"/>
                <a:gd name="connsiteY76" fmla="*/ 0 h 830306"/>
                <a:gd name="connsiteX77" fmla="*/ 3119312 w 3393888"/>
                <a:gd name="connsiteY77" fmla="*/ 0 h 830306"/>
                <a:gd name="connsiteX78" fmla="*/ 3192896 w 3393888"/>
                <a:gd name="connsiteY78" fmla="*/ 42265 h 830306"/>
                <a:gd name="connsiteX79" fmla="*/ 3383669 w 3393888"/>
                <a:gd name="connsiteY79" fmla="*/ 372888 h 830306"/>
                <a:gd name="connsiteX80" fmla="*/ 3383669 w 3393888"/>
                <a:gd name="connsiteY80" fmla="*/ 457418 h 830306"/>
                <a:gd name="connsiteX81" fmla="*/ 3192896 w 3393888"/>
                <a:gd name="connsiteY81" fmla="*/ 788041 h 830306"/>
                <a:gd name="connsiteX82" fmla="*/ 3119312 w 3393888"/>
                <a:gd name="connsiteY82" fmla="*/ 830306 h 8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93888" h="830306">
                  <a:moveTo>
                    <a:pt x="3119312" y="830306"/>
                  </a:moveTo>
                  <a:lnTo>
                    <a:pt x="2920034" y="830306"/>
                  </a:lnTo>
                  <a:lnTo>
                    <a:pt x="2737766" y="830306"/>
                  </a:lnTo>
                  <a:lnTo>
                    <a:pt x="2720756" y="830306"/>
                  </a:lnTo>
                  <a:lnTo>
                    <a:pt x="2538488" y="830306"/>
                  </a:lnTo>
                  <a:lnTo>
                    <a:pt x="2339210" y="830306"/>
                  </a:lnTo>
                  <a:lnTo>
                    <a:pt x="2334818" y="828994"/>
                  </a:lnTo>
                  <a:lnTo>
                    <a:pt x="2330399" y="830306"/>
                  </a:lnTo>
                  <a:lnTo>
                    <a:pt x="1948853" y="830306"/>
                  </a:lnTo>
                  <a:lnTo>
                    <a:pt x="1944461" y="828994"/>
                  </a:lnTo>
                  <a:lnTo>
                    <a:pt x="1940042" y="830306"/>
                  </a:lnTo>
                  <a:lnTo>
                    <a:pt x="1580314" y="830306"/>
                  </a:lnTo>
                  <a:lnTo>
                    <a:pt x="1558496" y="830306"/>
                  </a:lnTo>
                  <a:lnTo>
                    <a:pt x="1291762" y="830306"/>
                  </a:lnTo>
                  <a:lnTo>
                    <a:pt x="1198768" y="830306"/>
                  </a:lnTo>
                  <a:lnTo>
                    <a:pt x="1133844" y="830306"/>
                  </a:lnTo>
                  <a:lnTo>
                    <a:pt x="910216" y="830306"/>
                  </a:lnTo>
                  <a:lnTo>
                    <a:pt x="798379" y="830306"/>
                  </a:lnTo>
                  <a:lnTo>
                    <a:pt x="752298" y="830306"/>
                  </a:lnTo>
                  <a:lnTo>
                    <a:pt x="655613" y="830306"/>
                  </a:lnTo>
                  <a:lnTo>
                    <a:pt x="416833" y="830306"/>
                  </a:lnTo>
                  <a:lnTo>
                    <a:pt x="274067" y="830306"/>
                  </a:lnTo>
                  <a:cubicBezTo>
                    <a:pt x="247495" y="830306"/>
                    <a:pt x="214109" y="811219"/>
                    <a:pt x="200483" y="788041"/>
                  </a:cubicBezTo>
                  <a:cubicBezTo>
                    <a:pt x="9710" y="457418"/>
                    <a:pt x="9710" y="457418"/>
                    <a:pt x="9710" y="457418"/>
                  </a:cubicBezTo>
                  <a:cubicBezTo>
                    <a:pt x="-3236" y="434241"/>
                    <a:pt x="-3236" y="396066"/>
                    <a:pt x="9710" y="372888"/>
                  </a:cubicBezTo>
                  <a:cubicBezTo>
                    <a:pt x="200483" y="42265"/>
                    <a:pt x="200483" y="42265"/>
                    <a:pt x="200483" y="42265"/>
                  </a:cubicBezTo>
                  <a:cubicBezTo>
                    <a:pt x="214109" y="19088"/>
                    <a:pt x="247495" y="0"/>
                    <a:pt x="274067" y="0"/>
                  </a:cubicBezTo>
                  <a:cubicBezTo>
                    <a:pt x="321760" y="0"/>
                    <a:pt x="363492" y="0"/>
                    <a:pt x="400007" y="0"/>
                  </a:cubicBezTo>
                  <a:lnTo>
                    <a:pt x="416833" y="0"/>
                  </a:lnTo>
                  <a:lnTo>
                    <a:pt x="494648" y="0"/>
                  </a:lnTo>
                  <a:lnTo>
                    <a:pt x="542773" y="0"/>
                  </a:lnTo>
                  <a:lnTo>
                    <a:pt x="607920" y="0"/>
                  </a:lnTo>
                  <a:lnTo>
                    <a:pt x="637414" y="0"/>
                  </a:lnTo>
                  <a:lnTo>
                    <a:pt x="649651" y="0"/>
                  </a:lnTo>
                  <a:cubicBezTo>
                    <a:pt x="655613" y="0"/>
                    <a:pt x="655613" y="0"/>
                    <a:pt x="655613" y="0"/>
                  </a:cubicBezTo>
                  <a:lnTo>
                    <a:pt x="750685" y="0"/>
                  </a:lnTo>
                  <a:lnTo>
                    <a:pt x="752298" y="0"/>
                  </a:lnTo>
                  <a:lnTo>
                    <a:pt x="792417" y="0"/>
                  </a:lnTo>
                  <a:lnTo>
                    <a:pt x="798379" y="0"/>
                  </a:lnTo>
                  <a:lnTo>
                    <a:pt x="878238" y="0"/>
                  </a:lnTo>
                  <a:lnTo>
                    <a:pt x="910216" y="0"/>
                  </a:lnTo>
                  <a:lnTo>
                    <a:pt x="972879" y="0"/>
                  </a:lnTo>
                  <a:lnTo>
                    <a:pt x="1036156" y="0"/>
                  </a:lnTo>
                  <a:lnTo>
                    <a:pt x="1086151" y="0"/>
                  </a:lnTo>
                  <a:lnTo>
                    <a:pt x="1127882" y="0"/>
                  </a:lnTo>
                  <a:lnTo>
                    <a:pt x="1130797" y="0"/>
                  </a:lnTo>
                  <a:lnTo>
                    <a:pt x="1133844" y="0"/>
                  </a:lnTo>
                  <a:lnTo>
                    <a:pt x="1198768" y="0"/>
                  </a:lnTo>
                  <a:lnTo>
                    <a:pt x="1244068" y="0"/>
                  </a:lnTo>
                  <a:lnTo>
                    <a:pt x="1285800" y="0"/>
                  </a:lnTo>
                  <a:lnTo>
                    <a:pt x="1291762" y="0"/>
                  </a:lnTo>
                  <a:lnTo>
                    <a:pt x="1324708" y="0"/>
                  </a:lnTo>
                  <a:cubicBezTo>
                    <a:pt x="1434253" y="0"/>
                    <a:pt x="1496851" y="0"/>
                    <a:pt x="1532621" y="0"/>
                  </a:cubicBezTo>
                  <a:lnTo>
                    <a:pt x="1558496" y="0"/>
                  </a:lnTo>
                  <a:lnTo>
                    <a:pt x="1574352" y="0"/>
                  </a:lnTo>
                  <a:lnTo>
                    <a:pt x="1580314" y="0"/>
                  </a:lnTo>
                  <a:lnTo>
                    <a:pt x="1684436" y="0"/>
                  </a:lnTo>
                  <a:cubicBezTo>
                    <a:pt x="1940042" y="0"/>
                    <a:pt x="1940042" y="0"/>
                    <a:pt x="1940042" y="0"/>
                  </a:cubicBezTo>
                  <a:lnTo>
                    <a:pt x="1944461" y="1312"/>
                  </a:lnTo>
                  <a:lnTo>
                    <a:pt x="1948853" y="0"/>
                  </a:lnTo>
                  <a:cubicBezTo>
                    <a:pt x="2330399" y="0"/>
                    <a:pt x="2330399" y="0"/>
                    <a:pt x="2330399" y="0"/>
                  </a:cubicBezTo>
                  <a:lnTo>
                    <a:pt x="2334818" y="1312"/>
                  </a:lnTo>
                  <a:lnTo>
                    <a:pt x="2339210" y="0"/>
                  </a:lnTo>
                  <a:cubicBezTo>
                    <a:pt x="2386903" y="0"/>
                    <a:pt x="2428635" y="0"/>
                    <a:pt x="2465150" y="0"/>
                  </a:cubicBezTo>
                  <a:lnTo>
                    <a:pt x="2538488" y="0"/>
                  </a:lnTo>
                  <a:lnTo>
                    <a:pt x="2559791" y="0"/>
                  </a:lnTo>
                  <a:lnTo>
                    <a:pt x="2664428" y="0"/>
                  </a:lnTo>
                  <a:lnTo>
                    <a:pt x="2673062" y="0"/>
                  </a:lnTo>
                  <a:lnTo>
                    <a:pt x="2714794" y="0"/>
                  </a:lnTo>
                  <a:lnTo>
                    <a:pt x="2720756" y="0"/>
                  </a:lnTo>
                  <a:lnTo>
                    <a:pt x="2737766" y="0"/>
                  </a:lnTo>
                  <a:lnTo>
                    <a:pt x="2759069" y="0"/>
                  </a:lnTo>
                  <a:lnTo>
                    <a:pt x="2863706" y="0"/>
                  </a:lnTo>
                  <a:lnTo>
                    <a:pt x="2872340" y="0"/>
                  </a:lnTo>
                  <a:lnTo>
                    <a:pt x="2914072" y="0"/>
                  </a:lnTo>
                  <a:lnTo>
                    <a:pt x="2920034" y="0"/>
                  </a:lnTo>
                  <a:lnTo>
                    <a:pt x="2958347" y="0"/>
                  </a:lnTo>
                  <a:cubicBezTo>
                    <a:pt x="3119312" y="0"/>
                    <a:pt x="3119312" y="0"/>
                    <a:pt x="3119312" y="0"/>
                  </a:cubicBezTo>
                  <a:cubicBezTo>
                    <a:pt x="3146565" y="0"/>
                    <a:pt x="3179269" y="19088"/>
                    <a:pt x="3192896" y="42265"/>
                  </a:cubicBezTo>
                  <a:cubicBezTo>
                    <a:pt x="3383669" y="372888"/>
                    <a:pt x="3383669" y="372888"/>
                    <a:pt x="3383669" y="372888"/>
                  </a:cubicBezTo>
                  <a:cubicBezTo>
                    <a:pt x="3397295" y="396066"/>
                    <a:pt x="3397295" y="434241"/>
                    <a:pt x="3383669" y="457418"/>
                  </a:cubicBezTo>
                  <a:cubicBezTo>
                    <a:pt x="3192896" y="788041"/>
                    <a:pt x="3192896" y="788041"/>
                    <a:pt x="3192896" y="788041"/>
                  </a:cubicBezTo>
                  <a:cubicBezTo>
                    <a:pt x="3179269" y="811219"/>
                    <a:pt x="3146565" y="830306"/>
                    <a:pt x="3119312" y="830306"/>
                  </a:cubicBezTo>
                  <a:close/>
                </a:path>
              </a:pathLst>
            </a:custGeom>
            <a:solidFill>
              <a:schemeClr val="bg1">
                <a:alpha val="0"/>
              </a:schemeClr>
            </a:solidFill>
            <a:ln w="38100">
              <a:gradFill flip="none" rotWithShape="1">
                <a:gsLst>
                  <a:gs pos="100000">
                    <a:schemeClr val="bg1"/>
                  </a:gs>
                  <a:gs pos="0">
                    <a:srgbClr val="B6B6B6"/>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grpSp>
        <p:nvGrpSpPr>
          <p:cNvPr id="15" name="组合 14"/>
          <p:cNvGrpSpPr/>
          <p:nvPr/>
        </p:nvGrpSpPr>
        <p:grpSpPr>
          <a:xfrm>
            <a:off x="1550457" y="3085567"/>
            <a:ext cx="1603916" cy="1429949"/>
            <a:chOff x="2067005" y="4115042"/>
            <a:chExt cx="2138277" cy="1907040"/>
          </a:xfrm>
        </p:grpSpPr>
        <p:sp>
          <p:nvSpPr>
            <p:cNvPr id="16" name="任意多边形 15"/>
            <p:cNvSpPr>
              <a:spLocks/>
            </p:cNvSpPr>
            <p:nvPr/>
          </p:nvSpPr>
          <p:spPr bwMode="auto">
            <a:xfrm rot="10800000">
              <a:off x="2071834" y="4115042"/>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100000">
                  <a:schemeClr val="bg1">
                    <a:lumMod val="95000"/>
                  </a:schemeClr>
                </a:gs>
                <a:gs pos="0">
                  <a:schemeClr val="bg1">
                    <a:lumMod val="85000"/>
                  </a:schemeClr>
                </a:gs>
              </a:gsLst>
              <a:lin ang="2700000" scaled="1"/>
            </a:gradFill>
            <a:ln w="19050">
              <a:noFill/>
            </a:ln>
            <a:effectLst>
              <a:outerShdw blurRad="1524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2067005" y="4126947"/>
              <a:ext cx="2138277" cy="18951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6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2385648" y="4409648"/>
              <a:ext cx="1495486" cy="13254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rgbClr val="F7F7F7"/>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9" name="组合 18"/>
          <p:cNvGrpSpPr/>
          <p:nvPr/>
        </p:nvGrpSpPr>
        <p:grpSpPr>
          <a:xfrm>
            <a:off x="4687776" y="1475746"/>
            <a:ext cx="2361076" cy="811064"/>
            <a:chOff x="6249554" y="1968118"/>
            <a:chExt cx="3147691" cy="1081668"/>
          </a:xfrm>
        </p:grpSpPr>
        <p:sp>
          <p:nvSpPr>
            <p:cNvPr id="20" name="任意多边形 19"/>
            <p:cNvSpPr>
              <a:spLocks/>
            </p:cNvSpPr>
            <p:nvPr/>
          </p:nvSpPr>
          <p:spPr bwMode="auto">
            <a:xfrm rot="10800000">
              <a:off x="6249554" y="1968118"/>
              <a:ext cx="3147690" cy="1074074"/>
            </a:xfrm>
            <a:custGeom>
              <a:avLst/>
              <a:gdLst>
                <a:gd name="connsiteX0" fmla="*/ 3494407 w 4138458"/>
                <a:gd name="connsiteY0" fmla="*/ 1121227 h 1412149"/>
                <a:gd name="connsiteX1" fmla="*/ 3567991 w 4138458"/>
                <a:gd name="connsiteY1" fmla="*/ 1078962 h 1412149"/>
                <a:gd name="connsiteX2" fmla="*/ 3758764 w 4138458"/>
                <a:gd name="connsiteY2" fmla="*/ 748339 h 1412149"/>
                <a:gd name="connsiteX3" fmla="*/ 3758764 w 4138458"/>
                <a:gd name="connsiteY3" fmla="*/ 663809 h 1412149"/>
                <a:gd name="connsiteX4" fmla="*/ 3567991 w 4138458"/>
                <a:gd name="connsiteY4" fmla="*/ 333186 h 1412149"/>
                <a:gd name="connsiteX5" fmla="*/ 3494407 w 4138458"/>
                <a:gd name="connsiteY5" fmla="*/ 290921 h 1412149"/>
                <a:gd name="connsiteX6" fmla="*/ 3333442 w 4138458"/>
                <a:gd name="connsiteY6" fmla="*/ 290921 h 1412149"/>
                <a:gd name="connsiteX7" fmla="*/ 3295129 w 4138458"/>
                <a:gd name="connsiteY7" fmla="*/ 290921 h 1412149"/>
                <a:gd name="connsiteX8" fmla="*/ 3289167 w 4138458"/>
                <a:gd name="connsiteY8" fmla="*/ 290921 h 1412149"/>
                <a:gd name="connsiteX9" fmla="*/ 3247435 w 4138458"/>
                <a:gd name="connsiteY9" fmla="*/ 290921 h 1412149"/>
                <a:gd name="connsiteX10" fmla="*/ 3238801 w 4138458"/>
                <a:gd name="connsiteY10" fmla="*/ 290921 h 1412149"/>
                <a:gd name="connsiteX11" fmla="*/ 3134164 w 4138458"/>
                <a:gd name="connsiteY11" fmla="*/ 290921 h 1412149"/>
                <a:gd name="connsiteX12" fmla="*/ 3112861 w 4138458"/>
                <a:gd name="connsiteY12" fmla="*/ 290921 h 1412149"/>
                <a:gd name="connsiteX13" fmla="*/ 3095851 w 4138458"/>
                <a:gd name="connsiteY13" fmla="*/ 290921 h 1412149"/>
                <a:gd name="connsiteX14" fmla="*/ 3089889 w 4138458"/>
                <a:gd name="connsiteY14" fmla="*/ 290921 h 1412149"/>
                <a:gd name="connsiteX15" fmla="*/ 3048157 w 4138458"/>
                <a:gd name="connsiteY15" fmla="*/ 290921 h 1412149"/>
                <a:gd name="connsiteX16" fmla="*/ 3039523 w 4138458"/>
                <a:gd name="connsiteY16" fmla="*/ 290921 h 1412149"/>
                <a:gd name="connsiteX17" fmla="*/ 2934886 w 4138458"/>
                <a:gd name="connsiteY17" fmla="*/ 290921 h 1412149"/>
                <a:gd name="connsiteX18" fmla="*/ 2913583 w 4138458"/>
                <a:gd name="connsiteY18" fmla="*/ 290921 h 1412149"/>
                <a:gd name="connsiteX19" fmla="*/ 2840245 w 4138458"/>
                <a:gd name="connsiteY19" fmla="*/ 290921 h 1412149"/>
                <a:gd name="connsiteX20" fmla="*/ 2714305 w 4138458"/>
                <a:gd name="connsiteY20" fmla="*/ 290921 h 1412149"/>
                <a:gd name="connsiteX21" fmla="*/ 2709913 w 4138458"/>
                <a:gd name="connsiteY21" fmla="*/ 292233 h 1412149"/>
                <a:gd name="connsiteX22" fmla="*/ 2705494 w 4138458"/>
                <a:gd name="connsiteY22" fmla="*/ 290921 h 1412149"/>
                <a:gd name="connsiteX23" fmla="*/ 2323948 w 4138458"/>
                <a:gd name="connsiteY23" fmla="*/ 290921 h 1412149"/>
                <a:gd name="connsiteX24" fmla="*/ 2319556 w 4138458"/>
                <a:gd name="connsiteY24" fmla="*/ 292233 h 1412149"/>
                <a:gd name="connsiteX25" fmla="*/ 2315137 w 4138458"/>
                <a:gd name="connsiteY25" fmla="*/ 290921 h 1412149"/>
                <a:gd name="connsiteX26" fmla="*/ 2059531 w 4138458"/>
                <a:gd name="connsiteY26" fmla="*/ 290921 h 1412149"/>
                <a:gd name="connsiteX27" fmla="*/ 1955409 w 4138458"/>
                <a:gd name="connsiteY27" fmla="*/ 290921 h 1412149"/>
                <a:gd name="connsiteX28" fmla="*/ 1949447 w 4138458"/>
                <a:gd name="connsiteY28" fmla="*/ 290921 h 1412149"/>
                <a:gd name="connsiteX29" fmla="*/ 1933591 w 4138458"/>
                <a:gd name="connsiteY29" fmla="*/ 290921 h 1412149"/>
                <a:gd name="connsiteX30" fmla="*/ 1907716 w 4138458"/>
                <a:gd name="connsiteY30" fmla="*/ 290921 h 1412149"/>
                <a:gd name="connsiteX31" fmla="*/ 1699803 w 4138458"/>
                <a:gd name="connsiteY31" fmla="*/ 290921 h 1412149"/>
                <a:gd name="connsiteX32" fmla="*/ 1666857 w 4138458"/>
                <a:gd name="connsiteY32" fmla="*/ 290921 h 1412149"/>
                <a:gd name="connsiteX33" fmla="*/ 1660895 w 4138458"/>
                <a:gd name="connsiteY33" fmla="*/ 290921 h 1412149"/>
                <a:gd name="connsiteX34" fmla="*/ 1619163 w 4138458"/>
                <a:gd name="connsiteY34" fmla="*/ 290921 h 1412149"/>
                <a:gd name="connsiteX35" fmla="*/ 1573863 w 4138458"/>
                <a:gd name="connsiteY35" fmla="*/ 290921 h 1412149"/>
                <a:gd name="connsiteX36" fmla="*/ 1508939 w 4138458"/>
                <a:gd name="connsiteY36" fmla="*/ 290921 h 1412149"/>
                <a:gd name="connsiteX37" fmla="*/ 1505892 w 4138458"/>
                <a:gd name="connsiteY37" fmla="*/ 290921 h 1412149"/>
                <a:gd name="connsiteX38" fmla="*/ 1502977 w 4138458"/>
                <a:gd name="connsiteY38" fmla="*/ 290921 h 1412149"/>
                <a:gd name="connsiteX39" fmla="*/ 1461246 w 4138458"/>
                <a:gd name="connsiteY39" fmla="*/ 290921 h 1412149"/>
                <a:gd name="connsiteX40" fmla="*/ 1411251 w 4138458"/>
                <a:gd name="connsiteY40" fmla="*/ 290921 h 1412149"/>
                <a:gd name="connsiteX41" fmla="*/ 1347974 w 4138458"/>
                <a:gd name="connsiteY41" fmla="*/ 290921 h 1412149"/>
                <a:gd name="connsiteX42" fmla="*/ 1285311 w 4138458"/>
                <a:gd name="connsiteY42" fmla="*/ 290921 h 1412149"/>
                <a:gd name="connsiteX43" fmla="*/ 1253333 w 4138458"/>
                <a:gd name="connsiteY43" fmla="*/ 290921 h 1412149"/>
                <a:gd name="connsiteX44" fmla="*/ 1173474 w 4138458"/>
                <a:gd name="connsiteY44" fmla="*/ 290921 h 1412149"/>
                <a:gd name="connsiteX45" fmla="*/ 1167512 w 4138458"/>
                <a:gd name="connsiteY45" fmla="*/ 290921 h 1412149"/>
                <a:gd name="connsiteX46" fmla="*/ 1127393 w 4138458"/>
                <a:gd name="connsiteY46" fmla="*/ 290921 h 1412149"/>
                <a:gd name="connsiteX47" fmla="*/ 1125780 w 4138458"/>
                <a:gd name="connsiteY47" fmla="*/ 290921 h 1412149"/>
                <a:gd name="connsiteX48" fmla="*/ 1030708 w 4138458"/>
                <a:gd name="connsiteY48" fmla="*/ 290921 h 1412149"/>
                <a:gd name="connsiteX49" fmla="*/ 1024746 w 4138458"/>
                <a:gd name="connsiteY49" fmla="*/ 290921 h 1412149"/>
                <a:gd name="connsiteX50" fmla="*/ 1012509 w 4138458"/>
                <a:gd name="connsiteY50" fmla="*/ 290921 h 1412149"/>
                <a:gd name="connsiteX51" fmla="*/ 983015 w 4138458"/>
                <a:gd name="connsiteY51" fmla="*/ 290921 h 1412149"/>
                <a:gd name="connsiteX52" fmla="*/ 917868 w 4138458"/>
                <a:gd name="connsiteY52" fmla="*/ 290921 h 1412149"/>
                <a:gd name="connsiteX53" fmla="*/ 869743 w 4138458"/>
                <a:gd name="connsiteY53" fmla="*/ 290921 h 1412149"/>
                <a:gd name="connsiteX54" fmla="*/ 791928 w 4138458"/>
                <a:gd name="connsiteY54" fmla="*/ 290921 h 1412149"/>
                <a:gd name="connsiteX55" fmla="*/ 775102 w 4138458"/>
                <a:gd name="connsiteY55" fmla="*/ 290921 h 1412149"/>
                <a:gd name="connsiteX56" fmla="*/ 649162 w 4138458"/>
                <a:gd name="connsiteY56" fmla="*/ 290921 h 1412149"/>
                <a:gd name="connsiteX57" fmla="*/ 575578 w 4138458"/>
                <a:gd name="connsiteY57" fmla="*/ 333186 h 1412149"/>
                <a:gd name="connsiteX58" fmla="*/ 384805 w 4138458"/>
                <a:gd name="connsiteY58" fmla="*/ 663809 h 1412149"/>
                <a:gd name="connsiteX59" fmla="*/ 384805 w 4138458"/>
                <a:gd name="connsiteY59" fmla="*/ 748339 h 1412149"/>
                <a:gd name="connsiteX60" fmla="*/ 575578 w 4138458"/>
                <a:gd name="connsiteY60" fmla="*/ 1078962 h 1412149"/>
                <a:gd name="connsiteX61" fmla="*/ 649162 w 4138458"/>
                <a:gd name="connsiteY61" fmla="*/ 1121227 h 1412149"/>
                <a:gd name="connsiteX62" fmla="*/ 791928 w 4138458"/>
                <a:gd name="connsiteY62" fmla="*/ 1121227 h 1412149"/>
                <a:gd name="connsiteX63" fmla="*/ 1030708 w 4138458"/>
                <a:gd name="connsiteY63" fmla="*/ 1121227 h 1412149"/>
                <a:gd name="connsiteX64" fmla="*/ 1127393 w 4138458"/>
                <a:gd name="connsiteY64" fmla="*/ 1121227 h 1412149"/>
                <a:gd name="connsiteX65" fmla="*/ 1173474 w 4138458"/>
                <a:gd name="connsiteY65" fmla="*/ 1121227 h 1412149"/>
                <a:gd name="connsiteX66" fmla="*/ 1285311 w 4138458"/>
                <a:gd name="connsiteY66" fmla="*/ 1121227 h 1412149"/>
                <a:gd name="connsiteX67" fmla="*/ 1508939 w 4138458"/>
                <a:gd name="connsiteY67" fmla="*/ 1121227 h 1412149"/>
                <a:gd name="connsiteX68" fmla="*/ 1573863 w 4138458"/>
                <a:gd name="connsiteY68" fmla="*/ 1121227 h 1412149"/>
                <a:gd name="connsiteX69" fmla="*/ 1666857 w 4138458"/>
                <a:gd name="connsiteY69" fmla="*/ 1121227 h 1412149"/>
                <a:gd name="connsiteX70" fmla="*/ 1933591 w 4138458"/>
                <a:gd name="connsiteY70" fmla="*/ 1121227 h 1412149"/>
                <a:gd name="connsiteX71" fmla="*/ 1955409 w 4138458"/>
                <a:gd name="connsiteY71" fmla="*/ 1121227 h 1412149"/>
                <a:gd name="connsiteX72" fmla="*/ 2315137 w 4138458"/>
                <a:gd name="connsiteY72" fmla="*/ 1121227 h 1412149"/>
                <a:gd name="connsiteX73" fmla="*/ 2319556 w 4138458"/>
                <a:gd name="connsiteY73" fmla="*/ 1119915 h 1412149"/>
                <a:gd name="connsiteX74" fmla="*/ 2323948 w 4138458"/>
                <a:gd name="connsiteY74" fmla="*/ 1121227 h 1412149"/>
                <a:gd name="connsiteX75" fmla="*/ 2705494 w 4138458"/>
                <a:gd name="connsiteY75" fmla="*/ 1121227 h 1412149"/>
                <a:gd name="connsiteX76" fmla="*/ 2709913 w 4138458"/>
                <a:gd name="connsiteY76" fmla="*/ 1119915 h 1412149"/>
                <a:gd name="connsiteX77" fmla="*/ 2714305 w 4138458"/>
                <a:gd name="connsiteY77" fmla="*/ 1121227 h 1412149"/>
                <a:gd name="connsiteX78" fmla="*/ 2913583 w 4138458"/>
                <a:gd name="connsiteY78" fmla="*/ 1121227 h 1412149"/>
                <a:gd name="connsiteX79" fmla="*/ 3095851 w 4138458"/>
                <a:gd name="connsiteY79" fmla="*/ 1121227 h 1412149"/>
                <a:gd name="connsiteX80" fmla="*/ 3112861 w 4138458"/>
                <a:gd name="connsiteY80" fmla="*/ 1121227 h 1412149"/>
                <a:gd name="connsiteX81" fmla="*/ 3295129 w 4138458"/>
                <a:gd name="connsiteY81" fmla="*/ 1121227 h 1412149"/>
                <a:gd name="connsiteX82" fmla="*/ 3671470 w 4138458"/>
                <a:gd name="connsiteY82" fmla="*/ 1412149 h 1412149"/>
                <a:gd name="connsiteX83" fmla="*/ 3163470 w 4138458"/>
                <a:gd name="connsiteY83" fmla="*/ 1412149 h 1412149"/>
                <a:gd name="connsiteX84" fmla="*/ 3022552 w 4138458"/>
                <a:gd name="connsiteY84" fmla="*/ 1412149 h 1412149"/>
                <a:gd name="connsiteX85" fmla="*/ 2554799 w 4138458"/>
                <a:gd name="connsiteY85" fmla="*/ 1412149 h 1412149"/>
                <a:gd name="connsiteX86" fmla="*/ 2514552 w 4138458"/>
                <a:gd name="connsiteY86" fmla="*/ 1412149 h 1412149"/>
                <a:gd name="connsiteX87" fmla="*/ 2266137 w 4138458"/>
                <a:gd name="connsiteY87" fmla="*/ 1412149 h 1412149"/>
                <a:gd name="connsiteX88" fmla="*/ 1905881 w 4138458"/>
                <a:gd name="connsiteY88" fmla="*/ 1412149 h 1412149"/>
                <a:gd name="connsiteX89" fmla="*/ 1809866 w 4138458"/>
                <a:gd name="connsiteY89" fmla="*/ 1412149 h 1412149"/>
                <a:gd name="connsiteX90" fmla="*/ 1617219 w 4138458"/>
                <a:gd name="connsiteY90" fmla="*/ 1412149 h 1412149"/>
                <a:gd name="connsiteX91" fmla="*/ 1489857 w 4138458"/>
                <a:gd name="connsiteY91" fmla="*/ 1412149 h 1412149"/>
                <a:gd name="connsiteX92" fmla="*/ 1301866 w 4138458"/>
                <a:gd name="connsiteY92" fmla="*/ 1412149 h 1412149"/>
                <a:gd name="connsiteX93" fmla="*/ 1160948 w 4138458"/>
                <a:gd name="connsiteY93" fmla="*/ 1412149 h 1412149"/>
                <a:gd name="connsiteX94" fmla="*/ 1115038 w 4138458"/>
                <a:gd name="connsiteY94" fmla="*/ 1412149 h 1412149"/>
                <a:gd name="connsiteX95" fmla="*/ 840939 w 4138458"/>
                <a:gd name="connsiteY95" fmla="*/ 1412149 h 1412149"/>
                <a:gd name="connsiteX96" fmla="*/ 652948 w 4138458"/>
                <a:gd name="connsiteY96" fmla="*/ 1412149 h 1412149"/>
                <a:gd name="connsiteX97" fmla="*/ 466120 w 4138458"/>
                <a:gd name="connsiteY97" fmla="*/ 1412149 h 1412149"/>
                <a:gd name="connsiteX98" fmla="*/ 340972 w 4138458"/>
                <a:gd name="connsiteY98" fmla="*/ 1340266 h 1412149"/>
                <a:gd name="connsiteX99" fmla="*/ 16513 w 4138458"/>
                <a:gd name="connsiteY99" fmla="*/ 777957 h 1412149"/>
                <a:gd name="connsiteX100" fmla="*/ 16513 w 4138458"/>
                <a:gd name="connsiteY100" fmla="*/ 634192 h 1412149"/>
                <a:gd name="connsiteX101" fmla="*/ 340972 w 4138458"/>
                <a:gd name="connsiteY101" fmla="*/ 71883 h 1412149"/>
                <a:gd name="connsiteX102" fmla="*/ 466120 w 4138458"/>
                <a:gd name="connsiteY102" fmla="*/ 0 h 1412149"/>
                <a:gd name="connsiteX103" fmla="*/ 652948 w 4138458"/>
                <a:gd name="connsiteY103" fmla="*/ 0 h 1412149"/>
                <a:gd name="connsiteX104" fmla="*/ 680314 w 4138458"/>
                <a:gd name="connsiteY104" fmla="*/ 0 h 1412149"/>
                <a:gd name="connsiteX105" fmla="*/ 840939 w 4138458"/>
                <a:gd name="connsiteY105" fmla="*/ 0 h 1412149"/>
                <a:gd name="connsiteX106" fmla="*/ 841276 w 4138458"/>
                <a:gd name="connsiteY106" fmla="*/ 0 h 1412149"/>
                <a:gd name="connsiteX107" fmla="*/ 867142 w 4138458"/>
                <a:gd name="connsiteY107" fmla="*/ 0 h 1412149"/>
                <a:gd name="connsiteX108" fmla="*/ 956611 w 4138458"/>
                <a:gd name="connsiteY108" fmla="*/ 0 h 1412149"/>
                <a:gd name="connsiteX109" fmla="*/ 1028104 w 4138458"/>
                <a:gd name="connsiteY109" fmla="*/ 0 h 1412149"/>
                <a:gd name="connsiteX110" fmla="*/ 1033923 w 4138458"/>
                <a:gd name="connsiteY110" fmla="*/ 0 h 1412149"/>
                <a:gd name="connsiteX111" fmla="*/ 1055133 w 4138458"/>
                <a:gd name="connsiteY111" fmla="*/ 0 h 1412149"/>
                <a:gd name="connsiteX112" fmla="*/ 1080817 w 4138458"/>
                <a:gd name="connsiteY112" fmla="*/ 0 h 1412149"/>
                <a:gd name="connsiteX113" fmla="*/ 1115038 w 4138458"/>
                <a:gd name="connsiteY113" fmla="*/ 0 h 1412149"/>
                <a:gd name="connsiteX114" fmla="*/ 1143439 w 4138458"/>
                <a:gd name="connsiteY114" fmla="*/ 0 h 1412149"/>
                <a:gd name="connsiteX115" fmla="*/ 1160948 w 4138458"/>
                <a:gd name="connsiteY115" fmla="*/ 0 h 1412149"/>
                <a:gd name="connsiteX116" fmla="*/ 1216095 w 4138458"/>
                <a:gd name="connsiteY116" fmla="*/ 0 h 1412149"/>
                <a:gd name="connsiteX117" fmla="*/ 1220751 w 4138458"/>
                <a:gd name="connsiteY117" fmla="*/ 0 h 1412149"/>
                <a:gd name="connsiteX118" fmla="*/ 1267645 w 4138458"/>
                <a:gd name="connsiteY118" fmla="*/ 0 h 1412149"/>
                <a:gd name="connsiteX119" fmla="*/ 1291726 w 4138458"/>
                <a:gd name="connsiteY119" fmla="*/ 0 h 1412149"/>
                <a:gd name="connsiteX120" fmla="*/ 1301866 w 4138458"/>
                <a:gd name="connsiteY120" fmla="*/ 0 h 1412149"/>
                <a:gd name="connsiteX121" fmla="*/ 1331430 w 4138458"/>
                <a:gd name="connsiteY121" fmla="*/ 0 h 1412149"/>
                <a:gd name="connsiteX122" fmla="*/ 1375142 w 4138458"/>
                <a:gd name="connsiteY122" fmla="*/ 0 h 1412149"/>
                <a:gd name="connsiteX123" fmla="*/ 1408742 w 4138458"/>
                <a:gd name="connsiteY123" fmla="*/ 0 h 1412149"/>
                <a:gd name="connsiteX124" fmla="*/ 1455636 w 4138458"/>
                <a:gd name="connsiteY124" fmla="*/ 0 h 1412149"/>
                <a:gd name="connsiteX125" fmla="*/ 1479717 w 4138458"/>
                <a:gd name="connsiteY125" fmla="*/ 0 h 1412149"/>
                <a:gd name="connsiteX126" fmla="*/ 1489857 w 4138458"/>
                <a:gd name="connsiteY126" fmla="*/ 0 h 1412149"/>
                <a:gd name="connsiteX127" fmla="*/ 1536104 w 4138458"/>
                <a:gd name="connsiteY127" fmla="*/ 0 h 1412149"/>
                <a:gd name="connsiteX128" fmla="*/ 1617219 w 4138458"/>
                <a:gd name="connsiteY128" fmla="*/ 0 h 1412149"/>
                <a:gd name="connsiteX129" fmla="*/ 1651439 w 4138458"/>
                <a:gd name="connsiteY129" fmla="*/ 0 h 1412149"/>
                <a:gd name="connsiteX130" fmla="*/ 1728751 w 4138458"/>
                <a:gd name="connsiteY130" fmla="*/ 0 h 1412149"/>
                <a:gd name="connsiteX131" fmla="*/ 1775645 w 4138458"/>
                <a:gd name="connsiteY131" fmla="*/ 0 h 1412149"/>
                <a:gd name="connsiteX132" fmla="*/ 1799726 w 4138458"/>
                <a:gd name="connsiteY132" fmla="*/ 0 h 1412149"/>
                <a:gd name="connsiteX133" fmla="*/ 1809866 w 4138458"/>
                <a:gd name="connsiteY133" fmla="*/ 0 h 1412149"/>
                <a:gd name="connsiteX134" fmla="*/ 1831413 w 4138458"/>
                <a:gd name="connsiteY134" fmla="*/ 0 h 1412149"/>
                <a:gd name="connsiteX135" fmla="*/ 1905881 w 4138458"/>
                <a:gd name="connsiteY135" fmla="*/ 0 h 1412149"/>
                <a:gd name="connsiteX136" fmla="*/ 1992375 w 4138458"/>
                <a:gd name="connsiteY136" fmla="*/ 0 h 1412149"/>
                <a:gd name="connsiteX137" fmla="*/ 2107709 w 4138458"/>
                <a:gd name="connsiteY137" fmla="*/ 0 h 1412149"/>
                <a:gd name="connsiteX138" fmla="*/ 2120075 w 4138458"/>
                <a:gd name="connsiteY138" fmla="*/ 0 h 1412149"/>
                <a:gd name="connsiteX139" fmla="*/ 2185022 w 4138458"/>
                <a:gd name="connsiteY139" fmla="*/ 0 h 1412149"/>
                <a:gd name="connsiteX140" fmla="*/ 2231916 w 4138458"/>
                <a:gd name="connsiteY140" fmla="*/ 0 h 1412149"/>
                <a:gd name="connsiteX141" fmla="*/ 2255997 w 4138458"/>
                <a:gd name="connsiteY141" fmla="*/ 0 h 1412149"/>
                <a:gd name="connsiteX142" fmla="*/ 2266137 w 4138458"/>
                <a:gd name="connsiteY142" fmla="*/ 0 h 1412149"/>
                <a:gd name="connsiteX143" fmla="*/ 2281036 w 4138458"/>
                <a:gd name="connsiteY143" fmla="*/ 0 h 1412149"/>
                <a:gd name="connsiteX144" fmla="*/ 2473684 w 4138458"/>
                <a:gd name="connsiteY144" fmla="*/ 0 h 1412149"/>
                <a:gd name="connsiteX145" fmla="*/ 2514552 w 4138458"/>
                <a:gd name="connsiteY145" fmla="*/ 0 h 1412149"/>
                <a:gd name="connsiteX146" fmla="*/ 2520578 w 4138458"/>
                <a:gd name="connsiteY146" fmla="*/ 0 h 1412149"/>
                <a:gd name="connsiteX147" fmla="*/ 2544659 w 4138458"/>
                <a:gd name="connsiteY147" fmla="*/ 0 h 1412149"/>
                <a:gd name="connsiteX148" fmla="*/ 2554799 w 4138458"/>
                <a:gd name="connsiteY148" fmla="*/ 0 h 1412149"/>
                <a:gd name="connsiteX149" fmla="*/ 2680485 w 4138458"/>
                <a:gd name="connsiteY149" fmla="*/ 0 h 1412149"/>
                <a:gd name="connsiteX150" fmla="*/ 3005042 w 4138458"/>
                <a:gd name="connsiteY150" fmla="*/ 0 h 1412149"/>
                <a:gd name="connsiteX151" fmla="*/ 3022552 w 4138458"/>
                <a:gd name="connsiteY151" fmla="*/ 0 h 1412149"/>
                <a:gd name="connsiteX152" fmla="*/ 3082355 w 4138458"/>
                <a:gd name="connsiteY152" fmla="*/ 0 h 1412149"/>
                <a:gd name="connsiteX153" fmla="*/ 3129249 w 4138458"/>
                <a:gd name="connsiteY153" fmla="*/ 0 h 1412149"/>
                <a:gd name="connsiteX154" fmla="*/ 3153330 w 4138458"/>
                <a:gd name="connsiteY154" fmla="*/ 0 h 1412149"/>
                <a:gd name="connsiteX155" fmla="*/ 3163470 w 4138458"/>
                <a:gd name="connsiteY155" fmla="*/ 0 h 1412149"/>
                <a:gd name="connsiteX156" fmla="*/ 3236746 w 4138458"/>
                <a:gd name="connsiteY156" fmla="*/ 0 h 1412149"/>
                <a:gd name="connsiteX157" fmla="*/ 3671470 w 4138458"/>
                <a:gd name="connsiteY157" fmla="*/ 0 h 1412149"/>
                <a:gd name="connsiteX158" fmla="*/ 3796617 w 4138458"/>
                <a:gd name="connsiteY158" fmla="*/ 71883 h 1412149"/>
                <a:gd name="connsiteX159" fmla="*/ 4121076 w 4138458"/>
                <a:gd name="connsiteY159" fmla="*/ 634192 h 1412149"/>
                <a:gd name="connsiteX160" fmla="*/ 4121076 w 4138458"/>
                <a:gd name="connsiteY160" fmla="*/ 777957 h 1412149"/>
                <a:gd name="connsiteX161" fmla="*/ 3796617 w 4138458"/>
                <a:gd name="connsiteY161" fmla="*/ 1340266 h 1412149"/>
                <a:gd name="connsiteX162" fmla="*/ 3671470 w 4138458"/>
                <a:gd name="connsiteY162"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138458" h="1412149">
                  <a:moveTo>
                    <a:pt x="3494407" y="1121227"/>
                  </a:moveTo>
                  <a:cubicBezTo>
                    <a:pt x="3521660" y="1121227"/>
                    <a:pt x="3554364" y="1102140"/>
                    <a:pt x="3567991" y="1078962"/>
                  </a:cubicBezTo>
                  <a:cubicBezTo>
                    <a:pt x="3567991" y="1078962"/>
                    <a:pt x="3567991" y="1078962"/>
                    <a:pt x="3758764" y="748339"/>
                  </a:cubicBezTo>
                  <a:cubicBezTo>
                    <a:pt x="3772390" y="725162"/>
                    <a:pt x="3772390" y="686987"/>
                    <a:pt x="3758764" y="663809"/>
                  </a:cubicBezTo>
                  <a:cubicBezTo>
                    <a:pt x="3758764" y="663809"/>
                    <a:pt x="3758764" y="663809"/>
                    <a:pt x="3567991" y="333186"/>
                  </a:cubicBezTo>
                  <a:cubicBezTo>
                    <a:pt x="3554364" y="310009"/>
                    <a:pt x="3521660" y="290921"/>
                    <a:pt x="3494407" y="290921"/>
                  </a:cubicBezTo>
                  <a:cubicBezTo>
                    <a:pt x="3494407" y="290921"/>
                    <a:pt x="3494407" y="290921"/>
                    <a:pt x="3333442" y="290921"/>
                  </a:cubicBezTo>
                  <a:lnTo>
                    <a:pt x="3295129" y="290921"/>
                  </a:lnTo>
                  <a:lnTo>
                    <a:pt x="3289167" y="290921"/>
                  </a:lnTo>
                  <a:lnTo>
                    <a:pt x="3247435" y="290921"/>
                  </a:lnTo>
                  <a:lnTo>
                    <a:pt x="3238801" y="290921"/>
                  </a:lnTo>
                  <a:lnTo>
                    <a:pt x="3134164" y="290921"/>
                  </a:lnTo>
                  <a:lnTo>
                    <a:pt x="3112861" y="290921"/>
                  </a:lnTo>
                  <a:lnTo>
                    <a:pt x="3095851" y="290921"/>
                  </a:lnTo>
                  <a:lnTo>
                    <a:pt x="3089889" y="290921"/>
                  </a:lnTo>
                  <a:lnTo>
                    <a:pt x="3048157" y="290921"/>
                  </a:lnTo>
                  <a:lnTo>
                    <a:pt x="3039523" y="290921"/>
                  </a:lnTo>
                  <a:lnTo>
                    <a:pt x="2934886" y="290921"/>
                  </a:lnTo>
                  <a:lnTo>
                    <a:pt x="2913583" y="290921"/>
                  </a:lnTo>
                  <a:lnTo>
                    <a:pt x="2840245" y="290921"/>
                  </a:lnTo>
                  <a:cubicBezTo>
                    <a:pt x="2803730" y="290921"/>
                    <a:pt x="2761998" y="290921"/>
                    <a:pt x="2714305" y="290921"/>
                  </a:cubicBezTo>
                  <a:lnTo>
                    <a:pt x="2709913" y="292233"/>
                  </a:lnTo>
                  <a:lnTo>
                    <a:pt x="2705494" y="290921"/>
                  </a:lnTo>
                  <a:cubicBezTo>
                    <a:pt x="2705494" y="290921"/>
                    <a:pt x="2705494" y="290921"/>
                    <a:pt x="2323948" y="290921"/>
                  </a:cubicBezTo>
                  <a:lnTo>
                    <a:pt x="2319556" y="292233"/>
                  </a:lnTo>
                  <a:lnTo>
                    <a:pt x="2315137" y="290921"/>
                  </a:lnTo>
                  <a:cubicBezTo>
                    <a:pt x="2315137" y="290921"/>
                    <a:pt x="2315137" y="290921"/>
                    <a:pt x="2059531" y="290921"/>
                  </a:cubicBezTo>
                  <a:lnTo>
                    <a:pt x="1955409" y="290921"/>
                  </a:lnTo>
                  <a:lnTo>
                    <a:pt x="1949447" y="290921"/>
                  </a:lnTo>
                  <a:lnTo>
                    <a:pt x="1933591" y="290921"/>
                  </a:lnTo>
                  <a:lnTo>
                    <a:pt x="1907716" y="290921"/>
                  </a:lnTo>
                  <a:cubicBezTo>
                    <a:pt x="1871946" y="290921"/>
                    <a:pt x="1809348" y="290921"/>
                    <a:pt x="1699803" y="290921"/>
                  </a:cubicBezTo>
                  <a:lnTo>
                    <a:pt x="1666857" y="290921"/>
                  </a:lnTo>
                  <a:lnTo>
                    <a:pt x="1660895" y="290921"/>
                  </a:lnTo>
                  <a:lnTo>
                    <a:pt x="1619163" y="290921"/>
                  </a:lnTo>
                  <a:lnTo>
                    <a:pt x="1573863" y="290921"/>
                  </a:lnTo>
                  <a:lnTo>
                    <a:pt x="1508939" y="290921"/>
                  </a:lnTo>
                  <a:lnTo>
                    <a:pt x="1505892" y="290921"/>
                  </a:lnTo>
                  <a:lnTo>
                    <a:pt x="1502977" y="290921"/>
                  </a:lnTo>
                  <a:lnTo>
                    <a:pt x="1461246" y="290921"/>
                  </a:lnTo>
                  <a:lnTo>
                    <a:pt x="1411251" y="290921"/>
                  </a:lnTo>
                  <a:lnTo>
                    <a:pt x="1347974" y="290921"/>
                  </a:lnTo>
                  <a:lnTo>
                    <a:pt x="1285311" y="290921"/>
                  </a:lnTo>
                  <a:lnTo>
                    <a:pt x="1253333" y="290921"/>
                  </a:lnTo>
                  <a:lnTo>
                    <a:pt x="1173474" y="290921"/>
                  </a:lnTo>
                  <a:lnTo>
                    <a:pt x="1167512" y="290921"/>
                  </a:lnTo>
                  <a:lnTo>
                    <a:pt x="1127393" y="290921"/>
                  </a:lnTo>
                  <a:lnTo>
                    <a:pt x="1125780" y="290921"/>
                  </a:lnTo>
                  <a:lnTo>
                    <a:pt x="1030708" y="290921"/>
                  </a:lnTo>
                  <a:cubicBezTo>
                    <a:pt x="1030708" y="290921"/>
                    <a:pt x="1030708" y="290921"/>
                    <a:pt x="1024746" y="290921"/>
                  </a:cubicBezTo>
                  <a:lnTo>
                    <a:pt x="1012509" y="290921"/>
                  </a:lnTo>
                  <a:lnTo>
                    <a:pt x="983015" y="290921"/>
                  </a:lnTo>
                  <a:lnTo>
                    <a:pt x="917868" y="290921"/>
                  </a:lnTo>
                  <a:lnTo>
                    <a:pt x="869743" y="290921"/>
                  </a:lnTo>
                  <a:lnTo>
                    <a:pt x="791928" y="290921"/>
                  </a:lnTo>
                  <a:lnTo>
                    <a:pt x="775102" y="290921"/>
                  </a:lnTo>
                  <a:cubicBezTo>
                    <a:pt x="738587" y="290921"/>
                    <a:pt x="696855" y="290921"/>
                    <a:pt x="649162" y="290921"/>
                  </a:cubicBezTo>
                  <a:cubicBezTo>
                    <a:pt x="622590" y="290921"/>
                    <a:pt x="589204" y="310009"/>
                    <a:pt x="575578" y="333186"/>
                  </a:cubicBezTo>
                  <a:cubicBezTo>
                    <a:pt x="575578" y="333186"/>
                    <a:pt x="575578" y="333186"/>
                    <a:pt x="384805" y="663809"/>
                  </a:cubicBezTo>
                  <a:cubicBezTo>
                    <a:pt x="371859" y="686987"/>
                    <a:pt x="371859" y="725162"/>
                    <a:pt x="384805" y="748339"/>
                  </a:cubicBezTo>
                  <a:cubicBezTo>
                    <a:pt x="384805" y="748339"/>
                    <a:pt x="384805" y="748339"/>
                    <a:pt x="575578" y="1078962"/>
                  </a:cubicBezTo>
                  <a:cubicBezTo>
                    <a:pt x="589204" y="1102140"/>
                    <a:pt x="622590" y="1121227"/>
                    <a:pt x="649162" y="1121227"/>
                  </a:cubicBezTo>
                  <a:lnTo>
                    <a:pt x="791928" y="1121227"/>
                  </a:lnTo>
                  <a:lnTo>
                    <a:pt x="1030708" y="1121227"/>
                  </a:lnTo>
                  <a:lnTo>
                    <a:pt x="1127393" y="1121227"/>
                  </a:lnTo>
                  <a:lnTo>
                    <a:pt x="1173474" y="1121227"/>
                  </a:lnTo>
                  <a:lnTo>
                    <a:pt x="1285311" y="1121227"/>
                  </a:lnTo>
                  <a:lnTo>
                    <a:pt x="1508939" y="1121227"/>
                  </a:lnTo>
                  <a:lnTo>
                    <a:pt x="1573863" y="1121227"/>
                  </a:lnTo>
                  <a:lnTo>
                    <a:pt x="1666857" y="1121227"/>
                  </a:lnTo>
                  <a:lnTo>
                    <a:pt x="1933591" y="1121227"/>
                  </a:lnTo>
                  <a:lnTo>
                    <a:pt x="1955409" y="1121227"/>
                  </a:lnTo>
                  <a:lnTo>
                    <a:pt x="2315137" y="1121227"/>
                  </a:lnTo>
                  <a:lnTo>
                    <a:pt x="2319556" y="1119915"/>
                  </a:lnTo>
                  <a:lnTo>
                    <a:pt x="2323948" y="1121227"/>
                  </a:lnTo>
                  <a:lnTo>
                    <a:pt x="2705494" y="1121227"/>
                  </a:lnTo>
                  <a:lnTo>
                    <a:pt x="2709913" y="1119915"/>
                  </a:lnTo>
                  <a:lnTo>
                    <a:pt x="2714305" y="1121227"/>
                  </a:lnTo>
                  <a:lnTo>
                    <a:pt x="2913583" y="1121227"/>
                  </a:lnTo>
                  <a:lnTo>
                    <a:pt x="3095851" y="1121227"/>
                  </a:lnTo>
                  <a:lnTo>
                    <a:pt x="3112861" y="1121227"/>
                  </a:lnTo>
                  <a:lnTo>
                    <a:pt x="3295129" y="1121227"/>
                  </a:lnTo>
                  <a:close/>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FFB850"/>
            </a:solidFill>
            <a:ln w="19050">
              <a:noFill/>
            </a:ln>
            <a:effectLst>
              <a:innerShdw blurRad="1016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21" name="任意多边形 20"/>
            <p:cNvSpPr>
              <a:spLocks/>
            </p:cNvSpPr>
            <p:nvPr/>
          </p:nvSpPr>
          <p:spPr bwMode="auto">
            <a:xfrm rot="10800000">
              <a:off x="6249554" y="1975712"/>
              <a:ext cx="3147691" cy="1074074"/>
            </a:xfrm>
            <a:custGeom>
              <a:avLst/>
              <a:gdLst>
                <a:gd name="connsiteX0" fmla="*/ 3671470 w 4138458"/>
                <a:gd name="connsiteY0" fmla="*/ 1412149 h 1412149"/>
                <a:gd name="connsiteX1" fmla="*/ 3163470 w 4138458"/>
                <a:gd name="connsiteY1" fmla="*/ 1412149 h 1412149"/>
                <a:gd name="connsiteX2" fmla="*/ 3022552 w 4138458"/>
                <a:gd name="connsiteY2" fmla="*/ 1412149 h 1412149"/>
                <a:gd name="connsiteX3" fmla="*/ 2554799 w 4138458"/>
                <a:gd name="connsiteY3" fmla="*/ 1412149 h 1412149"/>
                <a:gd name="connsiteX4" fmla="*/ 2514552 w 4138458"/>
                <a:gd name="connsiteY4" fmla="*/ 1412149 h 1412149"/>
                <a:gd name="connsiteX5" fmla="*/ 2266137 w 4138458"/>
                <a:gd name="connsiteY5" fmla="*/ 1412149 h 1412149"/>
                <a:gd name="connsiteX6" fmla="*/ 1905881 w 4138458"/>
                <a:gd name="connsiteY6" fmla="*/ 1412149 h 1412149"/>
                <a:gd name="connsiteX7" fmla="*/ 1809866 w 4138458"/>
                <a:gd name="connsiteY7" fmla="*/ 1412149 h 1412149"/>
                <a:gd name="connsiteX8" fmla="*/ 1617219 w 4138458"/>
                <a:gd name="connsiteY8" fmla="*/ 1412149 h 1412149"/>
                <a:gd name="connsiteX9" fmla="*/ 1489857 w 4138458"/>
                <a:gd name="connsiteY9" fmla="*/ 1412149 h 1412149"/>
                <a:gd name="connsiteX10" fmla="*/ 1301866 w 4138458"/>
                <a:gd name="connsiteY10" fmla="*/ 1412149 h 1412149"/>
                <a:gd name="connsiteX11" fmla="*/ 1160948 w 4138458"/>
                <a:gd name="connsiteY11" fmla="*/ 1412149 h 1412149"/>
                <a:gd name="connsiteX12" fmla="*/ 1115038 w 4138458"/>
                <a:gd name="connsiteY12" fmla="*/ 1412149 h 1412149"/>
                <a:gd name="connsiteX13" fmla="*/ 840939 w 4138458"/>
                <a:gd name="connsiteY13" fmla="*/ 1412149 h 1412149"/>
                <a:gd name="connsiteX14" fmla="*/ 652948 w 4138458"/>
                <a:gd name="connsiteY14" fmla="*/ 1412149 h 1412149"/>
                <a:gd name="connsiteX15" fmla="*/ 466120 w 4138458"/>
                <a:gd name="connsiteY15" fmla="*/ 1412149 h 1412149"/>
                <a:gd name="connsiteX16" fmla="*/ 340972 w 4138458"/>
                <a:gd name="connsiteY16" fmla="*/ 1340266 h 1412149"/>
                <a:gd name="connsiteX17" fmla="*/ 16513 w 4138458"/>
                <a:gd name="connsiteY17" fmla="*/ 777957 h 1412149"/>
                <a:gd name="connsiteX18" fmla="*/ 16513 w 4138458"/>
                <a:gd name="connsiteY18" fmla="*/ 634192 h 1412149"/>
                <a:gd name="connsiteX19" fmla="*/ 340972 w 4138458"/>
                <a:gd name="connsiteY19" fmla="*/ 71883 h 1412149"/>
                <a:gd name="connsiteX20" fmla="*/ 466120 w 4138458"/>
                <a:gd name="connsiteY20" fmla="*/ 0 h 1412149"/>
                <a:gd name="connsiteX21" fmla="*/ 652948 w 4138458"/>
                <a:gd name="connsiteY21" fmla="*/ 0 h 1412149"/>
                <a:gd name="connsiteX22" fmla="*/ 680314 w 4138458"/>
                <a:gd name="connsiteY22" fmla="*/ 0 h 1412149"/>
                <a:gd name="connsiteX23" fmla="*/ 840939 w 4138458"/>
                <a:gd name="connsiteY23" fmla="*/ 0 h 1412149"/>
                <a:gd name="connsiteX24" fmla="*/ 841276 w 4138458"/>
                <a:gd name="connsiteY24" fmla="*/ 0 h 1412149"/>
                <a:gd name="connsiteX25" fmla="*/ 867142 w 4138458"/>
                <a:gd name="connsiteY25" fmla="*/ 0 h 1412149"/>
                <a:gd name="connsiteX26" fmla="*/ 956611 w 4138458"/>
                <a:gd name="connsiteY26" fmla="*/ 0 h 1412149"/>
                <a:gd name="connsiteX27" fmla="*/ 1028104 w 4138458"/>
                <a:gd name="connsiteY27" fmla="*/ 0 h 1412149"/>
                <a:gd name="connsiteX28" fmla="*/ 1033923 w 4138458"/>
                <a:gd name="connsiteY28" fmla="*/ 0 h 1412149"/>
                <a:gd name="connsiteX29" fmla="*/ 1055133 w 4138458"/>
                <a:gd name="connsiteY29" fmla="*/ 0 h 1412149"/>
                <a:gd name="connsiteX30" fmla="*/ 1080817 w 4138458"/>
                <a:gd name="connsiteY30" fmla="*/ 0 h 1412149"/>
                <a:gd name="connsiteX31" fmla="*/ 1115038 w 4138458"/>
                <a:gd name="connsiteY31" fmla="*/ 0 h 1412149"/>
                <a:gd name="connsiteX32" fmla="*/ 1143439 w 4138458"/>
                <a:gd name="connsiteY32" fmla="*/ 0 h 1412149"/>
                <a:gd name="connsiteX33" fmla="*/ 1160948 w 4138458"/>
                <a:gd name="connsiteY33" fmla="*/ 0 h 1412149"/>
                <a:gd name="connsiteX34" fmla="*/ 1216095 w 4138458"/>
                <a:gd name="connsiteY34" fmla="*/ 0 h 1412149"/>
                <a:gd name="connsiteX35" fmla="*/ 1220751 w 4138458"/>
                <a:gd name="connsiteY35" fmla="*/ 0 h 1412149"/>
                <a:gd name="connsiteX36" fmla="*/ 1267645 w 4138458"/>
                <a:gd name="connsiteY36" fmla="*/ 0 h 1412149"/>
                <a:gd name="connsiteX37" fmla="*/ 1291726 w 4138458"/>
                <a:gd name="connsiteY37" fmla="*/ 0 h 1412149"/>
                <a:gd name="connsiteX38" fmla="*/ 1301866 w 4138458"/>
                <a:gd name="connsiteY38" fmla="*/ 0 h 1412149"/>
                <a:gd name="connsiteX39" fmla="*/ 1331430 w 4138458"/>
                <a:gd name="connsiteY39" fmla="*/ 0 h 1412149"/>
                <a:gd name="connsiteX40" fmla="*/ 1375142 w 4138458"/>
                <a:gd name="connsiteY40" fmla="*/ 0 h 1412149"/>
                <a:gd name="connsiteX41" fmla="*/ 1408742 w 4138458"/>
                <a:gd name="connsiteY41" fmla="*/ 0 h 1412149"/>
                <a:gd name="connsiteX42" fmla="*/ 1455636 w 4138458"/>
                <a:gd name="connsiteY42" fmla="*/ 0 h 1412149"/>
                <a:gd name="connsiteX43" fmla="*/ 1479717 w 4138458"/>
                <a:gd name="connsiteY43" fmla="*/ 0 h 1412149"/>
                <a:gd name="connsiteX44" fmla="*/ 1489857 w 4138458"/>
                <a:gd name="connsiteY44" fmla="*/ 0 h 1412149"/>
                <a:gd name="connsiteX45" fmla="*/ 1536104 w 4138458"/>
                <a:gd name="connsiteY45" fmla="*/ 0 h 1412149"/>
                <a:gd name="connsiteX46" fmla="*/ 1617219 w 4138458"/>
                <a:gd name="connsiteY46" fmla="*/ 0 h 1412149"/>
                <a:gd name="connsiteX47" fmla="*/ 1651439 w 4138458"/>
                <a:gd name="connsiteY47" fmla="*/ 0 h 1412149"/>
                <a:gd name="connsiteX48" fmla="*/ 1728751 w 4138458"/>
                <a:gd name="connsiteY48" fmla="*/ 0 h 1412149"/>
                <a:gd name="connsiteX49" fmla="*/ 1775645 w 4138458"/>
                <a:gd name="connsiteY49" fmla="*/ 0 h 1412149"/>
                <a:gd name="connsiteX50" fmla="*/ 1799726 w 4138458"/>
                <a:gd name="connsiteY50" fmla="*/ 0 h 1412149"/>
                <a:gd name="connsiteX51" fmla="*/ 1809866 w 4138458"/>
                <a:gd name="connsiteY51" fmla="*/ 0 h 1412149"/>
                <a:gd name="connsiteX52" fmla="*/ 1831413 w 4138458"/>
                <a:gd name="connsiteY52" fmla="*/ 0 h 1412149"/>
                <a:gd name="connsiteX53" fmla="*/ 1905881 w 4138458"/>
                <a:gd name="connsiteY53" fmla="*/ 0 h 1412149"/>
                <a:gd name="connsiteX54" fmla="*/ 1992375 w 4138458"/>
                <a:gd name="connsiteY54" fmla="*/ 0 h 1412149"/>
                <a:gd name="connsiteX55" fmla="*/ 2107709 w 4138458"/>
                <a:gd name="connsiteY55" fmla="*/ 0 h 1412149"/>
                <a:gd name="connsiteX56" fmla="*/ 2120075 w 4138458"/>
                <a:gd name="connsiteY56" fmla="*/ 0 h 1412149"/>
                <a:gd name="connsiteX57" fmla="*/ 2185022 w 4138458"/>
                <a:gd name="connsiteY57" fmla="*/ 0 h 1412149"/>
                <a:gd name="connsiteX58" fmla="*/ 2231916 w 4138458"/>
                <a:gd name="connsiteY58" fmla="*/ 0 h 1412149"/>
                <a:gd name="connsiteX59" fmla="*/ 2255997 w 4138458"/>
                <a:gd name="connsiteY59" fmla="*/ 0 h 1412149"/>
                <a:gd name="connsiteX60" fmla="*/ 2266137 w 4138458"/>
                <a:gd name="connsiteY60" fmla="*/ 0 h 1412149"/>
                <a:gd name="connsiteX61" fmla="*/ 2281036 w 4138458"/>
                <a:gd name="connsiteY61" fmla="*/ 0 h 1412149"/>
                <a:gd name="connsiteX62" fmla="*/ 2473684 w 4138458"/>
                <a:gd name="connsiteY62" fmla="*/ 0 h 1412149"/>
                <a:gd name="connsiteX63" fmla="*/ 2514552 w 4138458"/>
                <a:gd name="connsiteY63" fmla="*/ 0 h 1412149"/>
                <a:gd name="connsiteX64" fmla="*/ 2520578 w 4138458"/>
                <a:gd name="connsiteY64" fmla="*/ 0 h 1412149"/>
                <a:gd name="connsiteX65" fmla="*/ 2544659 w 4138458"/>
                <a:gd name="connsiteY65" fmla="*/ 0 h 1412149"/>
                <a:gd name="connsiteX66" fmla="*/ 2554799 w 4138458"/>
                <a:gd name="connsiteY66" fmla="*/ 0 h 1412149"/>
                <a:gd name="connsiteX67" fmla="*/ 2680485 w 4138458"/>
                <a:gd name="connsiteY67" fmla="*/ 0 h 1412149"/>
                <a:gd name="connsiteX68" fmla="*/ 3005042 w 4138458"/>
                <a:gd name="connsiteY68" fmla="*/ 0 h 1412149"/>
                <a:gd name="connsiteX69" fmla="*/ 3022552 w 4138458"/>
                <a:gd name="connsiteY69" fmla="*/ 0 h 1412149"/>
                <a:gd name="connsiteX70" fmla="*/ 3082355 w 4138458"/>
                <a:gd name="connsiteY70" fmla="*/ 0 h 1412149"/>
                <a:gd name="connsiteX71" fmla="*/ 3129249 w 4138458"/>
                <a:gd name="connsiteY71" fmla="*/ 0 h 1412149"/>
                <a:gd name="connsiteX72" fmla="*/ 3153330 w 4138458"/>
                <a:gd name="connsiteY72" fmla="*/ 0 h 1412149"/>
                <a:gd name="connsiteX73" fmla="*/ 3163470 w 4138458"/>
                <a:gd name="connsiteY73" fmla="*/ 0 h 1412149"/>
                <a:gd name="connsiteX74" fmla="*/ 3236746 w 4138458"/>
                <a:gd name="connsiteY74" fmla="*/ 0 h 1412149"/>
                <a:gd name="connsiteX75" fmla="*/ 3671470 w 4138458"/>
                <a:gd name="connsiteY75" fmla="*/ 0 h 1412149"/>
                <a:gd name="connsiteX76" fmla="*/ 3796617 w 4138458"/>
                <a:gd name="connsiteY76" fmla="*/ 71883 h 1412149"/>
                <a:gd name="connsiteX77" fmla="*/ 4121076 w 4138458"/>
                <a:gd name="connsiteY77" fmla="*/ 634192 h 1412149"/>
                <a:gd name="connsiteX78" fmla="*/ 4121076 w 4138458"/>
                <a:gd name="connsiteY78" fmla="*/ 777957 h 1412149"/>
                <a:gd name="connsiteX79" fmla="*/ 3796617 w 4138458"/>
                <a:gd name="connsiteY79" fmla="*/ 1340266 h 1412149"/>
                <a:gd name="connsiteX80" fmla="*/ 3671470 w 4138458"/>
                <a:gd name="connsiteY80"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38458" h="1412149">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chemeClr val="bg1">
                <a:alpha val="0"/>
              </a:schemeClr>
            </a:solidFill>
            <a:ln w="38100">
              <a:gradFill flip="none" rotWithShape="1">
                <a:gsLst>
                  <a:gs pos="0">
                    <a:srgbClr val="F9F9F9"/>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22" name="任意多边形 21"/>
            <p:cNvSpPr>
              <a:spLocks/>
            </p:cNvSpPr>
            <p:nvPr/>
          </p:nvSpPr>
          <p:spPr bwMode="auto">
            <a:xfrm rot="10800000">
              <a:off x="6532711" y="2196986"/>
              <a:ext cx="2581375" cy="631527"/>
            </a:xfrm>
            <a:custGeom>
              <a:avLst/>
              <a:gdLst>
                <a:gd name="connsiteX0" fmla="*/ 3119312 w 3393888"/>
                <a:gd name="connsiteY0" fmla="*/ 830306 h 830306"/>
                <a:gd name="connsiteX1" fmla="*/ 2920034 w 3393888"/>
                <a:gd name="connsiteY1" fmla="*/ 830306 h 830306"/>
                <a:gd name="connsiteX2" fmla="*/ 2737766 w 3393888"/>
                <a:gd name="connsiteY2" fmla="*/ 830306 h 830306"/>
                <a:gd name="connsiteX3" fmla="*/ 2720756 w 3393888"/>
                <a:gd name="connsiteY3" fmla="*/ 830306 h 830306"/>
                <a:gd name="connsiteX4" fmla="*/ 2538488 w 3393888"/>
                <a:gd name="connsiteY4" fmla="*/ 830306 h 830306"/>
                <a:gd name="connsiteX5" fmla="*/ 2339210 w 3393888"/>
                <a:gd name="connsiteY5" fmla="*/ 830306 h 830306"/>
                <a:gd name="connsiteX6" fmla="*/ 2334818 w 3393888"/>
                <a:gd name="connsiteY6" fmla="*/ 828994 h 830306"/>
                <a:gd name="connsiteX7" fmla="*/ 2330399 w 3393888"/>
                <a:gd name="connsiteY7" fmla="*/ 830306 h 830306"/>
                <a:gd name="connsiteX8" fmla="*/ 1948853 w 3393888"/>
                <a:gd name="connsiteY8" fmla="*/ 830306 h 830306"/>
                <a:gd name="connsiteX9" fmla="*/ 1944461 w 3393888"/>
                <a:gd name="connsiteY9" fmla="*/ 828994 h 830306"/>
                <a:gd name="connsiteX10" fmla="*/ 1940042 w 3393888"/>
                <a:gd name="connsiteY10" fmla="*/ 830306 h 830306"/>
                <a:gd name="connsiteX11" fmla="*/ 1580314 w 3393888"/>
                <a:gd name="connsiteY11" fmla="*/ 830306 h 830306"/>
                <a:gd name="connsiteX12" fmla="*/ 1558496 w 3393888"/>
                <a:gd name="connsiteY12" fmla="*/ 830306 h 830306"/>
                <a:gd name="connsiteX13" fmla="*/ 1291762 w 3393888"/>
                <a:gd name="connsiteY13" fmla="*/ 830306 h 830306"/>
                <a:gd name="connsiteX14" fmla="*/ 1198768 w 3393888"/>
                <a:gd name="connsiteY14" fmla="*/ 830306 h 830306"/>
                <a:gd name="connsiteX15" fmla="*/ 1133844 w 3393888"/>
                <a:gd name="connsiteY15" fmla="*/ 830306 h 830306"/>
                <a:gd name="connsiteX16" fmla="*/ 910216 w 3393888"/>
                <a:gd name="connsiteY16" fmla="*/ 830306 h 830306"/>
                <a:gd name="connsiteX17" fmla="*/ 798379 w 3393888"/>
                <a:gd name="connsiteY17" fmla="*/ 830306 h 830306"/>
                <a:gd name="connsiteX18" fmla="*/ 752298 w 3393888"/>
                <a:gd name="connsiteY18" fmla="*/ 830306 h 830306"/>
                <a:gd name="connsiteX19" fmla="*/ 655613 w 3393888"/>
                <a:gd name="connsiteY19" fmla="*/ 830306 h 830306"/>
                <a:gd name="connsiteX20" fmla="*/ 416833 w 3393888"/>
                <a:gd name="connsiteY20" fmla="*/ 830306 h 830306"/>
                <a:gd name="connsiteX21" fmla="*/ 274067 w 3393888"/>
                <a:gd name="connsiteY21" fmla="*/ 830306 h 830306"/>
                <a:gd name="connsiteX22" fmla="*/ 200483 w 3393888"/>
                <a:gd name="connsiteY22" fmla="*/ 788041 h 830306"/>
                <a:gd name="connsiteX23" fmla="*/ 9710 w 3393888"/>
                <a:gd name="connsiteY23" fmla="*/ 457418 h 830306"/>
                <a:gd name="connsiteX24" fmla="*/ 9710 w 3393888"/>
                <a:gd name="connsiteY24" fmla="*/ 372888 h 830306"/>
                <a:gd name="connsiteX25" fmla="*/ 200483 w 3393888"/>
                <a:gd name="connsiteY25" fmla="*/ 42265 h 830306"/>
                <a:gd name="connsiteX26" fmla="*/ 274067 w 3393888"/>
                <a:gd name="connsiteY26" fmla="*/ 0 h 830306"/>
                <a:gd name="connsiteX27" fmla="*/ 400007 w 3393888"/>
                <a:gd name="connsiteY27" fmla="*/ 0 h 830306"/>
                <a:gd name="connsiteX28" fmla="*/ 416833 w 3393888"/>
                <a:gd name="connsiteY28" fmla="*/ 0 h 830306"/>
                <a:gd name="connsiteX29" fmla="*/ 494648 w 3393888"/>
                <a:gd name="connsiteY29" fmla="*/ 0 h 830306"/>
                <a:gd name="connsiteX30" fmla="*/ 542773 w 3393888"/>
                <a:gd name="connsiteY30" fmla="*/ 0 h 830306"/>
                <a:gd name="connsiteX31" fmla="*/ 607920 w 3393888"/>
                <a:gd name="connsiteY31" fmla="*/ 0 h 830306"/>
                <a:gd name="connsiteX32" fmla="*/ 637414 w 3393888"/>
                <a:gd name="connsiteY32" fmla="*/ 0 h 830306"/>
                <a:gd name="connsiteX33" fmla="*/ 649651 w 3393888"/>
                <a:gd name="connsiteY33" fmla="*/ 0 h 830306"/>
                <a:gd name="connsiteX34" fmla="*/ 655613 w 3393888"/>
                <a:gd name="connsiteY34" fmla="*/ 0 h 830306"/>
                <a:gd name="connsiteX35" fmla="*/ 750685 w 3393888"/>
                <a:gd name="connsiteY35" fmla="*/ 0 h 830306"/>
                <a:gd name="connsiteX36" fmla="*/ 752298 w 3393888"/>
                <a:gd name="connsiteY36" fmla="*/ 0 h 830306"/>
                <a:gd name="connsiteX37" fmla="*/ 792417 w 3393888"/>
                <a:gd name="connsiteY37" fmla="*/ 0 h 830306"/>
                <a:gd name="connsiteX38" fmla="*/ 798379 w 3393888"/>
                <a:gd name="connsiteY38" fmla="*/ 0 h 830306"/>
                <a:gd name="connsiteX39" fmla="*/ 878238 w 3393888"/>
                <a:gd name="connsiteY39" fmla="*/ 0 h 830306"/>
                <a:gd name="connsiteX40" fmla="*/ 910216 w 3393888"/>
                <a:gd name="connsiteY40" fmla="*/ 0 h 830306"/>
                <a:gd name="connsiteX41" fmla="*/ 972879 w 3393888"/>
                <a:gd name="connsiteY41" fmla="*/ 0 h 830306"/>
                <a:gd name="connsiteX42" fmla="*/ 1036156 w 3393888"/>
                <a:gd name="connsiteY42" fmla="*/ 0 h 830306"/>
                <a:gd name="connsiteX43" fmla="*/ 1086151 w 3393888"/>
                <a:gd name="connsiteY43" fmla="*/ 0 h 830306"/>
                <a:gd name="connsiteX44" fmla="*/ 1127882 w 3393888"/>
                <a:gd name="connsiteY44" fmla="*/ 0 h 830306"/>
                <a:gd name="connsiteX45" fmla="*/ 1130797 w 3393888"/>
                <a:gd name="connsiteY45" fmla="*/ 0 h 830306"/>
                <a:gd name="connsiteX46" fmla="*/ 1133844 w 3393888"/>
                <a:gd name="connsiteY46" fmla="*/ 0 h 830306"/>
                <a:gd name="connsiteX47" fmla="*/ 1198768 w 3393888"/>
                <a:gd name="connsiteY47" fmla="*/ 0 h 830306"/>
                <a:gd name="connsiteX48" fmla="*/ 1244068 w 3393888"/>
                <a:gd name="connsiteY48" fmla="*/ 0 h 830306"/>
                <a:gd name="connsiteX49" fmla="*/ 1285800 w 3393888"/>
                <a:gd name="connsiteY49" fmla="*/ 0 h 830306"/>
                <a:gd name="connsiteX50" fmla="*/ 1291762 w 3393888"/>
                <a:gd name="connsiteY50" fmla="*/ 0 h 830306"/>
                <a:gd name="connsiteX51" fmla="*/ 1324708 w 3393888"/>
                <a:gd name="connsiteY51" fmla="*/ 0 h 830306"/>
                <a:gd name="connsiteX52" fmla="*/ 1532621 w 3393888"/>
                <a:gd name="connsiteY52" fmla="*/ 0 h 830306"/>
                <a:gd name="connsiteX53" fmla="*/ 1558496 w 3393888"/>
                <a:gd name="connsiteY53" fmla="*/ 0 h 830306"/>
                <a:gd name="connsiteX54" fmla="*/ 1574352 w 3393888"/>
                <a:gd name="connsiteY54" fmla="*/ 0 h 830306"/>
                <a:gd name="connsiteX55" fmla="*/ 1580314 w 3393888"/>
                <a:gd name="connsiteY55" fmla="*/ 0 h 830306"/>
                <a:gd name="connsiteX56" fmla="*/ 1684436 w 3393888"/>
                <a:gd name="connsiteY56" fmla="*/ 0 h 830306"/>
                <a:gd name="connsiteX57" fmla="*/ 1940042 w 3393888"/>
                <a:gd name="connsiteY57" fmla="*/ 0 h 830306"/>
                <a:gd name="connsiteX58" fmla="*/ 1944461 w 3393888"/>
                <a:gd name="connsiteY58" fmla="*/ 1312 h 830306"/>
                <a:gd name="connsiteX59" fmla="*/ 1948853 w 3393888"/>
                <a:gd name="connsiteY59" fmla="*/ 0 h 830306"/>
                <a:gd name="connsiteX60" fmla="*/ 2330399 w 3393888"/>
                <a:gd name="connsiteY60" fmla="*/ 0 h 830306"/>
                <a:gd name="connsiteX61" fmla="*/ 2334818 w 3393888"/>
                <a:gd name="connsiteY61" fmla="*/ 1312 h 830306"/>
                <a:gd name="connsiteX62" fmla="*/ 2339210 w 3393888"/>
                <a:gd name="connsiteY62" fmla="*/ 0 h 830306"/>
                <a:gd name="connsiteX63" fmla="*/ 2465150 w 3393888"/>
                <a:gd name="connsiteY63" fmla="*/ 0 h 830306"/>
                <a:gd name="connsiteX64" fmla="*/ 2538488 w 3393888"/>
                <a:gd name="connsiteY64" fmla="*/ 0 h 830306"/>
                <a:gd name="connsiteX65" fmla="*/ 2559791 w 3393888"/>
                <a:gd name="connsiteY65" fmla="*/ 0 h 830306"/>
                <a:gd name="connsiteX66" fmla="*/ 2664428 w 3393888"/>
                <a:gd name="connsiteY66" fmla="*/ 0 h 830306"/>
                <a:gd name="connsiteX67" fmla="*/ 2673062 w 3393888"/>
                <a:gd name="connsiteY67" fmla="*/ 0 h 830306"/>
                <a:gd name="connsiteX68" fmla="*/ 2714794 w 3393888"/>
                <a:gd name="connsiteY68" fmla="*/ 0 h 830306"/>
                <a:gd name="connsiteX69" fmla="*/ 2720756 w 3393888"/>
                <a:gd name="connsiteY69" fmla="*/ 0 h 830306"/>
                <a:gd name="connsiteX70" fmla="*/ 2737766 w 3393888"/>
                <a:gd name="connsiteY70" fmla="*/ 0 h 830306"/>
                <a:gd name="connsiteX71" fmla="*/ 2759069 w 3393888"/>
                <a:gd name="connsiteY71" fmla="*/ 0 h 830306"/>
                <a:gd name="connsiteX72" fmla="*/ 2863706 w 3393888"/>
                <a:gd name="connsiteY72" fmla="*/ 0 h 830306"/>
                <a:gd name="connsiteX73" fmla="*/ 2872340 w 3393888"/>
                <a:gd name="connsiteY73" fmla="*/ 0 h 830306"/>
                <a:gd name="connsiteX74" fmla="*/ 2914072 w 3393888"/>
                <a:gd name="connsiteY74" fmla="*/ 0 h 830306"/>
                <a:gd name="connsiteX75" fmla="*/ 2920034 w 3393888"/>
                <a:gd name="connsiteY75" fmla="*/ 0 h 830306"/>
                <a:gd name="connsiteX76" fmla="*/ 2958347 w 3393888"/>
                <a:gd name="connsiteY76" fmla="*/ 0 h 830306"/>
                <a:gd name="connsiteX77" fmla="*/ 3119312 w 3393888"/>
                <a:gd name="connsiteY77" fmla="*/ 0 h 830306"/>
                <a:gd name="connsiteX78" fmla="*/ 3192896 w 3393888"/>
                <a:gd name="connsiteY78" fmla="*/ 42265 h 830306"/>
                <a:gd name="connsiteX79" fmla="*/ 3383669 w 3393888"/>
                <a:gd name="connsiteY79" fmla="*/ 372888 h 830306"/>
                <a:gd name="connsiteX80" fmla="*/ 3383669 w 3393888"/>
                <a:gd name="connsiteY80" fmla="*/ 457418 h 830306"/>
                <a:gd name="connsiteX81" fmla="*/ 3192896 w 3393888"/>
                <a:gd name="connsiteY81" fmla="*/ 788041 h 830306"/>
                <a:gd name="connsiteX82" fmla="*/ 3119312 w 3393888"/>
                <a:gd name="connsiteY82" fmla="*/ 830306 h 8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93888" h="830306">
                  <a:moveTo>
                    <a:pt x="3119312" y="830306"/>
                  </a:moveTo>
                  <a:lnTo>
                    <a:pt x="2920034" y="830306"/>
                  </a:lnTo>
                  <a:lnTo>
                    <a:pt x="2737766" y="830306"/>
                  </a:lnTo>
                  <a:lnTo>
                    <a:pt x="2720756" y="830306"/>
                  </a:lnTo>
                  <a:lnTo>
                    <a:pt x="2538488" y="830306"/>
                  </a:lnTo>
                  <a:lnTo>
                    <a:pt x="2339210" y="830306"/>
                  </a:lnTo>
                  <a:lnTo>
                    <a:pt x="2334818" y="828994"/>
                  </a:lnTo>
                  <a:lnTo>
                    <a:pt x="2330399" y="830306"/>
                  </a:lnTo>
                  <a:lnTo>
                    <a:pt x="1948853" y="830306"/>
                  </a:lnTo>
                  <a:lnTo>
                    <a:pt x="1944461" y="828994"/>
                  </a:lnTo>
                  <a:lnTo>
                    <a:pt x="1940042" y="830306"/>
                  </a:lnTo>
                  <a:lnTo>
                    <a:pt x="1580314" y="830306"/>
                  </a:lnTo>
                  <a:lnTo>
                    <a:pt x="1558496" y="830306"/>
                  </a:lnTo>
                  <a:lnTo>
                    <a:pt x="1291762" y="830306"/>
                  </a:lnTo>
                  <a:lnTo>
                    <a:pt x="1198768" y="830306"/>
                  </a:lnTo>
                  <a:lnTo>
                    <a:pt x="1133844" y="830306"/>
                  </a:lnTo>
                  <a:lnTo>
                    <a:pt x="910216" y="830306"/>
                  </a:lnTo>
                  <a:lnTo>
                    <a:pt x="798379" y="830306"/>
                  </a:lnTo>
                  <a:lnTo>
                    <a:pt x="752298" y="830306"/>
                  </a:lnTo>
                  <a:lnTo>
                    <a:pt x="655613" y="830306"/>
                  </a:lnTo>
                  <a:lnTo>
                    <a:pt x="416833" y="830306"/>
                  </a:lnTo>
                  <a:lnTo>
                    <a:pt x="274067" y="830306"/>
                  </a:lnTo>
                  <a:cubicBezTo>
                    <a:pt x="247495" y="830306"/>
                    <a:pt x="214109" y="811219"/>
                    <a:pt x="200483" y="788041"/>
                  </a:cubicBezTo>
                  <a:cubicBezTo>
                    <a:pt x="9710" y="457418"/>
                    <a:pt x="9710" y="457418"/>
                    <a:pt x="9710" y="457418"/>
                  </a:cubicBezTo>
                  <a:cubicBezTo>
                    <a:pt x="-3236" y="434241"/>
                    <a:pt x="-3236" y="396066"/>
                    <a:pt x="9710" y="372888"/>
                  </a:cubicBezTo>
                  <a:cubicBezTo>
                    <a:pt x="200483" y="42265"/>
                    <a:pt x="200483" y="42265"/>
                    <a:pt x="200483" y="42265"/>
                  </a:cubicBezTo>
                  <a:cubicBezTo>
                    <a:pt x="214109" y="19088"/>
                    <a:pt x="247495" y="0"/>
                    <a:pt x="274067" y="0"/>
                  </a:cubicBezTo>
                  <a:cubicBezTo>
                    <a:pt x="321760" y="0"/>
                    <a:pt x="363492" y="0"/>
                    <a:pt x="400007" y="0"/>
                  </a:cubicBezTo>
                  <a:lnTo>
                    <a:pt x="416833" y="0"/>
                  </a:lnTo>
                  <a:lnTo>
                    <a:pt x="494648" y="0"/>
                  </a:lnTo>
                  <a:lnTo>
                    <a:pt x="542773" y="0"/>
                  </a:lnTo>
                  <a:lnTo>
                    <a:pt x="607920" y="0"/>
                  </a:lnTo>
                  <a:lnTo>
                    <a:pt x="637414" y="0"/>
                  </a:lnTo>
                  <a:lnTo>
                    <a:pt x="649651" y="0"/>
                  </a:lnTo>
                  <a:cubicBezTo>
                    <a:pt x="655613" y="0"/>
                    <a:pt x="655613" y="0"/>
                    <a:pt x="655613" y="0"/>
                  </a:cubicBezTo>
                  <a:lnTo>
                    <a:pt x="750685" y="0"/>
                  </a:lnTo>
                  <a:lnTo>
                    <a:pt x="752298" y="0"/>
                  </a:lnTo>
                  <a:lnTo>
                    <a:pt x="792417" y="0"/>
                  </a:lnTo>
                  <a:lnTo>
                    <a:pt x="798379" y="0"/>
                  </a:lnTo>
                  <a:lnTo>
                    <a:pt x="878238" y="0"/>
                  </a:lnTo>
                  <a:lnTo>
                    <a:pt x="910216" y="0"/>
                  </a:lnTo>
                  <a:lnTo>
                    <a:pt x="972879" y="0"/>
                  </a:lnTo>
                  <a:lnTo>
                    <a:pt x="1036156" y="0"/>
                  </a:lnTo>
                  <a:lnTo>
                    <a:pt x="1086151" y="0"/>
                  </a:lnTo>
                  <a:lnTo>
                    <a:pt x="1127882" y="0"/>
                  </a:lnTo>
                  <a:lnTo>
                    <a:pt x="1130797" y="0"/>
                  </a:lnTo>
                  <a:lnTo>
                    <a:pt x="1133844" y="0"/>
                  </a:lnTo>
                  <a:lnTo>
                    <a:pt x="1198768" y="0"/>
                  </a:lnTo>
                  <a:lnTo>
                    <a:pt x="1244068" y="0"/>
                  </a:lnTo>
                  <a:lnTo>
                    <a:pt x="1285800" y="0"/>
                  </a:lnTo>
                  <a:lnTo>
                    <a:pt x="1291762" y="0"/>
                  </a:lnTo>
                  <a:lnTo>
                    <a:pt x="1324708" y="0"/>
                  </a:lnTo>
                  <a:cubicBezTo>
                    <a:pt x="1434253" y="0"/>
                    <a:pt x="1496851" y="0"/>
                    <a:pt x="1532621" y="0"/>
                  </a:cubicBezTo>
                  <a:lnTo>
                    <a:pt x="1558496" y="0"/>
                  </a:lnTo>
                  <a:lnTo>
                    <a:pt x="1574352" y="0"/>
                  </a:lnTo>
                  <a:lnTo>
                    <a:pt x="1580314" y="0"/>
                  </a:lnTo>
                  <a:lnTo>
                    <a:pt x="1684436" y="0"/>
                  </a:lnTo>
                  <a:cubicBezTo>
                    <a:pt x="1940042" y="0"/>
                    <a:pt x="1940042" y="0"/>
                    <a:pt x="1940042" y="0"/>
                  </a:cubicBezTo>
                  <a:lnTo>
                    <a:pt x="1944461" y="1312"/>
                  </a:lnTo>
                  <a:lnTo>
                    <a:pt x="1948853" y="0"/>
                  </a:lnTo>
                  <a:cubicBezTo>
                    <a:pt x="2330399" y="0"/>
                    <a:pt x="2330399" y="0"/>
                    <a:pt x="2330399" y="0"/>
                  </a:cubicBezTo>
                  <a:lnTo>
                    <a:pt x="2334818" y="1312"/>
                  </a:lnTo>
                  <a:lnTo>
                    <a:pt x="2339210" y="0"/>
                  </a:lnTo>
                  <a:cubicBezTo>
                    <a:pt x="2386903" y="0"/>
                    <a:pt x="2428635" y="0"/>
                    <a:pt x="2465150" y="0"/>
                  </a:cubicBezTo>
                  <a:lnTo>
                    <a:pt x="2538488" y="0"/>
                  </a:lnTo>
                  <a:lnTo>
                    <a:pt x="2559791" y="0"/>
                  </a:lnTo>
                  <a:lnTo>
                    <a:pt x="2664428" y="0"/>
                  </a:lnTo>
                  <a:lnTo>
                    <a:pt x="2673062" y="0"/>
                  </a:lnTo>
                  <a:lnTo>
                    <a:pt x="2714794" y="0"/>
                  </a:lnTo>
                  <a:lnTo>
                    <a:pt x="2720756" y="0"/>
                  </a:lnTo>
                  <a:lnTo>
                    <a:pt x="2737766" y="0"/>
                  </a:lnTo>
                  <a:lnTo>
                    <a:pt x="2759069" y="0"/>
                  </a:lnTo>
                  <a:lnTo>
                    <a:pt x="2863706" y="0"/>
                  </a:lnTo>
                  <a:lnTo>
                    <a:pt x="2872340" y="0"/>
                  </a:lnTo>
                  <a:lnTo>
                    <a:pt x="2914072" y="0"/>
                  </a:lnTo>
                  <a:lnTo>
                    <a:pt x="2920034" y="0"/>
                  </a:lnTo>
                  <a:lnTo>
                    <a:pt x="2958347" y="0"/>
                  </a:lnTo>
                  <a:cubicBezTo>
                    <a:pt x="3119312" y="0"/>
                    <a:pt x="3119312" y="0"/>
                    <a:pt x="3119312" y="0"/>
                  </a:cubicBezTo>
                  <a:cubicBezTo>
                    <a:pt x="3146565" y="0"/>
                    <a:pt x="3179269" y="19088"/>
                    <a:pt x="3192896" y="42265"/>
                  </a:cubicBezTo>
                  <a:cubicBezTo>
                    <a:pt x="3383669" y="372888"/>
                    <a:pt x="3383669" y="372888"/>
                    <a:pt x="3383669" y="372888"/>
                  </a:cubicBezTo>
                  <a:cubicBezTo>
                    <a:pt x="3397295" y="396066"/>
                    <a:pt x="3397295" y="434241"/>
                    <a:pt x="3383669" y="457418"/>
                  </a:cubicBezTo>
                  <a:cubicBezTo>
                    <a:pt x="3192896" y="788041"/>
                    <a:pt x="3192896" y="788041"/>
                    <a:pt x="3192896" y="788041"/>
                  </a:cubicBezTo>
                  <a:cubicBezTo>
                    <a:pt x="3179269" y="811219"/>
                    <a:pt x="3146565" y="830306"/>
                    <a:pt x="3119312" y="830306"/>
                  </a:cubicBezTo>
                  <a:close/>
                </a:path>
              </a:pathLst>
            </a:custGeom>
            <a:solidFill>
              <a:schemeClr val="bg1">
                <a:alpha val="0"/>
              </a:schemeClr>
            </a:solidFill>
            <a:ln w="38100">
              <a:gradFill flip="none" rotWithShape="1">
                <a:gsLst>
                  <a:gs pos="100000">
                    <a:schemeClr val="bg1"/>
                  </a:gs>
                  <a:gs pos="0">
                    <a:srgbClr val="B6B6B6"/>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grpSp>
        <p:nvGrpSpPr>
          <p:cNvPr id="23" name="组合 22"/>
          <p:cNvGrpSpPr/>
          <p:nvPr/>
        </p:nvGrpSpPr>
        <p:grpSpPr>
          <a:xfrm>
            <a:off x="5447145" y="1167920"/>
            <a:ext cx="1603916" cy="1429949"/>
            <a:chOff x="7261913" y="1557587"/>
            <a:chExt cx="2138277" cy="1907040"/>
          </a:xfrm>
        </p:grpSpPr>
        <p:sp>
          <p:nvSpPr>
            <p:cNvPr id="24" name="任意多边形 23"/>
            <p:cNvSpPr>
              <a:spLocks/>
            </p:cNvSpPr>
            <p:nvPr/>
          </p:nvSpPr>
          <p:spPr bwMode="auto">
            <a:xfrm rot="10800000">
              <a:off x="7266742" y="1557587"/>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100000">
                  <a:schemeClr val="bg1">
                    <a:lumMod val="95000"/>
                  </a:schemeClr>
                </a:gs>
                <a:gs pos="0">
                  <a:schemeClr val="bg1">
                    <a:lumMod val="85000"/>
                  </a:schemeClr>
                </a:gs>
              </a:gsLst>
              <a:lin ang="2700000" scaled="1"/>
            </a:gradFill>
            <a:ln w="19050">
              <a:noFill/>
            </a:ln>
            <a:effectLst>
              <a:outerShdw blurRad="1524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25" name="Freeform 5"/>
            <p:cNvSpPr>
              <a:spLocks/>
            </p:cNvSpPr>
            <p:nvPr/>
          </p:nvSpPr>
          <p:spPr bwMode="auto">
            <a:xfrm rot="10800000">
              <a:off x="7261913" y="1569492"/>
              <a:ext cx="2138277" cy="18951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6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6" name="Freeform 5"/>
            <p:cNvSpPr>
              <a:spLocks/>
            </p:cNvSpPr>
            <p:nvPr/>
          </p:nvSpPr>
          <p:spPr bwMode="auto">
            <a:xfrm rot="10800000">
              <a:off x="7580556" y="1852194"/>
              <a:ext cx="1495486" cy="13254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rgbClr val="F7F7F7"/>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7" name="组合 26"/>
          <p:cNvGrpSpPr/>
          <p:nvPr/>
        </p:nvGrpSpPr>
        <p:grpSpPr>
          <a:xfrm>
            <a:off x="4680027" y="3393394"/>
            <a:ext cx="2361076" cy="811064"/>
            <a:chOff x="6239222" y="4525573"/>
            <a:chExt cx="3147691" cy="1081668"/>
          </a:xfrm>
        </p:grpSpPr>
        <p:sp>
          <p:nvSpPr>
            <p:cNvPr id="28" name="任意多边形 27"/>
            <p:cNvSpPr>
              <a:spLocks/>
            </p:cNvSpPr>
            <p:nvPr/>
          </p:nvSpPr>
          <p:spPr bwMode="auto">
            <a:xfrm rot="10800000">
              <a:off x="6239222" y="4525573"/>
              <a:ext cx="3147690" cy="1074074"/>
            </a:xfrm>
            <a:custGeom>
              <a:avLst/>
              <a:gdLst>
                <a:gd name="connsiteX0" fmla="*/ 3494407 w 4138458"/>
                <a:gd name="connsiteY0" fmla="*/ 1121227 h 1412149"/>
                <a:gd name="connsiteX1" fmla="*/ 3567991 w 4138458"/>
                <a:gd name="connsiteY1" fmla="*/ 1078962 h 1412149"/>
                <a:gd name="connsiteX2" fmla="*/ 3758764 w 4138458"/>
                <a:gd name="connsiteY2" fmla="*/ 748339 h 1412149"/>
                <a:gd name="connsiteX3" fmla="*/ 3758764 w 4138458"/>
                <a:gd name="connsiteY3" fmla="*/ 663809 h 1412149"/>
                <a:gd name="connsiteX4" fmla="*/ 3567991 w 4138458"/>
                <a:gd name="connsiteY4" fmla="*/ 333186 h 1412149"/>
                <a:gd name="connsiteX5" fmla="*/ 3494407 w 4138458"/>
                <a:gd name="connsiteY5" fmla="*/ 290921 h 1412149"/>
                <a:gd name="connsiteX6" fmla="*/ 3333442 w 4138458"/>
                <a:gd name="connsiteY6" fmla="*/ 290921 h 1412149"/>
                <a:gd name="connsiteX7" fmla="*/ 3295129 w 4138458"/>
                <a:gd name="connsiteY7" fmla="*/ 290921 h 1412149"/>
                <a:gd name="connsiteX8" fmla="*/ 3289167 w 4138458"/>
                <a:gd name="connsiteY8" fmla="*/ 290921 h 1412149"/>
                <a:gd name="connsiteX9" fmla="*/ 3247435 w 4138458"/>
                <a:gd name="connsiteY9" fmla="*/ 290921 h 1412149"/>
                <a:gd name="connsiteX10" fmla="*/ 3238801 w 4138458"/>
                <a:gd name="connsiteY10" fmla="*/ 290921 h 1412149"/>
                <a:gd name="connsiteX11" fmla="*/ 3134164 w 4138458"/>
                <a:gd name="connsiteY11" fmla="*/ 290921 h 1412149"/>
                <a:gd name="connsiteX12" fmla="*/ 3112861 w 4138458"/>
                <a:gd name="connsiteY12" fmla="*/ 290921 h 1412149"/>
                <a:gd name="connsiteX13" fmla="*/ 3095851 w 4138458"/>
                <a:gd name="connsiteY13" fmla="*/ 290921 h 1412149"/>
                <a:gd name="connsiteX14" fmla="*/ 3089889 w 4138458"/>
                <a:gd name="connsiteY14" fmla="*/ 290921 h 1412149"/>
                <a:gd name="connsiteX15" fmla="*/ 3048157 w 4138458"/>
                <a:gd name="connsiteY15" fmla="*/ 290921 h 1412149"/>
                <a:gd name="connsiteX16" fmla="*/ 3039523 w 4138458"/>
                <a:gd name="connsiteY16" fmla="*/ 290921 h 1412149"/>
                <a:gd name="connsiteX17" fmla="*/ 2934886 w 4138458"/>
                <a:gd name="connsiteY17" fmla="*/ 290921 h 1412149"/>
                <a:gd name="connsiteX18" fmla="*/ 2913583 w 4138458"/>
                <a:gd name="connsiteY18" fmla="*/ 290921 h 1412149"/>
                <a:gd name="connsiteX19" fmla="*/ 2840245 w 4138458"/>
                <a:gd name="connsiteY19" fmla="*/ 290921 h 1412149"/>
                <a:gd name="connsiteX20" fmla="*/ 2714305 w 4138458"/>
                <a:gd name="connsiteY20" fmla="*/ 290921 h 1412149"/>
                <a:gd name="connsiteX21" fmla="*/ 2709913 w 4138458"/>
                <a:gd name="connsiteY21" fmla="*/ 292233 h 1412149"/>
                <a:gd name="connsiteX22" fmla="*/ 2705494 w 4138458"/>
                <a:gd name="connsiteY22" fmla="*/ 290921 h 1412149"/>
                <a:gd name="connsiteX23" fmla="*/ 2323948 w 4138458"/>
                <a:gd name="connsiteY23" fmla="*/ 290921 h 1412149"/>
                <a:gd name="connsiteX24" fmla="*/ 2319556 w 4138458"/>
                <a:gd name="connsiteY24" fmla="*/ 292233 h 1412149"/>
                <a:gd name="connsiteX25" fmla="*/ 2315137 w 4138458"/>
                <a:gd name="connsiteY25" fmla="*/ 290921 h 1412149"/>
                <a:gd name="connsiteX26" fmla="*/ 2059531 w 4138458"/>
                <a:gd name="connsiteY26" fmla="*/ 290921 h 1412149"/>
                <a:gd name="connsiteX27" fmla="*/ 1955409 w 4138458"/>
                <a:gd name="connsiteY27" fmla="*/ 290921 h 1412149"/>
                <a:gd name="connsiteX28" fmla="*/ 1949447 w 4138458"/>
                <a:gd name="connsiteY28" fmla="*/ 290921 h 1412149"/>
                <a:gd name="connsiteX29" fmla="*/ 1933591 w 4138458"/>
                <a:gd name="connsiteY29" fmla="*/ 290921 h 1412149"/>
                <a:gd name="connsiteX30" fmla="*/ 1907716 w 4138458"/>
                <a:gd name="connsiteY30" fmla="*/ 290921 h 1412149"/>
                <a:gd name="connsiteX31" fmla="*/ 1699803 w 4138458"/>
                <a:gd name="connsiteY31" fmla="*/ 290921 h 1412149"/>
                <a:gd name="connsiteX32" fmla="*/ 1666857 w 4138458"/>
                <a:gd name="connsiteY32" fmla="*/ 290921 h 1412149"/>
                <a:gd name="connsiteX33" fmla="*/ 1660895 w 4138458"/>
                <a:gd name="connsiteY33" fmla="*/ 290921 h 1412149"/>
                <a:gd name="connsiteX34" fmla="*/ 1619163 w 4138458"/>
                <a:gd name="connsiteY34" fmla="*/ 290921 h 1412149"/>
                <a:gd name="connsiteX35" fmla="*/ 1573863 w 4138458"/>
                <a:gd name="connsiteY35" fmla="*/ 290921 h 1412149"/>
                <a:gd name="connsiteX36" fmla="*/ 1508939 w 4138458"/>
                <a:gd name="connsiteY36" fmla="*/ 290921 h 1412149"/>
                <a:gd name="connsiteX37" fmla="*/ 1505892 w 4138458"/>
                <a:gd name="connsiteY37" fmla="*/ 290921 h 1412149"/>
                <a:gd name="connsiteX38" fmla="*/ 1502977 w 4138458"/>
                <a:gd name="connsiteY38" fmla="*/ 290921 h 1412149"/>
                <a:gd name="connsiteX39" fmla="*/ 1461246 w 4138458"/>
                <a:gd name="connsiteY39" fmla="*/ 290921 h 1412149"/>
                <a:gd name="connsiteX40" fmla="*/ 1411251 w 4138458"/>
                <a:gd name="connsiteY40" fmla="*/ 290921 h 1412149"/>
                <a:gd name="connsiteX41" fmla="*/ 1347974 w 4138458"/>
                <a:gd name="connsiteY41" fmla="*/ 290921 h 1412149"/>
                <a:gd name="connsiteX42" fmla="*/ 1285311 w 4138458"/>
                <a:gd name="connsiteY42" fmla="*/ 290921 h 1412149"/>
                <a:gd name="connsiteX43" fmla="*/ 1253333 w 4138458"/>
                <a:gd name="connsiteY43" fmla="*/ 290921 h 1412149"/>
                <a:gd name="connsiteX44" fmla="*/ 1173474 w 4138458"/>
                <a:gd name="connsiteY44" fmla="*/ 290921 h 1412149"/>
                <a:gd name="connsiteX45" fmla="*/ 1167512 w 4138458"/>
                <a:gd name="connsiteY45" fmla="*/ 290921 h 1412149"/>
                <a:gd name="connsiteX46" fmla="*/ 1127393 w 4138458"/>
                <a:gd name="connsiteY46" fmla="*/ 290921 h 1412149"/>
                <a:gd name="connsiteX47" fmla="*/ 1125780 w 4138458"/>
                <a:gd name="connsiteY47" fmla="*/ 290921 h 1412149"/>
                <a:gd name="connsiteX48" fmla="*/ 1030708 w 4138458"/>
                <a:gd name="connsiteY48" fmla="*/ 290921 h 1412149"/>
                <a:gd name="connsiteX49" fmla="*/ 1024746 w 4138458"/>
                <a:gd name="connsiteY49" fmla="*/ 290921 h 1412149"/>
                <a:gd name="connsiteX50" fmla="*/ 1012509 w 4138458"/>
                <a:gd name="connsiteY50" fmla="*/ 290921 h 1412149"/>
                <a:gd name="connsiteX51" fmla="*/ 983015 w 4138458"/>
                <a:gd name="connsiteY51" fmla="*/ 290921 h 1412149"/>
                <a:gd name="connsiteX52" fmla="*/ 917868 w 4138458"/>
                <a:gd name="connsiteY52" fmla="*/ 290921 h 1412149"/>
                <a:gd name="connsiteX53" fmla="*/ 869743 w 4138458"/>
                <a:gd name="connsiteY53" fmla="*/ 290921 h 1412149"/>
                <a:gd name="connsiteX54" fmla="*/ 791928 w 4138458"/>
                <a:gd name="connsiteY54" fmla="*/ 290921 h 1412149"/>
                <a:gd name="connsiteX55" fmla="*/ 775102 w 4138458"/>
                <a:gd name="connsiteY55" fmla="*/ 290921 h 1412149"/>
                <a:gd name="connsiteX56" fmla="*/ 649162 w 4138458"/>
                <a:gd name="connsiteY56" fmla="*/ 290921 h 1412149"/>
                <a:gd name="connsiteX57" fmla="*/ 575578 w 4138458"/>
                <a:gd name="connsiteY57" fmla="*/ 333186 h 1412149"/>
                <a:gd name="connsiteX58" fmla="*/ 384805 w 4138458"/>
                <a:gd name="connsiteY58" fmla="*/ 663809 h 1412149"/>
                <a:gd name="connsiteX59" fmla="*/ 384805 w 4138458"/>
                <a:gd name="connsiteY59" fmla="*/ 748339 h 1412149"/>
                <a:gd name="connsiteX60" fmla="*/ 575578 w 4138458"/>
                <a:gd name="connsiteY60" fmla="*/ 1078962 h 1412149"/>
                <a:gd name="connsiteX61" fmla="*/ 649162 w 4138458"/>
                <a:gd name="connsiteY61" fmla="*/ 1121227 h 1412149"/>
                <a:gd name="connsiteX62" fmla="*/ 791928 w 4138458"/>
                <a:gd name="connsiteY62" fmla="*/ 1121227 h 1412149"/>
                <a:gd name="connsiteX63" fmla="*/ 1030708 w 4138458"/>
                <a:gd name="connsiteY63" fmla="*/ 1121227 h 1412149"/>
                <a:gd name="connsiteX64" fmla="*/ 1127393 w 4138458"/>
                <a:gd name="connsiteY64" fmla="*/ 1121227 h 1412149"/>
                <a:gd name="connsiteX65" fmla="*/ 1173474 w 4138458"/>
                <a:gd name="connsiteY65" fmla="*/ 1121227 h 1412149"/>
                <a:gd name="connsiteX66" fmla="*/ 1285311 w 4138458"/>
                <a:gd name="connsiteY66" fmla="*/ 1121227 h 1412149"/>
                <a:gd name="connsiteX67" fmla="*/ 1508939 w 4138458"/>
                <a:gd name="connsiteY67" fmla="*/ 1121227 h 1412149"/>
                <a:gd name="connsiteX68" fmla="*/ 1573863 w 4138458"/>
                <a:gd name="connsiteY68" fmla="*/ 1121227 h 1412149"/>
                <a:gd name="connsiteX69" fmla="*/ 1666857 w 4138458"/>
                <a:gd name="connsiteY69" fmla="*/ 1121227 h 1412149"/>
                <a:gd name="connsiteX70" fmla="*/ 1933591 w 4138458"/>
                <a:gd name="connsiteY70" fmla="*/ 1121227 h 1412149"/>
                <a:gd name="connsiteX71" fmla="*/ 1955409 w 4138458"/>
                <a:gd name="connsiteY71" fmla="*/ 1121227 h 1412149"/>
                <a:gd name="connsiteX72" fmla="*/ 2315137 w 4138458"/>
                <a:gd name="connsiteY72" fmla="*/ 1121227 h 1412149"/>
                <a:gd name="connsiteX73" fmla="*/ 2319556 w 4138458"/>
                <a:gd name="connsiteY73" fmla="*/ 1119915 h 1412149"/>
                <a:gd name="connsiteX74" fmla="*/ 2323948 w 4138458"/>
                <a:gd name="connsiteY74" fmla="*/ 1121227 h 1412149"/>
                <a:gd name="connsiteX75" fmla="*/ 2705494 w 4138458"/>
                <a:gd name="connsiteY75" fmla="*/ 1121227 h 1412149"/>
                <a:gd name="connsiteX76" fmla="*/ 2709913 w 4138458"/>
                <a:gd name="connsiteY76" fmla="*/ 1119915 h 1412149"/>
                <a:gd name="connsiteX77" fmla="*/ 2714305 w 4138458"/>
                <a:gd name="connsiteY77" fmla="*/ 1121227 h 1412149"/>
                <a:gd name="connsiteX78" fmla="*/ 2913583 w 4138458"/>
                <a:gd name="connsiteY78" fmla="*/ 1121227 h 1412149"/>
                <a:gd name="connsiteX79" fmla="*/ 3095851 w 4138458"/>
                <a:gd name="connsiteY79" fmla="*/ 1121227 h 1412149"/>
                <a:gd name="connsiteX80" fmla="*/ 3112861 w 4138458"/>
                <a:gd name="connsiteY80" fmla="*/ 1121227 h 1412149"/>
                <a:gd name="connsiteX81" fmla="*/ 3295129 w 4138458"/>
                <a:gd name="connsiteY81" fmla="*/ 1121227 h 1412149"/>
                <a:gd name="connsiteX82" fmla="*/ 3671470 w 4138458"/>
                <a:gd name="connsiteY82" fmla="*/ 1412149 h 1412149"/>
                <a:gd name="connsiteX83" fmla="*/ 3163470 w 4138458"/>
                <a:gd name="connsiteY83" fmla="*/ 1412149 h 1412149"/>
                <a:gd name="connsiteX84" fmla="*/ 3022552 w 4138458"/>
                <a:gd name="connsiteY84" fmla="*/ 1412149 h 1412149"/>
                <a:gd name="connsiteX85" fmla="*/ 2554799 w 4138458"/>
                <a:gd name="connsiteY85" fmla="*/ 1412149 h 1412149"/>
                <a:gd name="connsiteX86" fmla="*/ 2514552 w 4138458"/>
                <a:gd name="connsiteY86" fmla="*/ 1412149 h 1412149"/>
                <a:gd name="connsiteX87" fmla="*/ 2266137 w 4138458"/>
                <a:gd name="connsiteY87" fmla="*/ 1412149 h 1412149"/>
                <a:gd name="connsiteX88" fmla="*/ 1905881 w 4138458"/>
                <a:gd name="connsiteY88" fmla="*/ 1412149 h 1412149"/>
                <a:gd name="connsiteX89" fmla="*/ 1809866 w 4138458"/>
                <a:gd name="connsiteY89" fmla="*/ 1412149 h 1412149"/>
                <a:gd name="connsiteX90" fmla="*/ 1617219 w 4138458"/>
                <a:gd name="connsiteY90" fmla="*/ 1412149 h 1412149"/>
                <a:gd name="connsiteX91" fmla="*/ 1489857 w 4138458"/>
                <a:gd name="connsiteY91" fmla="*/ 1412149 h 1412149"/>
                <a:gd name="connsiteX92" fmla="*/ 1301866 w 4138458"/>
                <a:gd name="connsiteY92" fmla="*/ 1412149 h 1412149"/>
                <a:gd name="connsiteX93" fmla="*/ 1160948 w 4138458"/>
                <a:gd name="connsiteY93" fmla="*/ 1412149 h 1412149"/>
                <a:gd name="connsiteX94" fmla="*/ 1115038 w 4138458"/>
                <a:gd name="connsiteY94" fmla="*/ 1412149 h 1412149"/>
                <a:gd name="connsiteX95" fmla="*/ 840939 w 4138458"/>
                <a:gd name="connsiteY95" fmla="*/ 1412149 h 1412149"/>
                <a:gd name="connsiteX96" fmla="*/ 652948 w 4138458"/>
                <a:gd name="connsiteY96" fmla="*/ 1412149 h 1412149"/>
                <a:gd name="connsiteX97" fmla="*/ 466120 w 4138458"/>
                <a:gd name="connsiteY97" fmla="*/ 1412149 h 1412149"/>
                <a:gd name="connsiteX98" fmla="*/ 340972 w 4138458"/>
                <a:gd name="connsiteY98" fmla="*/ 1340266 h 1412149"/>
                <a:gd name="connsiteX99" fmla="*/ 16513 w 4138458"/>
                <a:gd name="connsiteY99" fmla="*/ 777957 h 1412149"/>
                <a:gd name="connsiteX100" fmla="*/ 16513 w 4138458"/>
                <a:gd name="connsiteY100" fmla="*/ 634192 h 1412149"/>
                <a:gd name="connsiteX101" fmla="*/ 340972 w 4138458"/>
                <a:gd name="connsiteY101" fmla="*/ 71883 h 1412149"/>
                <a:gd name="connsiteX102" fmla="*/ 466120 w 4138458"/>
                <a:gd name="connsiteY102" fmla="*/ 0 h 1412149"/>
                <a:gd name="connsiteX103" fmla="*/ 652948 w 4138458"/>
                <a:gd name="connsiteY103" fmla="*/ 0 h 1412149"/>
                <a:gd name="connsiteX104" fmla="*/ 680314 w 4138458"/>
                <a:gd name="connsiteY104" fmla="*/ 0 h 1412149"/>
                <a:gd name="connsiteX105" fmla="*/ 840939 w 4138458"/>
                <a:gd name="connsiteY105" fmla="*/ 0 h 1412149"/>
                <a:gd name="connsiteX106" fmla="*/ 841276 w 4138458"/>
                <a:gd name="connsiteY106" fmla="*/ 0 h 1412149"/>
                <a:gd name="connsiteX107" fmla="*/ 867142 w 4138458"/>
                <a:gd name="connsiteY107" fmla="*/ 0 h 1412149"/>
                <a:gd name="connsiteX108" fmla="*/ 956611 w 4138458"/>
                <a:gd name="connsiteY108" fmla="*/ 0 h 1412149"/>
                <a:gd name="connsiteX109" fmla="*/ 1028104 w 4138458"/>
                <a:gd name="connsiteY109" fmla="*/ 0 h 1412149"/>
                <a:gd name="connsiteX110" fmla="*/ 1033923 w 4138458"/>
                <a:gd name="connsiteY110" fmla="*/ 0 h 1412149"/>
                <a:gd name="connsiteX111" fmla="*/ 1055133 w 4138458"/>
                <a:gd name="connsiteY111" fmla="*/ 0 h 1412149"/>
                <a:gd name="connsiteX112" fmla="*/ 1080817 w 4138458"/>
                <a:gd name="connsiteY112" fmla="*/ 0 h 1412149"/>
                <a:gd name="connsiteX113" fmla="*/ 1115038 w 4138458"/>
                <a:gd name="connsiteY113" fmla="*/ 0 h 1412149"/>
                <a:gd name="connsiteX114" fmla="*/ 1143439 w 4138458"/>
                <a:gd name="connsiteY114" fmla="*/ 0 h 1412149"/>
                <a:gd name="connsiteX115" fmla="*/ 1160948 w 4138458"/>
                <a:gd name="connsiteY115" fmla="*/ 0 h 1412149"/>
                <a:gd name="connsiteX116" fmla="*/ 1216095 w 4138458"/>
                <a:gd name="connsiteY116" fmla="*/ 0 h 1412149"/>
                <a:gd name="connsiteX117" fmla="*/ 1220751 w 4138458"/>
                <a:gd name="connsiteY117" fmla="*/ 0 h 1412149"/>
                <a:gd name="connsiteX118" fmla="*/ 1267645 w 4138458"/>
                <a:gd name="connsiteY118" fmla="*/ 0 h 1412149"/>
                <a:gd name="connsiteX119" fmla="*/ 1291726 w 4138458"/>
                <a:gd name="connsiteY119" fmla="*/ 0 h 1412149"/>
                <a:gd name="connsiteX120" fmla="*/ 1301866 w 4138458"/>
                <a:gd name="connsiteY120" fmla="*/ 0 h 1412149"/>
                <a:gd name="connsiteX121" fmla="*/ 1331430 w 4138458"/>
                <a:gd name="connsiteY121" fmla="*/ 0 h 1412149"/>
                <a:gd name="connsiteX122" fmla="*/ 1375142 w 4138458"/>
                <a:gd name="connsiteY122" fmla="*/ 0 h 1412149"/>
                <a:gd name="connsiteX123" fmla="*/ 1408742 w 4138458"/>
                <a:gd name="connsiteY123" fmla="*/ 0 h 1412149"/>
                <a:gd name="connsiteX124" fmla="*/ 1455636 w 4138458"/>
                <a:gd name="connsiteY124" fmla="*/ 0 h 1412149"/>
                <a:gd name="connsiteX125" fmla="*/ 1479717 w 4138458"/>
                <a:gd name="connsiteY125" fmla="*/ 0 h 1412149"/>
                <a:gd name="connsiteX126" fmla="*/ 1489857 w 4138458"/>
                <a:gd name="connsiteY126" fmla="*/ 0 h 1412149"/>
                <a:gd name="connsiteX127" fmla="*/ 1536104 w 4138458"/>
                <a:gd name="connsiteY127" fmla="*/ 0 h 1412149"/>
                <a:gd name="connsiteX128" fmla="*/ 1617219 w 4138458"/>
                <a:gd name="connsiteY128" fmla="*/ 0 h 1412149"/>
                <a:gd name="connsiteX129" fmla="*/ 1651439 w 4138458"/>
                <a:gd name="connsiteY129" fmla="*/ 0 h 1412149"/>
                <a:gd name="connsiteX130" fmla="*/ 1728751 w 4138458"/>
                <a:gd name="connsiteY130" fmla="*/ 0 h 1412149"/>
                <a:gd name="connsiteX131" fmla="*/ 1775645 w 4138458"/>
                <a:gd name="connsiteY131" fmla="*/ 0 h 1412149"/>
                <a:gd name="connsiteX132" fmla="*/ 1799726 w 4138458"/>
                <a:gd name="connsiteY132" fmla="*/ 0 h 1412149"/>
                <a:gd name="connsiteX133" fmla="*/ 1809866 w 4138458"/>
                <a:gd name="connsiteY133" fmla="*/ 0 h 1412149"/>
                <a:gd name="connsiteX134" fmla="*/ 1831413 w 4138458"/>
                <a:gd name="connsiteY134" fmla="*/ 0 h 1412149"/>
                <a:gd name="connsiteX135" fmla="*/ 1905881 w 4138458"/>
                <a:gd name="connsiteY135" fmla="*/ 0 h 1412149"/>
                <a:gd name="connsiteX136" fmla="*/ 1992375 w 4138458"/>
                <a:gd name="connsiteY136" fmla="*/ 0 h 1412149"/>
                <a:gd name="connsiteX137" fmla="*/ 2107709 w 4138458"/>
                <a:gd name="connsiteY137" fmla="*/ 0 h 1412149"/>
                <a:gd name="connsiteX138" fmla="*/ 2120075 w 4138458"/>
                <a:gd name="connsiteY138" fmla="*/ 0 h 1412149"/>
                <a:gd name="connsiteX139" fmla="*/ 2185022 w 4138458"/>
                <a:gd name="connsiteY139" fmla="*/ 0 h 1412149"/>
                <a:gd name="connsiteX140" fmla="*/ 2231916 w 4138458"/>
                <a:gd name="connsiteY140" fmla="*/ 0 h 1412149"/>
                <a:gd name="connsiteX141" fmla="*/ 2255997 w 4138458"/>
                <a:gd name="connsiteY141" fmla="*/ 0 h 1412149"/>
                <a:gd name="connsiteX142" fmla="*/ 2266137 w 4138458"/>
                <a:gd name="connsiteY142" fmla="*/ 0 h 1412149"/>
                <a:gd name="connsiteX143" fmla="*/ 2281036 w 4138458"/>
                <a:gd name="connsiteY143" fmla="*/ 0 h 1412149"/>
                <a:gd name="connsiteX144" fmla="*/ 2473684 w 4138458"/>
                <a:gd name="connsiteY144" fmla="*/ 0 h 1412149"/>
                <a:gd name="connsiteX145" fmla="*/ 2514552 w 4138458"/>
                <a:gd name="connsiteY145" fmla="*/ 0 h 1412149"/>
                <a:gd name="connsiteX146" fmla="*/ 2520578 w 4138458"/>
                <a:gd name="connsiteY146" fmla="*/ 0 h 1412149"/>
                <a:gd name="connsiteX147" fmla="*/ 2544659 w 4138458"/>
                <a:gd name="connsiteY147" fmla="*/ 0 h 1412149"/>
                <a:gd name="connsiteX148" fmla="*/ 2554799 w 4138458"/>
                <a:gd name="connsiteY148" fmla="*/ 0 h 1412149"/>
                <a:gd name="connsiteX149" fmla="*/ 2680485 w 4138458"/>
                <a:gd name="connsiteY149" fmla="*/ 0 h 1412149"/>
                <a:gd name="connsiteX150" fmla="*/ 3005042 w 4138458"/>
                <a:gd name="connsiteY150" fmla="*/ 0 h 1412149"/>
                <a:gd name="connsiteX151" fmla="*/ 3022552 w 4138458"/>
                <a:gd name="connsiteY151" fmla="*/ 0 h 1412149"/>
                <a:gd name="connsiteX152" fmla="*/ 3082355 w 4138458"/>
                <a:gd name="connsiteY152" fmla="*/ 0 h 1412149"/>
                <a:gd name="connsiteX153" fmla="*/ 3129249 w 4138458"/>
                <a:gd name="connsiteY153" fmla="*/ 0 h 1412149"/>
                <a:gd name="connsiteX154" fmla="*/ 3153330 w 4138458"/>
                <a:gd name="connsiteY154" fmla="*/ 0 h 1412149"/>
                <a:gd name="connsiteX155" fmla="*/ 3163470 w 4138458"/>
                <a:gd name="connsiteY155" fmla="*/ 0 h 1412149"/>
                <a:gd name="connsiteX156" fmla="*/ 3236746 w 4138458"/>
                <a:gd name="connsiteY156" fmla="*/ 0 h 1412149"/>
                <a:gd name="connsiteX157" fmla="*/ 3671470 w 4138458"/>
                <a:gd name="connsiteY157" fmla="*/ 0 h 1412149"/>
                <a:gd name="connsiteX158" fmla="*/ 3796617 w 4138458"/>
                <a:gd name="connsiteY158" fmla="*/ 71883 h 1412149"/>
                <a:gd name="connsiteX159" fmla="*/ 4121076 w 4138458"/>
                <a:gd name="connsiteY159" fmla="*/ 634192 h 1412149"/>
                <a:gd name="connsiteX160" fmla="*/ 4121076 w 4138458"/>
                <a:gd name="connsiteY160" fmla="*/ 777957 h 1412149"/>
                <a:gd name="connsiteX161" fmla="*/ 3796617 w 4138458"/>
                <a:gd name="connsiteY161" fmla="*/ 1340266 h 1412149"/>
                <a:gd name="connsiteX162" fmla="*/ 3671470 w 4138458"/>
                <a:gd name="connsiteY162"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138458" h="1412149">
                  <a:moveTo>
                    <a:pt x="3494407" y="1121227"/>
                  </a:moveTo>
                  <a:cubicBezTo>
                    <a:pt x="3521660" y="1121227"/>
                    <a:pt x="3554364" y="1102140"/>
                    <a:pt x="3567991" y="1078962"/>
                  </a:cubicBezTo>
                  <a:cubicBezTo>
                    <a:pt x="3567991" y="1078962"/>
                    <a:pt x="3567991" y="1078962"/>
                    <a:pt x="3758764" y="748339"/>
                  </a:cubicBezTo>
                  <a:cubicBezTo>
                    <a:pt x="3772390" y="725162"/>
                    <a:pt x="3772390" y="686987"/>
                    <a:pt x="3758764" y="663809"/>
                  </a:cubicBezTo>
                  <a:cubicBezTo>
                    <a:pt x="3758764" y="663809"/>
                    <a:pt x="3758764" y="663809"/>
                    <a:pt x="3567991" y="333186"/>
                  </a:cubicBezTo>
                  <a:cubicBezTo>
                    <a:pt x="3554364" y="310009"/>
                    <a:pt x="3521660" y="290921"/>
                    <a:pt x="3494407" y="290921"/>
                  </a:cubicBezTo>
                  <a:cubicBezTo>
                    <a:pt x="3494407" y="290921"/>
                    <a:pt x="3494407" y="290921"/>
                    <a:pt x="3333442" y="290921"/>
                  </a:cubicBezTo>
                  <a:lnTo>
                    <a:pt x="3295129" y="290921"/>
                  </a:lnTo>
                  <a:lnTo>
                    <a:pt x="3289167" y="290921"/>
                  </a:lnTo>
                  <a:lnTo>
                    <a:pt x="3247435" y="290921"/>
                  </a:lnTo>
                  <a:lnTo>
                    <a:pt x="3238801" y="290921"/>
                  </a:lnTo>
                  <a:lnTo>
                    <a:pt x="3134164" y="290921"/>
                  </a:lnTo>
                  <a:lnTo>
                    <a:pt x="3112861" y="290921"/>
                  </a:lnTo>
                  <a:lnTo>
                    <a:pt x="3095851" y="290921"/>
                  </a:lnTo>
                  <a:lnTo>
                    <a:pt x="3089889" y="290921"/>
                  </a:lnTo>
                  <a:lnTo>
                    <a:pt x="3048157" y="290921"/>
                  </a:lnTo>
                  <a:lnTo>
                    <a:pt x="3039523" y="290921"/>
                  </a:lnTo>
                  <a:lnTo>
                    <a:pt x="2934886" y="290921"/>
                  </a:lnTo>
                  <a:lnTo>
                    <a:pt x="2913583" y="290921"/>
                  </a:lnTo>
                  <a:lnTo>
                    <a:pt x="2840245" y="290921"/>
                  </a:lnTo>
                  <a:cubicBezTo>
                    <a:pt x="2803730" y="290921"/>
                    <a:pt x="2761998" y="290921"/>
                    <a:pt x="2714305" y="290921"/>
                  </a:cubicBezTo>
                  <a:lnTo>
                    <a:pt x="2709913" y="292233"/>
                  </a:lnTo>
                  <a:lnTo>
                    <a:pt x="2705494" y="290921"/>
                  </a:lnTo>
                  <a:cubicBezTo>
                    <a:pt x="2705494" y="290921"/>
                    <a:pt x="2705494" y="290921"/>
                    <a:pt x="2323948" y="290921"/>
                  </a:cubicBezTo>
                  <a:lnTo>
                    <a:pt x="2319556" y="292233"/>
                  </a:lnTo>
                  <a:lnTo>
                    <a:pt x="2315137" y="290921"/>
                  </a:lnTo>
                  <a:cubicBezTo>
                    <a:pt x="2315137" y="290921"/>
                    <a:pt x="2315137" y="290921"/>
                    <a:pt x="2059531" y="290921"/>
                  </a:cubicBezTo>
                  <a:lnTo>
                    <a:pt x="1955409" y="290921"/>
                  </a:lnTo>
                  <a:lnTo>
                    <a:pt x="1949447" y="290921"/>
                  </a:lnTo>
                  <a:lnTo>
                    <a:pt x="1933591" y="290921"/>
                  </a:lnTo>
                  <a:lnTo>
                    <a:pt x="1907716" y="290921"/>
                  </a:lnTo>
                  <a:cubicBezTo>
                    <a:pt x="1871946" y="290921"/>
                    <a:pt x="1809348" y="290921"/>
                    <a:pt x="1699803" y="290921"/>
                  </a:cubicBezTo>
                  <a:lnTo>
                    <a:pt x="1666857" y="290921"/>
                  </a:lnTo>
                  <a:lnTo>
                    <a:pt x="1660895" y="290921"/>
                  </a:lnTo>
                  <a:lnTo>
                    <a:pt x="1619163" y="290921"/>
                  </a:lnTo>
                  <a:lnTo>
                    <a:pt x="1573863" y="290921"/>
                  </a:lnTo>
                  <a:lnTo>
                    <a:pt x="1508939" y="290921"/>
                  </a:lnTo>
                  <a:lnTo>
                    <a:pt x="1505892" y="290921"/>
                  </a:lnTo>
                  <a:lnTo>
                    <a:pt x="1502977" y="290921"/>
                  </a:lnTo>
                  <a:lnTo>
                    <a:pt x="1461246" y="290921"/>
                  </a:lnTo>
                  <a:lnTo>
                    <a:pt x="1411251" y="290921"/>
                  </a:lnTo>
                  <a:lnTo>
                    <a:pt x="1347974" y="290921"/>
                  </a:lnTo>
                  <a:lnTo>
                    <a:pt x="1285311" y="290921"/>
                  </a:lnTo>
                  <a:lnTo>
                    <a:pt x="1253333" y="290921"/>
                  </a:lnTo>
                  <a:lnTo>
                    <a:pt x="1173474" y="290921"/>
                  </a:lnTo>
                  <a:lnTo>
                    <a:pt x="1167512" y="290921"/>
                  </a:lnTo>
                  <a:lnTo>
                    <a:pt x="1127393" y="290921"/>
                  </a:lnTo>
                  <a:lnTo>
                    <a:pt x="1125780" y="290921"/>
                  </a:lnTo>
                  <a:lnTo>
                    <a:pt x="1030708" y="290921"/>
                  </a:lnTo>
                  <a:cubicBezTo>
                    <a:pt x="1030708" y="290921"/>
                    <a:pt x="1030708" y="290921"/>
                    <a:pt x="1024746" y="290921"/>
                  </a:cubicBezTo>
                  <a:lnTo>
                    <a:pt x="1012509" y="290921"/>
                  </a:lnTo>
                  <a:lnTo>
                    <a:pt x="983015" y="290921"/>
                  </a:lnTo>
                  <a:lnTo>
                    <a:pt x="917868" y="290921"/>
                  </a:lnTo>
                  <a:lnTo>
                    <a:pt x="869743" y="290921"/>
                  </a:lnTo>
                  <a:lnTo>
                    <a:pt x="791928" y="290921"/>
                  </a:lnTo>
                  <a:lnTo>
                    <a:pt x="775102" y="290921"/>
                  </a:lnTo>
                  <a:cubicBezTo>
                    <a:pt x="738587" y="290921"/>
                    <a:pt x="696855" y="290921"/>
                    <a:pt x="649162" y="290921"/>
                  </a:cubicBezTo>
                  <a:cubicBezTo>
                    <a:pt x="622590" y="290921"/>
                    <a:pt x="589204" y="310009"/>
                    <a:pt x="575578" y="333186"/>
                  </a:cubicBezTo>
                  <a:cubicBezTo>
                    <a:pt x="575578" y="333186"/>
                    <a:pt x="575578" y="333186"/>
                    <a:pt x="384805" y="663809"/>
                  </a:cubicBezTo>
                  <a:cubicBezTo>
                    <a:pt x="371859" y="686987"/>
                    <a:pt x="371859" y="725162"/>
                    <a:pt x="384805" y="748339"/>
                  </a:cubicBezTo>
                  <a:cubicBezTo>
                    <a:pt x="384805" y="748339"/>
                    <a:pt x="384805" y="748339"/>
                    <a:pt x="575578" y="1078962"/>
                  </a:cubicBezTo>
                  <a:cubicBezTo>
                    <a:pt x="589204" y="1102140"/>
                    <a:pt x="622590" y="1121227"/>
                    <a:pt x="649162" y="1121227"/>
                  </a:cubicBezTo>
                  <a:lnTo>
                    <a:pt x="791928" y="1121227"/>
                  </a:lnTo>
                  <a:lnTo>
                    <a:pt x="1030708" y="1121227"/>
                  </a:lnTo>
                  <a:lnTo>
                    <a:pt x="1127393" y="1121227"/>
                  </a:lnTo>
                  <a:lnTo>
                    <a:pt x="1173474" y="1121227"/>
                  </a:lnTo>
                  <a:lnTo>
                    <a:pt x="1285311" y="1121227"/>
                  </a:lnTo>
                  <a:lnTo>
                    <a:pt x="1508939" y="1121227"/>
                  </a:lnTo>
                  <a:lnTo>
                    <a:pt x="1573863" y="1121227"/>
                  </a:lnTo>
                  <a:lnTo>
                    <a:pt x="1666857" y="1121227"/>
                  </a:lnTo>
                  <a:lnTo>
                    <a:pt x="1933591" y="1121227"/>
                  </a:lnTo>
                  <a:lnTo>
                    <a:pt x="1955409" y="1121227"/>
                  </a:lnTo>
                  <a:lnTo>
                    <a:pt x="2315137" y="1121227"/>
                  </a:lnTo>
                  <a:lnTo>
                    <a:pt x="2319556" y="1119915"/>
                  </a:lnTo>
                  <a:lnTo>
                    <a:pt x="2323948" y="1121227"/>
                  </a:lnTo>
                  <a:lnTo>
                    <a:pt x="2705494" y="1121227"/>
                  </a:lnTo>
                  <a:lnTo>
                    <a:pt x="2709913" y="1119915"/>
                  </a:lnTo>
                  <a:lnTo>
                    <a:pt x="2714305" y="1121227"/>
                  </a:lnTo>
                  <a:lnTo>
                    <a:pt x="2913583" y="1121227"/>
                  </a:lnTo>
                  <a:lnTo>
                    <a:pt x="3095851" y="1121227"/>
                  </a:lnTo>
                  <a:lnTo>
                    <a:pt x="3112861" y="1121227"/>
                  </a:lnTo>
                  <a:lnTo>
                    <a:pt x="3295129" y="1121227"/>
                  </a:lnTo>
                  <a:close/>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00AF92"/>
            </a:solidFill>
            <a:ln w="19050">
              <a:noFill/>
            </a:ln>
            <a:effectLst>
              <a:innerShdw blurRad="1016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29" name="任意多边形 28"/>
            <p:cNvSpPr>
              <a:spLocks/>
            </p:cNvSpPr>
            <p:nvPr/>
          </p:nvSpPr>
          <p:spPr bwMode="auto">
            <a:xfrm rot="10800000">
              <a:off x="6239222" y="4533167"/>
              <a:ext cx="3147691" cy="1074074"/>
            </a:xfrm>
            <a:custGeom>
              <a:avLst/>
              <a:gdLst>
                <a:gd name="connsiteX0" fmla="*/ 3671470 w 4138458"/>
                <a:gd name="connsiteY0" fmla="*/ 1412149 h 1412149"/>
                <a:gd name="connsiteX1" fmla="*/ 3163470 w 4138458"/>
                <a:gd name="connsiteY1" fmla="*/ 1412149 h 1412149"/>
                <a:gd name="connsiteX2" fmla="*/ 3022552 w 4138458"/>
                <a:gd name="connsiteY2" fmla="*/ 1412149 h 1412149"/>
                <a:gd name="connsiteX3" fmla="*/ 2554799 w 4138458"/>
                <a:gd name="connsiteY3" fmla="*/ 1412149 h 1412149"/>
                <a:gd name="connsiteX4" fmla="*/ 2514552 w 4138458"/>
                <a:gd name="connsiteY4" fmla="*/ 1412149 h 1412149"/>
                <a:gd name="connsiteX5" fmla="*/ 2266137 w 4138458"/>
                <a:gd name="connsiteY5" fmla="*/ 1412149 h 1412149"/>
                <a:gd name="connsiteX6" fmla="*/ 1905881 w 4138458"/>
                <a:gd name="connsiteY6" fmla="*/ 1412149 h 1412149"/>
                <a:gd name="connsiteX7" fmla="*/ 1809866 w 4138458"/>
                <a:gd name="connsiteY7" fmla="*/ 1412149 h 1412149"/>
                <a:gd name="connsiteX8" fmla="*/ 1617219 w 4138458"/>
                <a:gd name="connsiteY8" fmla="*/ 1412149 h 1412149"/>
                <a:gd name="connsiteX9" fmla="*/ 1489857 w 4138458"/>
                <a:gd name="connsiteY9" fmla="*/ 1412149 h 1412149"/>
                <a:gd name="connsiteX10" fmla="*/ 1301866 w 4138458"/>
                <a:gd name="connsiteY10" fmla="*/ 1412149 h 1412149"/>
                <a:gd name="connsiteX11" fmla="*/ 1160948 w 4138458"/>
                <a:gd name="connsiteY11" fmla="*/ 1412149 h 1412149"/>
                <a:gd name="connsiteX12" fmla="*/ 1115038 w 4138458"/>
                <a:gd name="connsiteY12" fmla="*/ 1412149 h 1412149"/>
                <a:gd name="connsiteX13" fmla="*/ 840939 w 4138458"/>
                <a:gd name="connsiteY13" fmla="*/ 1412149 h 1412149"/>
                <a:gd name="connsiteX14" fmla="*/ 652948 w 4138458"/>
                <a:gd name="connsiteY14" fmla="*/ 1412149 h 1412149"/>
                <a:gd name="connsiteX15" fmla="*/ 466120 w 4138458"/>
                <a:gd name="connsiteY15" fmla="*/ 1412149 h 1412149"/>
                <a:gd name="connsiteX16" fmla="*/ 340972 w 4138458"/>
                <a:gd name="connsiteY16" fmla="*/ 1340266 h 1412149"/>
                <a:gd name="connsiteX17" fmla="*/ 16513 w 4138458"/>
                <a:gd name="connsiteY17" fmla="*/ 777957 h 1412149"/>
                <a:gd name="connsiteX18" fmla="*/ 16513 w 4138458"/>
                <a:gd name="connsiteY18" fmla="*/ 634192 h 1412149"/>
                <a:gd name="connsiteX19" fmla="*/ 340972 w 4138458"/>
                <a:gd name="connsiteY19" fmla="*/ 71883 h 1412149"/>
                <a:gd name="connsiteX20" fmla="*/ 466120 w 4138458"/>
                <a:gd name="connsiteY20" fmla="*/ 0 h 1412149"/>
                <a:gd name="connsiteX21" fmla="*/ 652948 w 4138458"/>
                <a:gd name="connsiteY21" fmla="*/ 0 h 1412149"/>
                <a:gd name="connsiteX22" fmla="*/ 680314 w 4138458"/>
                <a:gd name="connsiteY22" fmla="*/ 0 h 1412149"/>
                <a:gd name="connsiteX23" fmla="*/ 840939 w 4138458"/>
                <a:gd name="connsiteY23" fmla="*/ 0 h 1412149"/>
                <a:gd name="connsiteX24" fmla="*/ 841276 w 4138458"/>
                <a:gd name="connsiteY24" fmla="*/ 0 h 1412149"/>
                <a:gd name="connsiteX25" fmla="*/ 867142 w 4138458"/>
                <a:gd name="connsiteY25" fmla="*/ 0 h 1412149"/>
                <a:gd name="connsiteX26" fmla="*/ 956611 w 4138458"/>
                <a:gd name="connsiteY26" fmla="*/ 0 h 1412149"/>
                <a:gd name="connsiteX27" fmla="*/ 1028104 w 4138458"/>
                <a:gd name="connsiteY27" fmla="*/ 0 h 1412149"/>
                <a:gd name="connsiteX28" fmla="*/ 1033923 w 4138458"/>
                <a:gd name="connsiteY28" fmla="*/ 0 h 1412149"/>
                <a:gd name="connsiteX29" fmla="*/ 1055133 w 4138458"/>
                <a:gd name="connsiteY29" fmla="*/ 0 h 1412149"/>
                <a:gd name="connsiteX30" fmla="*/ 1080817 w 4138458"/>
                <a:gd name="connsiteY30" fmla="*/ 0 h 1412149"/>
                <a:gd name="connsiteX31" fmla="*/ 1115038 w 4138458"/>
                <a:gd name="connsiteY31" fmla="*/ 0 h 1412149"/>
                <a:gd name="connsiteX32" fmla="*/ 1143439 w 4138458"/>
                <a:gd name="connsiteY32" fmla="*/ 0 h 1412149"/>
                <a:gd name="connsiteX33" fmla="*/ 1160948 w 4138458"/>
                <a:gd name="connsiteY33" fmla="*/ 0 h 1412149"/>
                <a:gd name="connsiteX34" fmla="*/ 1216095 w 4138458"/>
                <a:gd name="connsiteY34" fmla="*/ 0 h 1412149"/>
                <a:gd name="connsiteX35" fmla="*/ 1220751 w 4138458"/>
                <a:gd name="connsiteY35" fmla="*/ 0 h 1412149"/>
                <a:gd name="connsiteX36" fmla="*/ 1267645 w 4138458"/>
                <a:gd name="connsiteY36" fmla="*/ 0 h 1412149"/>
                <a:gd name="connsiteX37" fmla="*/ 1291726 w 4138458"/>
                <a:gd name="connsiteY37" fmla="*/ 0 h 1412149"/>
                <a:gd name="connsiteX38" fmla="*/ 1301866 w 4138458"/>
                <a:gd name="connsiteY38" fmla="*/ 0 h 1412149"/>
                <a:gd name="connsiteX39" fmla="*/ 1331430 w 4138458"/>
                <a:gd name="connsiteY39" fmla="*/ 0 h 1412149"/>
                <a:gd name="connsiteX40" fmla="*/ 1375142 w 4138458"/>
                <a:gd name="connsiteY40" fmla="*/ 0 h 1412149"/>
                <a:gd name="connsiteX41" fmla="*/ 1408742 w 4138458"/>
                <a:gd name="connsiteY41" fmla="*/ 0 h 1412149"/>
                <a:gd name="connsiteX42" fmla="*/ 1455636 w 4138458"/>
                <a:gd name="connsiteY42" fmla="*/ 0 h 1412149"/>
                <a:gd name="connsiteX43" fmla="*/ 1479717 w 4138458"/>
                <a:gd name="connsiteY43" fmla="*/ 0 h 1412149"/>
                <a:gd name="connsiteX44" fmla="*/ 1489857 w 4138458"/>
                <a:gd name="connsiteY44" fmla="*/ 0 h 1412149"/>
                <a:gd name="connsiteX45" fmla="*/ 1536104 w 4138458"/>
                <a:gd name="connsiteY45" fmla="*/ 0 h 1412149"/>
                <a:gd name="connsiteX46" fmla="*/ 1617219 w 4138458"/>
                <a:gd name="connsiteY46" fmla="*/ 0 h 1412149"/>
                <a:gd name="connsiteX47" fmla="*/ 1651439 w 4138458"/>
                <a:gd name="connsiteY47" fmla="*/ 0 h 1412149"/>
                <a:gd name="connsiteX48" fmla="*/ 1728751 w 4138458"/>
                <a:gd name="connsiteY48" fmla="*/ 0 h 1412149"/>
                <a:gd name="connsiteX49" fmla="*/ 1775645 w 4138458"/>
                <a:gd name="connsiteY49" fmla="*/ 0 h 1412149"/>
                <a:gd name="connsiteX50" fmla="*/ 1799726 w 4138458"/>
                <a:gd name="connsiteY50" fmla="*/ 0 h 1412149"/>
                <a:gd name="connsiteX51" fmla="*/ 1809866 w 4138458"/>
                <a:gd name="connsiteY51" fmla="*/ 0 h 1412149"/>
                <a:gd name="connsiteX52" fmla="*/ 1831413 w 4138458"/>
                <a:gd name="connsiteY52" fmla="*/ 0 h 1412149"/>
                <a:gd name="connsiteX53" fmla="*/ 1905881 w 4138458"/>
                <a:gd name="connsiteY53" fmla="*/ 0 h 1412149"/>
                <a:gd name="connsiteX54" fmla="*/ 1992375 w 4138458"/>
                <a:gd name="connsiteY54" fmla="*/ 0 h 1412149"/>
                <a:gd name="connsiteX55" fmla="*/ 2107709 w 4138458"/>
                <a:gd name="connsiteY55" fmla="*/ 0 h 1412149"/>
                <a:gd name="connsiteX56" fmla="*/ 2120075 w 4138458"/>
                <a:gd name="connsiteY56" fmla="*/ 0 h 1412149"/>
                <a:gd name="connsiteX57" fmla="*/ 2185022 w 4138458"/>
                <a:gd name="connsiteY57" fmla="*/ 0 h 1412149"/>
                <a:gd name="connsiteX58" fmla="*/ 2231916 w 4138458"/>
                <a:gd name="connsiteY58" fmla="*/ 0 h 1412149"/>
                <a:gd name="connsiteX59" fmla="*/ 2255997 w 4138458"/>
                <a:gd name="connsiteY59" fmla="*/ 0 h 1412149"/>
                <a:gd name="connsiteX60" fmla="*/ 2266137 w 4138458"/>
                <a:gd name="connsiteY60" fmla="*/ 0 h 1412149"/>
                <a:gd name="connsiteX61" fmla="*/ 2281036 w 4138458"/>
                <a:gd name="connsiteY61" fmla="*/ 0 h 1412149"/>
                <a:gd name="connsiteX62" fmla="*/ 2473684 w 4138458"/>
                <a:gd name="connsiteY62" fmla="*/ 0 h 1412149"/>
                <a:gd name="connsiteX63" fmla="*/ 2514552 w 4138458"/>
                <a:gd name="connsiteY63" fmla="*/ 0 h 1412149"/>
                <a:gd name="connsiteX64" fmla="*/ 2520578 w 4138458"/>
                <a:gd name="connsiteY64" fmla="*/ 0 h 1412149"/>
                <a:gd name="connsiteX65" fmla="*/ 2544659 w 4138458"/>
                <a:gd name="connsiteY65" fmla="*/ 0 h 1412149"/>
                <a:gd name="connsiteX66" fmla="*/ 2554799 w 4138458"/>
                <a:gd name="connsiteY66" fmla="*/ 0 h 1412149"/>
                <a:gd name="connsiteX67" fmla="*/ 2680485 w 4138458"/>
                <a:gd name="connsiteY67" fmla="*/ 0 h 1412149"/>
                <a:gd name="connsiteX68" fmla="*/ 3005042 w 4138458"/>
                <a:gd name="connsiteY68" fmla="*/ 0 h 1412149"/>
                <a:gd name="connsiteX69" fmla="*/ 3022552 w 4138458"/>
                <a:gd name="connsiteY69" fmla="*/ 0 h 1412149"/>
                <a:gd name="connsiteX70" fmla="*/ 3082355 w 4138458"/>
                <a:gd name="connsiteY70" fmla="*/ 0 h 1412149"/>
                <a:gd name="connsiteX71" fmla="*/ 3129249 w 4138458"/>
                <a:gd name="connsiteY71" fmla="*/ 0 h 1412149"/>
                <a:gd name="connsiteX72" fmla="*/ 3153330 w 4138458"/>
                <a:gd name="connsiteY72" fmla="*/ 0 h 1412149"/>
                <a:gd name="connsiteX73" fmla="*/ 3163470 w 4138458"/>
                <a:gd name="connsiteY73" fmla="*/ 0 h 1412149"/>
                <a:gd name="connsiteX74" fmla="*/ 3236746 w 4138458"/>
                <a:gd name="connsiteY74" fmla="*/ 0 h 1412149"/>
                <a:gd name="connsiteX75" fmla="*/ 3671470 w 4138458"/>
                <a:gd name="connsiteY75" fmla="*/ 0 h 1412149"/>
                <a:gd name="connsiteX76" fmla="*/ 3796617 w 4138458"/>
                <a:gd name="connsiteY76" fmla="*/ 71883 h 1412149"/>
                <a:gd name="connsiteX77" fmla="*/ 4121076 w 4138458"/>
                <a:gd name="connsiteY77" fmla="*/ 634192 h 1412149"/>
                <a:gd name="connsiteX78" fmla="*/ 4121076 w 4138458"/>
                <a:gd name="connsiteY78" fmla="*/ 777957 h 1412149"/>
                <a:gd name="connsiteX79" fmla="*/ 3796617 w 4138458"/>
                <a:gd name="connsiteY79" fmla="*/ 1340266 h 1412149"/>
                <a:gd name="connsiteX80" fmla="*/ 3671470 w 4138458"/>
                <a:gd name="connsiteY80"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38458" h="1412149">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chemeClr val="bg1">
                <a:alpha val="0"/>
              </a:schemeClr>
            </a:solidFill>
            <a:ln w="38100">
              <a:gradFill flip="none" rotWithShape="1">
                <a:gsLst>
                  <a:gs pos="0">
                    <a:srgbClr val="F9F9F9"/>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30" name="任意多边形 29"/>
            <p:cNvSpPr>
              <a:spLocks/>
            </p:cNvSpPr>
            <p:nvPr/>
          </p:nvSpPr>
          <p:spPr bwMode="auto">
            <a:xfrm rot="10800000">
              <a:off x="6522379" y="4754441"/>
              <a:ext cx="2581375" cy="631527"/>
            </a:xfrm>
            <a:custGeom>
              <a:avLst/>
              <a:gdLst>
                <a:gd name="connsiteX0" fmla="*/ 3119312 w 3393888"/>
                <a:gd name="connsiteY0" fmla="*/ 830306 h 830306"/>
                <a:gd name="connsiteX1" fmla="*/ 2920034 w 3393888"/>
                <a:gd name="connsiteY1" fmla="*/ 830306 h 830306"/>
                <a:gd name="connsiteX2" fmla="*/ 2737766 w 3393888"/>
                <a:gd name="connsiteY2" fmla="*/ 830306 h 830306"/>
                <a:gd name="connsiteX3" fmla="*/ 2720756 w 3393888"/>
                <a:gd name="connsiteY3" fmla="*/ 830306 h 830306"/>
                <a:gd name="connsiteX4" fmla="*/ 2538488 w 3393888"/>
                <a:gd name="connsiteY4" fmla="*/ 830306 h 830306"/>
                <a:gd name="connsiteX5" fmla="*/ 2339210 w 3393888"/>
                <a:gd name="connsiteY5" fmla="*/ 830306 h 830306"/>
                <a:gd name="connsiteX6" fmla="*/ 2334818 w 3393888"/>
                <a:gd name="connsiteY6" fmla="*/ 828994 h 830306"/>
                <a:gd name="connsiteX7" fmla="*/ 2330399 w 3393888"/>
                <a:gd name="connsiteY7" fmla="*/ 830306 h 830306"/>
                <a:gd name="connsiteX8" fmla="*/ 1948853 w 3393888"/>
                <a:gd name="connsiteY8" fmla="*/ 830306 h 830306"/>
                <a:gd name="connsiteX9" fmla="*/ 1944461 w 3393888"/>
                <a:gd name="connsiteY9" fmla="*/ 828994 h 830306"/>
                <a:gd name="connsiteX10" fmla="*/ 1940042 w 3393888"/>
                <a:gd name="connsiteY10" fmla="*/ 830306 h 830306"/>
                <a:gd name="connsiteX11" fmla="*/ 1580314 w 3393888"/>
                <a:gd name="connsiteY11" fmla="*/ 830306 h 830306"/>
                <a:gd name="connsiteX12" fmla="*/ 1558496 w 3393888"/>
                <a:gd name="connsiteY12" fmla="*/ 830306 h 830306"/>
                <a:gd name="connsiteX13" fmla="*/ 1291762 w 3393888"/>
                <a:gd name="connsiteY13" fmla="*/ 830306 h 830306"/>
                <a:gd name="connsiteX14" fmla="*/ 1198768 w 3393888"/>
                <a:gd name="connsiteY14" fmla="*/ 830306 h 830306"/>
                <a:gd name="connsiteX15" fmla="*/ 1133844 w 3393888"/>
                <a:gd name="connsiteY15" fmla="*/ 830306 h 830306"/>
                <a:gd name="connsiteX16" fmla="*/ 910216 w 3393888"/>
                <a:gd name="connsiteY16" fmla="*/ 830306 h 830306"/>
                <a:gd name="connsiteX17" fmla="*/ 798379 w 3393888"/>
                <a:gd name="connsiteY17" fmla="*/ 830306 h 830306"/>
                <a:gd name="connsiteX18" fmla="*/ 752298 w 3393888"/>
                <a:gd name="connsiteY18" fmla="*/ 830306 h 830306"/>
                <a:gd name="connsiteX19" fmla="*/ 655613 w 3393888"/>
                <a:gd name="connsiteY19" fmla="*/ 830306 h 830306"/>
                <a:gd name="connsiteX20" fmla="*/ 416833 w 3393888"/>
                <a:gd name="connsiteY20" fmla="*/ 830306 h 830306"/>
                <a:gd name="connsiteX21" fmla="*/ 274067 w 3393888"/>
                <a:gd name="connsiteY21" fmla="*/ 830306 h 830306"/>
                <a:gd name="connsiteX22" fmla="*/ 200483 w 3393888"/>
                <a:gd name="connsiteY22" fmla="*/ 788041 h 830306"/>
                <a:gd name="connsiteX23" fmla="*/ 9710 w 3393888"/>
                <a:gd name="connsiteY23" fmla="*/ 457418 h 830306"/>
                <a:gd name="connsiteX24" fmla="*/ 9710 w 3393888"/>
                <a:gd name="connsiteY24" fmla="*/ 372888 h 830306"/>
                <a:gd name="connsiteX25" fmla="*/ 200483 w 3393888"/>
                <a:gd name="connsiteY25" fmla="*/ 42265 h 830306"/>
                <a:gd name="connsiteX26" fmla="*/ 274067 w 3393888"/>
                <a:gd name="connsiteY26" fmla="*/ 0 h 830306"/>
                <a:gd name="connsiteX27" fmla="*/ 400007 w 3393888"/>
                <a:gd name="connsiteY27" fmla="*/ 0 h 830306"/>
                <a:gd name="connsiteX28" fmla="*/ 416833 w 3393888"/>
                <a:gd name="connsiteY28" fmla="*/ 0 h 830306"/>
                <a:gd name="connsiteX29" fmla="*/ 494648 w 3393888"/>
                <a:gd name="connsiteY29" fmla="*/ 0 h 830306"/>
                <a:gd name="connsiteX30" fmla="*/ 542773 w 3393888"/>
                <a:gd name="connsiteY30" fmla="*/ 0 h 830306"/>
                <a:gd name="connsiteX31" fmla="*/ 607920 w 3393888"/>
                <a:gd name="connsiteY31" fmla="*/ 0 h 830306"/>
                <a:gd name="connsiteX32" fmla="*/ 637414 w 3393888"/>
                <a:gd name="connsiteY32" fmla="*/ 0 h 830306"/>
                <a:gd name="connsiteX33" fmla="*/ 649651 w 3393888"/>
                <a:gd name="connsiteY33" fmla="*/ 0 h 830306"/>
                <a:gd name="connsiteX34" fmla="*/ 655613 w 3393888"/>
                <a:gd name="connsiteY34" fmla="*/ 0 h 830306"/>
                <a:gd name="connsiteX35" fmla="*/ 750685 w 3393888"/>
                <a:gd name="connsiteY35" fmla="*/ 0 h 830306"/>
                <a:gd name="connsiteX36" fmla="*/ 752298 w 3393888"/>
                <a:gd name="connsiteY36" fmla="*/ 0 h 830306"/>
                <a:gd name="connsiteX37" fmla="*/ 792417 w 3393888"/>
                <a:gd name="connsiteY37" fmla="*/ 0 h 830306"/>
                <a:gd name="connsiteX38" fmla="*/ 798379 w 3393888"/>
                <a:gd name="connsiteY38" fmla="*/ 0 h 830306"/>
                <a:gd name="connsiteX39" fmla="*/ 878238 w 3393888"/>
                <a:gd name="connsiteY39" fmla="*/ 0 h 830306"/>
                <a:gd name="connsiteX40" fmla="*/ 910216 w 3393888"/>
                <a:gd name="connsiteY40" fmla="*/ 0 h 830306"/>
                <a:gd name="connsiteX41" fmla="*/ 972879 w 3393888"/>
                <a:gd name="connsiteY41" fmla="*/ 0 h 830306"/>
                <a:gd name="connsiteX42" fmla="*/ 1036156 w 3393888"/>
                <a:gd name="connsiteY42" fmla="*/ 0 h 830306"/>
                <a:gd name="connsiteX43" fmla="*/ 1086151 w 3393888"/>
                <a:gd name="connsiteY43" fmla="*/ 0 h 830306"/>
                <a:gd name="connsiteX44" fmla="*/ 1127882 w 3393888"/>
                <a:gd name="connsiteY44" fmla="*/ 0 h 830306"/>
                <a:gd name="connsiteX45" fmla="*/ 1130797 w 3393888"/>
                <a:gd name="connsiteY45" fmla="*/ 0 h 830306"/>
                <a:gd name="connsiteX46" fmla="*/ 1133844 w 3393888"/>
                <a:gd name="connsiteY46" fmla="*/ 0 h 830306"/>
                <a:gd name="connsiteX47" fmla="*/ 1198768 w 3393888"/>
                <a:gd name="connsiteY47" fmla="*/ 0 h 830306"/>
                <a:gd name="connsiteX48" fmla="*/ 1244068 w 3393888"/>
                <a:gd name="connsiteY48" fmla="*/ 0 h 830306"/>
                <a:gd name="connsiteX49" fmla="*/ 1285800 w 3393888"/>
                <a:gd name="connsiteY49" fmla="*/ 0 h 830306"/>
                <a:gd name="connsiteX50" fmla="*/ 1291762 w 3393888"/>
                <a:gd name="connsiteY50" fmla="*/ 0 h 830306"/>
                <a:gd name="connsiteX51" fmla="*/ 1324708 w 3393888"/>
                <a:gd name="connsiteY51" fmla="*/ 0 h 830306"/>
                <a:gd name="connsiteX52" fmla="*/ 1532621 w 3393888"/>
                <a:gd name="connsiteY52" fmla="*/ 0 h 830306"/>
                <a:gd name="connsiteX53" fmla="*/ 1558496 w 3393888"/>
                <a:gd name="connsiteY53" fmla="*/ 0 h 830306"/>
                <a:gd name="connsiteX54" fmla="*/ 1574352 w 3393888"/>
                <a:gd name="connsiteY54" fmla="*/ 0 h 830306"/>
                <a:gd name="connsiteX55" fmla="*/ 1580314 w 3393888"/>
                <a:gd name="connsiteY55" fmla="*/ 0 h 830306"/>
                <a:gd name="connsiteX56" fmla="*/ 1684436 w 3393888"/>
                <a:gd name="connsiteY56" fmla="*/ 0 h 830306"/>
                <a:gd name="connsiteX57" fmla="*/ 1940042 w 3393888"/>
                <a:gd name="connsiteY57" fmla="*/ 0 h 830306"/>
                <a:gd name="connsiteX58" fmla="*/ 1944461 w 3393888"/>
                <a:gd name="connsiteY58" fmla="*/ 1312 h 830306"/>
                <a:gd name="connsiteX59" fmla="*/ 1948853 w 3393888"/>
                <a:gd name="connsiteY59" fmla="*/ 0 h 830306"/>
                <a:gd name="connsiteX60" fmla="*/ 2330399 w 3393888"/>
                <a:gd name="connsiteY60" fmla="*/ 0 h 830306"/>
                <a:gd name="connsiteX61" fmla="*/ 2334818 w 3393888"/>
                <a:gd name="connsiteY61" fmla="*/ 1312 h 830306"/>
                <a:gd name="connsiteX62" fmla="*/ 2339210 w 3393888"/>
                <a:gd name="connsiteY62" fmla="*/ 0 h 830306"/>
                <a:gd name="connsiteX63" fmla="*/ 2465150 w 3393888"/>
                <a:gd name="connsiteY63" fmla="*/ 0 h 830306"/>
                <a:gd name="connsiteX64" fmla="*/ 2538488 w 3393888"/>
                <a:gd name="connsiteY64" fmla="*/ 0 h 830306"/>
                <a:gd name="connsiteX65" fmla="*/ 2559791 w 3393888"/>
                <a:gd name="connsiteY65" fmla="*/ 0 h 830306"/>
                <a:gd name="connsiteX66" fmla="*/ 2664428 w 3393888"/>
                <a:gd name="connsiteY66" fmla="*/ 0 h 830306"/>
                <a:gd name="connsiteX67" fmla="*/ 2673062 w 3393888"/>
                <a:gd name="connsiteY67" fmla="*/ 0 h 830306"/>
                <a:gd name="connsiteX68" fmla="*/ 2714794 w 3393888"/>
                <a:gd name="connsiteY68" fmla="*/ 0 h 830306"/>
                <a:gd name="connsiteX69" fmla="*/ 2720756 w 3393888"/>
                <a:gd name="connsiteY69" fmla="*/ 0 h 830306"/>
                <a:gd name="connsiteX70" fmla="*/ 2737766 w 3393888"/>
                <a:gd name="connsiteY70" fmla="*/ 0 h 830306"/>
                <a:gd name="connsiteX71" fmla="*/ 2759069 w 3393888"/>
                <a:gd name="connsiteY71" fmla="*/ 0 h 830306"/>
                <a:gd name="connsiteX72" fmla="*/ 2863706 w 3393888"/>
                <a:gd name="connsiteY72" fmla="*/ 0 h 830306"/>
                <a:gd name="connsiteX73" fmla="*/ 2872340 w 3393888"/>
                <a:gd name="connsiteY73" fmla="*/ 0 h 830306"/>
                <a:gd name="connsiteX74" fmla="*/ 2914072 w 3393888"/>
                <a:gd name="connsiteY74" fmla="*/ 0 h 830306"/>
                <a:gd name="connsiteX75" fmla="*/ 2920034 w 3393888"/>
                <a:gd name="connsiteY75" fmla="*/ 0 h 830306"/>
                <a:gd name="connsiteX76" fmla="*/ 2958347 w 3393888"/>
                <a:gd name="connsiteY76" fmla="*/ 0 h 830306"/>
                <a:gd name="connsiteX77" fmla="*/ 3119312 w 3393888"/>
                <a:gd name="connsiteY77" fmla="*/ 0 h 830306"/>
                <a:gd name="connsiteX78" fmla="*/ 3192896 w 3393888"/>
                <a:gd name="connsiteY78" fmla="*/ 42265 h 830306"/>
                <a:gd name="connsiteX79" fmla="*/ 3383669 w 3393888"/>
                <a:gd name="connsiteY79" fmla="*/ 372888 h 830306"/>
                <a:gd name="connsiteX80" fmla="*/ 3383669 w 3393888"/>
                <a:gd name="connsiteY80" fmla="*/ 457418 h 830306"/>
                <a:gd name="connsiteX81" fmla="*/ 3192896 w 3393888"/>
                <a:gd name="connsiteY81" fmla="*/ 788041 h 830306"/>
                <a:gd name="connsiteX82" fmla="*/ 3119312 w 3393888"/>
                <a:gd name="connsiteY82" fmla="*/ 830306 h 8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93888" h="830306">
                  <a:moveTo>
                    <a:pt x="3119312" y="830306"/>
                  </a:moveTo>
                  <a:lnTo>
                    <a:pt x="2920034" y="830306"/>
                  </a:lnTo>
                  <a:lnTo>
                    <a:pt x="2737766" y="830306"/>
                  </a:lnTo>
                  <a:lnTo>
                    <a:pt x="2720756" y="830306"/>
                  </a:lnTo>
                  <a:lnTo>
                    <a:pt x="2538488" y="830306"/>
                  </a:lnTo>
                  <a:lnTo>
                    <a:pt x="2339210" y="830306"/>
                  </a:lnTo>
                  <a:lnTo>
                    <a:pt x="2334818" y="828994"/>
                  </a:lnTo>
                  <a:lnTo>
                    <a:pt x="2330399" y="830306"/>
                  </a:lnTo>
                  <a:lnTo>
                    <a:pt x="1948853" y="830306"/>
                  </a:lnTo>
                  <a:lnTo>
                    <a:pt x="1944461" y="828994"/>
                  </a:lnTo>
                  <a:lnTo>
                    <a:pt x="1940042" y="830306"/>
                  </a:lnTo>
                  <a:lnTo>
                    <a:pt x="1580314" y="830306"/>
                  </a:lnTo>
                  <a:lnTo>
                    <a:pt x="1558496" y="830306"/>
                  </a:lnTo>
                  <a:lnTo>
                    <a:pt x="1291762" y="830306"/>
                  </a:lnTo>
                  <a:lnTo>
                    <a:pt x="1198768" y="830306"/>
                  </a:lnTo>
                  <a:lnTo>
                    <a:pt x="1133844" y="830306"/>
                  </a:lnTo>
                  <a:lnTo>
                    <a:pt x="910216" y="830306"/>
                  </a:lnTo>
                  <a:lnTo>
                    <a:pt x="798379" y="830306"/>
                  </a:lnTo>
                  <a:lnTo>
                    <a:pt x="752298" y="830306"/>
                  </a:lnTo>
                  <a:lnTo>
                    <a:pt x="655613" y="830306"/>
                  </a:lnTo>
                  <a:lnTo>
                    <a:pt x="416833" y="830306"/>
                  </a:lnTo>
                  <a:lnTo>
                    <a:pt x="274067" y="830306"/>
                  </a:lnTo>
                  <a:cubicBezTo>
                    <a:pt x="247495" y="830306"/>
                    <a:pt x="214109" y="811219"/>
                    <a:pt x="200483" y="788041"/>
                  </a:cubicBezTo>
                  <a:cubicBezTo>
                    <a:pt x="9710" y="457418"/>
                    <a:pt x="9710" y="457418"/>
                    <a:pt x="9710" y="457418"/>
                  </a:cubicBezTo>
                  <a:cubicBezTo>
                    <a:pt x="-3236" y="434241"/>
                    <a:pt x="-3236" y="396066"/>
                    <a:pt x="9710" y="372888"/>
                  </a:cubicBezTo>
                  <a:cubicBezTo>
                    <a:pt x="200483" y="42265"/>
                    <a:pt x="200483" y="42265"/>
                    <a:pt x="200483" y="42265"/>
                  </a:cubicBezTo>
                  <a:cubicBezTo>
                    <a:pt x="214109" y="19088"/>
                    <a:pt x="247495" y="0"/>
                    <a:pt x="274067" y="0"/>
                  </a:cubicBezTo>
                  <a:cubicBezTo>
                    <a:pt x="321760" y="0"/>
                    <a:pt x="363492" y="0"/>
                    <a:pt x="400007" y="0"/>
                  </a:cubicBezTo>
                  <a:lnTo>
                    <a:pt x="416833" y="0"/>
                  </a:lnTo>
                  <a:lnTo>
                    <a:pt x="494648" y="0"/>
                  </a:lnTo>
                  <a:lnTo>
                    <a:pt x="542773" y="0"/>
                  </a:lnTo>
                  <a:lnTo>
                    <a:pt x="607920" y="0"/>
                  </a:lnTo>
                  <a:lnTo>
                    <a:pt x="637414" y="0"/>
                  </a:lnTo>
                  <a:lnTo>
                    <a:pt x="649651" y="0"/>
                  </a:lnTo>
                  <a:cubicBezTo>
                    <a:pt x="655613" y="0"/>
                    <a:pt x="655613" y="0"/>
                    <a:pt x="655613" y="0"/>
                  </a:cubicBezTo>
                  <a:lnTo>
                    <a:pt x="750685" y="0"/>
                  </a:lnTo>
                  <a:lnTo>
                    <a:pt x="752298" y="0"/>
                  </a:lnTo>
                  <a:lnTo>
                    <a:pt x="792417" y="0"/>
                  </a:lnTo>
                  <a:lnTo>
                    <a:pt x="798379" y="0"/>
                  </a:lnTo>
                  <a:lnTo>
                    <a:pt x="878238" y="0"/>
                  </a:lnTo>
                  <a:lnTo>
                    <a:pt x="910216" y="0"/>
                  </a:lnTo>
                  <a:lnTo>
                    <a:pt x="972879" y="0"/>
                  </a:lnTo>
                  <a:lnTo>
                    <a:pt x="1036156" y="0"/>
                  </a:lnTo>
                  <a:lnTo>
                    <a:pt x="1086151" y="0"/>
                  </a:lnTo>
                  <a:lnTo>
                    <a:pt x="1127882" y="0"/>
                  </a:lnTo>
                  <a:lnTo>
                    <a:pt x="1130797" y="0"/>
                  </a:lnTo>
                  <a:lnTo>
                    <a:pt x="1133844" y="0"/>
                  </a:lnTo>
                  <a:lnTo>
                    <a:pt x="1198768" y="0"/>
                  </a:lnTo>
                  <a:lnTo>
                    <a:pt x="1244068" y="0"/>
                  </a:lnTo>
                  <a:lnTo>
                    <a:pt x="1285800" y="0"/>
                  </a:lnTo>
                  <a:lnTo>
                    <a:pt x="1291762" y="0"/>
                  </a:lnTo>
                  <a:lnTo>
                    <a:pt x="1324708" y="0"/>
                  </a:lnTo>
                  <a:cubicBezTo>
                    <a:pt x="1434253" y="0"/>
                    <a:pt x="1496851" y="0"/>
                    <a:pt x="1532621" y="0"/>
                  </a:cubicBezTo>
                  <a:lnTo>
                    <a:pt x="1558496" y="0"/>
                  </a:lnTo>
                  <a:lnTo>
                    <a:pt x="1574352" y="0"/>
                  </a:lnTo>
                  <a:lnTo>
                    <a:pt x="1580314" y="0"/>
                  </a:lnTo>
                  <a:lnTo>
                    <a:pt x="1684436" y="0"/>
                  </a:lnTo>
                  <a:cubicBezTo>
                    <a:pt x="1940042" y="0"/>
                    <a:pt x="1940042" y="0"/>
                    <a:pt x="1940042" y="0"/>
                  </a:cubicBezTo>
                  <a:lnTo>
                    <a:pt x="1944461" y="1312"/>
                  </a:lnTo>
                  <a:lnTo>
                    <a:pt x="1948853" y="0"/>
                  </a:lnTo>
                  <a:cubicBezTo>
                    <a:pt x="2330399" y="0"/>
                    <a:pt x="2330399" y="0"/>
                    <a:pt x="2330399" y="0"/>
                  </a:cubicBezTo>
                  <a:lnTo>
                    <a:pt x="2334818" y="1312"/>
                  </a:lnTo>
                  <a:lnTo>
                    <a:pt x="2339210" y="0"/>
                  </a:lnTo>
                  <a:cubicBezTo>
                    <a:pt x="2386903" y="0"/>
                    <a:pt x="2428635" y="0"/>
                    <a:pt x="2465150" y="0"/>
                  </a:cubicBezTo>
                  <a:lnTo>
                    <a:pt x="2538488" y="0"/>
                  </a:lnTo>
                  <a:lnTo>
                    <a:pt x="2559791" y="0"/>
                  </a:lnTo>
                  <a:lnTo>
                    <a:pt x="2664428" y="0"/>
                  </a:lnTo>
                  <a:lnTo>
                    <a:pt x="2673062" y="0"/>
                  </a:lnTo>
                  <a:lnTo>
                    <a:pt x="2714794" y="0"/>
                  </a:lnTo>
                  <a:lnTo>
                    <a:pt x="2720756" y="0"/>
                  </a:lnTo>
                  <a:lnTo>
                    <a:pt x="2737766" y="0"/>
                  </a:lnTo>
                  <a:lnTo>
                    <a:pt x="2759069" y="0"/>
                  </a:lnTo>
                  <a:lnTo>
                    <a:pt x="2863706" y="0"/>
                  </a:lnTo>
                  <a:lnTo>
                    <a:pt x="2872340" y="0"/>
                  </a:lnTo>
                  <a:lnTo>
                    <a:pt x="2914072" y="0"/>
                  </a:lnTo>
                  <a:lnTo>
                    <a:pt x="2920034" y="0"/>
                  </a:lnTo>
                  <a:lnTo>
                    <a:pt x="2958347" y="0"/>
                  </a:lnTo>
                  <a:cubicBezTo>
                    <a:pt x="3119312" y="0"/>
                    <a:pt x="3119312" y="0"/>
                    <a:pt x="3119312" y="0"/>
                  </a:cubicBezTo>
                  <a:cubicBezTo>
                    <a:pt x="3146565" y="0"/>
                    <a:pt x="3179269" y="19088"/>
                    <a:pt x="3192896" y="42265"/>
                  </a:cubicBezTo>
                  <a:cubicBezTo>
                    <a:pt x="3383669" y="372888"/>
                    <a:pt x="3383669" y="372888"/>
                    <a:pt x="3383669" y="372888"/>
                  </a:cubicBezTo>
                  <a:cubicBezTo>
                    <a:pt x="3397295" y="396066"/>
                    <a:pt x="3397295" y="434241"/>
                    <a:pt x="3383669" y="457418"/>
                  </a:cubicBezTo>
                  <a:cubicBezTo>
                    <a:pt x="3192896" y="788041"/>
                    <a:pt x="3192896" y="788041"/>
                    <a:pt x="3192896" y="788041"/>
                  </a:cubicBezTo>
                  <a:cubicBezTo>
                    <a:pt x="3179269" y="811219"/>
                    <a:pt x="3146565" y="830306"/>
                    <a:pt x="3119312" y="830306"/>
                  </a:cubicBezTo>
                  <a:close/>
                </a:path>
              </a:pathLst>
            </a:custGeom>
            <a:solidFill>
              <a:schemeClr val="bg1">
                <a:alpha val="0"/>
              </a:schemeClr>
            </a:solidFill>
            <a:ln w="38100">
              <a:gradFill flip="none" rotWithShape="1">
                <a:gsLst>
                  <a:gs pos="100000">
                    <a:schemeClr val="bg1"/>
                  </a:gs>
                  <a:gs pos="0">
                    <a:srgbClr val="B6B6B6"/>
                  </a:gs>
                </a:gsLst>
                <a:lin ang="2700000" scaled="1"/>
                <a:tileRect/>
              </a:gradFill>
            </a:ln>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grpSp>
      <p:grpSp>
        <p:nvGrpSpPr>
          <p:cNvPr id="31" name="组合 30"/>
          <p:cNvGrpSpPr/>
          <p:nvPr/>
        </p:nvGrpSpPr>
        <p:grpSpPr>
          <a:xfrm>
            <a:off x="5439395" y="3085567"/>
            <a:ext cx="1603916" cy="1429949"/>
            <a:chOff x="7251581" y="4115042"/>
            <a:chExt cx="2138277" cy="1907040"/>
          </a:xfrm>
        </p:grpSpPr>
        <p:sp>
          <p:nvSpPr>
            <p:cNvPr id="32" name="任意多边形 31"/>
            <p:cNvSpPr>
              <a:spLocks/>
            </p:cNvSpPr>
            <p:nvPr/>
          </p:nvSpPr>
          <p:spPr bwMode="auto">
            <a:xfrm rot="10800000">
              <a:off x="7256410" y="4115042"/>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gradFill>
              <a:gsLst>
                <a:gs pos="100000">
                  <a:schemeClr val="bg1">
                    <a:lumMod val="95000"/>
                  </a:schemeClr>
                </a:gs>
                <a:gs pos="0">
                  <a:schemeClr val="bg1">
                    <a:lumMod val="85000"/>
                  </a:schemeClr>
                </a:gs>
              </a:gsLst>
              <a:lin ang="2700000" scaled="1"/>
            </a:gradFill>
            <a:ln w="19050">
              <a:noFill/>
            </a:ln>
            <a:effectLst>
              <a:outerShdw blurRad="1524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33" name="Freeform 5"/>
            <p:cNvSpPr>
              <a:spLocks/>
            </p:cNvSpPr>
            <p:nvPr/>
          </p:nvSpPr>
          <p:spPr bwMode="auto">
            <a:xfrm rot="10800000">
              <a:off x="7251581" y="4126947"/>
              <a:ext cx="2138277" cy="18951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6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4" name="Freeform 5"/>
            <p:cNvSpPr>
              <a:spLocks/>
            </p:cNvSpPr>
            <p:nvPr/>
          </p:nvSpPr>
          <p:spPr bwMode="auto">
            <a:xfrm rot="10800000">
              <a:off x="7570224" y="4409649"/>
              <a:ext cx="1495486" cy="13254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rgbClr val="F7F7F7"/>
                  </a:gs>
                  <a:gs pos="10000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5" name="文本框 269"/>
          <p:cNvSpPr txBox="1"/>
          <p:nvPr/>
        </p:nvSpPr>
        <p:spPr>
          <a:xfrm>
            <a:off x="1067665" y="1672309"/>
            <a:ext cx="520490" cy="461665"/>
          </a:xfrm>
          <a:prstGeom prst="rect">
            <a:avLst/>
          </a:prstGeom>
          <a:noFill/>
        </p:spPr>
        <p:txBody>
          <a:bodyPr wrap="square" rtlCol="0">
            <a:spAutoFit/>
          </a:bodyPr>
          <a:lstStyle/>
          <a:p>
            <a:pPr algn="ctr"/>
            <a:r>
              <a:rPr lang="en-US" altLang="zh-CN" sz="2400" dirty="0">
                <a:solidFill>
                  <a:srgbClr val="01ACBE"/>
                </a:solidFill>
                <a:effectLst>
                  <a:innerShdw blurRad="63500" dist="50800" dir="13500000">
                    <a:prstClr val="black">
                      <a:alpha val="50000"/>
                    </a:prstClr>
                  </a:innerShdw>
                </a:effectLst>
                <a:latin typeface="Impact" panose="020B0806030902050204" pitchFamily="34" charset="0"/>
              </a:rPr>
              <a:t>01</a:t>
            </a:r>
            <a:endParaRPr lang="zh-CN" altLang="en-US" sz="2400" dirty="0">
              <a:solidFill>
                <a:srgbClr val="01ACBE"/>
              </a:solidFill>
              <a:effectLst>
                <a:innerShdw blurRad="63500" dist="50800" dir="13500000">
                  <a:prstClr val="black">
                    <a:alpha val="50000"/>
                  </a:prstClr>
                </a:innerShdw>
              </a:effectLst>
              <a:latin typeface="Impact" panose="020B0806030902050204" pitchFamily="34" charset="0"/>
            </a:endParaRPr>
          </a:p>
        </p:txBody>
      </p:sp>
      <p:sp>
        <p:nvSpPr>
          <p:cNvPr id="36" name="文本框 270"/>
          <p:cNvSpPr txBox="1"/>
          <p:nvPr/>
        </p:nvSpPr>
        <p:spPr>
          <a:xfrm>
            <a:off x="4984333" y="1672309"/>
            <a:ext cx="520490" cy="461665"/>
          </a:xfrm>
          <a:prstGeom prst="rect">
            <a:avLst/>
          </a:prstGeom>
          <a:noFill/>
        </p:spPr>
        <p:txBody>
          <a:bodyPr wrap="square" rtlCol="0">
            <a:spAutoFit/>
          </a:bodyPr>
          <a:lstStyle/>
          <a:p>
            <a:pPr algn="ctr"/>
            <a:r>
              <a:rPr lang="en-US" altLang="zh-CN" sz="2400" dirty="0">
                <a:solidFill>
                  <a:srgbClr val="FFB850"/>
                </a:solidFill>
                <a:effectLst>
                  <a:innerShdw blurRad="63500" dist="50800" dir="13500000">
                    <a:prstClr val="black">
                      <a:alpha val="50000"/>
                    </a:prstClr>
                  </a:innerShdw>
                </a:effectLst>
                <a:latin typeface="Impact" panose="020B0806030902050204" pitchFamily="34" charset="0"/>
              </a:rPr>
              <a:t>02</a:t>
            </a:r>
            <a:endParaRPr lang="zh-CN" altLang="en-US" sz="2400" dirty="0">
              <a:solidFill>
                <a:srgbClr val="FFB850"/>
              </a:solidFill>
              <a:effectLst>
                <a:innerShdw blurRad="63500" dist="50800" dir="13500000">
                  <a:prstClr val="black">
                    <a:alpha val="50000"/>
                  </a:prstClr>
                </a:innerShdw>
              </a:effectLst>
              <a:latin typeface="Impact" panose="020B0806030902050204" pitchFamily="34" charset="0"/>
            </a:endParaRPr>
          </a:p>
        </p:txBody>
      </p:sp>
      <p:sp>
        <p:nvSpPr>
          <p:cNvPr id="37" name="文本框 271"/>
          <p:cNvSpPr txBox="1"/>
          <p:nvPr/>
        </p:nvSpPr>
        <p:spPr>
          <a:xfrm>
            <a:off x="1061950" y="3590523"/>
            <a:ext cx="520490" cy="461665"/>
          </a:xfrm>
          <a:prstGeom prst="rect">
            <a:avLst/>
          </a:prstGeom>
          <a:noFill/>
        </p:spPr>
        <p:txBody>
          <a:bodyPr wrap="square" rtlCol="0">
            <a:spAutoFit/>
          </a:bodyPr>
          <a:lstStyle/>
          <a:p>
            <a:pPr algn="ctr"/>
            <a:r>
              <a:rPr lang="en-US" altLang="zh-CN" sz="2400" dirty="0">
                <a:solidFill>
                  <a:srgbClr val="E87071"/>
                </a:solidFill>
                <a:effectLst>
                  <a:innerShdw blurRad="63500" dist="50800" dir="13500000">
                    <a:prstClr val="black">
                      <a:alpha val="50000"/>
                    </a:prstClr>
                  </a:innerShdw>
                </a:effectLst>
                <a:latin typeface="Impact" panose="020B0806030902050204" pitchFamily="34" charset="0"/>
              </a:rPr>
              <a:t>03</a:t>
            </a:r>
            <a:endParaRPr lang="zh-CN" altLang="en-US" sz="2400" dirty="0">
              <a:solidFill>
                <a:srgbClr val="E87071"/>
              </a:solidFill>
              <a:effectLst>
                <a:innerShdw blurRad="63500" dist="50800" dir="13500000">
                  <a:prstClr val="black">
                    <a:alpha val="50000"/>
                  </a:prstClr>
                </a:innerShdw>
              </a:effectLst>
              <a:latin typeface="Impact" panose="020B0806030902050204" pitchFamily="34" charset="0"/>
            </a:endParaRPr>
          </a:p>
        </p:txBody>
      </p:sp>
      <p:sp>
        <p:nvSpPr>
          <p:cNvPr id="38" name="文本框 272"/>
          <p:cNvSpPr txBox="1"/>
          <p:nvPr/>
        </p:nvSpPr>
        <p:spPr>
          <a:xfrm>
            <a:off x="4962559" y="3590523"/>
            <a:ext cx="520490" cy="461665"/>
          </a:xfrm>
          <a:prstGeom prst="rect">
            <a:avLst/>
          </a:prstGeom>
          <a:noFill/>
        </p:spPr>
        <p:txBody>
          <a:bodyPr wrap="square" rtlCol="0">
            <a:spAutoFit/>
          </a:bodyPr>
          <a:lstStyle/>
          <a:p>
            <a:pPr algn="ctr"/>
            <a:r>
              <a:rPr lang="en-US" altLang="zh-CN" sz="2400" dirty="0">
                <a:solidFill>
                  <a:srgbClr val="00AF92"/>
                </a:solidFill>
                <a:effectLst>
                  <a:innerShdw blurRad="63500" dist="50800" dir="13500000">
                    <a:prstClr val="black">
                      <a:alpha val="50000"/>
                    </a:prstClr>
                  </a:innerShdw>
                </a:effectLst>
                <a:latin typeface="Impact" panose="020B0806030902050204" pitchFamily="34" charset="0"/>
              </a:rPr>
              <a:t>04</a:t>
            </a:r>
            <a:endParaRPr lang="zh-CN" altLang="en-US" sz="2400" dirty="0">
              <a:solidFill>
                <a:srgbClr val="00AF92"/>
              </a:solidFill>
              <a:effectLst>
                <a:innerShdw blurRad="63500" dist="50800" dir="13500000">
                  <a:prstClr val="black">
                    <a:alpha val="50000"/>
                  </a:prstClr>
                </a:innerShdw>
              </a:effectLst>
              <a:latin typeface="Impact" panose="020B0806030902050204" pitchFamily="34" charset="0"/>
            </a:endParaRPr>
          </a:p>
        </p:txBody>
      </p:sp>
      <p:sp>
        <p:nvSpPr>
          <p:cNvPr id="39" name="文本框 273"/>
          <p:cNvSpPr txBox="1"/>
          <p:nvPr/>
        </p:nvSpPr>
        <p:spPr>
          <a:xfrm>
            <a:off x="1801753" y="1695912"/>
            <a:ext cx="1116901" cy="424732"/>
          </a:xfrm>
          <a:prstGeom prst="rect">
            <a:avLst/>
          </a:prstGeom>
          <a:noFill/>
        </p:spPr>
        <p:txBody>
          <a:bodyPr wrap="square" rtlCol="0">
            <a:spAutoFit/>
          </a:bodyPr>
          <a:lstStyle/>
          <a:p>
            <a:pPr algn="ctr">
              <a:lnSpc>
                <a:spcPct val="120000"/>
              </a:lnSpc>
            </a:pPr>
            <a:r>
              <a:rPr lang="zh-CN" altLang="en-US" sz="1800" dirty="0">
                <a:solidFill>
                  <a:prstClr val="black">
                    <a:lumMod val="50000"/>
                    <a:lumOff val="50000"/>
                  </a:prstClr>
                </a:solidFill>
                <a:latin typeface="微软雅黑" panose="020B0503020204020204" pitchFamily="34" charset="-122"/>
                <a:ea typeface="微软雅黑" panose="020B0503020204020204" pitchFamily="34" charset="-122"/>
              </a:rPr>
              <a:t>添加标题</a:t>
            </a:r>
          </a:p>
        </p:txBody>
      </p:sp>
      <p:sp>
        <p:nvSpPr>
          <p:cNvPr id="40" name="文本框 274"/>
          <p:cNvSpPr txBox="1"/>
          <p:nvPr/>
        </p:nvSpPr>
        <p:spPr>
          <a:xfrm>
            <a:off x="5720694" y="1695912"/>
            <a:ext cx="1116901" cy="424732"/>
          </a:xfrm>
          <a:prstGeom prst="rect">
            <a:avLst/>
          </a:prstGeom>
          <a:noFill/>
        </p:spPr>
        <p:txBody>
          <a:bodyPr wrap="square" rtlCol="0">
            <a:spAutoFit/>
          </a:bodyPr>
          <a:lstStyle/>
          <a:p>
            <a:pPr algn="ctr">
              <a:lnSpc>
                <a:spcPct val="120000"/>
              </a:lnSpc>
            </a:pPr>
            <a:r>
              <a:rPr lang="zh-CN" altLang="en-US" sz="1800" dirty="0">
                <a:solidFill>
                  <a:prstClr val="black">
                    <a:lumMod val="50000"/>
                    <a:lumOff val="50000"/>
                  </a:prstClr>
                </a:solidFill>
                <a:latin typeface="微软雅黑" panose="020B0503020204020204" pitchFamily="34" charset="-122"/>
                <a:ea typeface="微软雅黑" panose="020B0503020204020204" pitchFamily="34" charset="-122"/>
              </a:rPr>
              <a:t>添加标题</a:t>
            </a:r>
          </a:p>
        </p:txBody>
      </p:sp>
      <p:sp>
        <p:nvSpPr>
          <p:cNvPr id="41" name="文本框 275"/>
          <p:cNvSpPr txBox="1"/>
          <p:nvPr/>
        </p:nvSpPr>
        <p:spPr>
          <a:xfrm>
            <a:off x="1801753" y="3607610"/>
            <a:ext cx="1116901" cy="424732"/>
          </a:xfrm>
          <a:prstGeom prst="rect">
            <a:avLst/>
          </a:prstGeom>
          <a:noFill/>
        </p:spPr>
        <p:txBody>
          <a:bodyPr wrap="square" rtlCol="0">
            <a:spAutoFit/>
          </a:bodyPr>
          <a:lstStyle/>
          <a:p>
            <a:pPr algn="ctr">
              <a:lnSpc>
                <a:spcPct val="120000"/>
              </a:lnSpc>
            </a:pPr>
            <a:r>
              <a:rPr lang="zh-CN" altLang="en-US" sz="1800" dirty="0">
                <a:solidFill>
                  <a:prstClr val="black">
                    <a:lumMod val="50000"/>
                    <a:lumOff val="50000"/>
                  </a:prstClr>
                </a:solidFill>
                <a:latin typeface="微软雅黑" panose="020B0503020204020204" pitchFamily="34" charset="-122"/>
                <a:ea typeface="微软雅黑" panose="020B0503020204020204" pitchFamily="34" charset="-122"/>
              </a:rPr>
              <a:t>添加标题</a:t>
            </a:r>
          </a:p>
        </p:txBody>
      </p:sp>
      <p:sp>
        <p:nvSpPr>
          <p:cNvPr id="42" name="文本框 276"/>
          <p:cNvSpPr txBox="1"/>
          <p:nvPr/>
        </p:nvSpPr>
        <p:spPr>
          <a:xfrm>
            <a:off x="5720694" y="3607610"/>
            <a:ext cx="1116901" cy="424732"/>
          </a:xfrm>
          <a:prstGeom prst="rect">
            <a:avLst/>
          </a:prstGeom>
          <a:noFill/>
        </p:spPr>
        <p:txBody>
          <a:bodyPr wrap="square" rtlCol="0">
            <a:spAutoFit/>
          </a:bodyPr>
          <a:lstStyle/>
          <a:p>
            <a:pPr algn="ctr">
              <a:lnSpc>
                <a:spcPct val="120000"/>
              </a:lnSpc>
            </a:pPr>
            <a:r>
              <a:rPr lang="zh-CN" altLang="en-US" sz="1800" dirty="0">
                <a:solidFill>
                  <a:prstClr val="black">
                    <a:lumMod val="50000"/>
                    <a:lumOff val="50000"/>
                  </a:prstClr>
                </a:solidFill>
                <a:latin typeface="微软雅黑" panose="020B0503020204020204" pitchFamily="34" charset="-122"/>
                <a:ea typeface="微软雅黑" panose="020B0503020204020204" pitchFamily="34" charset="-122"/>
              </a:rPr>
              <a:t>添加标题</a:t>
            </a:r>
          </a:p>
        </p:txBody>
      </p:sp>
      <p:sp>
        <p:nvSpPr>
          <p:cNvPr id="43" name="文本框 113"/>
          <p:cNvSpPr txBox="1"/>
          <p:nvPr/>
        </p:nvSpPr>
        <p:spPr>
          <a:xfrm>
            <a:off x="3227087" y="1383894"/>
            <a:ext cx="1290900" cy="1131079"/>
          </a:xfrm>
          <a:prstGeom prst="rect">
            <a:avLst/>
          </a:prstGeom>
          <a:noFill/>
        </p:spPr>
        <p:txBody>
          <a:bodyPr wrap="square" rtlCol="0">
            <a:spAutoFit/>
          </a:bodyPr>
          <a:lstStyle/>
          <a:p>
            <a:pPr algn="just">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      单击添加详细文字说明，或复制文本黏贴自此右键只保留文字单击添加详细文字说明</a:t>
            </a:r>
          </a:p>
        </p:txBody>
      </p:sp>
      <p:sp>
        <p:nvSpPr>
          <p:cNvPr id="44" name="文本框 113"/>
          <p:cNvSpPr txBox="1"/>
          <p:nvPr/>
        </p:nvSpPr>
        <p:spPr>
          <a:xfrm>
            <a:off x="3227087" y="3359742"/>
            <a:ext cx="1290900" cy="1131079"/>
          </a:xfrm>
          <a:prstGeom prst="rect">
            <a:avLst/>
          </a:prstGeom>
          <a:noFill/>
        </p:spPr>
        <p:txBody>
          <a:bodyPr wrap="square" rtlCol="0">
            <a:spAutoFit/>
          </a:bodyPr>
          <a:lstStyle/>
          <a:p>
            <a:pPr algn="just">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      单击添加详细文字说明，或复制文本黏贴自此右键只保留文字单击添加详细文字说明</a:t>
            </a:r>
          </a:p>
        </p:txBody>
      </p:sp>
      <p:sp>
        <p:nvSpPr>
          <p:cNvPr id="45" name="文本框 113"/>
          <p:cNvSpPr txBox="1"/>
          <p:nvPr/>
        </p:nvSpPr>
        <p:spPr>
          <a:xfrm>
            <a:off x="7164625" y="1388825"/>
            <a:ext cx="1290900" cy="1131079"/>
          </a:xfrm>
          <a:prstGeom prst="rect">
            <a:avLst/>
          </a:prstGeom>
          <a:noFill/>
        </p:spPr>
        <p:txBody>
          <a:bodyPr wrap="square" rtlCol="0">
            <a:spAutoFit/>
          </a:bodyPr>
          <a:lstStyle/>
          <a:p>
            <a:pPr algn="just">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      单击添加详细文字说明，或复制文本黏贴自此右键只保留文字单击添加详细文字说明</a:t>
            </a:r>
          </a:p>
        </p:txBody>
      </p:sp>
      <p:sp>
        <p:nvSpPr>
          <p:cNvPr id="46" name="文本框 113"/>
          <p:cNvSpPr txBox="1"/>
          <p:nvPr/>
        </p:nvSpPr>
        <p:spPr>
          <a:xfrm>
            <a:off x="7164625" y="3364674"/>
            <a:ext cx="1290900" cy="1131079"/>
          </a:xfrm>
          <a:prstGeom prst="rect">
            <a:avLst/>
          </a:prstGeom>
          <a:noFill/>
        </p:spPr>
        <p:txBody>
          <a:bodyPr wrap="square" rtlCol="0">
            <a:spAutoFit/>
          </a:bodyPr>
          <a:lstStyle/>
          <a:p>
            <a:pPr algn="just">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      单击添加详细文字说明，或复制文本黏贴自此右键只保留文字单击添加详细文字说明</a:t>
            </a:r>
          </a:p>
        </p:txBody>
      </p:sp>
    </p:spTree>
    <p:extLst>
      <p:ext uri="{BB962C8B-B14F-4D97-AF65-F5344CB8AC3E}">
        <p14:creationId xmlns:p14="http://schemas.microsoft.com/office/powerpoint/2010/main" val="283301128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400"/>
                            </p:stCondLst>
                            <p:childTnLst>
                              <p:par>
                                <p:cTn id="15" presetID="53" presetClass="entr" presetSubtype="16"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childTnLst>
                          </p:cTn>
                        </p:par>
                        <p:par>
                          <p:cTn id="20" fill="hold">
                            <p:stCondLst>
                              <p:cond delay="19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400"/>
                            </p:stCondLst>
                            <p:childTnLst>
                              <p:par>
                                <p:cTn id="27" presetID="53" presetClass="entr" presetSubtype="16"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childTnLst>
                          </p:cTn>
                        </p:par>
                        <p:par>
                          <p:cTn id="32" fill="hold">
                            <p:stCondLst>
                              <p:cond delay="2900"/>
                            </p:stCondLst>
                            <p:childTnLst>
                              <p:par>
                                <p:cTn id="33" presetID="12" presetClass="entr" presetSubtype="2"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p:tgtEl>
                                          <p:spTgt spid="3"/>
                                        </p:tgtEl>
                                        <p:attrNameLst>
                                          <p:attrName>ppt_x</p:attrName>
                                        </p:attrNameLst>
                                      </p:cBhvr>
                                      <p:tavLst>
                                        <p:tav tm="0">
                                          <p:val>
                                            <p:strVal val="#ppt_x+#ppt_w*1.125000"/>
                                          </p:val>
                                        </p:tav>
                                        <p:tav tm="100000">
                                          <p:val>
                                            <p:strVal val="#ppt_x"/>
                                          </p:val>
                                        </p:tav>
                                      </p:tavLst>
                                    </p:anim>
                                    <p:animEffect transition="in" filter="wipe(left)">
                                      <p:cBhvr>
                                        <p:cTn id="36" dur="500"/>
                                        <p:tgtEl>
                                          <p:spTgt spid="3"/>
                                        </p:tgtEl>
                                      </p:cBhvr>
                                    </p:animEffect>
                                  </p:childTnLst>
                                </p:cTn>
                              </p:par>
                            </p:childTnLst>
                          </p:cTn>
                        </p:par>
                        <p:par>
                          <p:cTn id="37" fill="hold">
                            <p:stCondLst>
                              <p:cond delay="3400"/>
                            </p:stCondLst>
                            <p:childTnLst>
                              <p:par>
                                <p:cTn id="38" presetID="12" presetClass="entr" presetSubtype="2"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p:tgtEl>
                                          <p:spTgt spid="19"/>
                                        </p:tgtEl>
                                        <p:attrNameLst>
                                          <p:attrName>ppt_x</p:attrName>
                                        </p:attrNameLst>
                                      </p:cBhvr>
                                      <p:tavLst>
                                        <p:tav tm="0">
                                          <p:val>
                                            <p:strVal val="#ppt_x+#ppt_w*1.125000"/>
                                          </p:val>
                                        </p:tav>
                                        <p:tav tm="100000">
                                          <p:val>
                                            <p:strVal val="#ppt_x"/>
                                          </p:val>
                                        </p:tav>
                                      </p:tavLst>
                                    </p:anim>
                                    <p:animEffect transition="in" filter="wipe(left)">
                                      <p:cBhvr>
                                        <p:cTn id="41" dur="500"/>
                                        <p:tgtEl>
                                          <p:spTgt spid="19"/>
                                        </p:tgtEl>
                                      </p:cBhvr>
                                    </p:animEffect>
                                  </p:childTnLst>
                                </p:cTn>
                              </p:par>
                            </p:childTnLst>
                          </p:cTn>
                        </p:par>
                        <p:par>
                          <p:cTn id="42" fill="hold">
                            <p:stCondLst>
                              <p:cond delay="3900"/>
                            </p:stCondLst>
                            <p:childTnLst>
                              <p:par>
                                <p:cTn id="43" presetID="12" presetClass="entr" presetSubtype="2"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p:tgtEl>
                                          <p:spTgt spid="11"/>
                                        </p:tgtEl>
                                        <p:attrNameLst>
                                          <p:attrName>ppt_x</p:attrName>
                                        </p:attrNameLst>
                                      </p:cBhvr>
                                      <p:tavLst>
                                        <p:tav tm="0">
                                          <p:val>
                                            <p:strVal val="#ppt_x+#ppt_w*1.125000"/>
                                          </p:val>
                                        </p:tav>
                                        <p:tav tm="100000">
                                          <p:val>
                                            <p:strVal val="#ppt_x"/>
                                          </p:val>
                                        </p:tav>
                                      </p:tavLst>
                                    </p:anim>
                                    <p:animEffect transition="in" filter="wipe(left)">
                                      <p:cBhvr>
                                        <p:cTn id="46" dur="500"/>
                                        <p:tgtEl>
                                          <p:spTgt spid="11"/>
                                        </p:tgtEl>
                                      </p:cBhvr>
                                    </p:animEffect>
                                  </p:childTnLst>
                                </p:cTn>
                              </p:par>
                            </p:childTnLst>
                          </p:cTn>
                        </p:par>
                        <p:par>
                          <p:cTn id="47" fill="hold">
                            <p:stCondLst>
                              <p:cond delay="4400"/>
                            </p:stCondLst>
                            <p:childTnLst>
                              <p:par>
                                <p:cTn id="48" presetID="12" presetClass="entr" presetSubtype="2"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p:tgtEl>
                                          <p:spTgt spid="27"/>
                                        </p:tgtEl>
                                        <p:attrNameLst>
                                          <p:attrName>ppt_x</p:attrName>
                                        </p:attrNameLst>
                                      </p:cBhvr>
                                      <p:tavLst>
                                        <p:tav tm="0">
                                          <p:val>
                                            <p:strVal val="#ppt_x+#ppt_w*1.125000"/>
                                          </p:val>
                                        </p:tav>
                                        <p:tav tm="100000">
                                          <p:val>
                                            <p:strVal val="#ppt_x"/>
                                          </p:val>
                                        </p:tav>
                                      </p:tavLst>
                                    </p:anim>
                                    <p:animEffect transition="in" filter="wipe(left)">
                                      <p:cBhvr>
                                        <p:cTn id="51" dur="500"/>
                                        <p:tgtEl>
                                          <p:spTgt spid="27"/>
                                        </p:tgtEl>
                                      </p:cBhvr>
                                    </p:animEffect>
                                  </p:childTnLst>
                                </p:cTn>
                              </p:par>
                            </p:childTnLst>
                          </p:cTn>
                        </p:par>
                        <p:par>
                          <p:cTn id="52" fill="hold">
                            <p:stCondLst>
                              <p:cond delay="4900"/>
                            </p:stCondLst>
                            <p:childTnLst>
                              <p:par>
                                <p:cTn id="53" presetID="14" presetClass="entr" presetSubtype="1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randombar(horizontal)">
                                      <p:cBhvr>
                                        <p:cTn id="55" dur="500"/>
                                        <p:tgtEl>
                                          <p:spTgt spid="3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randombar(horizontal)">
                                      <p:cBhvr>
                                        <p:cTn id="58" dur="500"/>
                                        <p:tgtEl>
                                          <p:spTgt spid="3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randombar(horizontal)">
                                      <p:cBhvr>
                                        <p:cTn id="61" dur="500"/>
                                        <p:tgtEl>
                                          <p:spTgt spid="38"/>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randombar(horizontal)">
                                      <p:cBhvr>
                                        <p:cTn id="64" dur="500"/>
                                        <p:tgtEl>
                                          <p:spTgt spid="37"/>
                                        </p:tgtEl>
                                      </p:cBhvr>
                                    </p:animEffect>
                                  </p:childTnLst>
                                </p:cTn>
                              </p:par>
                            </p:childTnLst>
                          </p:cTn>
                        </p:par>
                        <p:par>
                          <p:cTn id="65" fill="hold">
                            <p:stCondLst>
                              <p:cond delay="5400"/>
                            </p:stCondLst>
                            <p:childTnLst>
                              <p:par>
                                <p:cTn id="66" presetID="22" presetClass="entr" presetSubtype="8"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left)">
                                      <p:cBhvr>
                                        <p:cTn id="68" dur="500"/>
                                        <p:tgtEl>
                                          <p:spTgt spid="3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childTnLst>
                          </p:cTn>
                        </p:par>
                        <p:par>
                          <p:cTn id="78" fill="hold">
                            <p:stCondLst>
                              <p:cond delay="5900"/>
                            </p:stCondLst>
                            <p:childTnLst>
                              <p:par>
                                <p:cTn id="79" presetID="14" presetClass="entr" presetSubtype="1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randombar(horizontal)">
                                      <p:cBhvr>
                                        <p:cTn id="81" dur="500"/>
                                        <p:tgtEl>
                                          <p:spTgt spid="43"/>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randombar(horizontal)">
                                      <p:cBhvr>
                                        <p:cTn id="84" dur="500"/>
                                        <p:tgtEl>
                                          <p:spTgt spid="45"/>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randombar(horizontal)">
                                      <p:cBhvr>
                                        <p:cTn id="87" dur="500"/>
                                        <p:tgtEl>
                                          <p:spTgt spid="44"/>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randombar(horizontal)">
                                      <p:cBhvr>
                                        <p:cTn id="9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p:bldP spid="36" grpId="0"/>
      <p:bldP spid="37" grpId="0"/>
      <p:bldP spid="38" grpId="0"/>
      <p:bldP spid="39" grpId="0"/>
      <p:bldP spid="40" grpId="0"/>
      <p:bldP spid="41" grpId="0"/>
      <p:bldP spid="42" grpId="0"/>
      <p:bldP spid="43"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1ACBE"/>
                </a:solidFill>
                <a:latin typeface="造字工房悦黑体验版细体" pitchFamily="50" charset="-122"/>
                <a:ea typeface="造字工房悦黑体验版细体" pitchFamily="50" charset="-122"/>
              </a:rPr>
              <a:t>单击添加</a:t>
            </a:r>
            <a:r>
              <a:rPr lang="zh-CN" altLang="en-US" sz="1800" b="1" dirty="0">
                <a:solidFill>
                  <a:srgbClr val="01ACBE"/>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5544557" y="764543"/>
            <a:ext cx="1056855" cy="3830884"/>
            <a:chOff x="7391780" y="1019626"/>
            <a:chExt cx="1408957" cy="5109028"/>
          </a:xfrm>
        </p:grpSpPr>
        <p:sp>
          <p:nvSpPr>
            <p:cNvPr id="4" name="圆角矩形 25"/>
            <p:cNvSpPr/>
            <p:nvPr/>
          </p:nvSpPr>
          <p:spPr>
            <a:xfrm rot="16200000" flipH="1" flipV="1">
              <a:off x="7087693" y="1782061"/>
              <a:ext cx="2017131" cy="975360"/>
            </a:xfrm>
            <a:custGeom>
              <a:avLst/>
              <a:gdLst>
                <a:gd name="connsiteX0" fmla="*/ 0 w 1706671"/>
                <a:gd name="connsiteY0" fmla="*/ 129861 h 1036320"/>
                <a:gd name="connsiteX1" fmla="*/ 129861 w 1706671"/>
                <a:gd name="connsiteY1" fmla="*/ 0 h 1036320"/>
                <a:gd name="connsiteX2" fmla="*/ 1576810 w 1706671"/>
                <a:gd name="connsiteY2" fmla="*/ 0 h 1036320"/>
                <a:gd name="connsiteX3" fmla="*/ 1706671 w 1706671"/>
                <a:gd name="connsiteY3" fmla="*/ 129861 h 1036320"/>
                <a:gd name="connsiteX4" fmla="*/ 1706671 w 1706671"/>
                <a:gd name="connsiteY4" fmla="*/ 906459 h 1036320"/>
                <a:gd name="connsiteX5" fmla="*/ 1576810 w 1706671"/>
                <a:gd name="connsiteY5" fmla="*/ 1036320 h 1036320"/>
                <a:gd name="connsiteX6" fmla="*/ 129861 w 1706671"/>
                <a:gd name="connsiteY6" fmla="*/ 1036320 h 1036320"/>
                <a:gd name="connsiteX7" fmla="*/ 0 w 1706671"/>
                <a:gd name="connsiteY7" fmla="*/ 906459 h 1036320"/>
                <a:gd name="connsiteX8" fmla="*/ 0 w 1706671"/>
                <a:gd name="connsiteY8" fmla="*/ 129861 h 1036320"/>
                <a:gd name="connsiteX0" fmla="*/ 0 w 2114558"/>
                <a:gd name="connsiteY0" fmla="*/ 129861 h 1036320"/>
                <a:gd name="connsiteX1" fmla="*/ 129861 w 2114558"/>
                <a:gd name="connsiteY1" fmla="*/ 0 h 1036320"/>
                <a:gd name="connsiteX2" fmla="*/ 1576810 w 2114558"/>
                <a:gd name="connsiteY2" fmla="*/ 0 h 1036320"/>
                <a:gd name="connsiteX3" fmla="*/ 1706671 w 2114558"/>
                <a:gd name="connsiteY3" fmla="*/ 129861 h 1036320"/>
                <a:gd name="connsiteX4" fmla="*/ 2114550 w 2114558"/>
                <a:gd name="connsiteY4" fmla="*/ 509588 h 1036320"/>
                <a:gd name="connsiteX5" fmla="*/ 1706671 w 2114558"/>
                <a:gd name="connsiteY5" fmla="*/ 906459 h 1036320"/>
                <a:gd name="connsiteX6" fmla="*/ 1576810 w 2114558"/>
                <a:gd name="connsiteY6" fmla="*/ 1036320 h 1036320"/>
                <a:gd name="connsiteX7" fmla="*/ 129861 w 2114558"/>
                <a:gd name="connsiteY7" fmla="*/ 1036320 h 1036320"/>
                <a:gd name="connsiteX8" fmla="*/ 0 w 2114558"/>
                <a:gd name="connsiteY8" fmla="*/ 906459 h 1036320"/>
                <a:gd name="connsiteX9" fmla="*/ 0 w 2114558"/>
                <a:gd name="connsiteY9" fmla="*/ 129861 h 1036320"/>
                <a:gd name="connsiteX0" fmla="*/ 0 w 2114560"/>
                <a:gd name="connsiteY0" fmla="*/ 129861 h 1036320"/>
                <a:gd name="connsiteX1" fmla="*/ 129861 w 2114560"/>
                <a:gd name="connsiteY1" fmla="*/ 0 h 1036320"/>
                <a:gd name="connsiteX2" fmla="*/ 1576810 w 2114560"/>
                <a:gd name="connsiteY2" fmla="*/ 0 h 1036320"/>
                <a:gd name="connsiteX3" fmla="*/ 1778109 w 2114560"/>
                <a:gd name="connsiteY3" fmla="*/ 148911 h 1036320"/>
                <a:gd name="connsiteX4" fmla="*/ 2114550 w 2114560"/>
                <a:gd name="connsiteY4" fmla="*/ 509588 h 1036320"/>
                <a:gd name="connsiteX5" fmla="*/ 1706671 w 2114560"/>
                <a:gd name="connsiteY5" fmla="*/ 906459 h 1036320"/>
                <a:gd name="connsiteX6" fmla="*/ 1576810 w 2114560"/>
                <a:gd name="connsiteY6" fmla="*/ 1036320 h 1036320"/>
                <a:gd name="connsiteX7" fmla="*/ 129861 w 2114560"/>
                <a:gd name="connsiteY7" fmla="*/ 1036320 h 1036320"/>
                <a:gd name="connsiteX8" fmla="*/ 0 w 2114560"/>
                <a:gd name="connsiteY8" fmla="*/ 906459 h 1036320"/>
                <a:gd name="connsiteX9" fmla="*/ 0 w 2114560"/>
                <a:gd name="connsiteY9" fmla="*/ 129861 h 1036320"/>
                <a:gd name="connsiteX0" fmla="*/ 0 w 2114567"/>
                <a:gd name="connsiteY0" fmla="*/ 129861 h 1036320"/>
                <a:gd name="connsiteX1" fmla="*/ 129861 w 2114567"/>
                <a:gd name="connsiteY1" fmla="*/ 0 h 1036320"/>
                <a:gd name="connsiteX2" fmla="*/ 1576810 w 2114567"/>
                <a:gd name="connsiteY2" fmla="*/ 0 h 1036320"/>
                <a:gd name="connsiteX3" fmla="*/ 1778109 w 2114567"/>
                <a:gd name="connsiteY3" fmla="*/ 148911 h 1036320"/>
                <a:gd name="connsiteX4" fmla="*/ 2114550 w 2114567"/>
                <a:gd name="connsiteY4" fmla="*/ 509588 h 1036320"/>
                <a:gd name="connsiteX5" fmla="*/ 1706671 w 2114567"/>
                <a:gd name="connsiteY5" fmla="*/ 906459 h 1036320"/>
                <a:gd name="connsiteX6" fmla="*/ 1576810 w 2114567"/>
                <a:gd name="connsiteY6" fmla="*/ 1036320 h 1036320"/>
                <a:gd name="connsiteX7" fmla="*/ 129861 w 2114567"/>
                <a:gd name="connsiteY7" fmla="*/ 1036320 h 1036320"/>
                <a:gd name="connsiteX8" fmla="*/ 0 w 2114567"/>
                <a:gd name="connsiteY8" fmla="*/ 906459 h 1036320"/>
                <a:gd name="connsiteX9" fmla="*/ 0 w 2114567"/>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81"/>
                <a:gd name="connsiteY0" fmla="*/ 129861 h 1036320"/>
                <a:gd name="connsiteX1" fmla="*/ 129861 w 2114581"/>
                <a:gd name="connsiteY1" fmla="*/ 0 h 1036320"/>
                <a:gd name="connsiteX2" fmla="*/ 1576810 w 2114581"/>
                <a:gd name="connsiteY2" fmla="*/ 0 h 1036320"/>
                <a:gd name="connsiteX3" fmla="*/ 1811447 w 2114581"/>
                <a:gd name="connsiteY3" fmla="*/ 120336 h 1036320"/>
                <a:gd name="connsiteX4" fmla="*/ 2114550 w 2114581"/>
                <a:gd name="connsiteY4" fmla="*/ 509588 h 1036320"/>
                <a:gd name="connsiteX5" fmla="*/ 1706671 w 2114581"/>
                <a:gd name="connsiteY5" fmla="*/ 906459 h 1036320"/>
                <a:gd name="connsiteX6" fmla="*/ 1576810 w 2114581"/>
                <a:gd name="connsiteY6" fmla="*/ 1036320 h 1036320"/>
                <a:gd name="connsiteX7" fmla="*/ 129861 w 2114581"/>
                <a:gd name="connsiteY7" fmla="*/ 1036320 h 1036320"/>
                <a:gd name="connsiteX8" fmla="*/ 0 w 2114581"/>
                <a:gd name="connsiteY8" fmla="*/ 906459 h 1036320"/>
                <a:gd name="connsiteX9" fmla="*/ 0 w 2114581"/>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614"/>
                <a:gd name="connsiteY0" fmla="*/ 129861 h 1036320"/>
                <a:gd name="connsiteX1" fmla="*/ 129861 w 2114614"/>
                <a:gd name="connsiteY1" fmla="*/ 0 h 1036320"/>
                <a:gd name="connsiteX2" fmla="*/ 1576810 w 2114614"/>
                <a:gd name="connsiteY2" fmla="*/ 0 h 1036320"/>
                <a:gd name="connsiteX3" fmla="*/ 1811447 w 2114614"/>
                <a:gd name="connsiteY3" fmla="*/ 120336 h 1036320"/>
                <a:gd name="connsiteX4" fmla="*/ 2114550 w 2114614"/>
                <a:gd name="connsiteY4" fmla="*/ 509588 h 1036320"/>
                <a:gd name="connsiteX5" fmla="*/ 1782871 w 2114614"/>
                <a:gd name="connsiteY5" fmla="*/ 939796 h 1036320"/>
                <a:gd name="connsiteX6" fmla="*/ 1576810 w 2114614"/>
                <a:gd name="connsiteY6" fmla="*/ 1036320 h 1036320"/>
                <a:gd name="connsiteX7" fmla="*/ 129861 w 2114614"/>
                <a:gd name="connsiteY7" fmla="*/ 1036320 h 1036320"/>
                <a:gd name="connsiteX8" fmla="*/ 0 w 2114614"/>
                <a:gd name="connsiteY8" fmla="*/ 906459 h 1036320"/>
                <a:gd name="connsiteX9" fmla="*/ 0 w 2114614"/>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82871 w 2114586"/>
                <a:gd name="connsiteY5" fmla="*/ 939796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806683 w 2114586"/>
                <a:gd name="connsiteY5" fmla="*/ 944558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731"/>
                <a:gd name="connsiteY0" fmla="*/ 129861 h 1036320"/>
                <a:gd name="connsiteX1" fmla="*/ 129861 w 2114731"/>
                <a:gd name="connsiteY1" fmla="*/ 0 h 1036320"/>
                <a:gd name="connsiteX2" fmla="*/ 1576810 w 2114731"/>
                <a:gd name="connsiteY2" fmla="*/ 0 h 1036320"/>
                <a:gd name="connsiteX3" fmla="*/ 1811447 w 2114731"/>
                <a:gd name="connsiteY3" fmla="*/ 120336 h 1036320"/>
                <a:gd name="connsiteX4" fmla="*/ 2114550 w 2114731"/>
                <a:gd name="connsiteY4" fmla="*/ 509588 h 1036320"/>
                <a:gd name="connsiteX5" fmla="*/ 1806683 w 2114731"/>
                <a:gd name="connsiteY5" fmla="*/ 944558 h 1036320"/>
                <a:gd name="connsiteX6" fmla="*/ 1576810 w 2114731"/>
                <a:gd name="connsiteY6" fmla="*/ 1036320 h 1036320"/>
                <a:gd name="connsiteX7" fmla="*/ 129861 w 2114731"/>
                <a:gd name="connsiteY7" fmla="*/ 1036320 h 1036320"/>
                <a:gd name="connsiteX8" fmla="*/ 0 w 2114731"/>
                <a:gd name="connsiteY8" fmla="*/ 906459 h 1036320"/>
                <a:gd name="connsiteX9" fmla="*/ 0 w 2114731"/>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11447 w 2143202"/>
                <a:gd name="connsiteY3" fmla="*/ 1203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40022 w 2143202"/>
                <a:gd name="connsiteY3" fmla="*/ 1076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3202" h="1036320">
                  <a:moveTo>
                    <a:pt x="0" y="129861"/>
                  </a:moveTo>
                  <a:cubicBezTo>
                    <a:pt x="0" y="58141"/>
                    <a:pt x="58141" y="0"/>
                    <a:pt x="129861" y="0"/>
                  </a:cubicBezTo>
                  <a:lnTo>
                    <a:pt x="1576810" y="0"/>
                  </a:lnTo>
                  <a:cubicBezTo>
                    <a:pt x="1648530" y="0"/>
                    <a:pt x="1782872" y="69254"/>
                    <a:pt x="1840022" y="107636"/>
                  </a:cubicBezTo>
                  <a:cubicBezTo>
                    <a:pt x="2052180" y="223100"/>
                    <a:pt x="2145278" y="375075"/>
                    <a:pt x="2143125" y="509588"/>
                  </a:cubicBezTo>
                  <a:cubicBezTo>
                    <a:pt x="2145278" y="633941"/>
                    <a:pt x="2104568" y="794805"/>
                    <a:pt x="1806683" y="944558"/>
                  </a:cubicBezTo>
                  <a:cubicBezTo>
                    <a:pt x="1720959" y="1021040"/>
                    <a:pt x="1648530" y="1036320"/>
                    <a:pt x="1576810" y="1036320"/>
                  </a:cubicBezTo>
                  <a:lnTo>
                    <a:pt x="129861" y="1036320"/>
                  </a:lnTo>
                  <a:cubicBezTo>
                    <a:pt x="58141" y="1036320"/>
                    <a:pt x="0" y="978179"/>
                    <a:pt x="0" y="906459"/>
                  </a:cubicBezTo>
                  <a:lnTo>
                    <a:pt x="0" y="129861"/>
                  </a:lnTo>
                  <a:close/>
                </a:path>
              </a:pathLst>
            </a:cu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圆角矩形 25"/>
            <p:cNvSpPr/>
            <p:nvPr/>
          </p:nvSpPr>
          <p:spPr>
            <a:xfrm rot="5400000" flipH="1">
              <a:off x="7087693" y="4390860"/>
              <a:ext cx="2017131" cy="975360"/>
            </a:xfrm>
            <a:custGeom>
              <a:avLst/>
              <a:gdLst>
                <a:gd name="connsiteX0" fmla="*/ 0 w 1706671"/>
                <a:gd name="connsiteY0" fmla="*/ 129861 h 1036320"/>
                <a:gd name="connsiteX1" fmla="*/ 129861 w 1706671"/>
                <a:gd name="connsiteY1" fmla="*/ 0 h 1036320"/>
                <a:gd name="connsiteX2" fmla="*/ 1576810 w 1706671"/>
                <a:gd name="connsiteY2" fmla="*/ 0 h 1036320"/>
                <a:gd name="connsiteX3" fmla="*/ 1706671 w 1706671"/>
                <a:gd name="connsiteY3" fmla="*/ 129861 h 1036320"/>
                <a:gd name="connsiteX4" fmla="*/ 1706671 w 1706671"/>
                <a:gd name="connsiteY4" fmla="*/ 906459 h 1036320"/>
                <a:gd name="connsiteX5" fmla="*/ 1576810 w 1706671"/>
                <a:gd name="connsiteY5" fmla="*/ 1036320 h 1036320"/>
                <a:gd name="connsiteX6" fmla="*/ 129861 w 1706671"/>
                <a:gd name="connsiteY6" fmla="*/ 1036320 h 1036320"/>
                <a:gd name="connsiteX7" fmla="*/ 0 w 1706671"/>
                <a:gd name="connsiteY7" fmla="*/ 906459 h 1036320"/>
                <a:gd name="connsiteX8" fmla="*/ 0 w 1706671"/>
                <a:gd name="connsiteY8" fmla="*/ 129861 h 1036320"/>
                <a:gd name="connsiteX0" fmla="*/ 0 w 2114558"/>
                <a:gd name="connsiteY0" fmla="*/ 129861 h 1036320"/>
                <a:gd name="connsiteX1" fmla="*/ 129861 w 2114558"/>
                <a:gd name="connsiteY1" fmla="*/ 0 h 1036320"/>
                <a:gd name="connsiteX2" fmla="*/ 1576810 w 2114558"/>
                <a:gd name="connsiteY2" fmla="*/ 0 h 1036320"/>
                <a:gd name="connsiteX3" fmla="*/ 1706671 w 2114558"/>
                <a:gd name="connsiteY3" fmla="*/ 129861 h 1036320"/>
                <a:gd name="connsiteX4" fmla="*/ 2114550 w 2114558"/>
                <a:gd name="connsiteY4" fmla="*/ 509588 h 1036320"/>
                <a:gd name="connsiteX5" fmla="*/ 1706671 w 2114558"/>
                <a:gd name="connsiteY5" fmla="*/ 906459 h 1036320"/>
                <a:gd name="connsiteX6" fmla="*/ 1576810 w 2114558"/>
                <a:gd name="connsiteY6" fmla="*/ 1036320 h 1036320"/>
                <a:gd name="connsiteX7" fmla="*/ 129861 w 2114558"/>
                <a:gd name="connsiteY7" fmla="*/ 1036320 h 1036320"/>
                <a:gd name="connsiteX8" fmla="*/ 0 w 2114558"/>
                <a:gd name="connsiteY8" fmla="*/ 906459 h 1036320"/>
                <a:gd name="connsiteX9" fmla="*/ 0 w 2114558"/>
                <a:gd name="connsiteY9" fmla="*/ 129861 h 1036320"/>
                <a:gd name="connsiteX0" fmla="*/ 0 w 2114560"/>
                <a:gd name="connsiteY0" fmla="*/ 129861 h 1036320"/>
                <a:gd name="connsiteX1" fmla="*/ 129861 w 2114560"/>
                <a:gd name="connsiteY1" fmla="*/ 0 h 1036320"/>
                <a:gd name="connsiteX2" fmla="*/ 1576810 w 2114560"/>
                <a:gd name="connsiteY2" fmla="*/ 0 h 1036320"/>
                <a:gd name="connsiteX3" fmla="*/ 1778109 w 2114560"/>
                <a:gd name="connsiteY3" fmla="*/ 148911 h 1036320"/>
                <a:gd name="connsiteX4" fmla="*/ 2114550 w 2114560"/>
                <a:gd name="connsiteY4" fmla="*/ 509588 h 1036320"/>
                <a:gd name="connsiteX5" fmla="*/ 1706671 w 2114560"/>
                <a:gd name="connsiteY5" fmla="*/ 906459 h 1036320"/>
                <a:gd name="connsiteX6" fmla="*/ 1576810 w 2114560"/>
                <a:gd name="connsiteY6" fmla="*/ 1036320 h 1036320"/>
                <a:gd name="connsiteX7" fmla="*/ 129861 w 2114560"/>
                <a:gd name="connsiteY7" fmla="*/ 1036320 h 1036320"/>
                <a:gd name="connsiteX8" fmla="*/ 0 w 2114560"/>
                <a:gd name="connsiteY8" fmla="*/ 906459 h 1036320"/>
                <a:gd name="connsiteX9" fmla="*/ 0 w 2114560"/>
                <a:gd name="connsiteY9" fmla="*/ 129861 h 1036320"/>
                <a:gd name="connsiteX0" fmla="*/ 0 w 2114567"/>
                <a:gd name="connsiteY0" fmla="*/ 129861 h 1036320"/>
                <a:gd name="connsiteX1" fmla="*/ 129861 w 2114567"/>
                <a:gd name="connsiteY1" fmla="*/ 0 h 1036320"/>
                <a:gd name="connsiteX2" fmla="*/ 1576810 w 2114567"/>
                <a:gd name="connsiteY2" fmla="*/ 0 h 1036320"/>
                <a:gd name="connsiteX3" fmla="*/ 1778109 w 2114567"/>
                <a:gd name="connsiteY3" fmla="*/ 148911 h 1036320"/>
                <a:gd name="connsiteX4" fmla="*/ 2114550 w 2114567"/>
                <a:gd name="connsiteY4" fmla="*/ 509588 h 1036320"/>
                <a:gd name="connsiteX5" fmla="*/ 1706671 w 2114567"/>
                <a:gd name="connsiteY5" fmla="*/ 906459 h 1036320"/>
                <a:gd name="connsiteX6" fmla="*/ 1576810 w 2114567"/>
                <a:gd name="connsiteY6" fmla="*/ 1036320 h 1036320"/>
                <a:gd name="connsiteX7" fmla="*/ 129861 w 2114567"/>
                <a:gd name="connsiteY7" fmla="*/ 1036320 h 1036320"/>
                <a:gd name="connsiteX8" fmla="*/ 0 w 2114567"/>
                <a:gd name="connsiteY8" fmla="*/ 906459 h 1036320"/>
                <a:gd name="connsiteX9" fmla="*/ 0 w 2114567"/>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81"/>
                <a:gd name="connsiteY0" fmla="*/ 129861 h 1036320"/>
                <a:gd name="connsiteX1" fmla="*/ 129861 w 2114581"/>
                <a:gd name="connsiteY1" fmla="*/ 0 h 1036320"/>
                <a:gd name="connsiteX2" fmla="*/ 1576810 w 2114581"/>
                <a:gd name="connsiteY2" fmla="*/ 0 h 1036320"/>
                <a:gd name="connsiteX3" fmla="*/ 1811447 w 2114581"/>
                <a:gd name="connsiteY3" fmla="*/ 120336 h 1036320"/>
                <a:gd name="connsiteX4" fmla="*/ 2114550 w 2114581"/>
                <a:gd name="connsiteY4" fmla="*/ 509588 h 1036320"/>
                <a:gd name="connsiteX5" fmla="*/ 1706671 w 2114581"/>
                <a:gd name="connsiteY5" fmla="*/ 906459 h 1036320"/>
                <a:gd name="connsiteX6" fmla="*/ 1576810 w 2114581"/>
                <a:gd name="connsiteY6" fmla="*/ 1036320 h 1036320"/>
                <a:gd name="connsiteX7" fmla="*/ 129861 w 2114581"/>
                <a:gd name="connsiteY7" fmla="*/ 1036320 h 1036320"/>
                <a:gd name="connsiteX8" fmla="*/ 0 w 2114581"/>
                <a:gd name="connsiteY8" fmla="*/ 906459 h 1036320"/>
                <a:gd name="connsiteX9" fmla="*/ 0 w 2114581"/>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614"/>
                <a:gd name="connsiteY0" fmla="*/ 129861 h 1036320"/>
                <a:gd name="connsiteX1" fmla="*/ 129861 w 2114614"/>
                <a:gd name="connsiteY1" fmla="*/ 0 h 1036320"/>
                <a:gd name="connsiteX2" fmla="*/ 1576810 w 2114614"/>
                <a:gd name="connsiteY2" fmla="*/ 0 h 1036320"/>
                <a:gd name="connsiteX3" fmla="*/ 1811447 w 2114614"/>
                <a:gd name="connsiteY3" fmla="*/ 120336 h 1036320"/>
                <a:gd name="connsiteX4" fmla="*/ 2114550 w 2114614"/>
                <a:gd name="connsiteY4" fmla="*/ 509588 h 1036320"/>
                <a:gd name="connsiteX5" fmla="*/ 1782871 w 2114614"/>
                <a:gd name="connsiteY5" fmla="*/ 939796 h 1036320"/>
                <a:gd name="connsiteX6" fmla="*/ 1576810 w 2114614"/>
                <a:gd name="connsiteY6" fmla="*/ 1036320 h 1036320"/>
                <a:gd name="connsiteX7" fmla="*/ 129861 w 2114614"/>
                <a:gd name="connsiteY7" fmla="*/ 1036320 h 1036320"/>
                <a:gd name="connsiteX8" fmla="*/ 0 w 2114614"/>
                <a:gd name="connsiteY8" fmla="*/ 906459 h 1036320"/>
                <a:gd name="connsiteX9" fmla="*/ 0 w 2114614"/>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82871 w 2114586"/>
                <a:gd name="connsiteY5" fmla="*/ 939796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806683 w 2114586"/>
                <a:gd name="connsiteY5" fmla="*/ 944558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731"/>
                <a:gd name="connsiteY0" fmla="*/ 129861 h 1036320"/>
                <a:gd name="connsiteX1" fmla="*/ 129861 w 2114731"/>
                <a:gd name="connsiteY1" fmla="*/ 0 h 1036320"/>
                <a:gd name="connsiteX2" fmla="*/ 1576810 w 2114731"/>
                <a:gd name="connsiteY2" fmla="*/ 0 h 1036320"/>
                <a:gd name="connsiteX3" fmla="*/ 1811447 w 2114731"/>
                <a:gd name="connsiteY3" fmla="*/ 120336 h 1036320"/>
                <a:gd name="connsiteX4" fmla="*/ 2114550 w 2114731"/>
                <a:gd name="connsiteY4" fmla="*/ 509588 h 1036320"/>
                <a:gd name="connsiteX5" fmla="*/ 1806683 w 2114731"/>
                <a:gd name="connsiteY5" fmla="*/ 944558 h 1036320"/>
                <a:gd name="connsiteX6" fmla="*/ 1576810 w 2114731"/>
                <a:gd name="connsiteY6" fmla="*/ 1036320 h 1036320"/>
                <a:gd name="connsiteX7" fmla="*/ 129861 w 2114731"/>
                <a:gd name="connsiteY7" fmla="*/ 1036320 h 1036320"/>
                <a:gd name="connsiteX8" fmla="*/ 0 w 2114731"/>
                <a:gd name="connsiteY8" fmla="*/ 906459 h 1036320"/>
                <a:gd name="connsiteX9" fmla="*/ 0 w 2114731"/>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11447 w 2143202"/>
                <a:gd name="connsiteY3" fmla="*/ 1203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40022 w 2143202"/>
                <a:gd name="connsiteY3" fmla="*/ 1076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3202" h="1036320">
                  <a:moveTo>
                    <a:pt x="0" y="129861"/>
                  </a:moveTo>
                  <a:cubicBezTo>
                    <a:pt x="0" y="58141"/>
                    <a:pt x="58141" y="0"/>
                    <a:pt x="129861" y="0"/>
                  </a:cubicBezTo>
                  <a:lnTo>
                    <a:pt x="1576810" y="0"/>
                  </a:lnTo>
                  <a:cubicBezTo>
                    <a:pt x="1648530" y="0"/>
                    <a:pt x="1782872" y="69254"/>
                    <a:pt x="1840022" y="107636"/>
                  </a:cubicBezTo>
                  <a:cubicBezTo>
                    <a:pt x="2052180" y="223100"/>
                    <a:pt x="2145278" y="375075"/>
                    <a:pt x="2143125" y="509588"/>
                  </a:cubicBezTo>
                  <a:cubicBezTo>
                    <a:pt x="2145278" y="633941"/>
                    <a:pt x="2104568" y="794805"/>
                    <a:pt x="1806683" y="944558"/>
                  </a:cubicBezTo>
                  <a:cubicBezTo>
                    <a:pt x="1720959" y="1021040"/>
                    <a:pt x="1648530" y="1036320"/>
                    <a:pt x="1576810" y="1036320"/>
                  </a:cubicBezTo>
                  <a:lnTo>
                    <a:pt x="129861" y="1036320"/>
                  </a:lnTo>
                  <a:cubicBezTo>
                    <a:pt x="58141" y="1036320"/>
                    <a:pt x="0" y="978179"/>
                    <a:pt x="0" y="906459"/>
                  </a:cubicBezTo>
                  <a:lnTo>
                    <a:pt x="0" y="129861"/>
                  </a:lnTo>
                  <a:close/>
                </a:path>
              </a:pathLst>
            </a:cu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任意多边形 5"/>
            <p:cNvSpPr/>
            <p:nvPr/>
          </p:nvSpPr>
          <p:spPr>
            <a:xfrm rot="5400000" flipH="1">
              <a:off x="5541745" y="2869661"/>
              <a:ext cx="5109028" cy="1408957"/>
            </a:xfrm>
            <a:custGeom>
              <a:avLst/>
              <a:gdLst>
                <a:gd name="connsiteX0" fmla="*/ 5051503 w 5428342"/>
                <a:gd name="connsiteY0" fmla="*/ 225265 h 1497017"/>
                <a:gd name="connsiteX1" fmla="*/ 5175324 w 5428342"/>
                <a:gd name="connsiteY1" fmla="*/ 349086 h 1497017"/>
                <a:gd name="connsiteX2" fmla="*/ 5175324 w 5428342"/>
                <a:gd name="connsiteY2" fmla="*/ 748509 h 1497017"/>
                <a:gd name="connsiteX3" fmla="*/ 5174003 w 5428342"/>
                <a:gd name="connsiteY3" fmla="*/ 748509 h 1497017"/>
                <a:gd name="connsiteX4" fmla="*/ 5174003 w 5428342"/>
                <a:gd name="connsiteY4" fmla="*/ 748509 h 1497017"/>
                <a:gd name="connsiteX5" fmla="*/ 5175323 w 5428342"/>
                <a:gd name="connsiteY5" fmla="*/ 748509 h 1497017"/>
                <a:gd name="connsiteX6" fmla="*/ 5175323 w 5428342"/>
                <a:gd name="connsiteY6" fmla="*/ 1147932 h 1497017"/>
                <a:gd name="connsiteX7" fmla="*/ 5051502 w 5428342"/>
                <a:gd name="connsiteY7" fmla="*/ 1271753 h 1497017"/>
                <a:gd name="connsiteX8" fmla="*/ 4181935 w 5428342"/>
                <a:gd name="connsiteY8" fmla="*/ 1271753 h 1497017"/>
                <a:gd name="connsiteX9" fmla="*/ 3733494 w 5428342"/>
                <a:gd name="connsiteY9" fmla="*/ 1271753 h 1497017"/>
                <a:gd name="connsiteX10" fmla="*/ 3639436 w 5428342"/>
                <a:gd name="connsiteY10" fmla="*/ 1271753 h 1497017"/>
                <a:gd name="connsiteX11" fmla="*/ 3514076 w 5428342"/>
                <a:gd name="connsiteY11" fmla="*/ 1244454 h 1497017"/>
                <a:gd name="connsiteX12" fmla="*/ 3342954 w 5428342"/>
                <a:gd name="connsiteY12" fmla="*/ 1141461 h 1497017"/>
                <a:gd name="connsiteX13" fmla="*/ 3326962 w 5428342"/>
                <a:gd name="connsiteY13" fmla="*/ 1131780 h 1497017"/>
                <a:gd name="connsiteX14" fmla="*/ 2818407 w 5428342"/>
                <a:gd name="connsiteY14" fmla="*/ 838338 h 1497017"/>
                <a:gd name="connsiteX15" fmla="*/ 2609938 w 5428342"/>
                <a:gd name="connsiteY15" fmla="*/ 838338 h 1497017"/>
                <a:gd name="connsiteX16" fmla="*/ 1984645 w 5428342"/>
                <a:gd name="connsiteY16" fmla="*/ 1199139 h 1497017"/>
                <a:gd name="connsiteX17" fmla="*/ 1981719 w 5428342"/>
                <a:gd name="connsiteY17" fmla="*/ 1199139 h 1497017"/>
                <a:gd name="connsiteX18" fmla="*/ 1906428 w 5428342"/>
                <a:gd name="connsiteY18" fmla="*/ 1244454 h 1497017"/>
                <a:gd name="connsiteX19" fmla="*/ 1781068 w 5428342"/>
                <a:gd name="connsiteY19" fmla="*/ 1271753 h 1497017"/>
                <a:gd name="connsiteX20" fmla="*/ 1734358 w 5428342"/>
                <a:gd name="connsiteY20" fmla="*/ 1271753 h 1497017"/>
                <a:gd name="connsiteX21" fmla="*/ 1238568 w 5428342"/>
                <a:gd name="connsiteY21" fmla="*/ 1271753 h 1497017"/>
                <a:gd name="connsiteX22" fmla="*/ 376844 w 5428342"/>
                <a:gd name="connsiteY22" fmla="*/ 1271753 h 1497017"/>
                <a:gd name="connsiteX23" fmla="*/ 253023 w 5428342"/>
                <a:gd name="connsiteY23" fmla="*/ 1147932 h 1497017"/>
                <a:gd name="connsiteX24" fmla="*/ 253023 w 5428342"/>
                <a:gd name="connsiteY24" fmla="*/ 851378 h 1497017"/>
                <a:gd name="connsiteX25" fmla="*/ 252910 w 5428342"/>
                <a:gd name="connsiteY25" fmla="*/ 851378 h 1497017"/>
                <a:gd name="connsiteX26" fmla="*/ 252910 w 5428342"/>
                <a:gd name="connsiteY26" fmla="*/ 645638 h 1497017"/>
                <a:gd name="connsiteX27" fmla="*/ 253024 w 5428342"/>
                <a:gd name="connsiteY27" fmla="*/ 645638 h 1497017"/>
                <a:gd name="connsiteX28" fmla="*/ 253024 w 5428342"/>
                <a:gd name="connsiteY28" fmla="*/ 349086 h 1497017"/>
                <a:gd name="connsiteX29" fmla="*/ 376845 w 5428342"/>
                <a:gd name="connsiteY29" fmla="*/ 225265 h 1497017"/>
                <a:gd name="connsiteX30" fmla="*/ 1238569 w 5428342"/>
                <a:gd name="connsiteY30" fmla="*/ 225265 h 1497017"/>
                <a:gd name="connsiteX31" fmla="*/ 1734359 w 5428342"/>
                <a:gd name="connsiteY31" fmla="*/ 225265 h 1497017"/>
                <a:gd name="connsiteX32" fmla="*/ 1781069 w 5428342"/>
                <a:gd name="connsiteY32" fmla="*/ 225265 h 1497017"/>
                <a:gd name="connsiteX33" fmla="*/ 1906429 w 5428342"/>
                <a:gd name="connsiteY33" fmla="*/ 252564 h 1497017"/>
                <a:gd name="connsiteX34" fmla="*/ 1981720 w 5428342"/>
                <a:gd name="connsiteY34" fmla="*/ 297879 h 1497017"/>
                <a:gd name="connsiteX35" fmla="*/ 1984646 w 5428342"/>
                <a:gd name="connsiteY35" fmla="*/ 297879 h 1497017"/>
                <a:gd name="connsiteX36" fmla="*/ 2609939 w 5428342"/>
                <a:gd name="connsiteY36" fmla="*/ 658680 h 1497017"/>
                <a:gd name="connsiteX37" fmla="*/ 2818408 w 5428342"/>
                <a:gd name="connsiteY37" fmla="*/ 658680 h 1497017"/>
                <a:gd name="connsiteX38" fmla="*/ 3326963 w 5428342"/>
                <a:gd name="connsiteY38" fmla="*/ 365238 h 1497017"/>
                <a:gd name="connsiteX39" fmla="*/ 3342955 w 5428342"/>
                <a:gd name="connsiteY39" fmla="*/ 355557 h 1497017"/>
                <a:gd name="connsiteX40" fmla="*/ 3514076 w 5428342"/>
                <a:gd name="connsiteY40" fmla="*/ 252564 h 1497017"/>
                <a:gd name="connsiteX41" fmla="*/ 3639436 w 5428342"/>
                <a:gd name="connsiteY41" fmla="*/ 225265 h 1497017"/>
                <a:gd name="connsiteX42" fmla="*/ 3733495 w 5428342"/>
                <a:gd name="connsiteY42" fmla="*/ 225265 h 1497017"/>
                <a:gd name="connsiteX43" fmla="*/ 4181936 w 5428342"/>
                <a:gd name="connsiteY43" fmla="*/ 225265 h 1497017"/>
                <a:gd name="connsiteX44" fmla="*/ 3605041 w 5428342"/>
                <a:gd name="connsiteY44" fmla="*/ 0 h 1497017"/>
                <a:gd name="connsiteX45" fmla="*/ 3392166 w 5428342"/>
                <a:gd name="connsiteY45" fmla="*/ 58972 h 1497017"/>
                <a:gd name="connsiteX46" fmla="*/ 2818407 w 5428342"/>
                <a:gd name="connsiteY46" fmla="*/ 395057 h 1497017"/>
                <a:gd name="connsiteX47" fmla="*/ 2609938 w 5428342"/>
                <a:gd name="connsiteY47" fmla="*/ 395057 h 1497017"/>
                <a:gd name="connsiteX48" fmla="*/ 2214473 w 5428342"/>
                <a:gd name="connsiteY48" fmla="*/ 166869 h 1497017"/>
                <a:gd name="connsiteX49" fmla="*/ 2121315 w 5428342"/>
                <a:gd name="connsiteY49" fmla="*/ 109372 h 1497017"/>
                <a:gd name="connsiteX50" fmla="*/ 2037624 w 5428342"/>
                <a:gd name="connsiteY50" fmla="*/ 58972 h 1497017"/>
                <a:gd name="connsiteX51" fmla="*/ 1824749 w 5428342"/>
                <a:gd name="connsiteY51" fmla="*/ 0 h 1497017"/>
                <a:gd name="connsiteX52" fmla="*/ 1230424 w 5428342"/>
                <a:gd name="connsiteY52" fmla="*/ 849 h 1497017"/>
                <a:gd name="connsiteX53" fmla="*/ 1230424 w 5428342"/>
                <a:gd name="connsiteY53" fmla="*/ 2413 h 1497017"/>
                <a:gd name="connsiteX54" fmla="*/ 133438 w 5428342"/>
                <a:gd name="connsiteY54" fmla="*/ 2413 h 1497017"/>
                <a:gd name="connsiteX55" fmla="*/ 0 w 5428342"/>
                <a:gd name="connsiteY55" fmla="*/ 135851 h 1497017"/>
                <a:gd name="connsiteX56" fmla="*/ 0 w 5428342"/>
                <a:gd name="connsiteY56" fmla="*/ 914375 h 1497017"/>
                <a:gd name="connsiteX57" fmla="*/ 0 w 5428342"/>
                <a:gd name="connsiteY57" fmla="*/ 1363579 h 1497017"/>
                <a:gd name="connsiteX58" fmla="*/ 133438 w 5428342"/>
                <a:gd name="connsiteY58" fmla="*/ 1497017 h 1497017"/>
                <a:gd name="connsiteX59" fmla="*/ 1686405 w 5428342"/>
                <a:gd name="connsiteY59" fmla="*/ 1497017 h 1497017"/>
                <a:gd name="connsiteX60" fmla="*/ 1686405 w 5428342"/>
                <a:gd name="connsiteY60" fmla="*/ 1496820 h 1497017"/>
                <a:gd name="connsiteX61" fmla="*/ 1824749 w 5428342"/>
                <a:gd name="connsiteY61" fmla="*/ 1497017 h 1497017"/>
                <a:gd name="connsiteX62" fmla="*/ 2037624 w 5428342"/>
                <a:gd name="connsiteY62" fmla="*/ 1438045 h 1497017"/>
                <a:gd name="connsiteX63" fmla="*/ 2121315 w 5428342"/>
                <a:gd name="connsiteY63" fmla="*/ 1387645 h 1497017"/>
                <a:gd name="connsiteX64" fmla="*/ 2154423 w 5428342"/>
                <a:gd name="connsiteY64" fmla="*/ 1367211 h 1497017"/>
                <a:gd name="connsiteX65" fmla="*/ 2609938 w 5428342"/>
                <a:gd name="connsiteY65" fmla="*/ 1104373 h 1497017"/>
                <a:gd name="connsiteX66" fmla="*/ 2818407 w 5428342"/>
                <a:gd name="connsiteY66" fmla="*/ 1104373 h 1497017"/>
                <a:gd name="connsiteX67" fmla="*/ 3119246 w 5428342"/>
                <a:gd name="connsiteY67" fmla="*/ 1277961 h 1497017"/>
                <a:gd name="connsiteX68" fmla="*/ 3119246 w 5428342"/>
                <a:gd name="connsiteY68" fmla="*/ 1280155 h 1497017"/>
                <a:gd name="connsiteX69" fmla="*/ 3180682 w 5428342"/>
                <a:gd name="connsiteY69" fmla="*/ 1317854 h 1497017"/>
                <a:gd name="connsiteX70" fmla="*/ 3377450 w 5428342"/>
                <a:gd name="connsiteY70" fmla="*/ 1438045 h 1497017"/>
                <a:gd name="connsiteX71" fmla="*/ 3590324 w 5428342"/>
                <a:gd name="connsiteY71" fmla="*/ 1497017 h 1497017"/>
                <a:gd name="connsiteX72" fmla="*/ 3630476 w 5428342"/>
                <a:gd name="connsiteY72" fmla="*/ 1496960 h 1497017"/>
                <a:gd name="connsiteX73" fmla="*/ 3630476 w 5428342"/>
                <a:gd name="connsiteY73" fmla="*/ 1497017 h 1497017"/>
                <a:gd name="connsiteX74" fmla="*/ 5294904 w 5428342"/>
                <a:gd name="connsiteY74" fmla="*/ 1497017 h 1497017"/>
                <a:gd name="connsiteX75" fmla="*/ 5428342 w 5428342"/>
                <a:gd name="connsiteY75" fmla="*/ 1363579 h 1497017"/>
                <a:gd name="connsiteX76" fmla="*/ 5428342 w 5428342"/>
                <a:gd name="connsiteY76" fmla="*/ 914375 h 1497017"/>
                <a:gd name="connsiteX77" fmla="*/ 5428342 w 5428342"/>
                <a:gd name="connsiteY77" fmla="*/ 135851 h 1497017"/>
                <a:gd name="connsiteX78" fmla="*/ 5294904 w 5428342"/>
                <a:gd name="connsiteY78" fmla="*/ 2413 h 149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28342" h="1497017">
                  <a:moveTo>
                    <a:pt x="5051503" y="225265"/>
                  </a:moveTo>
                  <a:cubicBezTo>
                    <a:pt x="5119887" y="225265"/>
                    <a:pt x="5175324" y="280702"/>
                    <a:pt x="5175324" y="349086"/>
                  </a:cubicBezTo>
                  <a:lnTo>
                    <a:pt x="5175324" y="748509"/>
                  </a:lnTo>
                  <a:lnTo>
                    <a:pt x="5174003" y="748509"/>
                  </a:lnTo>
                  <a:lnTo>
                    <a:pt x="5174003" y="748509"/>
                  </a:lnTo>
                  <a:lnTo>
                    <a:pt x="5175323" y="748509"/>
                  </a:lnTo>
                  <a:lnTo>
                    <a:pt x="5175323" y="1147932"/>
                  </a:lnTo>
                  <a:cubicBezTo>
                    <a:pt x="5175323" y="1216316"/>
                    <a:pt x="5119886" y="1271753"/>
                    <a:pt x="5051502" y="1271753"/>
                  </a:cubicBezTo>
                  <a:lnTo>
                    <a:pt x="4181935" y="1271753"/>
                  </a:lnTo>
                  <a:lnTo>
                    <a:pt x="3733494" y="1271753"/>
                  </a:lnTo>
                  <a:lnTo>
                    <a:pt x="3639436" y="1271753"/>
                  </a:lnTo>
                  <a:cubicBezTo>
                    <a:pt x="3606696" y="1267479"/>
                    <a:pt x="3543196" y="1263204"/>
                    <a:pt x="3514076" y="1244454"/>
                  </a:cubicBezTo>
                  <a:cubicBezTo>
                    <a:pt x="3453199" y="1208094"/>
                    <a:pt x="3396266" y="1173732"/>
                    <a:pt x="3342954" y="1141461"/>
                  </a:cubicBezTo>
                  <a:lnTo>
                    <a:pt x="3326962" y="1131780"/>
                  </a:lnTo>
                  <a:lnTo>
                    <a:pt x="2818407" y="838338"/>
                  </a:lnTo>
                  <a:cubicBezTo>
                    <a:pt x="2761246" y="806413"/>
                    <a:pt x="2667099" y="806413"/>
                    <a:pt x="2609938" y="838338"/>
                  </a:cubicBezTo>
                  <a:lnTo>
                    <a:pt x="1984645" y="1199139"/>
                  </a:lnTo>
                  <a:lnTo>
                    <a:pt x="1981719" y="1199139"/>
                  </a:lnTo>
                  <a:lnTo>
                    <a:pt x="1906428" y="1244454"/>
                  </a:lnTo>
                  <a:cubicBezTo>
                    <a:pt x="1877307" y="1263204"/>
                    <a:pt x="1813808" y="1267479"/>
                    <a:pt x="1781068" y="1271753"/>
                  </a:cubicBezTo>
                  <a:lnTo>
                    <a:pt x="1734358" y="1271753"/>
                  </a:lnTo>
                  <a:lnTo>
                    <a:pt x="1238568" y="1271753"/>
                  </a:lnTo>
                  <a:lnTo>
                    <a:pt x="376844" y="1271753"/>
                  </a:lnTo>
                  <a:cubicBezTo>
                    <a:pt x="308460" y="1271753"/>
                    <a:pt x="253023" y="1216316"/>
                    <a:pt x="253023" y="1147932"/>
                  </a:cubicBezTo>
                  <a:lnTo>
                    <a:pt x="253023" y="851378"/>
                  </a:lnTo>
                  <a:lnTo>
                    <a:pt x="252910" y="851378"/>
                  </a:lnTo>
                  <a:lnTo>
                    <a:pt x="252910" y="645638"/>
                  </a:lnTo>
                  <a:lnTo>
                    <a:pt x="253024" y="645638"/>
                  </a:lnTo>
                  <a:lnTo>
                    <a:pt x="253024" y="349086"/>
                  </a:lnTo>
                  <a:cubicBezTo>
                    <a:pt x="253024" y="280702"/>
                    <a:pt x="308461" y="225265"/>
                    <a:pt x="376845" y="225265"/>
                  </a:cubicBezTo>
                  <a:lnTo>
                    <a:pt x="1238569" y="225265"/>
                  </a:lnTo>
                  <a:lnTo>
                    <a:pt x="1734359" y="225265"/>
                  </a:lnTo>
                  <a:lnTo>
                    <a:pt x="1781069" y="225265"/>
                  </a:lnTo>
                  <a:cubicBezTo>
                    <a:pt x="1813808" y="229540"/>
                    <a:pt x="1877308" y="233814"/>
                    <a:pt x="1906429" y="252564"/>
                  </a:cubicBezTo>
                  <a:lnTo>
                    <a:pt x="1981720" y="297879"/>
                  </a:lnTo>
                  <a:lnTo>
                    <a:pt x="1984646" y="297879"/>
                  </a:lnTo>
                  <a:lnTo>
                    <a:pt x="2609939" y="658680"/>
                  </a:lnTo>
                  <a:cubicBezTo>
                    <a:pt x="2667099" y="690605"/>
                    <a:pt x="2761247" y="690605"/>
                    <a:pt x="2818408" y="658680"/>
                  </a:cubicBezTo>
                  <a:lnTo>
                    <a:pt x="3326963" y="365238"/>
                  </a:lnTo>
                  <a:lnTo>
                    <a:pt x="3342955" y="355557"/>
                  </a:lnTo>
                  <a:cubicBezTo>
                    <a:pt x="3396266" y="323286"/>
                    <a:pt x="3453200" y="288924"/>
                    <a:pt x="3514076" y="252564"/>
                  </a:cubicBezTo>
                  <a:cubicBezTo>
                    <a:pt x="3543197" y="233814"/>
                    <a:pt x="3606697" y="229540"/>
                    <a:pt x="3639436" y="225265"/>
                  </a:cubicBezTo>
                  <a:lnTo>
                    <a:pt x="3733495" y="225265"/>
                  </a:lnTo>
                  <a:lnTo>
                    <a:pt x="4181936" y="225265"/>
                  </a:lnTo>
                  <a:close/>
                  <a:moveTo>
                    <a:pt x="3605041" y="0"/>
                  </a:moveTo>
                  <a:cubicBezTo>
                    <a:pt x="3490656" y="2769"/>
                    <a:pt x="3467950" y="22427"/>
                    <a:pt x="3392166" y="58972"/>
                  </a:cubicBezTo>
                  <a:cubicBezTo>
                    <a:pt x="3279295" y="124100"/>
                    <a:pt x="2948779" y="339043"/>
                    <a:pt x="2818407" y="395057"/>
                  </a:cubicBezTo>
                  <a:cubicBezTo>
                    <a:pt x="2688036" y="451071"/>
                    <a:pt x="2667099" y="428663"/>
                    <a:pt x="2609938" y="395057"/>
                  </a:cubicBezTo>
                  <a:lnTo>
                    <a:pt x="2214473" y="166869"/>
                  </a:lnTo>
                  <a:lnTo>
                    <a:pt x="2121315" y="109372"/>
                  </a:lnTo>
                  <a:cubicBezTo>
                    <a:pt x="2087603" y="88662"/>
                    <a:pt x="2058788" y="71184"/>
                    <a:pt x="2037624" y="58972"/>
                  </a:cubicBezTo>
                  <a:cubicBezTo>
                    <a:pt x="1961840" y="22427"/>
                    <a:pt x="1939134" y="2769"/>
                    <a:pt x="1824749" y="0"/>
                  </a:cubicBezTo>
                  <a:lnTo>
                    <a:pt x="1230424" y="849"/>
                  </a:lnTo>
                  <a:lnTo>
                    <a:pt x="1230424" y="2413"/>
                  </a:lnTo>
                  <a:lnTo>
                    <a:pt x="133438" y="2413"/>
                  </a:lnTo>
                  <a:cubicBezTo>
                    <a:pt x="59742" y="2413"/>
                    <a:pt x="0" y="62155"/>
                    <a:pt x="0" y="135851"/>
                  </a:cubicBezTo>
                  <a:lnTo>
                    <a:pt x="0" y="914375"/>
                  </a:lnTo>
                  <a:lnTo>
                    <a:pt x="0" y="1363579"/>
                  </a:lnTo>
                  <a:cubicBezTo>
                    <a:pt x="0" y="1437275"/>
                    <a:pt x="59742" y="1497017"/>
                    <a:pt x="133438" y="1497017"/>
                  </a:cubicBezTo>
                  <a:lnTo>
                    <a:pt x="1686405" y="1497017"/>
                  </a:lnTo>
                  <a:lnTo>
                    <a:pt x="1686405" y="1496820"/>
                  </a:lnTo>
                  <a:lnTo>
                    <a:pt x="1824749" y="1497017"/>
                  </a:lnTo>
                  <a:cubicBezTo>
                    <a:pt x="1939134" y="1494248"/>
                    <a:pt x="1961840" y="1474590"/>
                    <a:pt x="2037624" y="1438045"/>
                  </a:cubicBezTo>
                  <a:cubicBezTo>
                    <a:pt x="2058788" y="1425834"/>
                    <a:pt x="2087603" y="1408355"/>
                    <a:pt x="2121315" y="1387645"/>
                  </a:cubicBezTo>
                  <a:lnTo>
                    <a:pt x="2154423" y="1367211"/>
                  </a:lnTo>
                  <a:lnTo>
                    <a:pt x="2609938" y="1104373"/>
                  </a:lnTo>
                  <a:cubicBezTo>
                    <a:pt x="2667099" y="1070767"/>
                    <a:pt x="2761246" y="1070767"/>
                    <a:pt x="2818407" y="1104373"/>
                  </a:cubicBezTo>
                  <a:lnTo>
                    <a:pt x="3119246" y="1277961"/>
                  </a:lnTo>
                  <a:lnTo>
                    <a:pt x="3119246" y="1280155"/>
                  </a:lnTo>
                  <a:lnTo>
                    <a:pt x="3180682" y="1317854"/>
                  </a:lnTo>
                  <a:cubicBezTo>
                    <a:pt x="3262190" y="1368131"/>
                    <a:pt x="3335123" y="1413622"/>
                    <a:pt x="3377450" y="1438045"/>
                  </a:cubicBezTo>
                  <a:cubicBezTo>
                    <a:pt x="3453233" y="1474590"/>
                    <a:pt x="3475939" y="1494248"/>
                    <a:pt x="3590324" y="1497017"/>
                  </a:cubicBezTo>
                  <a:lnTo>
                    <a:pt x="3630476" y="1496960"/>
                  </a:lnTo>
                  <a:lnTo>
                    <a:pt x="3630476" y="1497017"/>
                  </a:lnTo>
                  <a:lnTo>
                    <a:pt x="5294904" y="1497017"/>
                  </a:lnTo>
                  <a:cubicBezTo>
                    <a:pt x="5368600" y="1497017"/>
                    <a:pt x="5428342" y="1437275"/>
                    <a:pt x="5428342" y="1363579"/>
                  </a:cubicBezTo>
                  <a:lnTo>
                    <a:pt x="5428342" y="914375"/>
                  </a:lnTo>
                  <a:lnTo>
                    <a:pt x="5428342" y="135851"/>
                  </a:lnTo>
                  <a:cubicBezTo>
                    <a:pt x="5428342" y="62155"/>
                    <a:pt x="5368600" y="2413"/>
                    <a:pt x="5294904" y="2413"/>
                  </a:cubicBezTo>
                  <a:close/>
                </a:path>
              </a:pathLst>
            </a:custGeom>
            <a:gradFill flip="none" rotWithShape="1">
              <a:gsLst>
                <a:gs pos="100000">
                  <a:srgbClr val="EAEAEA"/>
                </a:gs>
                <a:gs pos="0">
                  <a:schemeClr val="bg1"/>
                </a:gs>
              </a:gsLst>
              <a:lin ang="2700000" scaled="1"/>
              <a:tileRect/>
            </a:gra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dirty="0">
                <a:solidFill>
                  <a:prstClr val="white"/>
                </a:solidFill>
              </a:endParaRPr>
            </a:p>
          </p:txBody>
        </p:sp>
        <p:sp>
          <p:nvSpPr>
            <p:cNvPr id="7" name="任意多边形 6"/>
            <p:cNvSpPr/>
            <p:nvPr/>
          </p:nvSpPr>
          <p:spPr>
            <a:xfrm rot="5400000" flipH="1">
              <a:off x="5541745" y="2869661"/>
              <a:ext cx="5109028" cy="1408957"/>
            </a:xfrm>
            <a:custGeom>
              <a:avLst/>
              <a:gdLst>
                <a:gd name="connsiteX0" fmla="*/ 5428342 w 5428342"/>
                <a:gd name="connsiteY0" fmla="*/ 1363579 h 1497017"/>
                <a:gd name="connsiteX1" fmla="*/ 5428342 w 5428342"/>
                <a:gd name="connsiteY1" fmla="*/ 914375 h 1497017"/>
                <a:gd name="connsiteX2" fmla="*/ 5428342 w 5428342"/>
                <a:gd name="connsiteY2" fmla="*/ 135851 h 1497017"/>
                <a:gd name="connsiteX3" fmla="*/ 5294904 w 5428342"/>
                <a:gd name="connsiteY3" fmla="*/ 2413 h 1497017"/>
                <a:gd name="connsiteX4" fmla="*/ 3605041 w 5428342"/>
                <a:gd name="connsiteY4" fmla="*/ 0 h 1497017"/>
                <a:gd name="connsiteX5" fmla="*/ 3392166 w 5428342"/>
                <a:gd name="connsiteY5" fmla="*/ 58972 h 1497017"/>
                <a:gd name="connsiteX6" fmla="*/ 2818407 w 5428342"/>
                <a:gd name="connsiteY6" fmla="*/ 395057 h 1497017"/>
                <a:gd name="connsiteX7" fmla="*/ 2609938 w 5428342"/>
                <a:gd name="connsiteY7" fmla="*/ 395057 h 1497017"/>
                <a:gd name="connsiteX8" fmla="*/ 2214473 w 5428342"/>
                <a:gd name="connsiteY8" fmla="*/ 166869 h 1497017"/>
                <a:gd name="connsiteX9" fmla="*/ 2121315 w 5428342"/>
                <a:gd name="connsiteY9" fmla="*/ 109372 h 1497017"/>
                <a:gd name="connsiteX10" fmla="*/ 2037624 w 5428342"/>
                <a:gd name="connsiteY10" fmla="*/ 58972 h 1497017"/>
                <a:gd name="connsiteX11" fmla="*/ 1824749 w 5428342"/>
                <a:gd name="connsiteY11" fmla="*/ 0 h 1497017"/>
                <a:gd name="connsiteX12" fmla="*/ 1230424 w 5428342"/>
                <a:gd name="connsiteY12" fmla="*/ 849 h 1497017"/>
                <a:gd name="connsiteX13" fmla="*/ 1230424 w 5428342"/>
                <a:gd name="connsiteY13" fmla="*/ 2413 h 1497017"/>
                <a:gd name="connsiteX14" fmla="*/ 133438 w 5428342"/>
                <a:gd name="connsiteY14" fmla="*/ 2413 h 1497017"/>
                <a:gd name="connsiteX15" fmla="*/ 0 w 5428342"/>
                <a:gd name="connsiteY15" fmla="*/ 135851 h 1497017"/>
                <a:gd name="connsiteX16" fmla="*/ 0 w 5428342"/>
                <a:gd name="connsiteY16" fmla="*/ 914375 h 1497017"/>
                <a:gd name="connsiteX17" fmla="*/ 0 w 5428342"/>
                <a:gd name="connsiteY17" fmla="*/ 1363579 h 1497017"/>
                <a:gd name="connsiteX18" fmla="*/ 133438 w 5428342"/>
                <a:gd name="connsiteY18" fmla="*/ 1497017 h 1497017"/>
                <a:gd name="connsiteX19" fmla="*/ 1686405 w 5428342"/>
                <a:gd name="connsiteY19" fmla="*/ 1497017 h 1497017"/>
                <a:gd name="connsiteX20" fmla="*/ 1686405 w 5428342"/>
                <a:gd name="connsiteY20" fmla="*/ 1496820 h 1497017"/>
                <a:gd name="connsiteX21" fmla="*/ 1824749 w 5428342"/>
                <a:gd name="connsiteY21" fmla="*/ 1497017 h 1497017"/>
                <a:gd name="connsiteX22" fmla="*/ 2037624 w 5428342"/>
                <a:gd name="connsiteY22" fmla="*/ 1438045 h 1497017"/>
                <a:gd name="connsiteX23" fmla="*/ 2121315 w 5428342"/>
                <a:gd name="connsiteY23" fmla="*/ 1387645 h 1497017"/>
                <a:gd name="connsiteX24" fmla="*/ 2154423 w 5428342"/>
                <a:gd name="connsiteY24" fmla="*/ 1367211 h 1497017"/>
                <a:gd name="connsiteX25" fmla="*/ 2609938 w 5428342"/>
                <a:gd name="connsiteY25" fmla="*/ 1104373 h 1497017"/>
                <a:gd name="connsiteX26" fmla="*/ 2818407 w 5428342"/>
                <a:gd name="connsiteY26" fmla="*/ 1104373 h 1497017"/>
                <a:gd name="connsiteX27" fmla="*/ 3119246 w 5428342"/>
                <a:gd name="connsiteY27" fmla="*/ 1277961 h 1497017"/>
                <a:gd name="connsiteX28" fmla="*/ 3119246 w 5428342"/>
                <a:gd name="connsiteY28" fmla="*/ 1280155 h 1497017"/>
                <a:gd name="connsiteX29" fmla="*/ 3180682 w 5428342"/>
                <a:gd name="connsiteY29" fmla="*/ 1317854 h 1497017"/>
                <a:gd name="connsiteX30" fmla="*/ 3377450 w 5428342"/>
                <a:gd name="connsiteY30" fmla="*/ 1438045 h 1497017"/>
                <a:gd name="connsiteX31" fmla="*/ 3590324 w 5428342"/>
                <a:gd name="connsiteY31" fmla="*/ 1497017 h 1497017"/>
                <a:gd name="connsiteX32" fmla="*/ 3630476 w 5428342"/>
                <a:gd name="connsiteY32" fmla="*/ 1496960 h 1497017"/>
                <a:gd name="connsiteX33" fmla="*/ 3630476 w 5428342"/>
                <a:gd name="connsiteY33" fmla="*/ 1497017 h 1497017"/>
                <a:gd name="connsiteX34" fmla="*/ 5294904 w 5428342"/>
                <a:gd name="connsiteY34" fmla="*/ 1497017 h 1497017"/>
                <a:gd name="connsiteX35" fmla="*/ 5428342 w 5428342"/>
                <a:gd name="connsiteY35" fmla="*/ 1363579 h 149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428342" h="1497017">
                  <a:moveTo>
                    <a:pt x="5428342" y="1363579"/>
                  </a:moveTo>
                  <a:lnTo>
                    <a:pt x="5428342" y="914375"/>
                  </a:lnTo>
                  <a:lnTo>
                    <a:pt x="5428342" y="135851"/>
                  </a:lnTo>
                  <a:cubicBezTo>
                    <a:pt x="5428342" y="62155"/>
                    <a:pt x="5368600" y="2413"/>
                    <a:pt x="5294904" y="2413"/>
                  </a:cubicBezTo>
                  <a:lnTo>
                    <a:pt x="3605041" y="0"/>
                  </a:lnTo>
                  <a:cubicBezTo>
                    <a:pt x="3490656" y="2769"/>
                    <a:pt x="3467950" y="22427"/>
                    <a:pt x="3392166" y="58972"/>
                  </a:cubicBezTo>
                  <a:cubicBezTo>
                    <a:pt x="3279295" y="124100"/>
                    <a:pt x="2948779" y="339043"/>
                    <a:pt x="2818407" y="395057"/>
                  </a:cubicBezTo>
                  <a:cubicBezTo>
                    <a:pt x="2688036" y="451071"/>
                    <a:pt x="2667099" y="428663"/>
                    <a:pt x="2609938" y="395057"/>
                  </a:cubicBezTo>
                  <a:lnTo>
                    <a:pt x="2214473" y="166869"/>
                  </a:lnTo>
                  <a:lnTo>
                    <a:pt x="2121315" y="109372"/>
                  </a:lnTo>
                  <a:cubicBezTo>
                    <a:pt x="2087603" y="88662"/>
                    <a:pt x="2058788" y="71184"/>
                    <a:pt x="2037624" y="58972"/>
                  </a:cubicBezTo>
                  <a:cubicBezTo>
                    <a:pt x="1961840" y="22427"/>
                    <a:pt x="1939134" y="2769"/>
                    <a:pt x="1824749" y="0"/>
                  </a:cubicBezTo>
                  <a:lnTo>
                    <a:pt x="1230424" y="849"/>
                  </a:lnTo>
                  <a:lnTo>
                    <a:pt x="1230424" y="2413"/>
                  </a:lnTo>
                  <a:lnTo>
                    <a:pt x="133438" y="2413"/>
                  </a:lnTo>
                  <a:cubicBezTo>
                    <a:pt x="59742" y="2413"/>
                    <a:pt x="0" y="62155"/>
                    <a:pt x="0" y="135851"/>
                  </a:cubicBezTo>
                  <a:lnTo>
                    <a:pt x="0" y="914375"/>
                  </a:lnTo>
                  <a:lnTo>
                    <a:pt x="0" y="1363579"/>
                  </a:lnTo>
                  <a:cubicBezTo>
                    <a:pt x="0" y="1437275"/>
                    <a:pt x="59742" y="1497017"/>
                    <a:pt x="133438" y="1497017"/>
                  </a:cubicBezTo>
                  <a:lnTo>
                    <a:pt x="1686405" y="1497017"/>
                  </a:lnTo>
                  <a:lnTo>
                    <a:pt x="1686405" y="1496820"/>
                  </a:lnTo>
                  <a:lnTo>
                    <a:pt x="1824749" y="1497017"/>
                  </a:lnTo>
                  <a:cubicBezTo>
                    <a:pt x="1939134" y="1494248"/>
                    <a:pt x="1961840" y="1474590"/>
                    <a:pt x="2037624" y="1438045"/>
                  </a:cubicBezTo>
                  <a:cubicBezTo>
                    <a:pt x="2058788" y="1425834"/>
                    <a:pt x="2087603" y="1408355"/>
                    <a:pt x="2121315" y="1387645"/>
                  </a:cubicBezTo>
                  <a:lnTo>
                    <a:pt x="2154423" y="1367211"/>
                  </a:lnTo>
                  <a:lnTo>
                    <a:pt x="2609938" y="1104373"/>
                  </a:lnTo>
                  <a:cubicBezTo>
                    <a:pt x="2667099" y="1070767"/>
                    <a:pt x="2761246" y="1070767"/>
                    <a:pt x="2818407" y="1104373"/>
                  </a:cubicBezTo>
                  <a:lnTo>
                    <a:pt x="3119246" y="1277961"/>
                  </a:lnTo>
                  <a:lnTo>
                    <a:pt x="3119246" y="1280155"/>
                  </a:lnTo>
                  <a:lnTo>
                    <a:pt x="3180682" y="1317854"/>
                  </a:lnTo>
                  <a:cubicBezTo>
                    <a:pt x="3262190" y="1368131"/>
                    <a:pt x="3335123" y="1413622"/>
                    <a:pt x="3377450" y="1438045"/>
                  </a:cubicBezTo>
                  <a:cubicBezTo>
                    <a:pt x="3453233" y="1474590"/>
                    <a:pt x="3475939" y="1494248"/>
                    <a:pt x="3590324" y="1497017"/>
                  </a:cubicBezTo>
                  <a:lnTo>
                    <a:pt x="3630476" y="1496960"/>
                  </a:lnTo>
                  <a:lnTo>
                    <a:pt x="3630476" y="1497017"/>
                  </a:lnTo>
                  <a:lnTo>
                    <a:pt x="5294904" y="1497017"/>
                  </a:lnTo>
                  <a:cubicBezTo>
                    <a:pt x="5368600" y="1497017"/>
                    <a:pt x="5428342" y="1437275"/>
                    <a:pt x="5428342" y="1363579"/>
                  </a:cubicBezTo>
                  <a:close/>
                </a:path>
              </a:pathLst>
            </a:custGeom>
            <a:solidFill>
              <a:schemeClr val="bg1">
                <a:alpha val="0"/>
              </a:schemeClr>
            </a:solidFill>
            <a:ln w="25400">
              <a:gradFill flip="none" rotWithShape="1">
                <a:gsLst>
                  <a:gs pos="59000">
                    <a:srgbClr val="FBFBFB"/>
                  </a:gs>
                  <a:gs pos="0">
                    <a:srgbClr val="C7C7C7"/>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dirty="0">
                <a:solidFill>
                  <a:prstClr val="white"/>
                </a:solidFill>
              </a:endParaRPr>
            </a:p>
          </p:txBody>
        </p:sp>
        <p:grpSp>
          <p:nvGrpSpPr>
            <p:cNvPr id="8" name="Group 41"/>
            <p:cNvGrpSpPr>
              <a:grpSpLocks noChangeAspect="1"/>
            </p:cNvGrpSpPr>
            <p:nvPr/>
          </p:nvGrpSpPr>
          <p:grpSpPr bwMode="auto">
            <a:xfrm>
              <a:off x="7876457" y="4698265"/>
              <a:ext cx="447011" cy="547203"/>
              <a:chOff x="3783" y="2089"/>
              <a:chExt cx="116" cy="142"/>
            </a:xfrm>
            <a:solidFill>
              <a:schemeClr val="bg1"/>
            </a:solidFill>
            <a:effectLst>
              <a:outerShdw blurRad="50800" dist="25400" dir="2700000" algn="tl" rotWithShape="0">
                <a:prstClr val="black">
                  <a:alpha val="40000"/>
                </a:prstClr>
              </a:outerShdw>
            </a:effectLst>
          </p:grpSpPr>
          <p:sp>
            <p:nvSpPr>
              <p:cNvPr id="13"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9"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0"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9" name="Group 62"/>
            <p:cNvGrpSpPr>
              <a:grpSpLocks noChangeAspect="1"/>
            </p:cNvGrpSpPr>
            <p:nvPr/>
          </p:nvGrpSpPr>
          <p:grpSpPr bwMode="auto">
            <a:xfrm>
              <a:off x="7821335" y="1946316"/>
              <a:ext cx="549846" cy="439024"/>
              <a:chOff x="3775" y="2110"/>
              <a:chExt cx="129" cy="103"/>
            </a:xfrm>
            <a:solidFill>
              <a:schemeClr val="bg1"/>
            </a:solidFill>
            <a:effectLst>
              <a:outerShdw blurRad="50800" dist="25400" dir="2700000" algn="tl" rotWithShape="0">
                <a:prstClr val="black">
                  <a:alpha val="40000"/>
                </a:prstClr>
              </a:outerShdw>
            </a:effectLst>
          </p:grpSpPr>
          <p:sp>
            <p:nvSpPr>
              <p:cNvPr id="10"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2"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21" name="组合 20"/>
          <p:cNvGrpSpPr/>
          <p:nvPr/>
        </p:nvGrpSpPr>
        <p:grpSpPr>
          <a:xfrm>
            <a:off x="4156851" y="2151747"/>
            <a:ext cx="3832270" cy="1056475"/>
            <a:chOff x="5541746" y="2869660"/>
            <a:chExt cx="5109028" cy="1408959"/>
          </a:xfrm>
        </p:grpSpPr>
        <p:sp>
          <p:nvSpPr>
            <p:cNvPr id="22" name="圆角矩形 25"/>
            <p:cNvSpPr/>
            <p:nvPr/>
          </p:nvSpPr>
          <p:spPr>
            <a:xfrm flipH="1">
              <a:off x="8399066" y="3086459"/>
              <a:ext cx="2017131" cy="975360"/>
            </a:xfrm>
            <a:custGeom>
              <a:avLst/>
              <a:gdLst>
                <a:gd name="connsiteX0" fmla="*/ 0 w 1706671"/>
                <a:gd name="connsiteY0" fmla="*/ 129861 h 1036320"/>
                <a:gd name="connsiteX1" fmla="*/ 129861 w 1706671"/>
                <a:gd name="connsiteY1" fmla="*/ 0 h 1036320"/>
                <a:gd name="connsiteX2" fmla="*/ 1576810 w 1706671"/>
                <a:gd name="connsiteY2" fmla="*/ 0 h 1036320"/>
                <a:gd name="connsiteX3" fmla="*/ 1706671 w 1706671"/>
                <a:gd name="connsiteY3" fmla="*/ 129861 h 1036320"/>
                <a:gd name="connsiteX4" fmla="*/ 1706671 w 1706671"/>
                <a:gd name="connsiteY4" fmla="*/ 906459 h 1036320"/>
                <a:gd name="connsiteX5" fmla="*/ 1576810 w 1706671"/>
                <a:gd name="connsiteY5" fmla="*/ 1036320 h 1036320"/>
                <a:gd name="connsiteX6" fmla="*/ 129861 w 1706671"/>
                <a:gd name="connsiteY6" fmla="*/ 1036320 h 1036320"/>
                <a:gd name="connsiteX7" fmla="*/ 0 w 1706671"/>
                <a:gd name="connsiteY7" fmla="*/ 906459 h 1036320"/>
                <a:gd name="connsiteX8" fmla="*/ 0 w 1706671"/>
                <a:gd name="connsiteY8" fmla="*/ 129861 h 1036320"/>
                <a:gd name="connsiteX0" fmla="*/ 0 w 2114558"/>
                <a:gd name="connsiteY0" fmla="*/ 129861 h 1036320"/>
                <a:gd name="connsiteX1" fmla="*/ 129861 w 2114558"/>
                <a:gd name="connsiteY1" fmla="*/ 0 h 1036320"/>
                <a:gd name="connsiteX2" fmla="*/ 1576810 w 2114558"/>
                <a:gd name="connsiteY2" fmla="*/ 0 h 1036320"/>
                <a:gd name="connsiteX3" fmla="*/ 1706671 w 2114558"/>
                <a:gd name="connsiteY3" fmla="*/ 129861 h 1036320"/>
                <a:gd name="connsiteX4" fmla="*/ 2114550 w 2114558"/>
                <a:gd name="connsiteY4" fmla="*/ 509588 h 1036320"/>
                <a:gd name="connsiteX5" fmla="*/ 1706671 w 2114558"/>
                <a:gd name="connsiteY5" fmla="*/ 906459 h 1036320"/>
                <a:gd name="connsiteX6" fmla="*/ 1576810 w 2114558"/>
                <a:gd name="connsiteY6" fmla="*/ 1036320 h 1036320"/>
                <a:gd name="connsiteX7" fmla="*/ 129861 w 2114558"/>
                <a:gd name="connsiteY7" fmla="*/ 1036320 h 1036320"/>
                <a:gd name="connsiteX8" fmla="*/ 0 w 2114558"/>
                <a:gd name="connsiteY8" fmla="*/ 906459 h 1036320"/>
                <a:gd name="connsiteX9" fmla="*/ 0 w 2114558"/>
                <a:gd name="connsiteY9" fmla="*/ 129861 h 1036320"/>
                <a:gd name="connsiteX0" fmla="*/ 0 w 2114560"/>
                <a:gd name="connsiteY0" fmla="*/ 129861 h 1036320"/>
                <a:gd name="connsiteX1" fmla="*/ 129861 w 2114560"/>
                <a:gd name="connsiteY1" fmla="*/ 0 h 1036320"/>
                <a:gd name="connsiteX2" fmla="*/ 1576810 w 2114560"/>
                <a:gd name="connsiteY2" fmla="*/ 0 h 1036320"/>
                <a:gd name="connsiteX3" fmla="*/ 1778109 w 2114560"/>
                <a:gd name="connsiteY3" fmla="*/ 148911 h 1036320"/>
                <a:gd name="connsiteX4" fmla="*/ 2114550 w 2114560"/>
                <a:gd name="connsiteY4" fmla="*/ 509588 h 1036320"/>
                <a:gd name="connsiteX5" fmla="*/ 1706671 w 2114560"/>
                <a:gd name="connsiteY5" fmla="*/ 906459 h 1036320"/>
                <a:gd name="connsiteX6" fmla="*/ 1576810 w 2114560"/>
                <a:gd name="connsiteY6" fmla="*/ 1036320 h 1036320"/>
                <a:gd name="connsiteX7" fmla="*/ 129861 w 2114560"/>
                <a:gd name="connsiteY7" fmla="*/ 1036320 h 1036320"/>
                <a:gd name="connsiteX8" fmla="*/ 0 w 2114560"/>
                <a:gd name="connsiteY8" fmla="*/ 906459 h 1036320"/>
                <a:gd name="connsiteX9" fmla="*/ 0 w 2114560"/>
                <a:gd name="connsiteY9" fmla="*/ 129861 h 1036320"/>
                <a:gd name="connsiteX0" fmla="*/ 0 w 2114567"/>
                <a:gd name="connsiteY0" fmla="*/ 129861 h 1036320"/>
                <a:gd name="connsiteX1" fmla="*/ 129861 w 2114567"/>
                <a:gd name="connsiteY1" fmla="*/ 0 h 1036320"/>
                <a:gd name="connsiteX2" fmla="*/ 1576810 w 2114567"/>
                <a:gd name="connsiteY2" fmla="*/ 0 h 1036320"/>
                <a:gd name="connsiteX3" fmla="*/ 1778109 w 2114567"/>
                <a:gd name="connsiteY3" fmla="*/ 148911 h 1036320"/>
                <a:gd name="connsiteX4" fmla="*/ 2114550 w 2114567"/>
                <a:gd name="connsiteY4" fmla="*/ 509588 h 1036320"/>
                <a:gd name="connsiteX5" fmla="*/ 1706671 w 2114567"/>
                <a:gd name="connsiteY5" fmla="*/ 906459 h 1036320"/>
                <a:gd name="connsiteX6" fmla="*/ 1576810 w 2114567"/>
                <a:gd name="connsiteY6" fmla="*/ 1036320 h 1036320"/>
                <a:gd name="connsiteX7" fmla="*/ 129861 w 2114567"/>
                <a:gd name="connsiteY7" fmla="*/ 1036320 h 1036320"/>
                <a:gd name="connsiteX8" fmla="*/ 0 w 2114567"/>
                <a:gd name="connsiteY8" fmla="*/ 906459 h 1036320"/>
                <a:gd name="connsiteX9" fmla="*/ 0 w 2114567"/>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81"/>
                <a:gd name="connsiteY0" fmla="*/ 129861 h 1036320"/>
                <a:gd name="connsiteX1" fmla="*/ 129861 w 2114581"/>
                <a:gd name="connsiteY1" fmla="*/ 0 h 1036320"/>
                <a:gd name="connsiteX2" fmla="*/ 1576810 w 2114581"/>
                <a:gd name="connsiteY2" fmla="*/ 0 h 1036320"/>
                <a:gd name="connsiteX3" fmla="*/ 1811447 w 2114581"/>
                <a:gd name="connsiteY3" fmla="*/ 120336 h 1036320"/>
                <a:gd name="connsiteX4" fmla="*/ 2114550 w 2114581"/>
                <a:gd name="connsiteY4" fmla="*/ 509588 h 1036320"/>
                <a:gd name="connsiteX5" fmla="*/ 1706671 w 2114581"/>
                <a:gd name="connsiteY5" fmla="*/ 906459 h 1036320"/>
                <a:gd name="connsiteX6" fmla="*/ 1576810 w 2114581"/>
                <a:gd name="connsiteY6" fmla="*/ 1036320 h 1036320"/>
                <a:gd name="connsiteX7" fmla="*/ 129861 w 2114581"/>
                <a:gd name="connsiteY7" fmla="*/ 1036320 h 1036320"/>
                <a:gd name="connsiteX8" fmla="*/ 0 w 2114581"/>
                <a:gd name="connsiteY8" fmla="*/ 906459 h 1036320"/>
                <a:gd name="connsiteX9" fmla="*/ 0 w 2114581"/>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614"/>
                <a:gd name="connsiteY0" fmla="*/ 129861 h 1036320"/>
                <a:gd name="connsiteX1" fmla="*/ 129861 w 2114614"/>
                <a:gd name="connsiteY1" fmla="*/ 0 h 1036320"/>
                <a:gd name="connsiteX2" fmla="*/ 1576810 w 2114614"/>
                <a:gd name="connsiteY2" fmla="*/ 0 h 1036320"/>
                <a:gd name="connsiteX3" fmla="*/ 1811447 w 2114614"/>
                <a:gd name="connsiteY3" fmla="*/ 120336 h 1036320"/>
                <a:gd name="connsiteX4" fmla="*/ 2114550 w 2114614"/>
                <a:gd name="connsiteY4" fmla="*/ 509588 h 1036320"/>
                <a:gd name="connsiteX5" fmla="*/ 1782871 w 2114614"/>
                <a:gd name="connsiteY5" fmla="*/ 939796 h 1036320"/>
                <a:gd name="connsiteX6" fmla="*/ 1576810 w 2114614"/>
                <a:gd name="connsiteY6" fmla="*/ 1036320 h 1036320"/>
                <a:gd name="connsiteX7" fmla="*/ 129861 w 2114614"/>
                <a:gd name="connsiteY7" fmla="*/ 1036320 h 1036320"/>
                <a:gd name="connsiteX8" fmla="*/ 0 w 2114614"/>
                <a:gd name="connsiteY8" fmla="*/ 906459 h 1036320"/>
                <a:gd name="connsiteX9" fmla="*/ 0 w 2114614"/>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82871 w 2114586"/>
                <a:gd name="connsiteY5" fmla="*/ 939796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806683 w 2114586"/>
                <a:gd name="connsiteY5" fmla="*/ 944558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731"/>
                <a:gd name="connsiteY0" fmla="*/ 129861 h 1036320"/>
                <a:gd name="connsiteX1" fmla="*/ 129861 w 2114731"/>
                <a:gd name="connsiteY1" fmla="*/ 0 h 1036320"/>
                <a:gd name="connsiteX2" fmla="*/ 1576810 w 2114731"/>
                <a:gd name="connsiteY2" fmla="*/ 0 h 1036320"/>
                <a:gd name="connsiteX3" fmla="*/ 1811447 w 2114731"/>
                <a:gd name="connsiteY3" fmla="*/ 120336 h 1036320"/>
                <a:gd name="connsiteX4" fmla="*/ 2114550 w 2114731"/>
                <a:gd name="connsiteY4" fmla="*/ 509588 h 1036320"/>
                <a:gd name="connsiteX5" fmla="*/ 1806683 w 2114731"/>
                <a:gd name="connsiteY5" fmla="*/ 944558 h 1036320"/>
                <a:gd name="connsiteX6" fmla="*/ 1576810 w 2114731"/>
                <a:gd name="connsiteY6" fmla="*/ 1036320 h 1036320"/>
                <a:gd name="connsiteX7" fmla="*/ 129861 w 2114731"/>
                <a:gd name="connsiteY7" fmla="*/ 1036320 h 1036320"/>
                <a:gd name="connsiteX8" fmla="*/ 0 w 2114731"/>
                <a:gd name="connsiteY8" fmla="*/ 906459 h 1036320"/>
                <a:gd name="connsiteX9" fmla="*/ 0 w 2114731"/>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11447 w 2143202"/>
                <a:gd name="connsiteY3" fmla="*/ 1203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40022 w 2143202"/>
                <a:gd name="connsiteY3" fmla="*/ 1076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3202" h="1036320">
                  <a:moveTo>
                    <a:pt x="0" y="129861"/>
                  </a:moveTo>
                  <a:cubicBezTo>
                    <a:pt x="0" y="58141"/>
                    <a:pt x="58141" y="0"/>
                    <a:pt x="129861" y="0"/>
                  </a:cubicBezTo>
                  <a:lnTo>
                    <a:pt x="1576810" y="0"/>
                  </a:lnTo>
                  <a:cubicBezTo>
                    <a:pt x="1648530" y="0"/>
                    <a:pt x="1782872" y="69254"/>
                    <a:pt x="1840022" y="107636"/>
                  </a:cubicBezTo>
                  <a:cubicBezTo>
                    <a:pt x="2052180" y="223100"/>
                    <a:pt x="2145278" y="375075"/>
                    <a:pt x="2143125" y="509588"/>
                  </a:cubicBezTo>
                  <a:cubicBezTo>
                    <a:pt x="2145278" y="633941"/>
                    <a:pt x="2104568" y="794805"/>
                    <a:pt x="1806683" y="944558"/>
                  </a:cubicBezTo>
                  <a:cubicBezTo>
                    <a:pt x="1720959" y="1021040"/>
                    <a:pt x="1648530" y="1036320"/>
                    <a:pt x="1576810" y="1036320"/>
                  </a:cubicBezTo>
                  <a:lnTo>
                    <a:pt x="129861" y="1036320"/>
                  </a:lnTo>
                  <a:cubicBezTo>
                    <a:pt x="58141" y="1036320"/>
                    <a:pt x="0" y="978179"/>
                    <a:pt x="0" y="906459"/>
                  </a:cubicBezTo>
                  <a:lnTo>
                    <a:pt x="0" y="129861"/>
                  </a:lnTo>
                  <a:close/>
                </a:path>
              </a:pathLst>
            </a:cu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3" name="圆角矩形 25"/>
            <p:cNvSpPr/>
            <p:nvPr/>
          </p:nvSpPr>
          <p:spPr>
            <a:xfrm>
              <a:off x="5781023" y="3086459"/>
              <a:ext cx="2017131" cy="975360"/>
            </a:xfrm>
            <a:custGeom>
              <a:avLst/>
              <a:gdLst>
                <a:gd name="connsiteX0" fmla="*/ 0 w 1706671"/>
                <a:gd name="connsiteY0" fmla="*/ 129861 h 1036320"/>
                <a:gd name="connsiteX1" fmla="*/ 129861 w 1706671"/>
                <a:gd name="connsiteY1" fmla="*/ 0 h 1036320"/>
                <a:gd name="connsiteX2" fmla="*/ 1576810 w 1706671"/>
                <a:gd name="connsiteY2" fmla="*/ 0 h 1036320"/>
                <a:gd name="connsiteX3" fmla="*/ 1706671 w 1706671"/>
                <a:gd name="connsiteY3" fmla="*/ 129861 h 1036320"/>
                <a:gd name="connsiteX4" fmla="*/ 1706671 w 1706671"/>
                <a:gd name="connsiteY4" fmla="*/ 906459 h 1036320"/>
                <a:gd name="connsiteX5" fmla="*/ 1576810 w 1706671"/>
                <a:gd name="connsiteY5" fmla="*/ 1036320 h 1036320"/>
                <a:gd name="connsiteX6" fmla="*/ 129861 w 1706671"/>
                <a:gd name="connsiteY6" fmla="*/ 1036320 h 1036320"/>
                <a:gd name="connsiteX7" fmla="*/ 0 w 1706671"/>
                <a:gd name="connsiteY7" fmla="*/ 906459 h 1036320"/>
                <a:gd name="connsiteX8" fmla="*/ 0 w 1706671"/>
                <a:gd name="connsiteY8" fmla="*/ 129861 h 1036320"/>
                <a:gd name="connsiteX0" fmla="*/ 0 w 2114558"/>
                <a:gd name="connsiteY0" fmla="*/ 129861 h 1036320"/>
                <a:gd name="connsiteX1" fmla="*/ 129861 w 2114558"/>
                <a:gd name="connsiteY1" fmla="*/ 0 h 1036320"/>
                <a:gd name="connsiteX2" fmla="*/ 1576810 w 2114558"/>
                <a:gd name="connsiteY2" fmla="*/ 0 h 1036320"/>
                <a:gd name="connsiteX3" fmla="*/ 1706671 w 2114558"/>
                <a:gd name="connsiteY3" fmla="*/ 129861 h 1036320"/>
                <a:gd name="connsiteX4" fmla="*/ 2114550 w 2114558"/>
                <a:gd name="connsiteY4" fmla="*/ 509588 h 1036320"/>
                <a:gd name="connsiteX5" fmla="*/ 1706671 w 2114558"/>
                <a:gd name="connsiteY5" fmla="*/ 906459 h 1036320"/>
                <a:gd name="connsiteX6" fmla="*/ 1576810 w 2114558"/>
                <a:gd name="connsiteY6" fmla="*/ 1036320 h 1036320"/>
                <a:gd name="connsiteX7" fmla="*/ 129861 w 2114558"/>
                <a:gd name="connsiteY7" fmla="*/ 1036320 h 1036320"/>
                <a:gd name="connsiteX8" fmla="*/ 0 w 2114558"/>
                <a:gd name="connsiteY8" fmla="*/ 906459 h 1036320"/>
                <a:gd name="connsiteX9" fmla="*/ 0 w 2114558"/>
                <a:gd name="connsiteY9" fmla="*/ 129861 h 1036320"/>
                <a:gd name="connsiteX0" fmla="*/ 0 w 2114560"/>
                <a:gd name="connsiteY0" fmla="*/ 129861 h 1036320"/>
                <a:gd name="connsiteX1" fmla="*/ 129861 w 2114560"/>
                <a:gd name="connsiteY1" fmla="*/ 0 h 1036320"/>
                <a:gd name="connsiteX2" fmla="*/ 1576810 w 2114560"/>
                <a:gd name="connsiteY2" fmla="*/ 0 h 1036320"/>
                <a:gd name="connsiteX3" fmla="*/ 1778109 w 2114560"/>
                <a:gd name="connsiteY3" fmla="*/ 148911 h 1036320"/>
                <a:gd name="connsiteX4" fmla="*/ 2114550 w 2114560"/>
                <a:gd name="connsiteY4" fmla="*/ 509588 h 1036320"/>
                <a:gd name="connsiteX5" fmla="*/ 1706671 w 2114560"/>
                <a:gd name="connsiteY5" fmla="*/ 906459 h 1036320"/>
                <a:gd name="connsiteX6" fmla="*/ 1576810 w 2114560"/>
                <a:gd name="connsiteY6" fmla="*/ 1036320 h 1036320"/>
                <a:gd name="connsiteX7" fmla="*/ 129861 w 2114560"/>
                <a:gd name="connsiteY7" fmla="*/ 1036320 h 1036320"/>
                <a:gd name="connsiteX8" fmla="*/ 0 w 2114560"/>
                <a:gd name="connsiteY8" fmla="*/ 906459 h 1036320"/>
                <a:gd name="connsiteX9" fmla="*/ 0 w 2114560"/>
                <a:gd name="connsiteY9" fmla="*/ 129861 h 1036320"/>
                <a:gd name="connsiteX0" fmla="*/ 0 w 2114567"/>
                <a:gd name="connsiteY0" fmla="*/ 129861 h 1036320"/>
                <a:gd name="connsiteX1" fmla="*/ 129861 w 2114567"/>
                <a:gd name="connsiteY1" fmla="*/ 0 h 1036320"/>
                <a:gd name="connsiteX2" fmla="*/ 1576810 w 2114567"/>
                <a:gd name="connsiteY2" fmla="*/ 0 h 1036320"/>
                <a:gd name="connsiteX3" fmla="*/ 1778109 w 2114567"/>
                <a:gd name="connsiteY3" fmla="*/ 148911 h 1036320"/>
                <a:gd name="connsiteX4" fmla="*/ 2114550 w 2114567"/>
                <a:gd name="connsiteY4" fmla="*/ 509588 h 1036320"/>
                <a:gd name="connsiteX5" fmla="*/ 1706671 w 2114567"/>
                <a:gd name="connsiteY5" fmla="*/ 906459 h 1036320"/>
                <a:gd name="connsiteX6" fmla="*/ 1576810 w 2114567"/>
                <a:gd name="connsiteY6" fmla="*/ 1036320 h 1036320"/>
                <a:gd name="connsiteX7" fmla="*/ 129861 w 2114567"/>
                <a:gd name="connsiteY7" fmla="*/ 1036320 h 1036320"/>
                <a:gd name="connsiteX8" fmla="*/ 0 w 2114567"/>
                <a:gd name="connsiteY8" fmla="*/ 906459 h 1036320"/>
                <a:gd name="connsiteX9" fmla="*/ 0 w 2114567"/>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68"/>
                <a:gd name="connsiteY0" fmla="*/ 129861 h 1036320"/>
                <a:gd name="connsiteX1" fmla="*/ 129861 w 2114568"/>
                <a:gd name="connsiteY1" fmla="*/ 0 h 1036320"/>
                <a:gd name="connsiteX2" fmla="*/ 1576810 w 2114568"/>
                <a:gd name="connsiteY2" fmla="*/ 0 h 1036320"/>
                <a:gd name="connsiteX3" fmla="*/ 1782872 w 2114568"/>
                <a:gd name="connsiteY3" fmla="*/ 129861 h 1036320"/>
                <a:gd name="connsiteX4" fmla="*/ 2114550 w 2114568"/>
                <a:gd name="connsiteY4" fmla="*/ 509588 h 1036320"/>
                <a:gd name="connsiteX5" fmla="*/ 1706671 w 2114568"/>
                <a:gd name="connsiteY5" fmla="*/ 906459 h 1036320"/>
                <a:gd name="connsiteX6" fmla="*/ 1576810 w 2114568"/>
                <a:gd name="connsiteY6" fmla="*/ 1036320 h 1036320"/>
                <a:gd name="connsiteX7" fmla="*/ 129861 w 2114568"/>
                <a:gd name="connsiteY7" fmla="*/ 1036320 h 1036320"/>
                <a:gd name="connsiteX8" fmla="*/ 0 w 2114568"/>
                <a:gd name="connsiteY8" fmla="*/ 906459 h 1036320"/>
                <a:gd name="connsiteX9" fmla="*/ 0 w 2114568"/>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71"/>
                <a:gd name="connsiteY0" fmla="*/ 129861 h 1036320"/>
                <a:gd name="connsiteX1" fmla="*/ 129861 w 2114571"/>
                <a:gd name="connsiteY1" fmla="*/ 0 h 1036320"/>
                <a:gd name="connsiteX2" fmla="*/ 1576810 w 2114571"/>
                <a:gd name="connsiteY2" fmla="*/ 0 h 1036320"/>
                <a:gd name="connsiteX3" fmla="*/ 1811447 w 2114571"/>
                <a:gd name="connsiteY3" fmla="*/ 120336 h 1036320"/>
                <a:gd name="connsiteX4" fmla="*/ 2114550 w 2114571"/>
                <a:gd name="connsiteY4" fmla="*/ 509588 h 1036320"/>
                <a:gd name="connsiteX5" fmla="*/ 1706671 w 2114571"/>
                <a:gd name="connsiteY5" fmla="*/ 906459 h 1036320"/>
                <a:gd name="connsiteX6" fmla="*/ 1576810 w 2114571"/>
                <a:gd name="connsiteY6" fmla="*/ 1036320 h 1036320"/>
                <a:gd name="connsiteX7" fmla="*/ 129861 w 2114571"/>
                <a:gd name="connsiteY7" fmla="*/ 1036320 h 1036320"/>
                <a:gd name="connsiteX8" fmla="*/ 0 w 2114571"/>
                <a:gd name="connsiteY8" fmla="*/ 906459 h 1036320"/>
                <a:gd name="connsiteX9" fmla="*/ 0 w 2114571"/>
                <a:gd name="connsiteY9" fmla="*/ 129861 h 1036320"/>
                <a:gd name="connsiteX0" fmla="*/ 0 w 2114581"/>
                <a:gd name="connsiteY0" fmla="*/ 129861 h 1036320"/>
                <a:gd name="connsiteX1" fmla="*/ 129861 w 2114581"/>
                <a:gd name="connsiteY1" fmla="*/ 0 h 1036320"/>
                <a:gd name="connsiteX2" fmla="*/ 1576810 w 2114581"/>
                <a:gd name="connsiteY2" fmla="*/ 0 h 1036320"/>
                <a:gd name="connsiteX3" fmla="*/ 1811447 w 2114581"/>
                <a:gd name="connsiteY3" fmla="*/ 120336 h 1036320"/>
                <a:gd name="connsiteX4" fmla="*/ 2114550 w 2114581"/>
                <a:gd name="connsiteY4" fmla="*/ 509588 h 1036320"/>
                <a:gd name="connsiteX5" fmla="*/ 1706671 w 2114581"/>
                <a:gd name="connsiteY5" fmla="*/ 906459 h 1036320"/>
                <a:gd name="connsiteX6" fmla="*/ 1576810 w 2114581"/>
                <a:gd name="connsiteY6" fmla="*/ 1036320 h 1036320"/>
                <a:gd name="connsiteX7" fmla="*/ 129861 w 2114581"/>
                <a:gd name="connsiteY7" fmla="*/ 1036320 h 1036320"/>
                <a:gd name="connsiteX8" fmla="*/ 0 w 2114581"/>
                <a:gd name="connsiteY8" fmla="*/ 906459 h 1036320"/>
                <a:gd name="connsiteX9" fmla="*/ 0 w 2114581"/>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06671 w 2114586"/>
                <a:gd name="connsiteY5" fmla="*/ 906459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49534 w 2114586"/>
                <a:gd name="connsiteY5" fmla="*/ 930271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598"/>
                <a:gd name="connsiteY0" fmla="*/ 129861 h 1036320"/>
                <a:gd name="connsiteX1" fmla="*/ 129861 w 2114598"/>
                <a:gd name="connsiteY1" fmla="*/ 0 h 1036320"/>
                <a:gd name="connsiteX2" fmla="*/ 1576810 w 2114598"/>
                <a:gd name="connsiteY2" fmla="*/ 0 h 1036320"/>
                <a:gd name="connsiteX3" fmla="*/ 1811447 w 2114598"/>
                <a:gd name="connsiteY3" fmla="*/ 120336 h 1036320"/>
                <a:gd name="connsiteX4" fmla="*/ 2114550 w 2114598"/>
                <a:gd name="connsiteY4" fmla="*/ 509588 h 1036320"/>
                <a:gd name="connsiteX5" fmla="*/ 1782871 w 2114598"/>
                <a:gd name="connsiteY5" fmla="*/ 939796 h 1036320"/>
                <a:gd name="connsiteX6" fmla="*/ 1576810 w 2114598"/>
                <a:gd name="connsiteY6" fmla="*/ 1036320 h 1036320"/>
                <a:gd name="connsiteX7" fmla="*/ 129861 w 2114598"/>
                <a:gd name="connsiteY7" fmla="*/ 1036320 h 1036320"/>
                <a:gd name="connsiteX8" fmla="*/ 0 w 2114598"/>
                <a:gd name="connsiteY8" fmla="*/ 906459 h 1036320"/>
                <a:gd name="connsiteX9" fmla="*/ 0 w 2114598"/>
                <a:gd name="connsiteY9" fmla="*/ 129861 h 1036320"/>
                <a:gd name="connsiteX0" fmla="*/ 0 w 2114614"/>
                <a:gd name="connsiteY0" fmla="*/ 129861 h 1036320"/>
                <a:gd name="connsiteX1" fmla="*/ 129861 w 2114614"/>
                <a:gd name="connsiteY1" fmla="*/ 0 h 1036320"/>
                <a:gd name="connsiteX2" fmla="*/ 1576810 w 2114614"/>
                <a:gd name="connsiteY2" fmla="*/ 0 h 1036320"/>
                <a:gd name="connsiteX3" fmla="*/ 1811447 w 2114614"/>
                <a:gd name="connsiteY3" fmla="*/ 120336 h 1036320"/>
                <a:gd name="connsiteX4" fmla="*/ 2114550 w 2114614"/>
                <a:gd name="connsiteY4" fmla="*/ 509588 h 1036320"/>
                <a:gd name="connsiteX5" fmla="*/ 1782871 w 2114614"/>
                <a:gd name="connsiteY5" fmla="*/ 939796 h 1036320"/>
                <a:gd name="connsiteX6" fmla="*/ 1576810 w 2114614"/>
                <a:gd name="connsiteY6" fmla="*/ 1036320 h 1036320"/>
                <a:gd name="connsiteX7" fmla="*/ 129861 w 2114614"/>
                <a:gd name="connsiteY7" fmla="*/ 1036320 h 1036320"/>
                <a:gd name="connsiteX8" fmla="*/ 0 w 2114614"/>
                <a:gd name="connsiteY8" fmla="*/ 906459 h 1036320"/>
                <a:gd name="connsiteX9" fmla="*/ 0 w 2114614"/>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782871 w 2114586"/>
                <a:gd name="connsiteY5" fmla="*/ 939796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586"/>
                <a:gd name="connsiteY0" fmla="*/ 129861 h 1036320"/>
                <a:gd name="connsiteX1" fmla="*/ 129861 w 2114586"/>
                <a:gd name="connsiteY1" fmla="*/ 0 h 1036320"/>
                <a:gd name="connsiteX2" fmla="*/ 1576810 w 2114586"/>
                <a:gd name="connsiteY2" fmla="*/ 0 h 1036320"/>
                <a:gd name="connsiteX3" fmla="*/ 1811447 w 2114586"/>
                <a:gd name="connsiteY3" fmla="*/ 120336 h 1036320"/>
                <a:gd name="connsiteX4" fmla="*/ 2114550 w 2114586"/>
                <a:gd name="connsiteY4" fmla="*/ 509588 h 1036320"/>
                <a:gd name="connsiteX5" fmla="*/ 1806683 w 2114586"/>
                <a:gd name="connsiteY5" fmla="*/ 944558 h 1036320"/>
                <a:gd name="connsiteX6" fmla="*/ 1576810 w 2114586"/>
                <a:gd name="connsiteY6" fmla="*/ 1036320 h 1036320"/>
                <a:gd name="connsiteX7" fmla="*/ 129861 w 2114586"/>
                <a:gd name="connsiteY7" fmla="*/ 1036320 h 1036320"/>
                <a:gd name="connsiteX8" fmla="*/ 0 w 2114586"/>
                <a:gd name="connsiteY8" fmla="*/ 906459 h 1036320"/>
                <a:gd name="connsiteX9" fmla="*/ 0 w 2114586"/>
                <a:gd name="connsiteY9" fmla="*/ 129861 h 1036320"/>
                <a:gd name="connsiteX0" fmla="*/ 0 w 2114731"/>
                <a:gd name="connsiteY0" fmla="*/ 129861 h 1036320"/>
                <a:gd name="connsiteX1" fmla="*/ 129861 w 2114731"/>
                <a:gd name="connsiteY1" fmla="*/ 0 h 1036320"/>
                <a:gd name="connsiteX2" fmla="*/ 1576810 w 2114731"/>
                <a:gd name="connsiteY2" fmla="*/ 0 h 1036320"/>
                <a:gd name="connsiteX3" fmla="*/ 1811447 w 2114731"/>
                <a:gd name="connsiteY3" fmla="*/ 120336 h 1036320"/>
                <a:gd name="connsiteX4" fmla="*/ 2114550 w 2114731"/>
                <a:gd name="connsiteY4" fmla="*/ 509588 h 1036320"/>
                <a:gd name="connsiteX5" fmla="*/ 1806683 w 2114731"/>
                <a:gd name="connsiteY5" fmla="*/ 944558 h 1036320"/>
                <a:gd name="connsiteX6" fmla="*/ 1576810 w 2114731"/>
                <a:gd name="connsiteY6" fmla="*/ 1036320 h 1036320"/>
                <a:gd name="connsiteX7" fmla="*/ 129861 w 2114731"/>
                <a:gd name="connsiteY7" fmla="*/ 1036320 h 1036320"/>
                <a:gd name="connsiteX8" fmla="*/ 0 w 2114731"/>
                <a:gd name="connsiteY8" fmla="*/ 906459 h 1036320"/>
                <a:gd name="connsiteX9" fmla="*/ 0 w 2114731"/>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11447 w 2143202"/>
                <a:gd name="connsiteY3" fmla="*/ 1203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 name="connsiteX0" fmla="*/ 0 w 2143202"/>
                <a:gd name="connsiteY0" fmla="*/ 129861 h 1036320"/>
                <a:gd name="connsiteX1" fmla="*/ 129861 w 2143202"/>
                <a:gd name="connsiteY1" fmla="*/ 0 h 1036320"/>
                <a:gd name="connsiteX2" fmla="*/ 1576810 w 2143202"/>
                <a:gd name="connsiteY2" fmla="*/ 0 h 1036320"/>
                <a:gd name="connsiteX3" fmla="*/ 1840022 w 2143202"/>
                <a:gd name="connsiteY3" fmla="*/ 107636 h 1036320"/>
                <a:gd name="connsiteX4" fmla="*/ 2143125 w 2143202"/>
                <a:gd name="connsiteY4" fmla="*/ 509588 h 1036320"/>
                <a:gd name="connsiteX5" fmla="*/ 1806683 w 2143202"/>
                <a:gd name="connsiteY5" fmla="*/ 944558 h 1036320"/>
                <a:gd name="connsiteX6" fmla="*/ 1576810 w 2143202"/>
                <a:gd name="connsiteY6" fmla="*/ 1036320 h 1036320"/>
                <a:gd name="connsiteX7" fmla="*/ 129861 w 2143202"/>
                <a:gd name="connsiteY7" fmla="*/ 1036320 h 1036320"/>
                <a:gd name="connsiteX8" fmla="*/ 0 w 2143202"/>
                <a:gd name="connsiteY8" fmla="*/ 906459 h 1036320"/>
                <a:gd name="connsiteX9" fmla="*/ 0 w 2143202"/>
                <a:gd name="connsiteY9" fmla="*/ 129861 h 103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43202" h="1036320">
                  <a:moveTo>
                    <a:pt x="0" y="129861"/>
                  </a:moveTo>
                  <a:cubicBezTo>
                    <a:pt x="0" y="58141"/>
                    <a:pt x="58141" y="0"/>
                    <a:pt x="129861" y="0"/>
                  </a:cubicBezTo>
                  <a:lnTo>
                    <a:pt x="1576810" y="0"/>
                  </a:lnTo>
                  <a:cubicBezTo>
                    <a:pt x="1648530" y="0"/>
                    <a:pt x="1782872" y="69254"/>
                    <a:pt x="1840022" y="107636"/>
                  </a:cubicBezTo>
                  <a:cubicBezTo>
                    <a:pt x="2052180" y="223100"/>
                    <a:pt x="2145278" y="375075"/>
                    <a:pt x="2143125" y="509588"/>
                  </a:cubicBezTo>
                  <a:cubicBezTo>
                    <a:pt x="2145278" y="633941"/>
                    <a:pt x="2104568" y="794805"/>
                    <a:pt x="1806683" y="944558"/>
                  </a:cubicBezTo>
                  <a:cubicBezTo>
                    <a:pt x="1720959" y="1021040"/>
                    <a:pt x="1648530" y="1036320"/>
                    <a:pt x="1576810" y="1036320"/>
                  </a:cubicBezTo>
                  <a:lnTo>
                    <a:pt x="129861" y="1036320"/>
                  </a:lnTo>
                  <a:cubicBezTo>
                    <a:pt x="58141" y="1036320"/>
                    <a:pt x="0" y="978179"/>
                    <a:pt x="0" y="906459"/>
                  </a:cubicBezTo>
                  <a:lnTo>
                    <a:pt x="0" y="129861"/>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任意多边形 23"/>
            <p:cNvSpPr/>
            <p:nvPr/>
          </p:nvSpPr>
          <p:spPr>
            <a:xfrm flipH="1">
              <a:off x="5541746" y="2869662"/>
              <a:ext cx="5109028" cy="1408957"/>
            </a:xfrm>
            <a:custGeom>
              <a:avLst/>
              <a:gdLst>
                <a:gd name="connsiteX0" fmla="*/ 5051503 w 5428342"/>
                <a:gd name="connsiteY0" fmla="*/ 225265 h 1497017"/>
                <a:gd name="connsiteX1" fmla="*/ 5175324 w 5428342"/>
                <a:gd name="connsiteY1" fmla="*/ 349086 h 1497017"/>
                <a:gd name="connsiteX2" fmla="*/ 5175324 w 5428342"/>
                <a:gd name="connsiteY2" fmla="*/ 748509 h 1497017"/>
                <a:gd name="connsiteX3" fmla="*/ 5174003 w 5428342"/>
                <a:gd name="connsiteY3" fmla="*/ 748509 h 1497017"/>
                <a:gd name="connsiteX4" fmla="*/ 5174003 w 5428342"/>
                <a:gd name="connsiteY4" fmla="*/ 748509 h 1497017"/>
                <a:gd name="connsiteX5" fmla="*/ 5175323 w 5428342"/>
                <a:gd name="connsiteY5" fmla="*/ 748509 h 1497017"/>
                <a:gd name="connsiteX6" fmla="*/ 5175323 w 5428342"/>
                <a:gd name="connsiteY6" fmla="*/ 1147932 h 1497017"/>
                <a:gd name="connsiteX7" fmla="*/ 5051502 w 5428342"/>
                <a:gd name="connsiteY7" fmla="*/ 1271753 h 1497017"/>
                <a:gd name="connsiteX8" fmla="*/ 4181935 w 5428342"/>
                <a:gd name="connsiteY8" fmla="*/ 1271753 h 1497017"/>
                <a:gd name="connsiteX9" fmla="*/ 3733494 w 5428342"/>
                <a:gd name="connsiteY9" fmla="*/ 1271753 h 1497017"/>
                <a:gd name="connsiteX10" fmla="*/ 3639436 w 5428342"/>
                <a:gd name="connsiteY10" fmla="*/ 1271753 h 1497017"/>
                <a:gd name="connsiteX11" fmla="*/ 3514076 w 5428342"/>
                <a:gd name="connsiteY11" fmla="*/ 1244454 h 1497017"/>
                <a:gd name="connsiteX12" fmla="*/ 3342954 w 5428342"/>
                <a:gd name="connsiteY12" fmla="*/ 1141461 h 1497017"/>
                <a:gd name="connsiteX13" fmla="*/ 3326962 w 5428342"/>
                <a:gd name="connsiteY13" fmla="*/ 1131780 h 1497017"/>
                <a:gd name="connsiteX14" fmla="*/ 2818407 w 5428342"/>
                <a:gd name="connsiteY14" fmla="*/ 838338 h 1497017"/>
                <a:gd name="connsiteX15" fmla="*/ 2609938 w 5428342"/>
                <a:gd name="connsiteY15" fmla="*/ 838338 h 1497017"/>
                <a:gd name="connsiteX16" fmla="*/ 1984645 w 5428342"/>
                <a:gd name="connsiteY16" fmla="*/ 1199139 h 1497017"/>
                <a:gd name="connsiteX17" fmla="*/ 1981719 w 5428342"/>
                <a:gd name="connsiteY17" fmla="*/ 1199139 h 1497017"/>
                <a:gd name="connsiteX18" fmla="*/ 1906428 w 5428342"/>
                <a:gd name="connsiteY18" fmla="*/ 1244454 h 1497017"/>
                <a:gd name="connsiteX19" fmla="*/ 1781068 w 5428342"/>
                <a:gd name="connsiteY19" fmla="*/ 1271753 h 1497017"/>
                <a:gd name="connsiteX20" fmla="*/ 1734358 w 5428342"/>
                <a:gd name="connsiteY20" fmla="*/ 1271753 h 1497017"/>
                <a:gd name="connsiteX21" fmla="*/ 1238568 w 5428342"/>
                <a:gd name="connsiteY21" fmla="*/ 1271753 h 1497017"/>
                <a:gd name="connsiteX22" fmla="*/ 376844 w 5428342"/>
                <a:gd name="connsiteY22" fmla="*/ 1271753 h 1497017"/>
                <a:gd name="connsiteX23" fmla="*/ 253023 w 5428342"/>
                <a:gd name="connsiteY23" fmla="*/ 1147932 h 1497017"/>
                <a:gd name="connsiteX24" fmla="*/ 253023 w 5428342"/>
                <a:gd name="connsiteY24" fmla="*/ 851378 h 1497017"/>
                <a:gd name="connsiteX25" fmla="*/ 252910 w 5428342"/>
                <a:gd name="connsiteY25" fmla="*/ 851378 h 1497017"/>
                <a:gd name="connsiteX26" fmla="*/ 252910 w 5428342"/>
                <a:gd name="connsiteY26" fmla="*/ 645638 h 1497017"/>
                <a:gd name="connsiteX27" fmla="*/ 253024 w 5428342"/>
                <a:gd name="connsiteY27" fmla="*/ 645638 h 1497017"/>
                <a:gd name="connsiteX28" fmla="*/ 253024 w 5428342"/>
                <a:gd name="connsiteY28" fmla="*/ 349086 h 1497017"/>
                <a:gd name="connsiteX29" fmla="*/ 376845 w 5428342"/>
                <a:gd name="connsiteY29" fmla="*/ 225265 h 1497017"/>
                <a:gd name="connsiteX30" fmla="*/ 1238569 w 5428342"/>
                <a:gd name="connsiteY30" fmla="*/ 225265 h 1497017"/>
                <a:gd name="connsiteX31" fmla="*/ 1734359 w 5428342"/>
                <a:gd name="connsiteY31" fmla="*/ 225265 h 1497017"/>
                <a:gd name="connsiteX32" fmla="*/ 1781069 w 5428342"/>
                <a:gd name="connsiteY32" fmla="*/ 225265 h 1497017"/>
                <a:gd name="connsiteX33" fmla="*/ 1906429 w 5428342"/>
                <a:gd name="connsiteY33" fmla="*/ 252564 h 1497017"/>
                <a:gd name="connsiteX34" fmla="*/ 1981720 w 5428342"/>
                <a:gd name="connsiteY34" fmla="*/ 297879 h 1497017"/>
                <a:gd name="connsiteX35" fmla="*/ 1984646 w 5428342"/>
                <a:gd name="connsiteY35" fmla="*/ 297879 h 1497017"/>
                <a:gd name="connsiteX36" fmla="*/ 2609939 w 5428342"/>
                <a:gd name="connsiteY36" fmla="*/ 658680 h 1497017"/>
                <a:gd name="connsiteX37" fmla="*/ 2818408 w 5428342"/>
                <a:gd name="connsiteY37" fmla="*/ 658680 h 1497017"/>
                <a:gd name="connsiteX38" fmla="*/ 3326963 w 5428342"/>
                <a:gd name="connsiteY38" fmla="*/ 365238 h 1497017"/>
                <a:gd name="connsiteX39" fmla="*/ 3342955 w 5428342"/>
                <a:gd name="connsiteY39" fmla="*/ 355557 h 1497017"/>
                <a:gd name="connsiteX40" fmla="*/ 3514076 w 5428342"/>
                <a:gd name="connsiteY40" fmla="*/ 252564 h 1497017"/>
                <a:gd name="connsiteX41" fmla="*/ 3639436 w 5428342"/>
                <a:gd name="connsiteY41" fmla="*/ 225265 h 1497017"/>
                <a:gd name="connsiteX42" fmla="*/ 3733495 w 5428342"/>
                <a:gd name="connsiteY42" fmla="*/ 225265 h 1497017"/>
                <a:gd name="connsiteX43" fmla="*/ 4181936 w 5428342"/>
                <a:gd name="connsiteY43" fmla="*/ 225265 h 1497017"/>
                <a:gd name="connsiteX44" fmla="*/ 3605041 w 5428342"/>
                <a:gd name="connsiteY44" fmla="*/ 0 h 1497017"/>
                <a:gd name="connsiteX45" fmla="*/ 3392166 w 5428342"/>
                <a:gd name="connsiteY45" fmla="*/ 58972 h 1497017"/>
                <a:gd name="connsiteX46" fmla="*/ 2818407 w 5428342"/>
                <a:gd name="connsiteY46" fmla="*/ 395057 h 1497017"/>
                <a:gd name="connsiteX47" fmla="*/ 2609938 w 5428342"/>
                <a:gd name="connsiteY47" fmla="*/ 395057 h 1497017"/>
                <a:gd name="connsiteX48" fmla="*/ 2214473 w 5428342"/>
                <a:gd name="connsiteY48" fmla="*/ 166869 h 1497017"/>
                <a:gd name="connsiteX49" fmla="*/ 2121315 w 5428342"/>
                <a:gd name="connsiteY49" fmla="*/ 109372 h 1497017"/>
                <a:gd name="connsiteX50" fmla="*/ 2037624 w 5428342"/>
                <a:gd name="connsiteY50" fmla="*/ 58972 h 1497017"/>
                <a:gd name="connsiteX51" fmla="*/ 1824749 w 5428342"/>
                <a:gd name="connsiteY51" fmla="*/ 0 h 1497017"/>
                <a:gd name="connsiteX52" fmla="*/ 1230424 w 5428342"/>
                <a:gd name="connsiteY52" fmla="*/ 849 h 1497017"/>
                <a:gd name="connsiteX53" fmla="*/ 1230424 w 5428342"/>
                <a:gd name="connsiteY53" fmla="*/ 2413 h 1497017"/>
                <a:gd name="connsiteX54" fmla="*/ 133438 w 5428342"/>
                <a:gd name="connsiteY54" fmla="*/ 2413 h 1497017"/>
                <a:gd name="connsiteX55" fmla="*/ 0 w 5428342"/>
                <a:gd name="connsiteY55" fmla="*/ 135851 h 1497017"/>
                <a:gd name="connsiteX56" fmla="*/ 0 w 5428342"/>
                <a:gd name="connsiteY56" fmla="*/ 914375 h 1497017"/>
                <a:gd name="connsiteX57" fmla="*/ 0 w 5428342"/>
                <a:gd name="connsiteY57" fmla="*/ 1363579 h 1497017"/>
                <a:gd name="connsiteX58" fmla="*/ 133438 w 5428342"/>
                <a:gd name="connsiteY58" fmla="*/ 1497017 h 1497017"/>
                <a:gd name="connsiteX59" fmla="*/ 1686405 w 5428342"/>
                <a:gd name="connsiteY59" fmla="*/ 1497017 h 1497017"/>
                <a:gd name="connsiteX60" fmla="*/ 1686405 w 5428342"/>
                <a:gd name="connsiteY60" fmla="*/ 1496820 h 1497017"/>
                <a:gd name="connsiteX61" fmla="*/ 1824749 w 5428342"/>
                <a:gd name="connsiteY61" fmla="*/ 1497017 h 1497017"/>
                <a:gd name="connsiteX62" fmla="*/ 2037624 w 5428342"/>
                <a:gd name="connsiteY62" fmla="*/ 1438045 h 1497017"/>
                <a:gd name="connsiteX63" fmla="*/ 2121315 w 5428342"/>
                <a:gd name="connsiteY63" fmla="*/ 1387645 h 1497017"/>
                <a:gd name="connsiteX64" fmla="*/ 2154423 w 5428342"/>
                <a:gd name="connsiteY64" fmla="*/ 1367211 h 1497017"/>
                <a:gd name="connsiteX65" fmla="*/ 2609938 w 5428342"/>
                <a:gd name="connsiteY65" fmla="*/ 1104373 h 1497017"/>
                <a:gd name="connsiteX66" fmla="*/ 2818407 w 5428342"/>
                <a:gd name="connsiteY66" fmla="*/ 1104373 h 1497017"/>
                <a:gd name="connsiteX67" fmla="*/ 3119246 w 5428342"/>
                <a:gd name="connsiteY67" fmla="*/ 1277961 h 1497017"/>
                <a:gd name="connsiteX68" fmla="*/ 3119246 w 5428342"/>
                <a:gd name="connsiteY68" fmla="*/ 1280155 h 1497017"/>
                <a:gd name="connsiteX69" fmla="*/ 3180682 w 5428342"/>
                <a:gd name="connsiteY69" fmla="*/ 1317854 h 1497017"/>
                <a:gd name="connsiteX70" fmla="*/ 3377450 w 5428342"/>
                <a:gd name="connsiteY70" fmla="*/ 1438045 h 1497017"/>
                <a:gd name="connsiteX71" fmla="*/ 3590324 w 5428342"/>
                <a:gd name="connsiteY71" fmla="*/ 1497017 h 1497017"/>
                <a:gd name="connsiteX72" fmla="*/ 3630476 w 5428342"/>
                <a:gd name="connsiteY72" fmla="*/ 1496960 h 1497017"/>
                <a:gd name="connsiteX73" fmla="*/ 3630476 w 5428342"/>
                <a:gd name="connsiteY73" fmla="*/ 1497017 h 1497017"/>
                <a:gd name="connsiteX74" fmla="*/ 5294904 w 5428342"/>
                <a:gd name="connsiteY74" fmla="*/ 1497017 h 1497017"/>
                <a:gd name="connsiteX75" fmla="*/ 5428342 w 5428342"/>
                <a:gd name="connsiteY75" fmla="*/ 1363579 h 1497017"/>
                <a:gd name="connsiteX76" fmla="*/ 5428342 w 5428342"/>
                <a:gd name="connsiteY76" fmla="*/ 914375 h 1497017"/>
                <a:gd name="connsiteX77" fmla="*/ 5428342 w 5428342"/>
                <a:gd name="connsiteY77" fmla="*/ 135851 h 1497017"/>
                <a:gd name="connsiteX78" fmla="*/ 5294904 w 5428342"/>
                <a:gd name="connsiteY78" fmla="*/ 2413 h 149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28342" h="1497017">
                  <a:moveTo>
                    <a:pt x="5051503" y="225265"/>
                  </a:moveTo>
                  <a:cubicBezTo>
                    <a:pt x="5119887" y="225265"/>
                    <a:pt x="5175324" y="280702"/>
                    <a:pt x="5175324" y="349086"/>
                  </a:cubicBezTo>
                  <a:lnTo>
                    <a:pt x="5175324" y="748509"/>
                  </a:lnTo>
                  <a:lnTo>
                    <a:pt x="5174003" y="748509"/>
                  </a:lnTo>
                  <a:lnTo>
                    <a:pt x="5174003" y="748509"/>
                  </a:lnTo>
                  <a:lnTo>
                    <a:pt x="5175323" y="748509"/>
                  </a:lnTo>
                  <a:lnTo>
                    <a:pt x="5175323" y="1147932"/>
                  </a:lnTo>
                  <a:cubicBezTo>
                    <a:pt x="5175323" y="1216316"/>
                    <a:pt x="5119886" y="1271753"/>
                    <a:pt x="5051502" y="1271753"/>
                  </a:cubicBezTo>
                  <a:lnTo>
                    <a:pt x="4181935" y="1271753"/>
                  </a:lnTo>
                  <a:lnTo>
                    <a:pt x="3733494" y="1271753"/>
                  </a:lnTo>
                  <a:lnTo>
                    <a:pt x="3639436" y="1271753"/>
                  </a:lnTo>
                  <a:cubicBezTo>
                    <a:pt x="3606696" y="1267479"/>
                    <a:pt x="3543196" y="1263204"/>
                    <a:pt x="3514076" y="1244454"/>
                  </a:cubicBezTo>
                  <a:cubicBezTo>
                    <a:pt x="3453199" y="1208094"/>
                    <a:pt x="3396266" y="1173732"/>
                    <a:pt x="3342954" y="1141461"/>
                  </a:cubicBezTo>
                  <a:lnTo>
                    <a:pt x="3326962" y="1131780"/>
                  </a:lnTo>
                  <a:lnTo>
                    <a:pt x="2818407" y="838338"/>
                  </a:lnTo>
                  <a:cubicBezTo>
                    <a:pt x="2761246" y="806413"/>
                    <a:pt x="2667099" y="806413"/>
                    <a:pt x="2609938" y="838338"/>
                  </a:cubicBezTo>
                  <a:lnTo>
                    <a:pt x="1984645" y="1199139"/>
                  </a:lnTo>
                  <a:lnTo>
                    <a:pt x="1981719" y="1199139"/>
                  </a:lnTo>
                  <a:lnTo>
                    <a:pt x="1906428" y="1244454"/>
                  </a:lnTo>
                  <a:cubicBezTo>
                    <a:pt x="1877307" y="1263204"/>
                    <a:pt x="1813808" y="1267479"/>
                    <a:pt x="1781068" y="1271753"/>
                  </a:cubicBezTo>
                  <a:lnTo>
                    <a:pt x="1734358" y="1271753"/>
                  </a:lnTo>
                  <a:lnTo>
                    <a:pt x="1238568" y="1271753"/>
                  </a:lnTo>
                  <a:lnTo>
                    <a:pt x="376844" y="1271753"/>
                  </a:lnTo>
                  <a:cubicBezTo>
                    <a:pt x="308460" y="1271753"/>
                    <a:pt x="253023" y="1216316"/>
                    <a:pt x="253023" y="1147932"/>
                  </a:cubicBezTo>
                  <a:lnTo>
                    <a:pt x="253023" y="851378"/>
                  </a:lnTo>
                  <a:lnTo>
                    <a:pt x="252910" y="851378"/>
                  </a:lnTo>
                  <a:lnTo>
                    <a:pt x="252910" y="645638"/>
                  </a:lnTo>
                  <a:lnTo>
                    <a:pt x="253024" y="645638"/>
                  </a:lnTo>
                  <a:lnTo>
                    <a:pt x="253024" y="349086"/>
                  </a:lnTo>
                  <a:cubicBezTo>
                    <a:pt x="253024" y="280702"/>
                    <a:pt x="308461" y="225265"/>
                    <a:pt x="376845" y="225265"/>
                  </a:cubicBezTo>
                  <a:lnTo>
                    <a:pt x="1238569" y="225265"/>
                  </a:lnTo>
                  <a:lnTo>
                    <a:pt x="1734359" y="225265"/>
                  </a:lnTo>
                  <a:lnTo>
                    <a:pt x="1781069" y="225265"/>
                  </a:lnTo>
                  <a:cubicBezTo>
                    <a:pt x="1813808" y="229540"/>
                    <a:pt x="1877308" y="233814"/>
                    <a:pt x="1906429" y="252564"/>
                  </a:cubicBezTo>
                  <a:lnTo>
                    <a:pt x="1981720" y="297879"/>
                  </a:lnTo>
                  <a:lnTo>
                    <a:pt x="1984646" y="297879"/>
                  </a:lnTo>
                  <a:lnTo>
                    <a:pt x="2609939" y="658680"/>
                  </a:lnTo>
                  <a:cubicBezTo>
                    <a:pt x="2667099" y="690605"/>
                    <a:pt x="2761247" y="690605"/>
                    <a:pt x="2818408" y="658680"/>
                  </a:cubicBezTo>
                  <a:lnTo>
                    <a:pt x="3326963" y="365238"/>
                  </a:lnTo>
                  <a:lnTo>
                    <a:pt x="3342955" y="355557"/>
                  </a:lnTo>
                  <a:cubicBezTo>
                    <a:pt x="3396266" y="323286"/>
                    <a:pt x="3453200" y="288924"/>
                    <a:pt x="3514076" y="252564"/>
                  </a:cubicBezTo>
                  <a:cubicBezTo>
                    <a:pt x="3543197" y="233814"/>
                    <a:pt x="3606697" y="229540"/>
                    <a:pt x="3639436" y="225265"/>
                  </a:cubicBezTo>
                  <a:lnTo>
                    <a:pt x="3733495" y="225265"/>
                  </a:lnTo>
                  <a:lnTo>
                    <a:pt x="4181936" y="225265"/>
                  </a:lnTo>
                  <a:close/>
                  <a:moveTo>
                    <a:pt x="3605041" y="0"/>
                  </a:moveTo>
                  <a:cubicBezTo>
                    <a:pt x="3490656" y="2769"/>
                    <a:pt x="3467950" y="22427"/>
                    <a:pt x="3392166" y="58972"/>
                  </a:cubicBezTo>
                  <a:cubicBezTo>
                    <a:pt x="3279295" y="124100"/>
                    <a:pt x="2948779" y="339043"/>
                    <a:pt x="2818407" y="395057"/>
                  </a:cubicBezTo>
                  <a:cubicBezTo>
                    <a:pt x="2688036" y="451071"/>
                    <a:pt x="2667099" y="428663"/>
                    <a:pt x="2609938" y="395057"/>
                  </a:cubicBezTo>
                  <a:lnTo>
                    <a:pt x="2214473" y="166869"/>
                  </a:lnTo>
                  <a:lnTo>
                    <a:pt x="2121315" y="109372"/>
                  </a:lnTo>
                  <a:cubicBezTo>
                    <a:pt x="2087603" y="88662"/>
                    <a:pt x="2058788" y="71184"/>
                    <a:pt x="2037624" y="58972"/>
                  </a:cubicBezTo>
                  <a:cubicBezTo>
                    <a:pt x="1961840" y="22427"/>
                    <a:pt x="1939134" y="2769"/>
                    <a:pt x="1824749" y="0"/>
                  </a:cubicBezTo>
                  <a:lnTo>
                    <a:pt x="1230424" y="849"/>
                  </a:lnTo>
                  <a:lnTo>
                    <a:pt x="1230424" y="2413"/>
                  </a:lnTo>
                  <a:lnTo>
                    <a:pt x="133438" y="2413"/>
                  </a:lnTo>
                  <a:cubicBezTo>
                    <a:pt x="59742" y="2413"/>
                    <a:pt x="0" y="62155"/>
                    <a:pt x="0" y="135851"/>
                  </a:cubicBezTo>
                  <a:lnTo>
                    <a:pt x="0" y="914375"/>
                  </a:lnTo>
                  <a:lnTo>
                    <a:pt x="0" y="1363579"/>
                  </a:lnTo>
                  <a:cubicBezTo>
                    <a:pt x="0" y="1437275"/>
                    <a:pt x="59742" y="1497017"/>
                    <a:pt x="133438" y="1497017"/>
                  </a:cubicBezTo>
                  <a:lnTo>
                    <a:pt x="1686405" y="1497017"/>
                  </a:lnTo>
                  <a:lnTo>
                    <a:pt x="1686405" y="1496820"/>
                  </a:lnTo>
                  <a:lnTo>
                    <a:pt x="1824749" y="1497017"/>
                  </a:lnTo>
                  <a:cubicBezTo>
                    <a:pt x="1939134" y="1494248"/>
                    <a:pt x="1961840" y="1474590"/>
                    <a:pt x="2037624" y="1438045"/>
                  </a:cubicBezTo>
                  <a:cubicBezTo>
                    <a:pt x="2058788" y="1425834"/>
                    <a:pt x="2087603" y="1408355"/>
                    <a:pt x="2121315" y="1387645"/>
                  </a:cubicBezTo>
                  <a:lnTo>
                    <a:pt x="2154423" y="1367211"/>
                  </a:lnTo>
                  <a:lnTo>
                    <a:pt x="2609938" y="1104373"/>
                  </a:lnTo>
                  <a:cubicBezTo>
                    <a:pt x="2667099" y="1070767"/>
                    <a:pt x="2761246" y="1070767"/>
                    <a:pt x="2818407" y="1104373"/>
                  </a:cubicBezTo>
                  <a:lnTo>
                    <a:pt x="3119246" y="1277961"/>
                  </a:lnTo>
                  <a:lnTo>
                    <a:pt x="3119246" y="1280155"/>
                  </a:lnTo>
                  <a:lnTo>
                    <a:pt x="3180682" y="1317854"/>
                  </a:lnTo>
                  <a:cubicBezTo>
                    <a:pt x="3262190" y="1368131"/>
                    <a:pt x="3335123" y="1413622"/>
                    <a:pt x="3377450" y="1438045"/>
                  </a:cubicBezTo>
                  <a:cubicBezTo>
                    <a:pt x="3453233" y="1474590"/>
                    <a:pt x="3475939" y="1494248"/>
                    <a:pt x="3590324" y="1497017"/>
                  </a:cubicBezTo>
                  <a:lnTo>
                    <a:pt x="3630476" y="1496960"/>
                  </a:lnTo>
                  <a:lnTo>
                    <a:pt x="3630476" y="1497017"/>
                  </a:lnTo>
                  <a:lnTo>
                    <a:pt x="5294904" y="1497017"/>
                  </a:lnTo>
                  <a:cubicBezTo>
                    <a:pt x="5368600" y="1497017"/>
                    <a:pt x="5428342" y="1437275"/>
                    <a:pt x="5428342" y="1363579"/>
                  </a:cubicBezTo>
                  <a:lnTo>
                    <a:pt x="5428342" y="914375"/>
                  </a:lnTo>
                  <a:lnTo>
                    <a:pt x="5428342" y="135851"/>
                  </a:lnTo>
                  <a:cubicBezTo>
                    <a:pt x="5428342" y="62155"/>
                    <a:pt x="5368600" y="2413"/>
                    <a:pt x="5294904" y="2413"/>
                  </a:cubicBezTo>
                  <a:close/>
                </a:path>
              </a:pathLst>
            </a:custGeom>
            <a:gradFill flip="none" rotWithShape="1">
              <a:gsLst>
                <a:gs pos="100000">
                  <a:srgbClr val="EAEAEA"/>
                </a:gs>
                <a:gs pos="0">
                  <a:schemeClr val="bg1"/>
                </a:gs>
              </a:gsLst>
              <a:lin ang="18900000" scaled="1"/>
              <a:tileRect/>
            </a:gradFill>
            <a:ln>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dirty="0">
                <a:solidFill>
                  <a:prstClr val="white"/>
                </a:solidFill>
              </a:endParaRPr>
            </a:p>
          </p:txBody>
        </p:sp>
        <p:sp>
          <p:nvSpPr>
            <p:cNvPr id="25" name="任意多边形 24"/>
            <p:cNvSpPr/>
            <p:nvPr/>
          </p:nvSpPr>
          <p:spPr>
            <a:xfrm rot="10800000">
              <a:off x="5541746" y="2869660"/>
              <a:ext cx="5109028" cy="1408957"/>
            </a:xfrm>
            <a:custGeom>
              <a:avLst/>
              <a:gdLst>
                <a:gd name="connsiteX0" fmla="*/ 5428342 w 5428342"/>
                <a:gd name="connsiteY0" fmla="*/ 1363579 h 1497017"/>
                <a:gd name="connsiteX1" fmla="*/ 5428342 w 5428342"/>
                <a:gd name="connsiteY1" fmla="*/ 914375 h 1497017"/>
                <a:gd name="connsiteX2" fmla="*/ 5428342 w 5428342"/>
                <a:gd name="connsiteY2" fmla="*/ 135851 h 1497017"/>
                <a:gd name="connsiteX3" fmla="*/ 5294904 w 5428342"/>
                <a:gd name="connsiteY3" fmla="*/ 2413 h 1497017"/>
                <a:gd name="connsiteX4" fmla="*/ 3605041 w 5428342"/>
                <a:gd name="connsiteY4" fmla="*/ 0 h 1497017"/>
                <a:gd name="connsiteX5" fmla="*/ 3392166 w 5428342"/>
                <a:gd name="connsiteY5" fmla="*/ 58972 h 1497017"/>
                <a:gd name="connsiteX6" fmla="*/ 2818407 w 5428342"/>
                <a:gd name="connsiteY6" fmla="*/ 395057 h 1497017"/>
                <a:gd name="connsiteX7" fmla="*/ 2609938 w 5428342"/>
                <a:gd name="connsiteY7" fmla="*/ 395057 h 1497017"/>
                <a:gd name="connsiteX8" fmla="*/ 2214473 w 5428342"/>
                <a:gd name="connsiteY8" fmla="*/ 166869 h 1497017"/>
                <a:gd name="connsiteX9" fmla="*/ 2121315 w 5428342"/>
                <a:gd name="connsiteY9" fmla="*/ 109372 h 1497017"/>
                <a:gd name="connsiteX10" fmla="*/ 2037624 w 5428342"/>
                <a:gd name="connsiteY10" fmla="*/ 58972 h 1497017"/>
                <a:gd name="connsiteX11" fmla="*/ 1824749 w 5428342"/>
                <a:gd name="connsiteY11" fmla="*/ 0 h 1497017"/>
                <a:gd name="connsiteX12" fmla="*/ 1230424 w 5428342"/>
                <a:gd name="connsiteY12" fmla="*/ 849 h 1497017"/>
                <a:gd name="connsiteX13" fmla="*/ 1230424 w 5428342"/>
                <a:gd name="connsiteY13" fmla="*/ 2413 h 1497017"/>
                <a:gd name="connsiteX14" fmla="*/ 133438 w 5428342"/>
                <a:gd name="connsiteY14" fmla="*/ 2413 h 1497017"/>
                <a:gd name="connsiteX15" fmla="*/ 0 w 5428342"/>
                <a:gd name="connsiteY15" fmla="*/ 135851 h 1497017"/>
                <a:gd name="connsiteX16" fmla="*/ 0 w 5428342"/>
                <a:gd name="connsiteY16" fmla="*/ 914375 h 1497017"/>
                <a:gd name="connsiteX17" fmla="*/ 0 w 5428342"/>
                <a:gd name="connsiteY17" fmla="*/ 1363579 h 1497017"/>
                <a:gd name="connsiteX18" fmla="*/ 133438 w 5428342"/>
                <a:gd name="connsiteY18" fmla="*/ 1497017 h 1497017"/>
                <a:gd name="connsiteX19" fmla="*/ 1686405 w 5428342"/>
                <a:gd name="connsiteY19" fmla="*/ 1497017 h 1497017"/>
                <a:gd name="connsiteX20" fmla="*/ 1686405 w 5428342"/>
                <a:gd name="connsiteY20" fmla="*/ 1496820 h 1497017"/>
                <a:gd name="connsiteX21" fmla="*/ 1824749 w 5428342"/>
                <a:gd name="connsiteY21" fmla="*/ 1497017 h 1497017"/>
                <a:gd name="connsiteX22" fmla="*/ 2037624 w 5428342"/>
                <a:gd name="connsiteY22" fmla="*/ 1438045 h 1497017"/>
                <a:gd name="connsiteX23" fmla="*/ 2121315 w 5428342"/>
                <a:gd name="connsiteY23" fmla="*/ 1387645 h 1497017"/>
                <a:gd name="connsiteX24" fmla="*/ 2154423 w 5428342"/>
                <a:gd name="connsiteY24" fmla="*/ 1367211 h 1497017"/>
                <a:gd name="connsiteX25" fmla="*/ 2609938 w 5428342"/>
                <a:gd name="connsiteY25" fmla="*/ 1104373 h 1497017"/>
                <a:gd name="connsiteX26" fmla="*/ 2818407 w 5428342"/>
                <a:gd name="connsiteY26" fmla="*/ 1104373 h 1497017"/>
                <a:gd name="connsiteX27" fmla="*/ 3119246 w 5428342"/>
                <a:gd name="connsiteY27" fmla="*/ 1277961 h 1497017"/>
                <a:gd name="connsiteX28" fmla="*/ 3119246 w 5428342"/>
                <a:gd name="connsiteY28" fmla="*/ 1280155 h 1497017"/>
                <a:gd name="connsiteX29" fmla="*/ 3180682 w 5428342"/>
                <a:gd name="connsiteY29" fmla="*/ 1317854 h 1497017"/>
                <a:gd name="connsiteX30" fmla="*/ 3377450 w 5428342"/>
                <a:gd name="connsiteY30" fmla="*/ 1438045 h 1497017"/>
                <a:gd name="connsiteX31" fmla="*/ 3590324 w 5428342"/>
                <a:gd name="connsiteY31" fmla="*/ 1497017 h 1497017"/>
                <a:gd name="connsiteX32" fmla="*/ 3630476 w 5428342"/>
                <a:gd name="connsiteY32" fmla="*/ 1496960 h 1497017"/>
                <a:gd name="connsiteX33" fmla="*/ 3630476 w 5428342"/>
                <a:gd name="connsiteY33" fmla="*/ 1497017 h 1497017"/>
                <a:gd name="connsiteX34" fmla="*/ 5294904 w 5428342"/>
                <a:gd name="connsiteY34" fmla="*/ 1497017 h 1497017"/>
                <a:gd name="connsiteX35" fmla="*/ 5428342 w 5428342"/>
                <a:gd name="connsiteY35" fmla="*/ 1363579 h 149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428342" h="1497017">
                  <a:moveTo>
                    <a:pt x="5428342" y="1363579"/>
                  </a:moveTo>
                  <a:lnTo>
                    <a:pt x="5428342" y="914375"/>
                  </a:lnTo>
                  <a:lnTo>
                    <a:pt x="5428342" y="135851"/>
                  </a:lnTo>
                  <a:cubicBezTo>
                    <a:pt x="5428342" y="62155"/>
                    <a:pt x="5368600" y="2413"/>
                    <a:pt x="5294904" y="2413"/>
                  </a:cubicBezTo>
                  <a:lnTo>
                    <a:pt x="3605041" y="0"/>
                  </a:lnTo>
                  <a:cubicBezTo>
                    <a:pt x="3490656" y="2769"/>
                    <a:pt x="3467950" y="22427"/>
                    <a:pt x="3392166" y="58972"/>
                  </a:cubicBezTo>
                  <a:cubicBezTo>
                    <a:pt x="3279295" y="124100"/>
                    <a:pt x="2948779" y="339043"/>
                    <a:pt x="2818407" y="395057"/>
                  </a:cubicBezTo>
                  <a:cubicBezTo>
                    <a:pt x="2688036" y="451071"/>
                    <a:pt x="2667099" y="428663"/>
                    <a:pt x="2609938" y="395057"/>
                  </a:cubicBezTo>
                  <a:lnTo>
                    <a:pt x="2214473" y="166869"/>
                  </a:lnTo>
                  <a:lnTo>
                    <a:pt x="2121315" y="109372"/>
                  </a:lnTo>
                  <a:cubicBezTo>
                    <a:pt x="2087603" y="88662"/>
                    <a:pt x="2058788" y="71184"/>
                    <a:pt x="2037624" y="58972"/>
                  </a:cubicBezTo>
                  <a:cubicBezTo>
                    <a:pt x="1961840" y="22427"/>
                    <a:pt x="1939134" y="2769"/>
                    <a:pt x="1824749" y="0"/>
                  </a:cubicBezTo>
                  <a:lnTo>
                    <a:pt x="1230424" y="849"/>
                  </a:lnTo>
                  <a:lnTo>
                    <a:pt x="1230424" y="2413"/>
                  </a:lnTo>
                  <a:lnTo>
                    <a:pt x="133438" y="2413"/>
                  </a:lnTo>
                  <a:cubicBezTo>
                    <a:pt x="59742" y="2413"/>
                    <a:pt x="0" y="62155"/>
                    <a:pt x="0" y="135851"/>
                  </a:cubicBezTo>
                  <a:lnTo>
                    <a:pt x="0" y="914375"/>
                  </a:lnTo>
                  <a:lnTo>
                    <a:pt x="0" y="1363579"/>
                  </a:lnTo>
                  <a:cubicBezTo>
                    <a:pt x="0" y="1437275"/>
                    <a:pt x="59742" y="1497017"/>
                    <a:pt x="133438" y="1497017"/>
                  </a:cubicBezTo>
                  <a:lnTo>
                    <a:pt x="1686405" y="1497017"/>
                  </a:lnTo>
                  <a:lnTo>
                    <a:pt x="1686405" y="1496820"/>
                  </a:lnTo>
                  <a:lnTo>
                    <a:pt x="1824749" y="1497017"/>
                  </a:lnTo>
                  <a:cubicBezTo>
                    <a:pt x="1939134" y="1494248"/>
                    <a:pt x="1961840" y="1474590"/>
                    <a:pt x="2037624" y="1438045"/>
                  </a:cubicBezTo>
                  <a:cubicBezTo>
                    <a:pt x="2058788" y="1425834"/>
                    <a:pt x="2087603" y="1408355"/>
                    <a:pt x="2121315" y="1387645"/>
                  </a:cubicBezTo>
                  <a:lnTo>
                    <a:pt x="2154423" y="1367211"/>
                  </a:lnTo>
                  <a:lnTo>
                    <a:pt x="2609938" y="1104373"/>
                  </a:lnTo>
                  <a:cubicBezTo>
                    <a:pt x="2667099" y="1070767"/>
                    <a:pt x="2761246" y="1070767"/>
                    <a:pt x="2818407" y="1104373"/>
                  </a:cubicBezTo>
                  <a:lnTo>
                    <a:pt x="3119246" y="1277961"/>
                  </a:lnTo>
                  <a:lnTo>
                    <a:pt x="3119246" y="1280155"/>
                  </a:lnTo>
                  <a:lnTo>
                    <a:pt x="3180682" y="1317854"/>
                  </a:lnTo>
                  <a:cubicBezTo>
                    <a:pt x="3262190" y="1368131"/>
                    <a:pt x="3335123" y="1413622"/>
                    <a:pt x="3377450" y="1438045"/>
                  </a:cubicBezTo>
                  <a:cubicBezTo>
                    <a:pt x="3453233" y="1474590"/>
                    <a:pt x="3475939" y="1494248"/>
                    <a:pt x="3590324" y="1497017"/>
                  </a:cubicBezTo>
                  <a:lnTo>
                    <a:pt x="3630476" y="1496960"/>
                  </a:lnTo>
                  <a:lnTo>
                    <a:pt x="3630476" y="1497017"/>
                  </a:lnTo>
                  <a:lnTo>
                    <a:pt x="5294904" y="1497017"/>
                  </a:lnTo>
                  <a:cubicBezTo>
                    <a:pt x="5368600" y="1497017"/>
                    <a:pt x="5428342" y="1437275"/>
                    <a:pt x="5428342" y="1363579"/>
                  </a:cubicBezTo>
                  <a:close/>
                </a:path>
              </a:pathLst>
            </a:custGeom>
            <a:solidFill>
              <a:schemeClr val="bg1">
                <a:alpha val="0"/>
              </a:schemeClr>
            </a:solidFill>
            <a:ln w="25400">
              <a:gradFill flip="none" rotWithShape="1">
                <a:gsLst>
                  <a:gs pos="59000">
                    <a:srgbClr val="FBFBFB"/>
                  </a:gs>
                  <a:gs pos="0">
                    <a:srgbClr val="C7C7C7"/>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dirty="0">
                <a:solidFill>
                  <a:prstClr val="white"/>
                </a:solidFill>
              </a:endParaRPr>
            </a:p>
          </p:txBody>
        </p:sp>
        <p:grpSp>
          <p:nvGrpSpPr>
            <p:cNvPr id="26" name="Group 52"/>
            <p:cNvGrpSpPr>
              <a:grpSpLocks noChangeAspect="1"/>
            </p:cNvGrpSpPr>
            <p:nvPr/>
          </p:nvGrpSpPr>
          <p:grpSpPr bwMode="auto">
            <a:xfrm>
              <a:off x="6361914" y="3292988"/>
              <a:ext cx="567188" cy="562297"/>
              <a:chOff x="3783" y="2102"/>
              <a:chExt cx="116" cy="115"/>
            </a:xfrm>
            <a:solidFill>
              <a:schemeClr val="bg1"/>
            </a:solidFill>
            <a:effectLst>
              <a:outerShdw blurRad="50800" dist="25400" dir="2700000" algn="tl" rotWithShape="0">
                <a:prstClr val="black">
                  <a:alpha val="40000"/>
                </a:prstClr>
              </a:outerShdw>
            </a:effectLst>
          </p:grpSpPr>
          <p:sp>
            <p:nvSpPr>
              <p:cNvPr id="35"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6"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8"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0"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7" name="Group 68"/>
            <p:cNvGrpSpPr>
              <a:grpSpLocks noChangeAspect="1"/>
            </p:cNvGrpSpPr>
            <p:nvPr/>
          </p:nvGrpSpPr>
          <p:grpSpPr bwMode="auto">
            <a:xfrm>
              <a:off x="9313428" y="3314216"/>
              <a:ext cx="539531" cy="519841"/>
              <a:chOff x="3770" y="2095"/>
              <a:chExt cx="137" cy="132"/>
            </a:xfrm>
            <a:solidFill>
              <a:schemeClr val="bg1"/>
            </a:solidFill>
            <a:effectLst>
              <a:outerShdw blurRad="50800" dist="25400" dir="2700000" algn="tl" rotWithShape="0">
                <a:prstClr val="black">
                  <a:alpha val="40000"/>
                </a:prstClr>
              </a:outerShdw>
            </a:effectLst>
          </p:grpSpPr>
          <p:sp>
            <p:nvSpPr>
              <p:cNvPr id="28"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9"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0"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3"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4"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42" name="文本框 63"/>
          <p:cNvSpPr txBox="1"/>
          <p:nvPr/>
        </p:nvSpPr>
        <p:spPr>
          <a:xfrm>
            <a:off x="4222294" y="1266290"/>
            <a:ext cx="974420" cy="248209"/>
          </a:xfrm>
          <a:prstGeom prst="rect">
            <a:avLst/>
          </a:prstGeom>
          <a:noFill/>
        </p:spPr>
        <p:txBody>
          <a:bodyPr wrap="square" rtlCol="0">
            <a:spAutoFit/>
          </a:bodyPr>
          <a:lstStyle/>
          <a:p>
            <a:r>
              <a:rPr lang="zh-CN" altLang="en-US" sz="1013" dirty="0">
                <a:solidFill>
                  <a:srgbClr val="FFB850"/>
                </a:solidFill>
                <a:latin typeface="微软雅黑" panose="020B0503020204020204" pitchFamily="34" charset="-122"/>
                <a:ea typeface="微软雅黑" panose="020B0503020204020204" pitchFamily="34" charset="-122"/>
              </a:rPr>
              <a:t>添加标题</a:t>
            </a:r>
          </a:p>
        </p:txBody>
      </p:sp>
      <p:sp>
        <p:nvSpPr>
          <p:cNvPr id="43" name="文本框 73"/>
          <p:cNvSpPr txBox="1"/>
          <p:nvPr/>
        </p:nvSpPr>
        <p:spPr>
          <a:xfrm>
            <a:off x="4222294" y="3318772"/>
            <a:ext cx="974420" cy="248209"/>
          </a:xfrm>
          <a:prstGeom prst="rect">
            <a:avLst/>
          </a:prstGeom>
          <a:noFill/>
        </p:spPr>
        <p:txBody>
          <a:bodyPr wrap="square" rtlCol="0">
            <a:spAutoFit/>
          </a:bodyPr>
          <a:lstStyle/>
          <a:p>
            <a:r>
              <a:rPr lang="zh-CN" altLang="en-US" sz="1013" dirty="0">
                <a:solidFill>
                  <a:srgbClr val="01ACBE"/>
                </a:solidFill>
                <a:latin typeface="微软雅黑" panose="020B0503020204020204" pitchFamily="34" charset="-122"/>
                <a:ea typeface="微软雅黑" panose="020B0503020204020204" pitchFamily="34" charset="-122"/>
              </a:rPr>
              <a:t>添加标题</a:t>
            </a:r>
          </a:p>
        </p:txBody>
      </p:sp>
      <p:sp>
        <p:nvSpPr>
          <p:cNvPr id="44" name="文本框 75"/>
          <p:cNvSpPr txBox="1"/>
          <p:nvPr/>
        </p:nvSpPr>
        <p:spPr>
          <a:xfrm>
            <a:off x="6676323" y="1266290"/>
            <a:ext cx="974420" cy="248209"/>
          </a:xfrm>
          <a:prstGeom prst="rect">
            <a:avLst/>
          </a:prstGeom>
          <a:noFill/>
        </p:spPr>
        <p:txBody>
          <a:bodyPr wrap="square" rtlCol="0">
            <a:spAutoFit/>
          </a:bodyPr>
          <a:lstStyle/>
          <a:p>
            <a:r>
              <a:rPr lang="zh-CN" altLang="en-US" sz="1013" dirty="0">
                <a:solidFill>
                  <a:srgbClr val="E87071"/>
                </a:solidFill>
                <a:latin typeface="微软雅黑" panose="020B0503020204020204" pitchFamily="34" charset="-122"/>
                <a:ea typeface="微软雅黑" panose="020B0503020204020204" pitchFamily="34" charset="-122"/>
              </a:rPr>
              <a:t>添加标题</a:t>
            </a:r>
          </a:p>
        </p:txBody>
      </p:sp>
      <p:sp>
        <p:nvSpPr>
          <p:cNvPr id="45" name="文本框 77"/>
          <p:cNvSpPr txBox="1"/>
          <p:nvPr/>
        </p:nvSpPr>
        <p:spPr>
          <a:xfrm>
            <a:off x="6676323" y="3318772"/>
            <a:ext cx="974420" cy="248209"/>
          </a:xfrm>
          <a:prstGeom prst="rect">
            <a:avLst/>
          </a:prstGeom>
          <a:noFill/>
        </p:spPr>
        <p:txBody>
          <a:bodyPr wrap="square" rtlCol="0">
            <a:spAutoFit/>
          </a:bodyPr>
          <a:lstStyle/>
          <a:p>
            <a:r>
              <a:rPr lang="zh-CN" altLang="en-US" sz="1013" dirty="0">
                <a:solidFill>
                  <a:srgbClr val="663A77"/>
                </a:solidFill>
                <a:latin typeface="微软雅黑" panose="020B0503020204020204" pitchFamily="34" charset="-122"/>
                <a:ea typeface="微软雅黑" panose="020B0503020204020204" pitchFamily="34" charset="-122"/>
              </a:rPr>
              <a:t>添加标题</a:t>
            </a:r>
          </a:p>
        </p:txBody>
      </p:sp>
      <p:sp>
        <p:nvSpPr>
          <p:cNvPr id="46" name="文本框 79"/>
          <p:cNvSpPr txBox="1"/>
          <p:nvPr/>
        </p:nvSpPr>
        <p:spPr>
          <a:xfrm>
            <a:off x="954340" y="1869835"/>
            <a:ext cx="2011781" cy="369332"/>
          </a:xfrm>
          <a:prstGeom prst="rect">
            <a:avLst/>
          </a:prstGeom>
          <a:noFill/>
        </p:spPr>
        <p:txBody>
          <a:bodyPr wrap="square" rtlCol="0">
            <a:spAutoFit/>
          </a:bodyPr>
          <a:lstStyle/>
          <a:p>
            <a:r>
              <a:rPr lang="zh-CN" altLang="en-US" sz="1800" dirty="0">
                <a:solidFill>
                  <a:srgbClr val="01ACBE"/>
                </a:solidFill>
                <a:latin typeface="微软雅黑" panose="020B0503020204020204" pitchFamily="34" charset="-122"/>
                <a:ea typeface="微软雅黑" panose="020B0503020204020204" pitchFamily="34" charset="-122"/>
              </a:rPr>
              <a:t>在此添加标题</a:t>
            </a:r>
          </a:p>
        </p:txBody>
      </p:sp>
      <p:sp>
        <p:nvSpPr>
          <p:cNvPr id="47" name="文本框 113"/>
          <p:cNvSpPr txBox="1"/>
          <p:nvPr/>
        </p:nvSpPr>
        <p:spPr>
          <a:xfrm>
            <a:off x="4202839" y="1588264"/>
            <a:ext cx="1058888"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48" name="文本框 113"/>
          <p:cNvSpPr txBox="1"/>
          <p:nvPr/>
        </p:nvSpPr>
        <p:spPr>
          <a:xfrm>
            <a:off x="4242613" y="3663509"/>
            <a:ext cx="1058888"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49" name="文本框 113"/>
          <p:cNvSpPr txBox="1"/>
          <p:nvPr/>
        </p:nvSpPr>
        <p:spPr>
          <a:xfrm>
            <a:off x="6678508" y="1612906"/>
            <a:ext cx="1058888"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0" name="文本框 113"/>
          <p:cNvSpPr txBox="1"/>
          <p:nvPr/>
        </p:nvSpPr>
        <p:spPr>
          <a:xfrm>
            <a:off x="6678508" y="3651621"/>
            <a:ext cx="1058888"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1" name="文本框 113"/>
          <p:cNvSpPr txBox="1"/>
          <p:nvPr/>
        </p:nvSpPr>
        <p:spPr>
          <a:xfrm>
            <a:off x="953127" y="2253099"/>
            <a:ext cx="1998482"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a:p>
            <a:pPr algn="just">
              <a:lnSpc>
                <a:spcPct val="15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050110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400"/>
                            </p:stCondLst>
                            <p:childTnLst>
                              <p:par>
                                <p:cTn id="14" presetID="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19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6"/>
                                        </p:tgtEl>
                                        <p:attrNameLst>
                                          <p:attrName>ppt_y</p:attrName>
                                        </p:attrNameLst>
                                      </p:cBhvr>
                                      <p:tavLst>
                                        <p:tav tm="0">
                                          <p:val>
                                            <p:strVal val="#ppt_y"/>
                                          </p:val>
                                        </p:tav>
                                        <p:tav tm="100000">
                                          <p:val>
                                            <p:strVal val="#ppt_y"/>
                                          </p:val>
                                        </p:tav>
                                      </p:tavLst>
                                    </p:anim>
                                    <p:anim calcmode="lin" valueType="num">
                                      <p:cBhvr>
                                        <p:cTn id="23"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6"/>
                                        </p:tgtEl>
                                      </p:cBhvr>
                                    </p:animEffect>
                                  </p:childTnLst>
                                </p:cTn>
                              </p:par>
                            </p:childTnLst>
                          </p:cTn>
                        </p:par>
                        <p:par>
                          <p:cTn id="26" fill="hold">
                            <p:stCondLst>
                              <p:cond delay="26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51"/>
                                        </p:tgtEl>
                                        <p:attrNameLst>
                                          <p:attrName>ppt_y</p:attrName>
                                        </p:attrNameLst>
                                      </p:cBhvr>
                                      <p:tavLst>
                                        <p:tav tm="0">
                                          <p:val>
                                            <p:strVal val="#ppt_y"/>
                                          </p:val>
                                        </p:tav>
                                        <p:tav tm="100000">
                                          <p:val>
                                            <p:strVal val="#ppt_y"/>
                                          </p:val>
                                        </p:tav>
                                      </p:tavLst>
                                    </p:anim>
                                    <p:anim calcmode="lin" valueType="num">
                                      <p:cBhvr>
                                        <p:cTn id="31"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51"/>
                                        </p:tgtEl>
                                      </p:cBhvr>
                                    </p:animEffect>
                                  </p:childTnLst>
                                </p:cTn>
                              </p:par>
                            </p:childTnLst>
                          </p:cTn>
                        </p:par>
                        <p:par>
                          <p:cTn id="34" fill="hold">
                            <p:stCondLst>
                              <p:cond delay="5800"/>
                            </p:stCondLst>
                            <p:childTnLst>
                              <p:par>
                                <p:cTn id="35" presetID="8" presetClass="emph" presetSubtype="0" fill="hold" nodeType="afterEffect">
                                  <p:stCondLst>
                                    <p:cond delay="0"/>
                                  </p:stCondLst>
                                  <p:childTnLst>
                                    <p:animRot by="21600000">
                                      <p:cBhvr>
                                        <p:cTn id="36" dur="2000" fill="hold"/>
                                        <p:tgtEl>
                                          <p:spTgt spid="21"/>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3"/>
                                        </p:tgtEl>
                                        <p:attrNameLst>
                                          <p:attrName>r</p:attrName>
                                        </p:attrNameLst>
                                      </p:cBhvr>
                                    </p:animRot>
                                  </p:childTnLst>
                                </p:cTn>
                              </p:par>
                            </p:childTnLst>
                          </p:cTn>
                        </p:par>
                        <p:par>
                          <p:cTn id="39" fill="hold">
                            <p:stCondLst>
                              <p:cond delay="7800"/>
                            </p:stCondLst>
                            <p:childTnLst>
                              <p:par>
                                <p:cTn id="40" presetID="2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8300"/>
                            </p:stCondLst>
                            <p:childTnLst>
                              <p:par>
                                <p:cTn id="53" presetID="14" presetClass="entr" presetSubtype="1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randombar(horizontal)">
                                      <p:cBhvr>
                                        <p:cTn id="55" dur="500"/>
                                        <p:tgtEl>
                                          <p:spTgt spid="47"/>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randombar(horizontal)">
                                      <p:cBhvr>
                                        <p:cTn id="58" dur="500"/>
                                        <p:tgtEl>
                                          <p:spTgt spid="49"/>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randombar(horizontal)">
                                      <p:cBhvr>
                                        <p:cTn id="61" dur="500"/>
                                        <p:tgtEl>
                                          <p:spTgt spid="48"/>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randombar(horizontal)">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p:bldP spid="43" grpId="0"/>
      <p:bldP spid="44" grpId="0"/>
      <p:bldP spid="45" grpId="0"/>
      <p:bldP spid="46" grpId="0"/>
      <p:bldP spid="47" grpId="0"/>
      <p:bldP spid="48" grpId="0"/>
      <p:bldP spid="49" grpId="0"/>
      <p:bldP spid="5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1ACBE"/>
                </a:solidFill>
                <a:latin typeface="造字工房悦黑体验版细体" pitchFamily="50" charset="-122"/>
                <a:ea typeface="造字工房悦黑体验版细体" pitchFamily="50" charset="-122"/>
              </a:rPr>
              <a:t>单击添加</a:t>
            </a:r>
            <a:r>
              <a:rPr lang="zh-CN" altLang="en-US" sz="1800" b="1" dirty="0">
                <a:solidFill>
                  <a:srgbClr val="01ACBE"/>
                </a:solidFill>
                <a:latin typeface="造字工房悦黑体验版细体" pitchFamily="50" charset="-122"/>
                <a:ea typeface="造字工房悦黑体验版细体" pitchFamily="50" charset="-122"/>
              </a:rPr>
              <a:t>标题</a:t>
            </a:r>
          </a:p>
        </p:txBody>
      </p:sp>
      <p:grpSp>
        <p:nvGrpSpPr>
          <p:cNvPr id="258" name="组合 257"/>
          <p:cNvGrpSpPr/>
          <p:nvPr/>
        </p:nvGrpSpPr>
        <p:grpSpPr>
          <a:xfrm>
            <a:off x="1714522" y="3140461"/>
            <a:ext cx="1909883" cy="2380554"/>
            <a:chOff x="2285732" y="3916718"/>
            <a:chExt cx="2763946" cy="3446339"/>
          </a:xfrm>
        </p:grpSpPr>
        <p:grpSp>
          <p:nvGrpSpPr>
            <p:cNvPr id="259" name="组合 258"/>
            <p:cNvGrpSpPr/>
            <p:nvPr/>
          </p:nvGrpSpPr>
          <p:grpSpPr>
            <a:xfrm>
              <a:off x="2285732" y="3916718"/>
              <a:ext cx="2763946" cy="3446339"/>
              <a:chOff x="3295850" y="1908877"/>
              <a:chExt cx="3738030" cy="4660916"/>
            </a:xfrm>
          </p:grpSpPr>
          <p:sp>
            <p:nvSpPr>
              <p:cNvPr id="263" name="圆角矩形 262"/>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6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65" name="圆角矩形 26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66"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60" name="组合 259"/>
            <p:cNvGrpSpPr/>
            <p:nvPr/>
          </p:nvGrpSpPr>
          <p:grpSpPr>
            <a:xfrm>
              <a:off x="2728219" y="4547523"/>
              <a:ext cx="1068358" cy="974140"/>
              <a:chOff x="2711519" y="4342226"/>
              <a:chExt cx="1068358" cy="974140"/>
            </a:xfrm>
          </p:grpSpPr>
          <p:sp>
            <p:nvSpPr>
              <p:cNvPr id="261" name="文本框 26"/>
              <p:cNvSpPr txBox="1"/>
              <p:nvPr/>
            </p:nvSpPr>
            <p:spPr>
              <a:xfrm>
                <a:off x="2711519" y="4342226"/>
                <a:ext cx="1031438" cy="935696"/>
              </a:xfrm>
              <a:prstGeom prst="rect">
                <a:avLst/>
              </a:prstGeom>
              <a:noFill/>
            </p:spPr>
            <p:txBody>
              <a:bodyPr wrap="square" rtlCol="0">
                <a:spAutoFit/>
              </a:bodyPr>
              <a:lstStyle/>
              <a:p>
                <a:pPr algn="ctr"/>
                <a:r>
                  <a:rPr lang="en-US" altLang="zh-CN" sz="3600" dirty="0">
                    <a:solidFill>
                      <a:srgbClr val="FFB850"/>
                    </a:solidFill>
                    <a:latin typeface="Impact" panose="020B0806030902050204" pitchFamily="34" charset="0"/>
                  </a:rPr>
                  <a:t>01</a:t>
                </a:r>
                <a:endParaRPr lang="zh-CN" altLang="en-US" sz="3600" dirty="0">
                  <a:solidFill>
                    <a:srgbClr val="FFB850"/>
                  </a:solidFill>
                  <a:latin typeface="Impact" panose="020B0806030902050204" pitchFamily="34" charset="0"/>
                </a:endParaRPr>
              </a:p>
            </p:txBody>
          </p:sp>
          <p:sp>
            <p:nvSpPr>
              <p:cNvPr id="262" name="文本框 27"/>
              <p:cNvSpPr txBox="1"/>
              <p:nvPr/>
            </p:nvSpPr>
            <p:spPr>
              <a:xfrm>
                <a:off x="2738819" y="4957033"/>
                <a:ext cx="1041058" cy="359333"/>
              </a:xfrm>
              <a:prstGeom prst="rect">
                <a:avLst/>
              </a:prstGeom>
              <a:noFill/>
            </p:spPr>
            <p:txBody>
              <a:bodyPr wrap="square" rtlCol="0">
                <a:spAutoFit/>
              </a:bodyPr>
              <a:lstStyle/>
              <a:p>
                <a:pPr algn="ctr"/>
                <a:r>
                  <a:rPr lang="en-US" altLang="zh-CN" sz="1013" dirty="0">
                    <a:solidFill>
                      <a:srgbClr val="FFB850"/>
                    </a:solidFill>
                    <a:latin typeface="时尚中黑简体" panose="01010104010101010101" pitchFamily="2" charset="-122"/>
                    <a:ea typeface="时尚中黑简体" panose="01010104010101010101" pitchFamily="2" charset="-122"/>
                  </a:rPr>
                  <a:t>STEP</a:t>
                </a:r>
                <a:endParaRPr lang="zh-CN" altLang="en-US" sz="1013" dirty="0">
                  <a:solidFill>
                    <a:srgbClr val="FFB850"/>
                  </a:solidFill>
                  <a:latin typeface="时尚中黑简体" panose="01010104010101010101" pitchFamily="2" charset="-122"/>
                  <a:ea typeface="时尚中黑简体" panose="01010104010101010101" pitchFamily="2" charset="-122"/>
                </a:endParaRPr>
              </a:p>
            </p:txBody>
          </p:sp>
        </p:grpSp>
      </p:grpSp>
      <p:grpSp>
        <p:nvGrpSpPr>
          <p:cNvPr id="267" name="组合 266"/>
          <p:cNvGrpSpPr/>
          <p:nvPr/>
        </p:nvGrpSpPr>
        <p:grpSpPr>
          <a:xfrm>
            <a:off x="2914833" y="2429947"/>
            <a:ext cx="1903302" cy="2380554"/>
            <a:chOff x="3885937" y="2969147"/>
            <a:chExt cx="2754422" cy="3446339"/>
          </a:xfrm>
        </p:grpSpPr>
        <p:grpSp>
          <p:nvGrpSpPr>
            <p:cNvPr id="268" name="组合 267"/>
            <p:cNvGrpSpPr/>
            <p:nvPr/>
          </p:nvGrpSpPr>
          <p:grpSpPr>
            <a:xfrm>
              <a:off x="3885937" y="2969147"/>
              <a:ext cx="2754422" cy="3446339"/>
              <a:chOff x="3295850" y="1895995"/>
              <a:chExt cx="3725149" cy="4660916"/>
            </a:xfrm>
          </p:grpSpPr>
          <p:sp>
            <p:nvSpPr>
              <p:cNvPr id="272" name="圆角矩形 271"/>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3"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74" name="圆角矩形 273"/>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5"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69" name="组合 268"/>
            <p:cNvGrpSpPr/>
            <p:nvPr/>
          </p:nvGrpSpPr>
          <p:grpSpPr>
            <a:xfrm>
              <a:off x="4352303" y="3614887"/>
              <a:ext cx="1045498" cy="974140"/>
              <a:chOff x="2734379" y="4342226"/>
              <a:chExt cx="1045498" cy="974140"/>
            </a:xfrm>
          </p:grpSpPr>
          <p:sp>
            <p:nvSpPr>
              <p:cNvPr id="270" name="文本框 32"/>
              <p:cNvSpPr txBox="1"/>
              <p:nvPr/>
            </p:nvSpPr>
            <p:spPr>
              <a:xfrm>
                <a:off x="2734379" y="4342226"/>
                <a:ext cx="1031437" cy="935696"/>
              </a:xfrm>
              <a:prstGeom prst="rect">
                <a:avLst/>
              </a:prstGeom>
              <a:noFill/>
            </p:spPr>
            <p:txBody>
              <a:bodyPr wrap="square" rtlCol="0">
                <a:spAutoFit/>
              </a:bodyPr>
              <a:lstStyle/>
              <a:p>
                <a:pPr algn="ctr"/>
                <a:r>
                  <a:rPr lang="en-US" altLang="zh-CN" sz="3600" dirty="0">
                    <a:solidFill>
                      <a:srgbClr val="01ACBE"/>
                    </a:solidFill>
                    <a:latin typeface="Impact" panose="020B0806030902050204" pitchFamily="34" charset="0"/>
                  </a:rPr>
                  <a:t>02</a:t>
                </a:r>
                <a:endParaRPr lang="zh-CN" altLang="en-US" sz="3600" dirty="0">
                  <a:solidFill>
                    <a:srgbClr val="01ACBE"/>
                  </a:solidFill>
                  <a:latin typeface="Impact" panose="020B0806030902050204" pitchFamily="34" charset="0"/>
                </a:endParaRPr>
              </a:p>
            </p:txBody>
          </p:sp>
          <p:sp>
            <p:nvSpPr>
              <p:cNvPr id="271" name="文本框 33"/>
              <p:cNvSpPr txBox="1"/>
              <p:nvPr/>
            </p:nvSpPr>
            <p:spPr>
              <a:xfrm>
                <a:off x="2738818" y="4957033"/>
                <a:ext cx="1041059" cy="359333"/>
              </a:xfrm>
              <a:prstGeom prst="rect">
                <a:avLst/>
              </a:prstGeom>
              <a:noFill/>
            </p:spPr>
            <p:txBody>
              <a:bodyPr wrap="square" rtlCol="0">
                <a:spAutoFit/>
              </a:bodyPr>
              <a:lstStyle/>
              <a:p>
                <a:pPr algn="ctr"/>
                <a:r>
                  <a:rPr lang="en-US" altLang="zh-CN" sz="1013" dirty="0">
                    <a:solidFill>
                      <a:srgbClr val="01ACBE"/>
                    </a:solidFill>
                    <a:latin typeface="时尚中黑简体" panose="01010104010101010101" pitchFamily="2" charset="-122"/>
                    <a:ea typeface="时尚中黑简体" panose="01010104010101010101" pitchFamily="2" charset="-122"/>
                  </a:rPr>
                  <a:t>STEP</a:t>
                </a:r>
                <a:endParaRPr lang="zh-CN" altLang="en-US" sz="1013" dirty="0">
                  <a:solidFill>
                    <a:srgbClr val="01ACBE"/>
                  </a:solidFill>
                  <a:latin typeface="时尚中黑简体" panose="01010104010101010101" pitchFamily="2" charset="-122"/>
                  <a:ea typeface="时尚中黑简体" panose="01010104010101010101" pitchFamily="2" charset="-122"/>
                </a:endParaRPr>
              </a:p>
            </p:txBody>
          </p:sp>
        </p:grpSp>
      </p:grpSp>
      <p:grpSp>
        <p:nvGrpSpPr>
          <p:cNvPr id="276" name="组合 275"/>
          <p:cNvGrpSpPr/>
          <p:nvPr/>
        </p:nvGrpSpPr>
        <p:grpSpPr>
          <a:xfrm>
            <a:off x="4117454" y="1731652"/>
            <a:ext cx="1903302" cy="2380554"/>
            <a:chOff x="5489223" y="2037871"/>
            <a:chExt cx="2754422" cy="3446339"/>
          </a:xfrm>
        </p:grpSpPr>
        <p:grpSp>
          <p:nvGrpSpPr>
            <p:cNvPr id="277" name="组合 276"/>
            <p:cNvGrpSpPr/>
            <p:nvPr/>
          </p:nvGrpSpPr>
          <p:grpSpPr>
            <a:xfrm>
              <a:off x="5489223" y="2037871"/>
              <a:ext cx="2754422" cy="3446339"/>
              <a:chOff x="3295850" y="1895995"/>
              <a:chExt cx="3725149" cy="4660916"/>
            </a:xfrm>
          </p:grpSpPr>
          <p:sp>
            <p:nvSpPr>
              <p:cNvPr id="281" name="圆角矩形 280"/>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8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3" name="圆角矩形 282"/>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84"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78" name="组合 277"/>
            <p:cNvGrpSpPr/>
            <p:nvPr/>
          </p:nvGrpSpPr>
          <p:grpSpPr>
            <a:xfrm>
              <a:off x="5937544" y="2683610"/>
              <a:ext cx="1045498" cy="974140"/>
              <a:chOff x="2734379" y="4342226"/>
              <a:chExt cx="1045498" cy="974140"/>
            </a:xfrm>
          </p:grpSpPr>
          <p:sp>
            <p:nvSpPr>
              <p:cNvPr id="279" name="文本框 35"/>
              <p:cNvSpPr txBox="1"/>
              <p:nvPr/>
            </p:nvSpPr>
            <p:spPr>
              <a:xfrm>
                <a:off x="2734379" y="4342226"/>
                <a:ext cx="1031437" cy="935696"/>
              </a:xfrm>
              <a:prstGeom prst="rect">
                <a:avLst/>
              </a:prstGeom>
              <a:noFill/>
            </p:spPr>
            <p:txBody>
              <a:bodyPr wrap="square" rtlCol="0">
                <a:spAutoFit/>
              </a:bodyPr>
              <a:lstStyle/>
              <a:p>
                <a:pPr algn="ctr"/>
                <a:r>
                  <a:rPr lang="en-US" altLang="zh-CN" sz="3600" dirty="0">
                    <a:solidFill>
                      <a:srgbClr val="E87071"/>
                    </a:solidFill>
                    <a:latin typeface="Impact" panose="020B0806030902050204" pitchFamily="34" charset="0"/>
                  </a:rPr>
                  <a:t>03</a:t>
                </a:r>
                <a:endParaRPr lang="zh-CN" altLang="en-US" sz="3600" dirty="0">
                  <a:solidFill>
                    <a:srgbClr val="E87071"/>
                  </a:solidFill>
                  <a:latin typeface="Impact" panose="020B0806030902050204" pitchFamily="34" charset="0"/>
                </a:endParaRPr>
              </a:p>
            </p:txBody>
          </p:sp>
          <p:sp>
            <p:nvSpPr>
              <p:cNvPr id="280" name="文本框 36"/>
              <p:cNvSpPr txBox="1"/>
              <p:nvPr/>
            </p:nvSpPr>
            <p:spPr>
              <a:xfrm>
                <a:off x="2738818" y="4957033"/>
                <a:ext cx="1041059" cy="359333"/>
              </a:xfrm>
              <a:prstGeom prst="rect">
                <a:avLst/>
              </a:prstGeom>
              <a:noFill/>
            </p:spPr>
            <p:txBody>
              <a:bodyPr wrap="square" rtlCol="0">
                <a:spAutoFit/>
              </a:bodyPr>
              <a:lstStyle/>
              <a:p>
                <a:pPr algn="ctr"/>
                <a:r>
                  <a:rPr lang="en-US" altLang="zh-CN" sz="1013" dirty="0">
                    <a:solidFill>
                      <a:srgbClr val="E87071"/>
                    </a:solidFill>
                    <a:latin typeface="时尚中黑简体" panose="01010104010101010101" pitchFamily="2" charset="-122"/>
                    <a:ea typeface="时尚中黑简体" panose="01010104010101010101" pitchFamily="2" charset="-122"/>
                  </a:rPr>
                  <a:t>STEP</a:t>
                </a:r>
                <a:endParaRPr lang="zh-CN" altLang="en-US" sz="1013" dirty="0">
                  <a:solidFill>
                    <a:srgbClr val="E87071"/>
                  </a:solidFill>
                  <a:latin typeface="时尚中黑简体" panose="01010104010101010101" pitchFamily="2" charset="-122"/>
                  <a:ea typeface="时尚中黑简体" panose="01010104010101010101" pitchFamily="2" charset="-122"/>
                </a:endParaRPr>
              </a:p>
            </p:txBody>
          </p:sp>
        </p:grpSp>
      </p:grpSp>
      <p:grpSp>
        <p:nvGrpSpPr>
          <p:cNvPr id="285" name="组合 284"/>
          <p:cNvGrpSpPr/>
          <p:nvPr/>
        </p:nvGrpSpPr>
        <p:grpSpPr>
          <a:xfrm>
            <a:off x="5321715" y="1037016"/>
            <a:ext cx="1903302" cy="2380554"/>
            <a:chOff x="7094696" y="1111476"/>
            <a:chExt cx="2754422" cy="3446339"/>
          </a:xfrm>
        </p:grpSpPr>
        <p:grpSp>
          <p:nvGrpSpPr>
            <p:cNvPr id="286" name="组合 285"/>
            <p:cNvGrpSpPr/>
            <p:nvPr/>
          </p:nvGrpSpPr>
          <p:grpSpPr>
            <a:xfrm>
              <a:off x="7094696" y="1111476"/>
              <a:ext cx="2754422" cy="3446339"/>
              <a:chOff x="3295850" y="1895995"/>
              <a:chExt cx="3725149" cy="4660916"/>
            </a:xfrm>
          </p:grpSpPr>
          <p:sp>
            <p:nvSpPr>
              <p:cNvPr id="290" name="圆角矩形 289"/>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1"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92" name="圆角矩形 291"/>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3"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87" name="组合 286"/>
            <p:cNvGrpSpPr/>
            <p:nvPr/>
          </p:nvGrpSpPr>
          <p:grpSpPr>
            <a:xfrm>
              <a:off x="7551706" y="1753046"/>
              <a:ext cx="1045498" cy="974140"/>
              <a:chOff x="2734379" y="4342226"/>
              <a:chExt cx="1045498" cy="974140"/>
            </a:xfrm>
          </p:grpSpPr>
          <p:sp>
            <p:nvSpPr>
              <p:cNvPr id="288" name="文本框 38"/>
              <p:cNvSpPr txBox="1"/>
              <p:nvPr/>
            </p:nvSpPr>
            <p:spPr>
              <a:xfrm>
                <a:off x="2734379" y="4342226"/>
                <a:ext cx="1031437" cy="935696"/>
              </a:xfrm>
              <a:prstGeom prst="rect">
                <a:avLst/>
              </a:prstGeom>
              <a:noFill/>
            </p:spPr>
            <p:txBody>
              <a:bodyPr wrap="square" rtlCol="0">
                <a:spAutoFit/>
              </a:bodyPr>
              <a:lstStyle/>
              <a:p>
                <a:pPr algn="ctr"/>
                <a:r>
                  <a:rPr lang="en-US" altLang="zh-CN" sz="3600" dirty="0">
                    <a:solidFill>
                      <a:srgbClr val="653C76"/>
                    </a:solidFill>
                    <a:latin typeface="Impact" panose="020B0806030902050204" pitchFamily="34" charset="0"/>
                  </a:rPr>
                  <a:t>04</a:t>
                </a:r>
                <a:endParaRPr lang="zh-CN" altLang="en-US" sz="3600" dirty="0">
                  <a:solidFill>
                    <a:srgbClr val="653C76"/>
                  </a:solidFill>
                  <a:latin typeface="Impact" panose="020B0806030902050204" pitchFamily="34" charset="0"/>
                </a:endParaRPr>
              </a:p>
            </p:txBody>
          </p:sp>
          <p:sp>
            <p:nvSpPr>
              <p:cNvPr id="289" name="文本框 39"/>
              <p:cNvSpPr txBox="1"/>
              <p:nvPr/>
            </p:nvSpPr>
            <p:spPr>
              <a:xfrm>
                <a:off x="2738818" y="4957033"/>
                <a:ext cx="1041059" cy="359333"/>
              </a:xfrm>
              <a:prstGeom prst="rect">
                <a:avLst/>
              </a:prstGeom>
              <a:noFill/>
            </p:spPr>
            <p:txBody>
              <a:bodyPr wrap="square" rtlCol="0">
                <a:spAutoFit/>
              </a:bodyPr>
              <a:lstStyle/>
              <a:p>
                <a:pPr algn="ctr"/>
                <a:r>
                  <a:rPr lang="en-US" altLang="zh-CN" sz="1013" dirty="0">
                    <a:solidFill>
                      <a:srgbClr val="653C76"/>
                    </a:solidFill>
                    <a:latin typeface="时尚中黑简体" panose="01010104010101010101" pitchFamily="2" charset="-122"/>
                    <a:ea typeface="时尚中黑简体" panose="01010104010101010101" pitchFamily="2" charset="-122"/>
                  </a:rPr>
                  <a:t>STEP</a:t>
                </a:r>
                <a:endParaRPr lang="zh-CN" altLang="en-US" sz="1013" dirty="0">
                  <a:solidFill>
                    <a:srgbClr val="653C76"/>
                  </a:solidFill>
                  <a:latin typeface="时尚中黑简体" panose="01010104010101010101" pitchFamily="2" charset="-122"/>
                  <a:ea typeface="时尚中黑简体" panose="01010104010101010101" pitchFamily="2" charset="-122"/>
                </a:endParaRPr>
              </a:p>
            </p:txBody>
          </p:sp>
        </p:grpSp>
      </p:grpSp>
      <p:grpSp>
        <p:nvGrpSpPr>
          <p:cNvPr id="294" name="组合 293"/>
          <p:cNvGrpSpPr/>
          <p:nvPr/>
        </p:nvGrpSpPr>
        <p:grpSpPr>
          <a:xfrm flipH="1" flipV="1">
            <a:off x="3773316" y="955017"/>
            <a:ext cx="1685130" cy="505957"/>
            <a:chOff x="5246304" y="4593021"/>
            <a:chExt cx="2438687" cy="732476"/>
          </a:xfrm>
        </p:grpSpPr>
        <p:sp>
          <p:nvSpPr>
            <p:cNvPr id="295" name="椭圆 294"/>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6" name="任意多边形 295"/>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97" name="组合 296"/>
          <p:cNvGrpSpPr/>
          <p:nvPr/>
        </p:nvGrpSpPr>
        <p:grpSpPr>
          <a:xfrm flipH="1" flipV="1">
            <a:off x="1518643" y="2081807"/>
            <a:ext cx="1685130" cy="505957"/>
            <a:chOff x="5246304" y="4593021"/>
            <a:chExt cx="2438687" cy="732476"/>
          </a:xfrm>
        </p:grpSpPr>
        <p:sp>
          <p:nvSpPr>
            <p:cNvPr id="298" name="椭圆 297"/>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9" name="任意多边形 298"/>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00" name="组合 299"/>
          <p:cNvGrpSpPr/>
          <p:nvPr/>
        </p:nvGrpSpPr>
        <p:grpSpPr>
          <a:xfrm>
            <a:off x="5220520" y="2898036"/>
            <a:ext cx="1685130" cy="505957"/>
            <a:chOff x="5246304" y="4593021"/>
            <a:chExt cx="2438687" cy="732476"/>
          </a:xfrm>
        </p:grpSpPr>
        <p:sp>
          <p:nvSpPr>
            <p:cNvPr id="301" name="椭圆 300"/>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2" name="任意多边形 301"/>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03" name="组合 302"/>
          <p:cNvGrpSpPr/>
          <p:nvPr/>
        </p:nvGrpSpPr>
        <p:grpSpPr>
          <a:xfrm>
            <a:off x="2723836" y="4347540"/>
            <a:ext cx="1685130" cy="505957"/>
            <a:chOff x="5246304" y="4593021"/>
            <a:chExt cx="2438687" cy="732476"/>
          </a:xfrm>
        </p:grpSpPr>
        <p:sp>
          <p:nvSpPr>
            <p:cNvPr id="304" name="椭圆 303"/>
            <p:cNvSpPr/>
            <p:nvPr/>
          </p:nvSpPr>
          <p:spPr>
            <a:xfrm>
              <a:off x="5246304" y="4593021"/>
              <a:ext cx="118623" cy="11862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5" name="任意多边形 304"/>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190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06" name="组合 305"/>
          <p:cNvGrpSpPr/>
          <p:nvPr/>
        </p:nvGrpSpPr>
        <p:grpSpPr>
          <a:xfrm>
            <a:off x="1401926" y="2129335"/>
            <a:ext cx="1418144" cy="300082"/>
            <a:chOff x="1995973" y="2721756"/>
            <a:chExt cx="2052309" cy="434430"/>
          </a:xfrm>
        </p:grpSpPr>
        <p:grpSp>
          <p:nvGrpSpPr>
            <p:cNvPr id="307" name="Group 32"/>
            <p:cNvGrpSpPr>
              <a:grpSpLocks noChangeAspect="1"/>
            </p:cNvGrpSpPr>
            <p:nvPr/>
          </p:nvGrpSpPr>
          <p:grpSpPr bwMode="auto">
            <a:xfrm>
              <a:off x="1995973" y="2783034"/>
              <a:ext cx="354115" cy="230585"/>
              <a:chOff x="3798" y="2129"/>
              <a:chExt cx="86" cy="56"/>
            </a:xfrm>
            <a:solidFill>
              <a:schemeClr val="accent5"/>
            </a:solidFill>
            <a:effectLst/>
          </p:grpSpPr>
          <p:sp>
            <p:nvSpPr>
              <p:cNvPr id="309" name="Freeform 33"/>
              <p:cNvSpPr>
                <a:spLocks/>
              </p:cNvSpPr>
              <p:nvPr/>
            </p:nvSpPr>
            <p:spPr bwMode="auto">
              <a:xfrm>
                <a:off x="3798" y="2129"/>
                <a:ext cx="86" cy="51"/>
              </a:xfrm>
              <a:custGeom>
                <a:avLst/>
                <a:gdLst>
                  <a:gd name="T0" fmla="*/ 32 w 33"/>
                  <a:gd name="T1" fmla="*/ 3 h 19"/>
                  <a:gd name="T2" fmla="*/ 32 w 33"/>
                  <a:gd name="T3" fmla="*/ 3 h 19"/>
                  <a:gd name="T4" fmla="*/ 32 w 33"/>
                  <a:gd name="T5" fmla="*/ 1 h 19"/>
                  <a:gd name="T6" fmla="*/ 32 w 33"/>
                  <a:gd name="T7" fmla="*/ 1 h 19"/>
                  <a:gd name="T8" fmla="*/ 32 w 33"/>
                  <a:gd name="T9" fmla="*/ 0 h 19"/>
                  <a:gd name="T10" fmla="*/ 32 w 33"/>
                  <a:gd name="T11" fmla="*/ 0 h 19"/>
                  <a:gd name="T12" fmla="*/ 30 w 33"/>
                  <a:gd name="T13" fmla="*/ 1 h 19"/>
                  <a:gd name="T14" fmla="*/ 29 w 33"/>
                  <a:gd name="T15" fmla="*/ 1 h 19"/>
                  <a:gd name="T16" fmla="*/ 29 w 33"/>
                  <a:gd name="T17" fmla="*/ 2 h 19"/>
                  <a:gd name="T18" fmla="*/ 29 w 33"/>
                  <a:gd name="T19" fmla="*/ 2 h 19"/>
                  <a:gd name="T20" fmla="*/ 30 w 33"/>
                  <a:gd name="T21" fmla="*/ 2 h 19"/>
                  <a:gd name="T22" fmla="*/ 20 w 33"/>
                  <a:gd name="T23" fmla="*/ 11 h 19"/>
                  <a:gd name="T24" fmla="*/ 15 w 33"/>
                  <a:gd name="T25" fmla="*/ 5 h 19"/>
                  <a:gd name="T26" fmla="*/ 0 w 33"/>
                  <a:gd name="T27" fmla="*/ 19 h 19"/>
                  <a:gd name="T28" fmla="*/ 0 w 33"/>
                  <a:gd name="T29" fmla="*/ 19 h 19"/>
                  <a:gd name="T30" fmla="*/ 14 w 33"/>
                  <a:gd name="T31" fmla="*/ 6 h 19"/>
                  <a:gd name="T32" fmla="*/ 20 w 33"/>
                  <a:gd name="T33" fmla="*/ 12 h 19"/>
                  <a:gd name="T34" fmla="*/ 30 w 33"/>
                  <a:gd name="T35" fmla="*/ 3 h 19"/>
                  <a:gd name="T36" fmla="*/ 31 w 33"/>
                  <a:gd name="T37" fmla="*/ 3 h 19"/>
                  <a:gd name="T38" fmla="*/ 31 w 33"/>
                  <a:gd name="T39" fmla="*/ 4 h 19"/>
                  <a:gd name="T40" fmla="*/ 32 w 33"/>
                  <a:gd name="T4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9">
                    <a:moveTo>
                      <a:pt x="32" y="3"/>
                    </a:moveTo>
                    <a:cubicBezTo>
                      <a:pt x="32" y="3"/>
                      <a:pt x="32" y="3"/>
                      <a:pt x="32" y="3"/>
                    </a:cubicBezTo>
                    <a:cubicBezTo>
                      <a:pt x="32" y="3"/>
                      <a:pt x="32" y="2"/>
                      <a:pt x="32" y="1"/>
                    </a:cubicBezTo>
                    <a:cubicBezTo>
                      <a:pt x="32" y="1"/>
                      <a:pt x="32" y="1"/>
                      <a:pt x="32" y="1"/>
                    </a:cubicBezTo>
                    <a:cubicBezTo>
                      <a:pt x="33" y="0"/>
                      <a:pt x="32" y="0"/>
                      <a:pt x="32" y="0"/>
                    </a:cubicBezTo>
                    <a:cubicBezTo>
                      <a:pt x="32" y="0"/>
                      <a:pt x="32" y="0"/>
                      <a:pt x="32" y="0"/>
                    </a:cubicBezTo>
                    <a:cubicBezTo>
                      <a:pt x="31" y="0"/>
                      <a:pt x="30" y="1"/>
                      <a:pt x="30" y="1"/>
                    </a:cubicBezTo>
                    <a:cubicBezTo>
                      <a:pt x="29" y="1"/>
                      <a:pt x="29" y="1"/>
                      <a:pt x="29" y="1"/>
                    </a:cubicBezTo>
                    <a:cubicBezTo>
                      <a:pt x="29" y="1"/>
                      <a:pt x="29" y="1"/>
                      <a:pt x="29" y="2"/>
                    </a:cubicBezTo>
                    <a:cubicBezTo>
                      <a:pt x="29" y="2"/>
                      <a:pt x="29" y="2"/>
                      <a:pt x="29" y="2"/>
                    </a:cubicBezTo>
                    <a:cubicBezTo>
                      <a:pt x="29" y="2"/>
                      <a:pt x="29" y="2"/>
                      <a:pt x="30" y="2"/>
                    </a:cubicBezTo>
                    <a:cubicBezTo>
                      <a:pt x="20" y="11"/>
                      <a:pt x="20" y="11"/>
                      <a:pt x="20" y="11"/>
                    </a:cubicBezTo>
                    <a:cubicBezTo>
                      <a:pt x="15" y="5"/>
                      <a:pt x="15" y="5"/>
                      <a:pt x="15" y="5"/>
                    </a:cubicBezTo>
                    <a:cubicBezTo>
                      <a:pt x="0" y="19"/>
                      <a:pt x="0" y="19"/>
                      <a:pt x="0" y="19"/>
                    </a:cubicBezTo>
                    <a:cubicBezTo>
                      <a:pt x="0" y="19"/>
                      <a:pt x="0" y="19"/>
                      <a:pt x="0" y="19"/>
                    </a:cubicBezTo>
                    <a:cubicBezTo>
                      <a:pt x="14" y="6"/>
                      <a:pt x="14" y="6"/>
                      <a:pt x="14" y="6"/>
                    </a:cubicBezTo>
                    <a:cubicBezTo>
                      <a:pt x="20" y="12"/>
                      <a:pt x="20" y="12"/>
                      <a:pt x="20" y="12"/>
                    </a:cubicBezTo>
                    <a:cubicBezTo>
                      <a:pt x="30" y="3"/>
                      <a:pt x="30" y="3"/>
                      <a:pt x="30" y="3"/>
                    </a:cubicBezTo>
                    <a:cubicBezTo>
                      <a:pt x="30" y="3"/>
                      <a:pt x="30" y="3"/>
                      <a:pt x="31" y="3"/>
                    </a:cubicBezTo>
                    <a:cubicBezTo>
                      <a:pt x="31" y="4"/>
                      <a:pt x="31" y="4"/>
                      <a:pt x="31" y="4"/>
                    </a:cubicBezTo>
                    <a:cubicBezTo>
                      <a:pt x="31" y="4"/>
                      <a:pt x="32" y="4"/>
                      <a:pt x="3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0" name="Freeform 34"/>
              <p:cNvSpPr>
                <a:spLocks/>
              </p:cNvSpPr>
              <p:nvPr/>
            </p:nvSpPr>
            <p:spPr bwMode="auto">
              <a:xfrm>
                <a:off x="3866" y="2140"/>
                <a:ext cx="8" cy="45"/>
              </a:xfrm>
              <a:custGeom>
                <a:avLst/>
                <a:gdLst>
                  <a:gd name="T0" fmla="*/ 0 w 8"/>
                  <a:gd name="T1" fmla="*/ 11 h 45"/>
                  <a:gd name="T2" fmla="*/ 0 w 8"/>
                  <a:gd name="T3" fmla="*/ 45 h 45"/>
                  <a:gd name="T4" fmla="*/ 8 w 8"/>
                  <a:gd name="T5" fmla="*/ 45 h 45"/>
                  <a:gd name="T6" fmla="*/ 8 w 8"/>
                  <a:gd name="T7" fmla="*/ 0 h 45"/>
                  <a:gd name="T8" fmla="*/ 0 w 8"/>
                  <a:gd name="T9" fmla="*/ 11 h 45"/>
                </a:gdLst>
                <a:ahLst/>
                <a:cxnLst>
                  <a:cxn ang="0">
                    <a:pos x="T0" y="T1"/>
                  </a:cxn>
                  <a:cxn ang="0">
                    <a:pos x="T2" y="T3"/>
                  </a:cxn>
                  <a:cxn ang="0">
                    <a:pos x="T4" y="T5"/>
                  </a:cxn>
                  <a:cxn ang="0">
                    <a:pos x="T6" y="T7"/>
                  </a:cxn>
                  <a:cxn ang="0">
                    <a:pos x="T8" y="T9"/>
                  </a:cxn>
                </a:cxnLst>
                <a:rect l="0" t="0" r="r" b="b"/>
                <a:pathLst>
                  <a:path w="8" h="45">
                    <a:moveTo>
                      <a:pt x="0" y="11"/>
                    </a:moveTo>
                    <a:lnTo>
                      <a:pt x="0" y="45"/>
                    </a:lnTo>
                    <a:lnTo>
                      <a:pt x="8" y="45"/>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1" name="Freeform 35"/>
              <p:cNvSpPr>
                <a:spLocks/>
              </p:cNvSpPr>
              <p:nvPr/>
            </p:nvSpPr>
            <p:spPr bwMode="auto">
              <a:xfrm>
                <a:off x="3853" y="2153"/>
                <a:ext cx="8" cy="32"/>
              </a:xfrm>
              <a:custGeom>
                <a:avLst/>
                <a:gdLst>
                  <a:gd name="T0" fmla="*/ 0 w 8"/>
                  <a:gd name="T1" fmla="*/ 8 h 32"/>
                  <a:gd name="T2" fmla="*/ 0 w 8"/>
                  <a:gd name="T3" fmla="*/ 32 h 32"/>
                  <a:gd name="T4" fmla="*/ 8 w 8"/>
                  <a:gd name="T5" fmla="*/ 32 h 32"/>
                  <a:gd name="T6" fmla="*/ 8 w 8"/>
                  <a:gd name="T7" fmla="*/ 0 h 32"/>
                  <a:gd name="T8" fmla="*/ 0 w 8"/>
                  <a:gd name="T9" fmla="*/ 8 h 32"/>
                </a:gdLst>
                <a:ahLst/>
                <a:cxnLst>
                  <a:cxn ang="0">
                    <a:pos x="T0" y="T1"/>
                  </a:cxn>
                  <a:cxn ang="0">
                    <a:pos x="T2" y="T3"/>
                  </a:cxn>
                  <a:cxn ang="0">
                    <a:pos x="T4" y="T5"/>
                  </a:cxn>
                  <a:cxn ang="0">
                    <a:pos x="T6" y="T7"/>
                  </a:cxn>
                  <a:cxn ang="0">
                    <a:pos x="T8" y="T9"/>
                  </a:cxn>
                </a:cxnLst>
                <a:rect l="0" t="0" r="r" b="b"/>
                <a:pathLst>
                  <a:path w="8" h="32">
                    <a:moveTo>
                      <a:pt x="0" y="8"/>
                    </a:moveTo>
                    <a:lnTo>
                      <a:pt x="0" y="32"/>
                    </a:lnTo>
                    <a:lnTo>
                      <a:pt x="8" y="32"/>
                    </a:lnTo>
                    <a:lnTo>
                      <a:pt x="8"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2" name="Freeform 36"/>
              <p:cNvSpPr>
                <a:spLocks/>
              </p:cNvSpPr>
              <p:nvPr/>
            </p:nvSpPr>
            <p:spPr bwMode="auto">
              <a:xfrm>
                <a:off x="3840" y="2153"/>
                <a:ext cx="8" cy="32"/>
              </a:xfrm>
              <a:custGeom>
                <a:avLst/>
                <a:gdLst>
                  <a:gd name="T0" fmla="*/ 0 w 8"/>
                  <a:gd name="T1" fmla="*/ 0 h 32"/>
                  <a:gd name="T2" fmla="*/ 0 w 8"/>
                  <a:gd name="T3" fmla="*/ 32 h 32"/>
                  <a:gd name="T4" fmla="*/ 8 w 8"/>
                  <a:gd name="T5" fmla="*/ 32 h 32"/>
                  <a:gd name="T6" fmla="*/ 8 w 8"/>
                  <a:gd name="T7" fmla="*/ 8 h 32"/>
                  <a:gd name="T8" fmla="*/ 0 w 8"/>
                  <a:gd name="T9" fmla="*/ 0 h 32"/>
                </a:gdLst>
                <a:ahLst/>
                <a:cxnLst>
                  <a:cxn ang="0">
                    <a:pos x="T0" y="T1"/>
                  </a:cxn>
                  <a:cxn ang="0">
                    <a:pos x="T2" y="T3"/>
                  </a:cxn>
                  <a:cxn ang="0">
                    <a:pos x="T4" y="T5"/>
                  </a:cxn>
                  <a:cxn ang="0">
                    <a:pos x="T6" y="T7"/>
                  </a:cxn>
                  <a:cxn ang="0">
                    <a:pos x="T8" y="T9"/>
                  </a:cxn>
                </a:cxnLst>
                <a:rect l="0" t="0" r="r" b="b"/>
                <a:pathLst>
                  <a:path w="8" h="32">
                    <a:moveTo>
                      <a:pt x="0" y="0"/>
                    </a:moveTo>
                    <a:lnTo>
                      <a:pt x="0" y="32"/>
                    </a:lnTo>
                    <a:lnTo>
                      <a:pt x="8" y="32"/>
                    </a:lnTo>
                    <a:lnTo>
                      <a:pt x="8" y="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3" name="Freeform 37"/>
              <p:cNvSpPr>
                <a:spLocks/>
              </p:cNvSpPr>
              <p:nvPr/>
            </p:nvSpPr>
            <p:spPr bwMode="auto">
              <a:xfrm>
                <a:off x="3827" y="2148"/>
                <a:ext cx="8" cy="37"/>
              </a:xfrm>
              <a:custGeom>
                <a:avLst/>
                <a:gdLst>
                  <a:gd name="T0" fmla="*/ 8 w 8"/>
                  <a:gd name="T1" fmla="*/ 0 h 37"/>
                  <a:gd name="T2" fmla="*/ 0 w 8"/>
                  <a:gd name="T3" fmla="*/ 8 h 37"/>
                  <a:gd name="T4" fmla="*/ 0 w 8"/>
                  <a:gd name="T5" fmla="*/ 37 h 37"/>
                  <a:gd name="T6" fmla="*/ 8 w 8"/>
                  <a:gd name="T7" fmla="*/ 37 h 37"/>
                  <a:gd name="T8" fmla="*/ 8 w 8"/>
                  <a:gd name="T9" fmla="*/ 0 h 37"/>
                  <a:gd name="T10" fmla="*/ 8 w 8"/>
                  <a:gd name="T11" fmla="*/ 0 h 37"/>
                </a:gdLst>
                <a:ahLst/>
                <a:cxnLst>
                  <a:cxn ang="0">
                    <a:pos x="T0" y="T1"/>
                  </a:cxn>
                  <a:cxn ang="0">
                    <a:pos x="T2" y="T3"/>
                  </a:cxn>
                  <a:cxn ang="0">
                    <a:pos x="T4" y="T5"/>
                  </a:cxn>
                  <a:cxn ang="0">
                    <a:pos x="T6" y="T7"/>
                  </a:cxn>
                  <a:cxn ang="0">
                    <a:pos x="T8" y="T9"/>
                  </a:cxn>
                  <a:cxn ang="0">
                    <a:pos x="T10" y="T11"/>
                  </a:cxn>
                </a:cxnLst>
                <a:rect l="0" t="0" r="r" b="b"/>
                <a:pathLst>
                  <a:path w="8" h="37">
                    <a:moveTo>
                      <a:pt x="8" y="0"/>
                    </a:moveTo>
                    <a:lnTo>
                      <a:pt x="0" y="8"/>
                    </a:lnTo>
                    <a:lnTo>
                      <a:pt x="0" y="37"/>
                    </a:lnTo>
                    <a:lnTo>
                      <a:pt x="8" y="37"/>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4" name="Freeform 38"/>
              <p:cNvSpPr>
                <a:spLocks/>
              </p:cNvSpPr>
              <p:nvPr/>
            </p:nvSpPr>
            <p:spPr bwMode="auto">
              <a:xfrm>
                <a:off x="3814" y="2161"/>
                <a:ext cx="8" cy="24"/>
              </a:xfrm>
              <a:custGeom>
                <a:avLst/>
                <a:gdLst>
                  <a:gd name="T0" fmla="*/ 0 w 8"/>
                  <a:gd name="T1" fmla="*/ 8 h 24"/>
                  <a:gd name="T2" fmla="*/ 0 w 8"/>
                  <a:gd name="T3" fmla="*/ 24 h 24"/>
                  <a:gd name="T4" fmla="*/ 8 w 8"/>
                  <a:gd name="T5" fmla="*/ 24 h 24"/>
                  <a:gd name="T6" fmla="*/ 8 w 8"/>
                  <a:gd name="T7" fmla="*/ 0 h 24"/>
                  <a:gd name="T8" fmla="*/ 0 w 8"/>
                  <a:gd name="T9" fmla="*/ 8 h 24"/>
                </a:gdLst>
                <a:ahLst/>
                <a:cxnLst>
                  <a:cxn ang="0">
                    <a:pos x="T0" y="T1"/>
                  </a:cxn>
                  <a:cxn ang="0">
                    <a:pos x="T2" y="T3"/>
                  </a:cxn>
                  <a:cxn ang="0">
                    <a:pos x="T4" y="T5"/>
                  </a:cxn>
                  <a:cxn ang="0">
                    <a:pos x="T6" y="T7"/>
                  </a:cxn>
                  <a:cxn ang="0">
                    <a:pos x="T8" y="T9"/>
                  </a:cxn>
                </a:cxnLst>
                <a:rect l="0" t="0" r="r" b="b"/>
                <a:pathLst>
                  <a:path w="8" h="24">
                    <a:moveTo>
                      <a:pt x="0" y="8"/>
                    </a:moveTo>
                    <a:lnTo>
                      <a:pt x="0" y="24"/>
                    </a:lnTo>
                    <a:lnTo>
                      <a:pt x="8" y="24"/>
                    </a:lnTo>
                    <a:lnTo>
                      <a:pt x="8"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5" name="Freeform 39"/>
              <p:cNvSpPr>
                <a:spLocks/>
              </p:cNvSpPr>
              <p:nvPr/>
            </p:nvSpPr>
            <p:spPr bwMode="auto">
              <a:xfrm>
                <a:off x="3801" y="2172"/>
                <a:ext cx="8" cy="13"/>
              </a:xfrm>
              <a:custGeom>
                <a:avLst/>
                <a:gdLst>
                  <a:gd name="T0" fmla="*/ 0 w 8"/>
                  <a:gd name="T1" fmla="*/ 8 h 13"/>
                  <a:gd name="T2" fmla="*/ 0 w 8"/>
                  <a:gd name="T3" fmla="*/ 13 h 13"/>
                  <a:gd name="T4" fmla="*/ 8 w 8"/>
                  <a:gd name="T5" fmla="*/ 13 h 13"/>
                  <a:gd name="T6" fmla="*/ 8 w 8"/>
                  <a:gd name="T7" fmla="*/ 0 h 13"/>
                  <a:gd name="T8" fmla="*/ 0 w 8"/>
                  <a:gd name="T9" fmla="*/ 8 h 13"/>
                </a:gdLst>
                <a:ahLst/>
                <a:cxnLst>
                  <a:cxn ang="0">
                    <a:pos x="T0" y="T1"/>
                  </a:cxn>
                  <a:cxn ang="0">
                    <a:pos x="T2" y="T3"/>
                  </a:cxn>
                  <a:cxn ang="0">
                    <a:pos x="T4" y="T5"/>
                  </a:cxn>
                  <a:cxn ang="0">
                    <a:pos x="T6" y="T7"/>
                  </a:cxn>
                  <a:cxn ang="0">
                    <a:pos x="T8" y="T9"/>
                  </a:cxn>
                </a:cxnLst>
                <a:rect l="0" t="0" r="r" b="b"/>
                <a:pathLst>
                  <a:path w="8" h="13">
                    <a:moveTo>
                      <a:pt x="0" y="8"/>
                    </a:moveTo>
                    <a:lnTo>
                      <a:pt x="0" y="13"/>
                    </a:lnTo>
                    <a:lnTo>
                      <a:pt x="8" y="13"/>
                    </a:lnTo>
                    <a:lnTo>
                      <a:pt x="8"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6" name="Freeform 40"/>
              <p:cNvSpPr>
                <a:spLocks/>
              </p:cNvSpPr>
              <p:nvPr/>
            </p:nvSpPr>
            <p:spPr bwMode="auto">
              <a:xfrm>
                <a:off x="3798" y="2129"/>
                <a:ext cx="86" cy="51"/>
              </a:xfrm>
              <a:custGeom>
                <a:avLst/>
                <a:gdLst>
                  <a:gd name="T0" fmla="*/ 32 w 33"/>
                  <a:gd name="T1" fmla="*/ 3 h 19"/>
                  <a:gd name="T2" fmla="*/ 32 w 33"/>
                  <a:gd name="T3" fmla="*/ 3 h 19"/>
                  <a:gd name="T4" fmla="*/ 32 w 33"/>
                  <a:gd name="T5" fmla="*/ 1 h 19"/>
                  <a:gd name="T6" fmla="*/ 32 w 33"/>
                  <a:gd name="T7" fmla="*/ 1 h 19"/>
                  <a:gd name="T8" fmla="*/ 32 w 33"/>
                  <a:gd name="T9" fmla="*/ 0 h 19"/>
                  <a:gd name="T10" fmla="*/ 32 w 33"/>
                  <a:gd name="T11" fmla="*/ 0 h 19"/>
                  <a:gd name="T12" fmla="*/ 30 w 33"/>
                  <a:gd name="T13" fmla="*/ 1 h 19"/>
                  <a:gd name="T14" fmla="*/ 29 w 33"/>
                  <a:gd name="T15" fmla="*/ 1 h 19"/>
                  <a:gd name="T16" fmla="*/ 29 w 33"/>
                  <a:gd name="T17" fmla="*/ 2 h 19"/>
                  <a:gd name="T18" fmla="*/ 29 w 33"/>
                  <a:gd name="T19" fmla="*/ 2 h 19"/>
                  <a:gd name="T20" fmla="*/ 30 w 33"/>
                  <a:gd name="T21" fmla="*/ 2 h 19"/>
                  <a:gd name="T22" fmla="*/ 20 w 33"/>
                  <a:gd name="T23" fmla="*/ 11 h 19"/>
                  <a:gd name="T24" fmla="*/ 15 w 33"/>
                  <a:gd name="T25" fmla="*/ 5 h 19"/>
                  <a:gd name="T26" fmla="*/ 0 w 33"/>
                  <a:gd name="T27" fmla="*/ 19 h 19"/>
                  <a:gd name="T28" fmla="*/ 0 w 33"/>
                  <a:gd name="T29" fmla="*/ 19 h 19"/>
                  <a:gd name="T30" fmla="*/ 14 w 33"/>
                  <a:gd name="T31" fmla="*/ 6 h 19"/>
                  <a:gd name="T32" fmla="*/ 20 w 33"/>
                  <a:gd name="T33" fmla="*/ 12 h 19"/>
                  <a:gd name="T34" fmla="*/ 30 w 33"/>
                  <a:gd name="T35" fmla="*/ 3 h 19"/>
                  <a:gd name="T36" fmla="*/ 31 w 33"/>
                  <a:gd name="T37" fmla="*/ 3 h 19"/>
                  <a:gd name="T38" fmla="*/ 31 w 33"/>
                  <a:gd name="T39" fmla="*/ 4 h 19"/>
                  <a:gd name="T40" fmla="*/ 32 w 33"/>
                  <a:gd name="T4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19">
                    <a:moveTo>
                      <a:pt x="32" y="3"/>
                    </a:moveTo>
                    <a:cubicBezTo>
                      <a:pt x="32" y="3"/>
                      <a:pt x="32" y="3"/>
                      <a:pt x="32" y="3"/>
                    </a:cubicBezTo>
                    <a:cubicBezTo>
                      <a:pt x="32" y="3"/>
                      <a:pt x="32" y="2"/>
                      <a:pt x="32" y="1"/>
                    </a:cubicBezTo>
                    <a:cubicBezTo>
                      <a:pt x="32" y="1"/>
                      <a:pt x="32" y="1"/>
                      <a:pt x="32" y="1"/>
                    </a:cubicBezTo>
                    <a:cubicBezTo>
                      <a:pt x="33" y="0"/>
                      <a:pt x="32" y="0"/>
                      <a:pt x="32" y="0"/>
                    </a:cubicBezTo>
                    <a:cubicBezTo>
                      <a:pt x="32" y="0"/>
                      <a:pt x="32" y="0"/>
                      <a:pt x="32" y="0"/>
                    </a:cubicBezTo>
                    <a:cubicBezTo>
                      <a:pt x="31" y="0"/>
                      <a:pt x="30" y="1"/>
                      <a:pt x="30" y="1"/>
                    </a:cubicBezTo>
                    <a:cubicBezTo>
                      <a:pt x="29" y="1"/>
                      <a:pt x="29" y="1"/>
                      <a:pt x="29" y="1"/>
                    </a:cubicBezTo>
                    <a:cubicBezTo>
                      <a:pt x="29" y="1"/>
                      <a:pt x="29" y="1"/>
                      <a:pt x="29" y="2"/>
                    </a:cubicBezTo>
                    <a:cubicBezTo>
                      <a:pt x="29" y="2"/>
                      <a:pt x="29" y="2"/>
                      <a:pt x="29" y="2"/>
                    </a:cubicBezTo>
                    <a:cubicBezTo>
                      <a:pt x="29" y="2"/>
                      <a:pt x="29" y="2"/>
                      <a:pt x="30" y="2"/>
                    </a:cubicBezTo>
                    <a:cubicBezTo>
                      <a:pt x="20" y="11"/>
                      <a:pt x="20" y="11"/>
                      <a:pt x="20" y="11"/>
                    </a:cubicBezTo>
                    <a:cubicBezTo>
                      <a:pt x="15" y="5"/>
                      <a:pt x="15" y="5"/>
                      <a:pt x="15" y="5"/>
                    </a:cubicBezTo>
                    <a:cubicBezTo>
                      <a:pt x="0" y="19"/>
                      <a:pt x="0" y="19"/>
                      <a:pt x="0" y="19"/>
                    </a:cubicBezTo>
                    <a:cubicBezTo>
                      <a:pt x="0" y="19"/>
                      <a:pt x="0" y="19"/>
                      <a:pt x="0" y="19"/>
                    </a:cubicBezTo>
                    <a:cubicBezTo>
                      <a:pt x="14" y="6"/>
                      <a:pt x="14" y="6"/>
                      <a:pt x="14" y="6"/>
                    </a:cubicBezTo>
                    <a:cubicBezTo>
                      <a:pt x="20" y="12"/>
                      <a:pt x="20" y="12"/>
                      <a:pt x="20" y="12"/>
                    </a:cubicBezTo>
                    <a:cubicBezTo>
                      <a:pt x="30" y="3"/>
                      <a:pt x="30" y="3"/>
                      <a:pt x="30" y="3"/>
                    </a:cubicBezTo>
                    <a:cubicBezTo>
                      <a:pt x="30" y="3"/>
                      <a:pt x="30" y="3"/>
                      <a:pt x="31" y="3"/>
                    </a:cubicBezTo>
                    <a:cubicBezTo>
                      <a:pt x="31" y="4"/>
                      <a:pt x="31" y="4"/>
                      <a:pt x="31" y="4"/>
                    </a:cubicBezTo>
                    <a:cubicBezTo>
                      <a:pt x="31" y="4"/>
                      <a:pt x="32" y="4"/>
                      <a:pt x="3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7" name="Freeform 41"/>
              <p:cNvSpPr>
                <a:spLocks/>
              </p:cNvSpPr>
              <p:nvPr/>
            </p:nvSpPr>
            <p:spPr bwMode="auto">
              <a:xfrm>
                <a:off x="3866" y="2140"/>
                <a:ext cx="8" cy="45"/>
              </a:xfrm>
              <a:custGeom>
                <a:avLst/>
                <a:gdLst>
                  <a:gd name="T0" fmla="*/ 0 w 8"/>
                  <a:gd name="T1" fmla="*/ 11 h 45"/>
                  <a:gd name="T2" fmla="*/ 0 w 8"/>
                  <a:gd name="T3" fmla="*/ 45 h 45"/>
                  <a:gd name="T4" fmla="*/ 8 w 8"/>
                  <a:gd name="T5" fmla="*/ 45 h 45"/>
                  <a:gd name="T6" fmla="*/ 8 w 8"/>
                  <a:gd name="T7" fmla="*/ 0 h 45"/>
                  <a:gd name="T8" fmla="*/ 0 w 8"/>
                  <a:gd name="T9" fmla="*/ 11 h 45"/>
                </a:gdLst>
                <a:ahLst/>
                <a:cxnLst>
                  <a:cxn ang="0">
                    <a:pos x="T0" y="T1"/>
                  </a:cxn>
                  <a:cxn ang="0">
                    <a:pos x="T2" y="T3"/>
                  </a:cxn>
                  <a:cxn ang="0">
                    <a:pos x="T4" y="T5"/>
                  </a:cxn>
                  <a:cxn ang="0">
                    <a:pos x="T6" y="T7"/>
                  </a:cxn>
                  <a:cxn ang="0">
                    <a:pos x="T8" y="T9"/>
                  </a:cxn>
                </a:cxnLst>
                <a:rect l="0" t="0" r="r" b="b"/>
                <a:pathLst>
                  <a:path w="8" h="45">
                    <a:moveTo>
                      <a:pt x="0" y="11"/>
                    </a:moveTo>
                    <a:lnTo>
                      <a:pt x="0" y="45"/>
                    </a:lnTo>
                    <a:lnTo>
                      <a:pt x="8" y="45"/>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8" name="Freeform 42"/>
              <p:cNvSpPr>
                <a:spLocks/>
              </p:cNvSpPr>
              <p:nvPr/>
            </p:nvSpPr>
            <p:spPr bwMode="auto">
              <a:xfrm>
                <a:off x="3853" y="2153"/>
                <a:ext cx="8" cy="32"/>
              </a:xfrm>
              <a:custGeom>
                <a:avLst/>
                <a:gdLst>
                  <a:gd name="T0" fmla="*/ 0 w 8"/>
                  <a:gd name="T1" fmla="*/ 8 h 32"/>
                  <a:gd name="T2" fmla="*/ 0 w 8"/>
                  <a:gd name="T3" fmla="*/ 32 h 32"/>
                  <a:gd name="T4" fmla="*/ 8 w 8"/>
                  <a:gd name="T5" fmla="*/ 32 h 32"/>
                  <a:gd name="T6" fmla="*/ 8 w 8"/>
                  <a:gd name="T7" fmla="*/ 0 h 32"/>
                  <a:gd name="T8" fmla="*/ 0 w 8"/>
                  <a:gd name="T9" fmla="*/ 8 h 32"/>
                </a:gdLst>
                <a:ahLst/>
                <a:cxnLst>
                  <a:cxn ang="0">
                    <a:pos x="T0" y="T1"/>
                  </a:cxn>
                  <a:cxn ang="0">
                    <a:pos x="T2" y="T3"/>
                  </a:cxn>
                  <a:cxn ang="0">
                    <a:pos x="T4" y="T5"/>
                  </a:cxn>
                  <a:cxn ang="0">
                    <a:pos x="T6" y="T7"/>
                  </a:cxn>
                  <a:cxn ang="0">
                    <a:pos x="T8" y="T9"/>
                  </a:cxn>
                </a:cxnLst>
                <a:rect l="0" t="0" r="r" b="b"/>
                <a:pathLst>
                  <a:path w="8" h="32">
                    <a:moveTo>
                      <a:pt x="0" y="8"/>
                    </a:moveTo>
                    <a:lnTo>
                      <a:pt x="0" y="32"/>
                    </a:lnTo>
                    <a:lnTo>
                      <a:pt x="8" y="32"/>
                    </a:lnTo>
                    <a:lnTo>
                      <a:pt x="8"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19" name="Freeform 43"/>
              <p:cNvSpPr>
                <a:spLocks/>
              </p:cNvSpPr>
              <p:nvPr/>
            </p:nvSpPr>
            <p:spPr bwMode="auto">
              <a:xfrm>
                <a:off x="3840" y="2153"/>
                <a:ext cx="8" cy="32"/>
              </a:xfrm>
              <a:custGeom>
                <a:avLst/>
                <a:gdLst>
                  <a:gd name="T0" fmla="*/ 0 w 8"/>
                  <a:gd name="T1" fmla="*/ 0 h 32"/>
                  <a:gd name="T2" fmla="*/ 0 w 8"/>
                  <a:gd name="T3" fmla="*/ 32 h 32"/>
                  <a:gd name="T4" fmla="*/ 8 w 8"/>
                  <a:gd name="T5" fmla="*/ 32 h 32"/>
                  <a:gd name="T6" fmla="*/ 8 w 8"/>
                  <a:gd name="T7" fmla="*/ 8 h 32"/>
                  <a:gd name="T8" fmla="*/ 0 w 8"/>
                  <a:gd name="T9" fmla="*/ 0 h 32"/>
                </a:gdLst>
                <a:ahLst/>
                <a:cxnLst>
                  <a:cxn ang="0">
                    <a:pos x="T0" y="T1"/>
                  </a:cxn>
                  <a:cxn ang="0">
                    <a:pos x="T2" y="T3"/>
                  </a:cxn>
                  <a:cxn ang="0">
                    <a:pos x="T4" y="T5"/>
                  </a:cxn>
                  <a:cxn ang="0">
                    <a:pos x="T6" y="T7"/>
                  </a:cxn>
                  <a:cxn ang="0">
                    <a:pos x="T8" y="T9"/>
                  </a:cxn>
                </a:cxnLst>
                <a:rect l="0" t="0" r="r" b="b"/>
                <a:pathLst>
                  <a:path w="8" h="32">
                    <a:moveTo>
                      <a:pt x="0" y="0"/>
                    </a:moveTo>
                    <a:lnTo>
                      <a:pt x="0" y="32"/>
                    </a:lnTo>
                    <a:lnTo>
                      <a:pt x="8" y="32"/>
                    </a:lnTo>
                    <a:lnTo>
                      <a:pt x="8" y="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0" name="Freeform 44"/>
              <p:cNvSpPr>
                <a:spLocks/>
              </p:cNvSpPr>
              <p:nvPr/>
            </p:nvSpPr>
            <p:spPr bwMode="auto">
              <a:xfrm>
                <a:off x="3827" y="2148"/>
                <a:ext cx="8" cy="37"/>
              </a:xfrm>
              <a:custGeom>
                <a:avLst/>
                <a:gdLst>
                  <a:gd name="T0" fmla="*/ 8 w 8"/>
                  <a:gd name="T1" fmla="*/ 0 h 37"/>
                  <a:gd name="T2" fmla="*/ 0 w 8"/>
                  <a:gd name="T3" fmla="*/ 8 h 37"/>
                  <a:gd name="T4" fmla="*/ 0 w 8"/>
                  <a:gd name="T5" fmla="*/ 37 h 37"/>
                  <a:gd name="T6" fmla="*/ 8 w 8"/>
                  <a:gd name="T7" fmla="*/ 37 h 37"/>
                  <a:gd name="T8" fmla="*/ 8 w 8"/>
                  <a:gd name="T9" fmla="*/ 0 h 37"/>
                  <a:gd name="T10" fmla="*/ 8 w 8"/>
                  <a:gd name="T11" fmla="*/ 0 h 37"/>
                </a:gdLst>
                <a:ahLst/>
                <a:cxnLst>
                  <a:cxn ang="0">
                    <a:pos x="T0" y="T1"/>
                  </a:cxn>
                  <a:cxn ang="0">
                    <a:pos x="T2" y="T3"/>
                  </a:cxn>
                  <a:cxn ang="0">
                    <a:pos x="T4" y="T5"/>
                  </a:cxn>
                  <a:cxn ang="0">
                    <a:pos x="T6" y="T7"/>
                  </a:cxn>
                  <a:cxn ang="0">
                    <a:pos x="T8" y="T9"/>
                  </a:cxn>
                  <a:cxn ang="0">
                    <a:pos x="T10" y="T11"/>
                  </a:cxn>
                </a:cxnLst>
                <a:rect l="0" t="0" r="r" b="b"/>
                <a:pathLst>
                  <a:path w="8" h="37">
                    <a:moveTo>
                      <a:pt x="8" y="0"/>
                    </a:moveTo>
                    <a:lnTo>
                      <a:pt x="0" y="8"/>
                    </a:lnTo>
                    <a:lnTo>
                      <a:pt x="0" y="37"/>
                    </a:lnTo>
                    <a:lnTo>
                      <a:pt x="8" y="37"/>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1" name="Freeform 45"/>
              <p:cNvSpPr>
                <a:spLocks/>
              </p:cNvSpPr>
              <p:nvPr/>
            </p:nvSpPr>
            <p:spPr bwMode="auto">
              <a:xfrm>
                <a:off x="3814" y="2161"/>
                <a:ext cx="8" cy="24"/>
              </a:xfrm>
              <a:custGeom>
                <a:avLst/>
                <a:gdLst>
                  <a:gd name="T0" fmla="*/ 0 w 8"/>
                  <a:gd name="T1" fmla="*/ 8 h 24"/>
                  <a:gd name="T2" fmla="*/ 0 w 8"/>
                  <a:gd name="T3" fmla="*/ 24 h 24"/>
                  <a:gd name="T4" fmla="*/ 8 w 8"/>
                  <a:gd name="T5" fmla="*/ 24 h 24"/>
                  <a:gd name="T6" fmla="*/ 8 w 8"/>
                  <a:gd name="T7" fmla="*/ 0 h 24"/>
                  <a:gd name="T8" fmla="*/ 0 w 8"/>
                  <a:gd name="T9" fmla="*/ 8 h 24"/>
                </a:gdLst>
                <a:ahLst/>
                <a:cxnLst>
                  <a:cxn ang="0">
                    <a:pos x="T0" y="T1"/>
                  </a:cxn>
                  <a:cxn ang="0">
                    <a:pos x="T2" y="T3"/>
                  </a:cxn>
                  <a:cxn ang="0">
                    <a:pos x="T4" y="T5"/>
                  </a:cxn>
                  <a:cxn ang="0">
                    <a:pos x="T6" y="T7"/>
                  </a:cxn>
                  <a:cxn ang="0">
                    <a:pos x="T8" y="T9"/>
                  </a:cxn>
                </a:cxnLst>
                <a:rect l="0" t="0" r="r" b="b"/>
                <a:pathLst>
                  <a:path w="8" h="24">
                    <a:moveTo>
                      <a:pt x="0" y="8"/>
                    </a:moveTo>
                    <a:lnTo>
                      <a:pt x="0" y="24"/>
                    </a:lnTo>
                    <a:lnTo>
                      <a:pt x="8" y="24"/>
                    </a:lnTo>
                    <a:lnTo>
                      <a:pt x="8"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2" name="Freeform 46"/>
              <p:cNvSpPr>
                <a:spLocks/>
              </p:cNvSpPr>
              <p:nvPr/>
            </p:nvSpPr>
            <p:spPr bwMode="auto">
              <a:xfrm>
                <a:off x="3801" y="2172"/>
                <a:ext cx="8" cy="13"/>
              </a:xfrm>
              <a:custGeom>
                <a:avLst/>
                <a:gdLst>
                  <a:gd name="T0" fmla="*/ 0 w 8"/>
                  <a:gd name="T1" fmla="*/ 8 h 13"/>
                  <a:gd name="T2" fmla="*/ 0 w 8"/>
                  <a:gd name="T3" fmla="*/ 13 h 13"/>
                  <a:gd name="T4" fmla="*/ 8 w 8"/>
                  <a:gd name="T5" fmla="*/ 13 h 13"/>
                  <a:gd name="T6" fmla="*/ 8 w 8"/>
                  <a:gd name="T7" fmla="*/ 0 h 13"/>
                  <a:gd name="T8" fmla="*/ 0 w 8"/>
                  <a:gd name="T9" fmla="*/ 8 h 13"/>
                </a:gdLst>
                <a:ahLst/>
                <a:cxnLst>
                  <a:cxn ang="0">
                    <a:pos x="T0" y="T1"/>
                  </a:cxn>
                  <a:cxn ang="0">
                    <a:pos x="T2" y="T3"/>
                  </a:cxn>
                  <a:cxn ang="0">
                    <a:pos x="T4" y="T5"/>
                  </a:cxn>
                  <a:cxn ang="0">
                    <a:pos x="T6" y="T7"/>
                  </a:cxn>
                  <a:cxn ang="0">
                    <a:pos x="T8" y="T9"/>
                  </a:cxn>
                </a:cxnLst>
                <a:rect l="0" t="0" r="r" b="b"/>
                <a:pathLst>
                  <a:path w="8" h="13">
                    <a:moveTo>
                      <a:pt x="0" y="8"/>
                    </a:moveTo>
                    <a:lnTo>
                      <a:pt x="0" y="13"/>
                    </a:lnTo>
                    <a:lnTo>
                      <a:pt x="8" y="13"/>
                    </a:lnTo>
                    <a:lnTo>
                      <a:pt x="8" y="0"/>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08" name="文本框 96"/>
            <p:cNvSpPr txBox="1"/>
            <p:nvPr/>
          </p:nvSpPr>
          <p:spPr>
            <a:xfrm>
              <a:off x="2264415" y="2721756"/>
              <a:ext cx="1783867" cy="434430"/>
            </a:xfrm>
            <a:prstGeom prst="rect">
              <a:avLst/>
            </a:prstGeom>
            <a:noFill/>
          </p:spPr>
          <p:txBody>
            <a:bodyPr wrap="square" rtlCol="0">
              <a:spAutoFit/>
            </a:bodyPr>
            <a:lstStyle>
              <a:defPPr>
                <a:defRPr lang="zh-CN"/>
              </a:defPPr>
              <a:lvl1pPr>
                <a:defRPr sz="1800">
                  <a:solidFill>
                    <a:srgbClr val="01ACBE"/>
                  </a:solidFill>
                  <a:latin typeface="时尚中黑简体" panose="01010104010101010101" pitchFamily="2" charset="-122"/>
                  <a:ea typeface="时尚中黑简体" panose="01010104010101010101" pitchFamily="2" charset="-122"/>
                </a:defRPr>
              </a:lvl1pPr>
            </a:lstStyle>
            <a:p>
              <a:r>
                <a:rPr lang="zh-CN" altLang="en-US" sz="1350" dirty="0">
                  <a:latin typeface="微软雅黑" panose="020B0503020204020204" pitchFamily="34" charset="-122"/>
                  <a:ea typeface="微软雅黑" panose="020B0503020204020204" pitchFamily="34" charset="-122"/>
                </a:rPr>
                <a:t>在此添加标题</a:t>
              </a:r>
            </a:p>
          </p:txBody>
        </p:sp>
      </p:grpSp>
      <p:grpSp>
        <p:nvGrpSpPr>
          <p:cNvPr id="323" name="组合 322"/>
          <p:cNvGrpSpPr/>
          <p:nvPr/>
        </p:nvGrpSpPr>
        <p:grpSpPr>
          <a:xfrm>
            <a:off x="3632681" y="978854"/>
            <a:ext cx="1702208" cy="300082"/>
            <a:chOff x="5236593" y="793630"/>
            <a:chExt cx="2463400" cy="434430"/>
          </a:xfrm>
        </p:grpSpPr>
        <p:grpSp>
          <p:nvGrpSpPr>
            <p:cNvPr id="324" name="Group 13"/>
            <p:cNvGrpSpPr>
              <a:grpSpLocks noChangeAspect="1"/>
            </p:cNvGrpSpPr>
            <p:nvPr/>
          </p:nvGrpSpPr>
          <p:grpSpPr bwMode="auto">
            <a:xfrm>
              <a:off x="5236593" y="871987"/>
              <a:ext cx="308818" cy="242938"/>
              <a:chOff x="3996" y="2321"/>
              <a:chExt cx="75" cy="59"/>
            </a:xfrm>
            <a:solidFill>
              <a:srgbClr val="663A77"/>
            </a:solidFill>
            <a:effectLst/>
          </p:grpSpPr>
          <p:sp>
            <p:nvSpPr>
              <p:cNvPr id="326" name="Freeform 14"/>
              <p:cNvSpPr>
                <a:spLocks noEditPoints="1"/>
              </p:cNvSpPr>
              <p:nvPr/>
            </p:nvSpPr>
            <p:spPr bwMode="auto">
              <a:xfrm>
                <a:off x="4014" y="2329"/>
                <a:ext cx="39" cy="22"/>
              </a:xfrm>
              <a:custGeom>
                <a:avLst/>
                <a:gdLst>
                  <a:gd name="T0" fmla="*/ 6 w 15"/>
                  <a:gd name="T1" fmla="*/ 8 h 8"/>
                  <a:gd name="T2" fmla="*/ 6 w 15"/>
                  <a:gd name="T3" fmla="*/ 7 h 8"/>
                  <a:gd name="T4" fmla="*/ 7 w 15"/>
                  <a:gd name="T5" fmla="*/ 7 h 8"/>
                  <a:gd name="T6" fmla="*/ 8 w 15"/>
                  <a:gd name="T7" fmla="*/ 7 h 8"/>
                  <a:gd name="T8" fmla="*/ 8 w 15"/>
                  <a:gd name="T9" fmla="*/ 7 h 8"/>
                  <a:gd name="T10" fmla="*/ 8 w 15"/>
                  <a:gd name="T11" fmla="*/ 8 h 8"/>
                  <a:gd name="T12" fmla="*/ 15 w 15"/>
                  <a:gd name="T13" fmla="*/ 5 h 8"/>
                  <a:gd name="T14" fmla="*/ 12 w 15"/>
                  <a:gd name="T15" fmla="*/ 3 h 8"/>
                  <a:gd name="T16" fmla="*/ 10 w 15"/>
                  <a:gd name="T17" fmla="*/ 3 h 8"/>
                  <a:gd name="T18" fmla="*/ 7 w 15"/>
                  <a:gd name="T19" fmla="*/ 0 h 8"/>
                  <a:gd name="T20" fmla="*/ 4 w 15"/>
                  <a:gd name="T21" fmla="*/ 3 h 8"/>
                  <a:gd name="T22" fmla="*/ 2 w 15"/>
                  <a:gd name="T23" fmla="*/ 3 h 8"/>
                  <a:gd name="T24" fmla="*/ 0 w 15"/>
                  <a:gd name="T25" fmla="*/ 5 h 8"/>
                  <a:gd name="T26" fmla="*/ 6 w 15"/>
                  <a:gd name="T27" fmla="*/ 8 h 8"/>
                  <a:gd name="T28" fmla="*/ 7 w 15"/>
                  <a:gd name="T29" fmla="*/ 1 h 8"/>
                  <a:gd name="T30" fmla="*/ 10 w 15"/>
                  <a:gd name="T31" fmla="*/ 3 h 8"/>
                  <a:gd name="T32" fmla="*/ 5 w 15"/>
                  <a:gd name="T33" fmla="*/ 3 h 8"/>
                  <a:gd name="T34" fmla="*/ 7 w 15"/>
                  <a:gd name="T3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8">
                    <a:moveTo>
                      <a:pt x="6" y="8"/>
                    </a:moveTo>
                    <a:cubicBezTo>
                      <a:pt x="6" y="7"/>
                      <a:pt x="6" y="7"/>
                      <a:pt x="6" y="7"/>
                    </a:cubicBezTo>
                    <a:cubicBezTo>
                      <a:pt x="6" y="7"/>
                      <a:pt x="7" y="7"/>
                      <a:pt x="7" y="7"/>
                    </a:cubicBezTo>
                    <a:cubicBezTo>
                      <a:pt x="8" y="7"/>
                      <a:pt x="8" y="7"/>
                      <a:pt x="8" y="7"/>
                    </a:cubicBezTo>
                    <a:cubicBezTo>
                      <a:pt x="8" y="7"/>
                      <a:pt x="8" y="7"/>
                      <a:pt x="8" y="7"/>
                    </a:cubicBezTo>
                    <a:cubicBezTo>
                      <a:pt x="8" y="8"/>
                      <a:pt x="8" y="8"/>
                      <a:pt x="8" y="8"/>
                    </a:cubicBezTo>
                    <a:cubicBezTo>
                      <a:pt x="15" y="5"/>
                      <a:pt x="15" y="5"/>
                      <a:pt x="15" y="5"/>
                    </a:cubicBezTo>
                    <a:cubicBezTo>
                      <a:pt x="15" y="4"/>
                      <a:pt x="14" y="3"/>
                      <a:pt x="12" y="3"/>
                    </a:cubicBezTo>
                    <a:cubicBezTo>
                      <a:pt x="10" y="3"/>
                      <a:pt x="10" y="3"/>
                      <a:pt x="10" y="3"/>
                    </a:cubicBezTo>
                    <a:cubicBezTo>
                      <a:pt x="10" y="1"/>
                      <a:pt x="9" y="0"/>
                      <a:pt x="7" y="0"/>
                    </a:cubicBezTo>
                    <a:cubicBezTo>
                      <a:pt x="6" y="0"/>
                      <a:pt x="4" y="1"/>
                      <a:pt x="4" y="3"/>
                    </a:cubicBezTo>
                    <a:cubicBezTo>
                      <a:pt x="2" y="3"/>
                      <a:pt x="2" y="3"/>
                      <a:pt x="2" y="3"/>
                    </a:cubicBezTo>
                    <a:cubicBezTo>
                      <a:pt x="1" y="3"/>
                      <a:pt x="0" y="4"/>
                      <a:pt x="0" y="5"/>
                    </a:cubicBezTo>
                    <a:lnTo>
                      <a:pt x="6" y="8"/>
                    </a:lnTo>
                    <a:close/>
                    <a:moveTo>
                      <a:pt x="7" y="1"/>
                    </a:moveTo>
                    <a:cubicBezTo>
                      <a:pt x="8" y="1"/>
                      <a:pt x="10" y="2"/>
                      <a:pt x="10" y="3"/>
                    </a:cubicBezTo>
                    <a:cubicBezTo>
                      <a:pt x="5" y="3"/>
                      <a:pt x="5" y="3"/>
                      <a:pt x="5" y="3"/>
                    </a:cubicBezTo>
                    <a:cubicBezTo>
                      <a:pt x="5" y="2"/>
                      <a:pt x="6"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7" name="Freeform 15"/>
              <p:cNvSpPr>
                <a:spLocks/>
              </p:cNvSpPr>
              <p:nvPr/>
            </p:nvSpPr>
            <p:spPr bwMode="auto">
              <a:xfrm>
                <a:off x="4032" y="2348"/>
                <a:ext cx="3" cy="3"/>
              </a:xfrm>
              <a:custGeom>
                <a:avLst/>
                <a:gdLst>
                  <a:gd name="T0" fmla="*/ 0 w 1"/>
                  <a:gd name="T1" fmla="*/ 0 h 1"/>
                  <a:gd name="T2" fmla="*/ 0 w 1"/>
                  <a:gd name="T3" fmla="*/ 0 h 1"/>
                  <a:gd name="T4" fmla="*/ 0 w 1"/>
                  <a:gd name="T5" fmla="*/ 1 h 1"/>
                  <a:gd name="T6" fmla="*/ 0 w 1"/>
                  <a:gd name="T7" fmla="*/ 1 h 1"/>
                  <a:gd name="T8" fmla="*/ 0 w 1"/>
                  <a:gd name="T9" fmla="*/ 1 h 1"/>
                  <a:gd name="T10" fmla="*/ 1 w 1"/>
                  <a:gd name="T11" fmla="*/ 1 h 1"/>
                  <a:gd name="T12" fmla="*/ 1 w 1"/>
                  <a:gd name="T13" fmla="*/ 0 h 1"/>
                  <a:gd name="T14" fmla="*/ 0 w 1"/>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0"/>
                    </a:moveTo>
                    <a:cubicBezTo>
                      <a:pt x="0" y="0"/>
                      <a:pt x="0" y="0"/>
                      <a:pt x="0" y="0"/>
                    </a:cubicBezTo>
                    <a:cubicBezTo>
                      <a:pt x="0" y="1"/>
                      <a:pt x="0" y="1"/>
                      <a:pt x="0" y="1"/>
                    </a:cubicBezTo>
                    <a:cubicBezTo>
                      <a:pt x="0" y="1"/>
                      <a:pt x="0" y="1"/>
                      <a:pt x="0" y="1"/>
                    </a:cubicBezTo>
                    <a:cubicBezTo>
                      <a:pt x="0" y="1"/>
                      <a:pt x="0" y="1"/>
                      <a:pt x="0" y="1"/>
                    </a:cubicBezTo>
                    <a:cubicBezTo>
                      <a:pt x="1" y="1"/>
                      <a:pt x="1" y="1"/>
                      <a:pt x="1" y="1"/>
                    </a:cubicBezTo>
                    <a:cubicBezTo>
                      <a:pt x="1" y="0"/>
                      <a:pt x="1" y="0"/>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8" name="Freeform 16"/>
              <p:cNvSpPr>
                <a:spLocks/>
              </p:cNvSpPr>
              <p:nvPr/>
            </p:nvSpPr>
            <p:spPr bwMode="auto">
              <a:xfrm>
                <a:off x="4014" y="2343"/>
                <a:ext cx="39" cy="18"/>
              </a:xfrm>
              <a:custGeom>
                <a:avLst/>
                <a:gdLst>
                  <a:gd name="T0" fmla="*/ 8 w 15"/>
                  <a:gd name="T1" fmla="*/ 3 h 7"/>
                  <a:gd name="T2" fmla="*/ 8 w 15"/>
                  <a:gd name="T3" fmla="*/ 3 h 7"/>
                  <a:gd name="T4" fmla="*/ 7 w 15"/>
                  <a:gd name="T5" fmla="*/ 3 h 7"/>
                  <a:gd name="T6" fmla="*/ 6 w 15"/>
                  <a:gd name="T7" fmla="*/ 3 h 7"/>
                  <a:gd name="T8" fmla="*/ 6 w 15"/>
                  <a:gd name="T9" fmla="*/ 3 h 7"/>
                  <a:gd name="T10" fmla="*/ 0 w 15"/>
                  <a:gd name="T11" fmla="*/ 0 h 7"/>
                  <a:gd name="T12" fmla="*/ 0 w 15"/>
                  <a:gd name="T13" fmla="*/ 5 h 7"/>
                  <a:gd name="T14" fmla="*/ 2 w 15"/>
                  <a:gd name="T15" fmla="*/ 7 h 7"/>
                  <a:gd name="T16" fmla="*/ 12 w 15"/>
                  <a:gd name="T17" fmla="*/ 7 h 7"/>
                  <a:gd name="T18" fmla="*/ 15 w 15"/>
                  <a:gd name="T19" fmla="*/ 5 h 7"/>
                  <a:gd name="T20" fmla="*/ 15 w 15"/>
                  <a:gd name="T21" fmla="*/ 0 h 7"/>
                  <a:gd name="T22" fmla="*/ 8 w 15"/>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7">
                    <a:moveTo>
                      <a:pt x="8" y="3"/>
                    </a:moveTo>
                    <a:cubicBezTo>
                      <a:pt x="8" y="3"/>
                      <a:pt x="8" y="3"/>
                      <a:pt x="8" y="3"/>
                    </a:cubicBezTo>
                    <a:cubicBezTo>
                      <a:pt x="7" y="3"/>
                      <a:pt x="7" y="3"/>
                      <a:pt x="7" y="3"/>
                    </a:cubicBezTo>
                    <a:cubicBezTo>
                      <a:pt x="7" y="3"/>
                      <a:pt x="6" y="3"/>
                      <a:pt x="6" y="3"/>
                    </a:cubicBezTo>
                    <a:cubicBezTo>
                      <a:pt x="6" y="3"/>
                      <a:pt x="6" y="3"/>
                      <a:pt x="6" y="3"/>
                    </a:cubicBezTo>
                    <a:cubicBezTo>
                      <a:pt x="0" y="0"/>
                      <a:pt x="0" y="0"/>
                      <a:pt x="0" y="0"/>
                    </a:cubicBezTo>
                    <a:cubicBezTo>
                      <a:pt x="0" y="5"/>
                      <a:pt x="0" y="5"/>
                      <a:pt x="0" y="5"/>
                    </a:cubicBezTo>
                    <a:cubicBezTo>
                      <a:pt x="0" y="6"/>
                      <a:pt x="1" y="7"/>
                      <a:pt x="2" y="7"/>
                    </a:cubicBezTo>
                    <a:cubicBezTo>
                      <a:pt x="12" y="7"/>
                      <a:pt x="12" y="7"/>
                      <a:pt x="12" y="7"/>
                    </a:cubicBezTo>
                    <a:cubicBezTo>
                      <a:pt x="14" y="7"/>
                      <a:pt x="15" y="6"/>
                      <a:pt x="15" y="5"/>
                    </a:cubicBezTo>
                    <a:cubicBezTo>
                      <a:pt x="15" y="0"/>
                      <a:pt x="15" y="0"/>
                      <a:pt x="15" y="0"/>
                    </a:cubicBezTo>
                    <a:cubicBezTo>
                      <a:pt x="8" y="3"/>
                      <a:pt x="8"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9" name="Freeform 17"/>
              <p:cNvSpPr>
                <a:spLocks noEditPoints="1"/>
              </p:cNvSpPr>
              <p:nvPr/>
            </p:nvSpPr>
            <p:spPr bwMode="auto">
              <a:xfrm>
                <a:off x="3996" y="2321"/>
                <a:ext cx="75" cy="59"/>
              </a:xfrm>
              <a:custGeom>
                <a:avLst/>
                <a:gdLst>
                  <a:gd name="T0" fmla="*/ 26 w 29"/>
                  <a:gd name="T1" fmla="*/ 0 h 22"/>
                  <a:gd name="T2" fmla="*/ 3 w 29"/>
                  <a:gd name="T3" fmla="*/ 0 h 22"/>
                  <a:gd name="T4" fmla="*/ 0 w 29"/>
                  <a:gd name="T5" fmla="*/ 3 h 22"/>
                  <a:gd name="T6" fmla="*/ 0 w 29"/>
                  <a:gd name="T7" fmla="*/ 16 h 22"/>
                  <a:gd name="T8" fmla="*/ 3 w 29"/>
                  <a:gd name="T9" fmla="*/ 19 h 22"/>
                  <a:gd name="T10" fmla="*/ 10 w 29"/>
                  <a:gd name="T11" fmla="*/ 19 h 22"/>
                  <a:gd name="T12" fmla="*/ 8 w 29"/>
                  <a:gd name="T13" fmla="*/ 20 h 22"/>
                  <a:gd name="T14" fmla="*/ 5 w 29"/>
                  <a:gd name="T15" fmla="*/ 20 h 22"/>
                  <a:gd name="T16" fmla="*/ 3 w 29"/>
                  <a:gd name="T17" fmla="*/ 21 h 22"/>
                  <a:gd name="T18" fmla="*/ 5 w 29"/>
                  <a:gd name="T19" fmla="*/ 22 h 22"/>
                  <a:gd name="T20" fmla="*/ 24 w 29"/>
                  <a:gd name="T21" fmla="*/ 22 h 22"/>
                  <a:gd name="T22" fmla="*/ 26 w 29"/>
                  <a:gd name="T23" fmla="*/ 21 h 22"/>
                  <a:gd name="T24" fmla="*/ 24 w 29"/>
                  <a:gd name="T25" fmla="*/ 20 h 22"/>
                  <a:gd name="T26" fmla="*/ 20 w 29"/>
                  <a:gd name="T27" fmla="*/ 20 h 22"/>
                  <a:gd name="T28" fmla="*/ 19 w 29"/>
                  <a:gd name="T29" fmla="*/ 19 h 22"/>
                  <a:gd name="T30" fmla="*/ 26 w 29"/>
                  <a:gd name="T31" fmla="*/ 19 h 22"/>
                  <a:gd name="T32" fmla="*/ 29 w 29"/>
                  <a:gd name="T33" fmla="*/ 16 h 22"/>
                  <a:gd name="T34" fmla="*/ 29 w 29"/>
                  <a:gd name="T35" fmla="*/ 3 h 22"/>
                  <a:gd name="T36" fmla="*/ 26 w 29"/>
                  <a:gd name="T37" fmla="*/ 0 h 22"/>
                  <a:gd name="T38" fmla="*/ 27 w 29"/>
                  <a:gd name="T39" fmla="*/ 16 h 22"/>
                  <a:gd name="T40" fmla="*/ 26 w 29"/>
                  <a:gd name="T41" fmla="*/ 17 h 22"/>
                  <a:gd name="T42" fmla="*/ 3 w 29"/>
                  <a:gd name="T43" fmla="*/ 17 h 22"/>
                  <a:gd name="T44" fmla="*/ 1 w 29"/>
                  <a:gd name="T45" fmla="*/ 16 h 22"/>
                  <a:gd name="T46" fmla="*/ 1 w 29"/>
                  <a:gd name="T47" fmla="*/ 3 h 22"/>
                  <a:gd name="T48" fmla="*/ 3 w 29"/>
                  <a:gd name="T49" fmla="*/ 2 h 22"/>
                  <a:gd name="T50" fmla="*/ 26 w 29"/>
                  <a:gd name="T51" fmla="*/ 2 h 22"/>
                  <a:gd name="T52" fmla="*/ 27 w 29"/>
                  <a:gd name="T53" fmla="*/ 3 h 22"/>
                  <a:gd name="T54" fmla="*/ 27 w 29"/>
                  <a:gd name="T5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22">
                    <a:moveTo>
                      <a:pt x="26" y="0"/>
                    </a:moveTo>
                    <a:cubicBezTo>
                      <a:pt x="3" y="0"/>
                      <a:pt x="3" y="0"/>
                      <a:pt x="3" y="0"/>
                    </a:cubicBezTo>
                    <a:cubicBezTo>
                      <a:pt x="1" y="0"/>
                      <a:pt x="0" y="1"/>
                      <a:pt x="0" y="3"/>
                    </a:cubicBezTo>
                    <a:cubicBezTo>
                      <a:pt x="0" y="16"/>
                      <a:pt x="0" y="16"/>
                      <a:pt x="0" y="16"/>
                    </a:cubicBezTo>
                    <a:cubicBezTo>
                      <a:pt x="0" y="18"/>
                      <a:pt x="1" y="19"/>
                      <a:pt x="3" y="19"/>
                    </a:cubicBezTo>
                    <a:cubicBezTo>
                      <a:pt x="10" y="19"/>
                      <a:pt x="10" y="19"/>
                      <a:pt x="10" y="19"/>
                    </a:cubicBezTo>
                    <a:cubicBezTo>
                      <a:pt x="9" y="19"/>
                      <a:pt x="9" y="19"/>
                      <a:pt x="8" y="20"/>
                    </a:cubicBezTo>
                    <a:cubicBezTo>
                      <a:pt x="5" y="20"/>
                      <a:pt x="5" y="20"/>
                      <a:pt x="5" y="20"/>
                    </a:cubicBezTo>
                    <a:cubicBezTo>
                      <a:pt x="4" y="20"/>
                      <a:pt x="3" y="20"/>
                      <a:pt x="3" y="21"/>
                    </a:cubicBezTo>
                    <a:cubicBezTo>
                      <a:pt x="3" y="21"/>
                      <a:pt x="4" y="22"/>
                      <a:pt x="5" y="22"/>
                    </a:cubicBezTo>
                    <a:cubicBezTo>
                      <a:pt x="24" y="22"/>
                      <a:pt x="24" y="22"/>
                      <a:pt x="24" y="22"/>
                    </a:cubicBezTo>
                    <a:cubicBezTo>
                      <a:pt x="25" y="22"/>
                      <a:pt x="26" y="21"/>
                      <a:pt x="26" y="21"/>
                    </a:cubicBezTo>
                    <a:cubicBezTo>
                      <a:pt x="26" y="20"/>
                      <a:pt x="25" y="20"/>
                      <a:pt x="24" y="20"/>
                    </a:cubicBezTo>
                    <a:cubicBezTo>
                      <a:pt x="20" y="20"/>
                      <a:pt x="20" y="20"/>
                      <a:pt x="20" y="20"/>
                    </a:cubicBezTo>
                    <a:cubicBezTo>
                      <a:pt x="20" y="19"/>
                      <a:pt x="20" y="19"/>
                      <a:pt x="19" y="19"/>
                    </a:cubicBezTo>
                    <a:cubicBezTo>
                      <a:pt x="26" y="19"/>
                      <a:pt x="26" y="19"/>
                      <a:pt x="26" y="19"/>
                    </a:cubicBezTo>
                    <a:cubicBezTo>
                      <a:pt x="28" y="19"/>
                      <a:pt x="29" y="18"/>
                      <a:pt x="29" y="16"/>
                    </a:cubicBezTo>
                    <a:cubicBezTo>
                      <a:pt x="29" y="3"/>
                      <a:pt x="29" y="3"/>
                      <a:pt x="29" y="3"/>
                    </a:cubicBezTo>
                    <a:cubicBezTo>
                      <a:pt x="29" y="1"/>
                      <a:pt x="28" y="0"/>
                      <a:pt x="26" y="0"/>
                    </a:cubicBezTo>
                    <a:close/>
                    <a:moveTo>
                      <a:pt x="27" y="16"/>
                    </a:moveTo>
                    <a:cubicBezTo>
                      <a:pt x="27" y="17"/>
                      <a:pt x="27" y="17"/>
                      <a:pt x="26" y="17"/>
                    </a:cubicBezTo>
                    <a:cubicBezTo>
                      <a:pt x="3" y="17"/>
                      <a:pt x="3" y="17"/>
                      <a:pt x="3" y="17"/>
                    </a:cubicBezTo>
                    <a:cubicBezTo>
                      <a:pt x="2" y="17"/>
                      <a:pt x="1" y="17"/>
                      <a:pt x="1" y="16"/>
                    </a:cubicBezTo>
                    <a:cubicBezTo>
                      <a:pt x="1" y="3"/>
                      <a:pt x="1" y="3"/>
                      <a:pt x="1" y="3"/>
                    </a:cubicBezTo>
                    <a:cubicBezTo>
                      <a:pt x="1" y="2"/>
                      <a:pt x="2" y="2"/>
                      <a:pt x="3" y="2"/>
                    </a:cubicBezTo>
                    <a:cubicBezTo>
                      <a:pt x="26" y="2"/>
                      <a:pt x="26" y="2"/>
                      <a:pt x="26" y="2"/>
                    </a:cubicBezTo>
                    <a:cubicBezTo>
                      <a:pt x="27" y="2"/>
                      <a:pt x="27" y="2"/>
                      <a:pt x="27" y="3"/>
                    </a:cubicBezTo>
                    <a:lnTo>
                      <a:pt x="2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25" name="文本框 100"/>
            <p:cNvSpPr txBox="1"/>
            <p:nvPr/>
          </p:nvSpPr>
          <p:spPr>
            <a:xfrm>
              <a:off x="5526323" y="793630"/>
              <a:ext cx="2173670" cy="434430"/>
            </a:xfrm>
            <a:prstGeom prst="rect">
              <a:avLst/>
            </a:prstGeom>
            <a:noFill/>
          </p:spPr>
          <p:txBody>
            <a:bodyPr wrap="square" rtlCol="0">
              <a:spAutoFit/>
            </a:bodyPr>
            <a:lstStyle/>
            <a:p>
              <a:r>
                <a:rPr lang="zh-CN" altLang="en-US" dirty="0">
                  <a:solidFill>
                    <a:srgbClr val="663A77"/>
                  </a:solidFill>
                  <a:latin typeface="微软雅黑" panose="020B0503020204020204" pitchFamily="34" charset="-122"/>
                  <a:ea typeface="微软雅黑" panose="020B0503020204020204" pitchFamily="34" charset="-122"/>
                </a:rPr>
                <a:t>在此添加标题</a:t>
              </a:r>
            </a:p>
          </p:txBody>
        </p:sp>
      </p:grpSp>
      <p:grpSp>
        <p:nvGrpSpPr>
          <p:cNvPr id="330" name="组合 329"/>
          <p:cNvGrpSpPr/>
          <p:nvPr/>
        </p:nvGrpSpPr>
        <p:grpSpPr>
          <a:xfrm>
            <a:off x="3272561" y="4129480"/>
            <a:ext cx="1520287" cy="300082"/>
            <a:chOff x="4362844" y="5478159"/>
            <a:chExt cx="2200127" cy="434430"/>
          </a:xfrm>
        </p:grpSpPr>
        <p:grpSp>
          <p:nvGrpSpPr>
            <p:cNvPr id="331" name="Group 20"/>
            <p:cNvGrpSpPr>
              <a:grpSpLocks noChangeAspect="1"/>
            </p:cNvGrpSpPr>
            <p:nvPr/>
          </p:nvGrpSpPr>
          <p:grpSpPr bwMode="auto">
            <a:xfrm>
              <a:off x="4362844" y="5558479"/>
              <a:ext cx="304703" cy="242938"/>
              <a:chOff x="3899" y="2225"/>
              <a:chExt cx="74" cy="59"/>
            </a:xfrm>
            <a:solidFill>
              <a:srgbClr val="FFB850"/>
            </a:solidFill>
            <a:effectLst/>
          </p:grpSpPr>
          <p:sp>
            <p:nvSpPr>
              <p:cNvPr id="333" name="Freeform 21"/>
              <p:cNvSpPr>
                <a:spLocks noEditPoints="1"/>
              </p:cNvSpPr>
              <p:nvPr/>
            </p:nvSpPr>
            <p:spPr bwMode="auto">
              <a:xfrm>
                <a:off x="3899" y="2225"/>
                <a:ext cx="74" cy="59"/>
              </a:xfrm>
              <a:custGeom>
                <a:avLst/>
                <a:gdLst>
                  <a:gd name="T0" fmla="*/ 27 w 29"/>
                  <a:gd name="T1" fmla="*/ 0 h 22"/>
                  <a:gd name="T2" fmla="*/ 3 w 29"/>
                  <a:gd name="T3" fmla="*/ 0 h 22"/>
                  <a:gd name="T4" fmla="*/ 0 w 29"/>
                  <a:gd name="T5" fmla="*/ 3 h 22"/>
                  <a:gd name="T6" fmla="*/ 0 w 29"/>
                  <a:gd name="T7" fmla="*/ 16 h 22"/>
                  <a:gd name="T8" fmla="*/ 3 w 29"/>
                  <a:gd name="T9" fmla="*/ 19 h 22"/>
                  <a:gd name="T10" fmla="*/ 10 w 29"/>
                  <a:gd name="T11" fmla="*/ 19 h 22"/>
                  <a:gd name="T12" fmla="*/ 9 w 29"/>
                  <a:gd name="T13" fmla="*/ 20 h 22"/>
                  <a:gd name="T14" fmla="*/ 5 w 29"/>
                  <a:gd name="T15" fmla="*/ 20 h 22"/>
                  <a:gd name="T16" fmla="*/ 3 w 29"/>
                  <a:gd name="T17" fmla="*/ 21 h 22"/>
                  <a:gd name="T18" fmla="*/ 5 w 29"/>
                  <a:gd name="T19" fmla="*/ 22 h 22"/>
                  <a:gd name="T20" fmla="*/ 24 w 29"/>
                  <a:gd name="T21" fmla="*/ 22 h 22"/>
                  <a:gd name="T22" fmla="*/ 26 w 29"/>
                  <a:gd name="T23" fmla="*/ 21 h 22"/>
                  <a:gd name="T24" fmla="*/ 24 w 29"/>
                  <a:gd name="T25" fmla="*/ 20 h 22"/>
                  <a:gd name="T26" fmla="*/ 21 w 29"/>
                  <a:gd name="T27" fmla="*/ 20 h 22"/>
                  <a:gd name="T28" fmla="*/ 19 w 29"/>
                  <a:gd name="T29" fmla="*/ 19 h 22"/>
                  <a:gd name="T30" fmla="*/ 27 w 29"/>
                  <a:gd name="T31" fmla="*/ 19 h 22"/>
                  <a:gd name="T32" fmla="*/ 29 w 29"/>
                  <a:gd name="T33" fmla="*/ 16 h 22"/>
                  <a:gd name="T34" fmla="*/ 29 w 29"/>
                  <a:gd name="T35" fmla="*/ 3 h 22"/>
                  <a:gd name="T36" fmla="*/ 27 w 29"/>
                  <a:gd name="T37" fmla="*/ 0 h 22"/>
                  <a:gd name="T38" fmla="*/ 28 w 29"/>
                  <a:gd name="T39" fmla="*/ 16 h 22"/>
                  <a:gd name="T40" fmla="*/ 27 w 29"/>
                  <a:gd name="T41" fmla="*/ 17 h 22"/>
                  <a:gd name="T42" fmla="*/ 3 w 29"/>
                  <a:gd name="T43" fmla="*/ 17 h 22"/>
                  <a:gd name="T44" fmla="*/ 2 w 29"/>
                  <a:gd name="T45" fmla="*/ 16 h 22"/>
                  <a:gd name="T46" fmla="*/ 2 w 29"/>
                  <a:gd name="T47" fmla="*/ 3 h 22"/>
                  <a:gd name="T48" fmla="*/ 3 w 29"/>
                  <a:gd name="T49" fmla="*/ 2 h 22"/>
                  <a:gd name="T50" fmla="*/ 27 w 29"/>
                  <a:gd name="T51" fmla="*/ 2 h 22"/>
                  <a:gd name="T52" fmla="*/ 28 w 29"/>
                  <a:gd name="T53" fmla="*/ 3 h 22"/>
                  <a:gd name="T54" fmla="*/ 28 w 29"/>
                  <a:gd name="T55"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22">
                    <a:moveTo>
                      <a:pt x="27" y="0"/>
                    </a:moveTo>
                    <a:cubicBezTo>
                      <a:pt x="3" y="0"/>
                      <a:pt x="3" y="0"/>
                      <a:pt x="3" y="0"/>
                    </a:cubicBezTo>
                    <a:cubicBezTo>
                      <a:pt x="2" y="0"/>
                      <a:pt x="0" y="1"/>
                      <a:pt x="0" y="3"/>
                    </a:cubicBezTo>
                    <a:cubicBezTo>
                      <a:pt x="0" y="16"/>
                      <a:pt x="0" y="16"/>
                      <a:pt x="0" y="16"/>
                    </a:cubicBezTo>
                    <a:cubicBezTo>
                      <a:pt x="0" y="18"/>
                      <a:pt x="2" y="19"/>
                      <a:pt x="3" y="19"/>
                    </a:cubicBezTo>
                    <a:cubicBezTo>
                      <a:pt x="10" y="19"/>
                      <a:pt x="10" y="19"/>
                      <a:pt x="10" y="19"/>
                    </a:cubicBezTo>
                    <a:cubicBezTo>
                      <a:pt x="10" y="19"/>
                      <a:pt x="9" y="19"/>
                      <a:pt x="9" y="20"/>
                    </a:cubicBezTo>
                    <a:cubicBezTo>
                      <a:pt x="5" y="20"/>
                      <a:pt x="5" y="20"/>
                      <a:pt x="5" y="20"/>
                    </a:cubicBezTo>
                    <a:cubicBezTo>
                      <a:pt x="4" y="20"/>
                      <a:pt x="3" y="20"/>
                      <a:pt x="3" y="21"/>
                    </a:cubicBezTo>
                    <a:cubicBezTo>
                      <a:pt x="3" y="21"/>
                      <a:pt x="4" y="22"/>
                      <a:pt x="5" y="22"/>
                    </a:cubicBezTo>
                    <a:cubicBezTo>
                      <a:pt x="24" y="22"/>
                      <a:pt x="24" y="22"/>
                      <a:pt x="24" y="22"/>
                    </a:cubicBezTo>
                    <a:cubicBezTo>
                      <a:pt x="25" y="22"/>
                      <a:pt x="26" y="21"/>
                      <a:pt x="26" y="21"/>
                    </a:cubicBezTo>
                    <a:cubicBezTo>
                      <a:pt x="26" y="20"/>
                      <a:pt x="25" y="20"/>
                      <a:pt x="24" y="20"/>
                    </a:cubicBezTo>
                    <a:cubicBezTo>
                      <a:pt x="21" y="20"/>
                      <a:pt x="21" y="20"/>
                      <a:pt x="21" y="20"/>
                    </a:cubicBezTo>
                    <a:cubicBezTo>
                      <a:pt x="20" y="19"/>
                      <a:pt x="20" y="19"/>
                      <a:pt x="19" y="19"/>
                    </a:cubicBezTo>
                    <a:cubicBezTo>
                      <a:pt x="27" y="19"/>
                      <a:pt x="27" y="19"/>
                      <a:pt x="27" y="19"/>
                    </a:cubicBezTo>
                    <a:cubicBezTo>
                      <a:pt x="28" y="19"/>
                      <a:pt x="29" y="18"/>
                      <a:pt x="29" y="16"/>
                    </a:cubicBezTo>
                    <a:cubicBezTo>
                      <a:pt x="29" y="3"/>
                      <a:pt x="29" y="3"/>
                      <a:pt x="29" y="3"/>
                    </a:cubicBezTo>
                    <a:cubicBezTo>
                      <a:pt x="29" y="1"/>
                      <a:pt x="28" y="0"/>
                      <a:pt x="27" y="0"/>
                    </a:cubicBezTo>
                    <a:close/>
                    <a:moveTo>
                      <a:pt x="28" y="16"/>
                    </a:moveTo>
                    <a:cubicBezTo>
                      <a:pt x="28" y="17"/>
                      <a:pt x="27" y="17"/>
                      <a:pt x="27" y="17"/>
                    </a:cubicBezTo>
                    <a:cubicBezTo>
                      <a:pt x="3" y="17"/>
                      <a:pt x="3" y="17"/>
                      <a:pt x="3" y="17"/>
                    </a:cubicBezTo>
                    <a:cubicBezTo>
                      <a:pt x="2" y="17"/>
                      <a:pt x="2" y="17"/>
                      <a:pt x="2" y="16"/>
                    </a:cubicBezTo>
                    <a:cubicBezTo>
                      <a:pt x="2" y="3"/>
                      <a:pt x="2" y="3"/>
                      <a:pt x="2" y="3"/>
                    </a:cubicBezTo>
                    <a:cubicBezTo>
                      <a:pt x="2" y="2"/>
                      <a:pt x="2" y="2"/>
                      <a:pt x="3" y="2"/>
                    </a:cubicBezTo>
                    <a:cubicBezTo>
                      <a:pt x="27" y="2"/>
                      <a:pt x="27" y="2"/>
                      <a:pt x="27" y="2"/>
                    </a:cubicBezTo>
                    <a:cubicBezTo>
                      <a:pt x="27" y="2"/>
                      <a:pt x="28" y="2"/>
                      <a:pt x="28" y="3"/>
                    </a:cubicBezTo>
                    <a:lnTo>
                      <a:pt x="2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34" name="Freeform 22"/>
              <p:cNvSpPr>
                <a:spLocks noEditPoints="1"/>
              </p:cNvSpPr>
              <p:nvPr/>
            </p:nvSpPr>
            <p:spPr bwMode="auto">
              <a:xfrm>
                <a:off x="3917" y="2241"/>
                <a:ext cx="25" cy="27"/>
              </a:xfrm>
              <a:custGeom>
                <a:avLst/>
                <a:gdLst>
                  <a:gd name="T0" fmla="*/ 10 w 10"/>
                  <a:gd name="T1" fmla="*/ 6 h 10"/>
                  <a:gd name="T2" fmla="*/ 10 w 10"/>
                  <a:gd name="T3" fmla="*/ 4 h 10"/>
                  <a:gd name="T4" fmla="*/ 9 w 10"/>
                  <a:gd name="T5" fmla="*/ 4 h 10"/>
                  <a:gd name="T6" fmla="*/ 8 w 10"/>
                  <a:gd name="T7" fmla="*/ 3 h 10"/>
                  <a:gd name="T8" fmla="*/ 9 w 10"/>
                  <a:gd name="T9" fmla="*/ 2 h 10"/>
                  <a:gd name="T10" fmla="*/ 8 w 10"/>
                  <a:gd name="T11" fmla="*/ 1 h 10"/>
                  <a:gd name="T12" fmla="*/ 8 w 10"/>
                  <a:gd name="T13" fmla="*/ 2 h 10"/>
                  <a:gd name="T14" fmla="*/ 6 w 10"/>
                  <a:gd name="T15" fmla="*/ 1 h 10"/>
                  <a:gd name="T16" fmla="*/ 6 w 10"/>
                  <a:gd name="T17" fmla="*/ 0 h 10"/>
                  <a:gd name="T18" fmla="*/ 4 w 10"/>
                  <a:gd name="T19" fmla="*/ 0 h 10"/>
                  <a:gd name="T20" fmla="*/ 4 w 10"/>
                  <a:gd name="T21" fmla="*/ 1 h 10"/>
                  <a:gd name="T22" fmla="*/ 3 w 10"/>
                  <a:gd name="T23" fmla="*/ 2 h 10"/>
                  <a:gd name="T24" fmla="*/ 2 w 10"/>
                  <a:gd name="T25" fmla="*/ 1 h 10"/>
                  <a:gd name="T26" fmla="*/ 1 w 10"/>
                  <a:gd name="T27" fmla="*/ 2 h 10"/>
                  <a:gd name="T28" fmla="*/ 2 w 10"/>
                  <a:gd name="T29" fmla="*/ 3 h 10"/>
                  <a:gd name="T30" fmla="*/ 1 w 10"/>
                  <a:gd name="T31" fmla="*/ 4 h 10"/>
                  <a:gd name="T32" fmla="*/ 0 w 10"/>
                  <a:gd name="T33" fmla="*/ 4 h 10"/>
                  <a:gd name="T34" fmla="*/ 0 w 10"/>
                  <a:gd name="T35" fmla="*/ 6 h 10"/>
                  <a:gd name="T36" fmla="*/ 1 w 10"/>
                  <a:gd name="T37" fmla="*/ 6 h 10"/>
                  <a:gd name="T38" fmla="*/ 2 w 10"/>
                  <a:gd name="T39" fmla="*/ 8 h 10"/>
                  <a:gd name="T40" fmla="*/ 1 w 10"/>
                  <a:gd name="T41" fmla="*/ 8 h 10"/>
                  <a:gd name="T42" fmla="*/ 2 w 10"/>
                  <a:gd name="T43" fmla="*/ 9 h 10"/>
                  <a:gd name="T44" fmla="*/ 3 w 10"/>
                  <a:gd name="T45" fmla="*/ 8 h 10"/>
                  <a:gd name="T46" fmla="*/ 4 w 10"/>
                  <a:gd name="T47" fmla="*/ 9 h 10"/>
                  <a:gd name="T48" fmla="*/ 4 w 10"/>
                  <a:gd name="T49" fmla="*/ 10 h 10"/>
                  <a:gd name="T50" fmla="*/ 6 w 10"/>
                  <a:gd name="T51" fmla="*/ 10 h 10"/>
                  <a:gd name="T52" fmla="*/ 6 w 10"/>
                  <a:gd name="T53" fmla="*/ 9 h 10"/>
                  <a:gd name="T54" fmla="*/ 8 w 10"/>
                  <a:gd name="T55" fmla="*/ 8 h 10"/>
                  <a:gd name="T56" fmla="*/ 8 w 10"/>
                  <a:gd name="T57" fmla="*/ 9 h 10"/>
                  <a:gd name="T58" fmla="*/ 9 w 10"/>
                  <a:gd name="T59" fmla="*/ 8 h 10"/>
                  <a:gd name="T60" fmla="*/ 8 w 10"/>
                  <a:gd name="T61" fmla="*/ 8 h 10"/>
                  <a:gd name="T62" fmla="*/ 9 w 10"/>
                  <a:gd name="T63" fmla="*/ 6 h 10"/>
                  <a:gd name="T64" fmla="*/ 10 w 10"/>
                  <a:gd name="T65" fmla="*/ 6 h 10"/>
                  <a:gd name="T66" fmla="*/ 8 w 10"/>
                  <a:gd name="T67" fmla="*/ 5 h 10"/>
                  <a:gd name="T68" fmla="*/ 5 w 10"/>
                  <a:gd name="T69" fmla="*/ 8 h 10"/>
                  <a:gd name="T70" fmla="*/ 2 w 10"/>
                  <a:gd name="T71" fmla="*/ 5 h 10"/>
                  <a:gd name="T72" fmla="*/ 5 w 10"/>
                  <a:gd name="T73" fmla="*/ 2 h 10"/>
                  <a:gd name="T74" fmla="*/ 8 w 10"/>
                  <a:gd name="T7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 h="10">
                    <a:moveTo>
                      <a:pt x="10" y="6"/>
                    </a:moveTo>
                    <a:cubicBezTo>
                      <a:pt x="10" y="4"/>
                      <a:pt x="10" y="4"/>
                      <a:pt x="10" y="4"/>
                    </a:cubicBezTo>
                    <a:cubicBezTo>
                      <a:pt x="9" y="4"/>
                      <a:pt x="9" y="4"/>
                      <a:pt x="9" y="4"/>
                    </a:cubicBezTo>
                    <a:cubicBezTo>
                      <a:pt x="9" y="4"/>
                      <a:pt x="9" y="3"/>
                      <a:pt x="8" y="3"/>
                    </a:cubicBezTo>
                    <a:cubicBezTo>
                      <a:pt x="9" y="2"/>
                      <a:pt x="9" y="2"/>
                      <a:pt x="9" y="2"/>
                    </a:cubicBezTo>
                    <a:cubicBezTo>
                      <a:pt x="8" y="1"/>
                      <a:pt x="8" y="1"/>
                      <a:pt x="8" y="1"/>
                    </a:cubicBezTo>
                    <a:cubicBezTo>
                      <a:pt x="8" y="2"/>
                      <a:pt x="8" y="2"/>
                      <a:pt x="8" y="2"/>
                    </a:cubicBezTo>
                    <a:cubicBezTo>
                      <a:pt x="7" y="1"/>
                      <a:pt x="6" y="1"/>
                      <a:pt x="6" y="1"/>
                    </a:cubicBezTo>
                    <a:cubicBezTo>
                      <a:pt x="6" y="0"/>
                      <a:pt x="6" y="0"/>
                      <a:pt x="6" y="0"/>
                    </a:cubicBezTo>
                    <a:cubicBezTo>
                      <a:pt x="4" y="0"/>
                      <a:pt x="4" y="0"/>
                      <a:pt x="4" y="0"/>
                    </a:cubicBezTo>
                    <a:cubicBezTo>
                      <a:pt x="4" y="1"/>
                      <a:pt x="4" y="1"/>
                      <a:pt x="4" y="1"/>
                    </a:cubicBezTo>
                    <a:cubicBezTo>
                      <a:pt x="4" y="1"/>
                      <a:pt x="3" y="1"/>
                      <a:pt x="3" y="2"/>
                    </a:cubicBezTo>
                    <a:cubicBezTo>
                      <a:pt x="2" y="1"/>
                      <a:pt x="2" y="1"/>
                      <a:pt x="2" y="1"/>
                    </a:cubicBezTo>
                    <a:cubicBezTo>
                      <a:pt x="1" y="2"/>
                      <a:pt x="1" y="2"/>
                      <a:pt x="1" y="2"/>
                    </a:cubicBezTo>
                    <a:cubicBezTo>
                      <a:pt x="2" y="3"/>
                      <a:pt x="2" y="3"/>
                      <a:pt x="2" y="3"/>
                    </a:cubicBezTo>
                    <a:cubicBezTo>
                      <a:pt x="1" y="3"/>
                      <a:pt x="1" y="4"/>
                      <a:pt x="1" y="4"/>
                    </a:cubicBezTo>
                    <a:cubicBezTo>
                      <a:pt x="0" y="4"/>
                      <a:pt x="0" y="4"/>
                      <a:pt x="0" y="4"/>
                    </a:cubicBezTo>
                    <a:cubicBezTo>
                      <a:pt x="0" y="6"/>
                      <a:pt x="0" y="6"/>
                      <a:pt x="0" y="6"/>
                    </a:cubicBezTo>
                    <a:cubicBezTo>
                      <a:pt x="1" y="6"/>
                      <a:pt x="1" y="6"/>
                      <a:pt x="1" y="6"/>
                    </a:cubicBezTo>
                    <a:cubicBezTo>
                      <a:pt x="1" y="6"/>
                      <a:pt x="1" y="7"/>
                      <a:pt x="2" y="8"/>
                    </a:cubicBezTo>
                    <a:cubicBezTo>
                      <a:pt x="1" y="8"/>
                      <a:pt x="1" y="8"/>
                      <a:pt x="1" y="8"/>
                    </a:cubicBezTo>
                    <a:cubicBezTo>
                      <a:pt x="2" y="9"/>
                      <a:pt x="2" y="9"/>
                      <a:pt x="2" y="9"/>
                    </a:cubicBezTo>
                    <a:cubicBezTo>
                      <a:pt x="3" y="8"/>
                      <a:pt x="3" y="8"/>
                      <a:pt x="3" y="8"/>
                    </a:cubicBezTo>
                    <a:cubicBezTo>
                      <a:pt x="3" y="9"/>
                      <a:pt x="4" y="9"/>
                      <a:pt x="4" y="9"/>
                    </a:cubicBezTo>
                    <a:cubicBezTo>
                      <a:pt x="4" y="10"/>
                      <a:pt x="4" y="10"/>
                      <a:pt x="4" y="10"/>
                    </a:cubicBezTo>
                    <a:cubicBezTo>
                      <a:pt x="6" y="10"/>
                      <a:pt x="6" y="10"/>
                      <a:pt x="6" y="10"/>
                    </a:cubicBezTo>
                    <a:cubicBezTo>
                      <a:pt x="6" y="9"/>
                      <a:pt x="6" y="9"/>
                      <a:pt x="6" y="9"/>
                    </a:cubicBezTo>
                    <a:cubicBezTo>
                      <a:pt x="6" y="9"/>
                      <a:pt x="7" y="9"/>
                      <a:pt x="8" y="8"/>
                    </a:cubicBezTo>
                    <a:cubicBezTo>
                      <a:pt x="8" y="9"/>
                      <a:pt x="8" y="9"/>
                      <a:pt x="8" y="9"/>
                    </a:cubicBezTo>
                    <a:cubicBezTo>
                      <a:pt x="9" y="8"/>
                      <a:pt x="9" y="8"/>
                      <a:pt x="9" y="8"/>
                    </a:cubicBezTo>
                    <a:cubicBezTo>
                      <a:pt x="8" y="8"/>
                      <a:pt x="8" y="8"/>
                      <a:pt x="8" y="8"/>
                    </a:cubicBezTo>
                    <a:cubicBezTo>
                      <a:pt x="9" y="7"/>
                      <a:pt x="9" y="6"/>
                      <a:pt x="9" y="6"/>
                    </a:cubicBezTo>
                    <a:lnTo>
                      <a:pt x="10" y="6"/>
                    </a:lnTo>
                    <a:close/>
                    <a:moveTo>
                      <a:pt x="8" y="5"/>
                    </a:moveTo>
                    <a:cubicBezTo>
                      <a:pt x="8" y="7"/>
                      <a:pt x="7" y="8"/>
                      <a:pt x="5" y="8"/>
                    </a:cubicBezTo>
                    <a:cubicBezTo>
                      <a:pt x="3" y="8"/>
                      <a:pt x="2" y="7"/>
                      <a:pt x="2" y="5"/>
                    </a:cubicBezTo>
                    <a:cubicBezTo>
                      <a:pt x="2" y="3"/>
                      <a:pt x="3" y="2"/>
                      <a:pt x="5" y="2"/>
                    </a:cubicBezTo>
                    <a:cubicBezTo>
                      <a:pt x="7" y="2"/>
                      <a:pt x="8" y="3"/>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35" name="Freeform 23"/>
              <p:cNvSpPr>
                <a:spLocks noEditPoints="1"/>
              </p:cNvSpPr>
              <p:nvPr/>
            </p:nvSpPr>
            <p:spPr bwMode="auto">
              <a:xfrm>
                <a:off x="3942" y="2252"/>
                <a:ext cx="13" cy="13"/>
              </a:xfrm>
              <a:custGeom>
                <a:avLst/>
                <a:gdLst>
                  <a:gd name="T0" fmla="*/ 5 w 5"/>
                  <a:gd name="T1" fmla="*/ 3 h 5"/>
                  <a:gd name="T2" fmla="*/ 5 w 5"/>
                  <a:gd name="T3" fmla="*/ 2 h 5"/>
                  <a:gd name="T4" fmla="*/ 5 w 5"/>
                  <a:gd name="T5" fmla="*/ 2 h 5"/>
                  <a:gd name="T6" fmla="*/ 4 w 5"/>
                  <a:gd name="T7" fmla="*/ 1 h 5"/>
                  <a:gd name="T8" fmla="*/ 5 w 5"/>
                  <a:gd name="T9" fmla="*/ 1 h 5"/>
                  <a:gd name="T10" fmla="*/ 4 w 5"/>
                  <a:gd name="T11" fmla="*/ 1 h 5"/>
                  <a:gd name="T12" fmla="*/ 4 w 5"/>
                  <a:gd name="T13" fmla="*/ 1 h 5"/>
                  <a:gd name="T14" fmla="*/ 3 w 5"/>
                  <a:gd name="T15" fmla="*/ 1 h 5"/>
                  <a:gd name="T16" fmla="*/ 3 w 5"/>
                  <a:gd name="T17" fmla="*/ 0 h 5"/>
                  <a:gd name="T18" fmla="*/ 2 w 5"/>
                  <a:gd name="T19" fmla="*/ 0 h 5"/>
                  <a:gd name="T20" fmla="*/ 2 w 5"/>
                  <a:gd name="T21" fmla="*/ 1 h 5"/>
                  <a:gd name="T22" fmla="*/ 1 w 5"/>
                  <a:gd name="T23" fmla="*/ 1 h 5"/>
                  <a:gd name="T24" fmla="*/ 1 w 5"/>
                  <a:gd name="T25" fmla="*/ 1 h 5"/>
                  <a:gd name="T26" fmla="*/ 1 w 5"/>
                  <a:gd name="T27" fmla="*/ 1 h 5"/>
                  <a:gd name="T28" fmla="*/ 1 w 5"/>
                  <a:gd name="T29" fmla="*/ 1 h 5"/>
                  <a:gd name="T30" fmla="*/ 1 w 5"/>
                  <a:gd name="T31" fmla="*/ 2 h 5"/>
                  <a:gd name="T32" fmla="*/ 0 w 5"/>
                  <a:gd name="T33" fmla="*/ 2 h 5"/>
                  <a:gd name="T34" fmla="*/ 0 w 5"/>
                  <a:gd name="T35" fmla="*/ 3 h 5"/>
                  <a:gd name="T36" fmla="*/ 1 w 5"/>
                  <a:gd name="T37" fmla="*/ 3 h 5"/>
                  <a:gd name="T38" fmla="*/ 1 w 5"/>
                  <a:gd name="T39" fmla="*/ 4 h 5"/>
                  <a:gd name="T40" fmla="*/ 1 w 5"/>
                  <a:gd name="T41" fmla="*/ 4 h 5"/>
                  <a:gd name="T42" fmla="*/ 1 w 5"/>
                  <a:gd name="T43" fmla="*/ 5 h 5"/>
                  <a:gd name="T44" fmla="*/ 1 w 5"/>
                  <a:gd name="T45" fmla="*/ 4 h 5"/>
                  <a:gd name="T46" fmla="*/ 2 w 5"/>
                  <a:gd name="T47" fmla="*/ 5 h 5"/>
                  <a:gd name="T48" fmla="*/ 2 w 5"/>
                  <a:gd name="T49" fmla="*/ 5 h 5"/>
                  <a:gd name="T50" fmla="*/ 3 w 5"/>
                  <a:gd name="T51" fmla="*/ 5 h 5"/>
                  <a:gd name="T52" fmla="*/ 3 w 5"/>
                  <a:gd name="T53" fmla="*/ 5 h 5"/>
                  <a:gd name="T54" fmla="*/ 4 w 5"/>
                  <a:gd name="T55" fmla="*/ 4 h 5"/>
                  <a:gd name="T56" fmla="*/ 4 w 5"/>
                  <a:gd name="T57" fmla="*/ 5 h 5"/>
                  <a:gd name="T58" fmla="*/ 5 w 5"/>
                  <a:gd name="T59" fmla="*/ 4 h 5"/>
                  <a:gd name="T60" fmla="*/ 4 w 5"/>
                  <a:gd name="T61" fmla="*/ 4 h 5"/>
                  <a:gd name="T62" fmla="*/ 5 w 5"/>
                  <a:gd name="T63" fmla="*/ 3 h 5"/>
                  <a:gd name="T64" fmla="*/ 4 w 5"/>
                  <a:gd name="T65" fmla="*/ 3 h 5"/>
                  <a:gd name="T66" fmla="*/ 3 w 5"/>
                  <a:gd name="T67" fmla="*/ 4 h 5"/>
                  <a:gd name="T68" fmla="*/ 1 w 5"/>
                  <a:gd name="T69" fmla="*/ 3 h 5"/>
                  <a:gd name="T70" fmla="*/ 3 w 5"/>
                  <a:gd name="T71" fmla="*/ 1 h 5"/>
                  <a:gd name="T72" fmla="*/ 4 w 5"/>
                  <a:gd name="T73"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5">
                    <a:moveTo>
                      <a:pt x="5" y="3"/>
                    </a:moveTo>
                    <a:cubicBezTo>
                      <a:pt x="5" y="2"/>
                      <a:pt x="5" y="2"/>
                      <a:pt x="5" y="2"/>
                    </a:cubicBezTo>
                    <a:cubicBezTo>
                      <a:pt x="5" y="2"/>
                      <a:pt x="5" y="2"/>
                      <a:pt x="5" y="2"/>
                    </a:cubicBezTo>
                    <a:cubicBezTo>
                      <a:pt x="5" y="2"/>
                      <a:pt x="4" y="2"/>
                      <a:pt x="4" y="1"/>
                    </a:cubicBezTo>
                    <a:cubicBezTo>
                      <a:pt x="5" y="1"/>
                      <a:pt x="5" y="1"/>
                      <a:pt x="5" y="1"/>
                    </a:cubicBezTo>
                    <a:cubicBezTo>
                      <a:pt x="4" y="1"/>
                      <a:pt x="4" y="1"/>
                      <a:pt x="4" y="1"/>
                    </a:cubicBezTo>
                    <a:cubicBezTo>
                      <a:pt x="4" y="1"/>
                      <a:pt x="4" y="1"/>
                      <a:pt x="4" y="1"/>
                    </a:cubicBezTo>
                    <a:cubicBezTo>
                      <a:pt x="4" y="1"/>
                      <a:pt x="3" y="1"/>
                      <a:pt x="3" y="1"/>
                    </a:cubicBezTo>
                    <a:cubicBezTo>
                      <a:pt x="3" y="0"/>
                      <a:pt x="3" y="0"/>
                      <a:pt x="3" y="0"/>
                    </a:cubicBezTo>
                    <a:cubicBezTo>
                      <a:pt x="2" y="0"/>
                      <a:pt x="2" y="0"/>
                      <a:pt x="2" y="0"/>
                    </a:cubicBezTo>
                    <a:cubicBezTo>
                      <a:pt x="2" y="1"/>
                      <a:pt x="2" y="1"/>
                      <a:pt x="2" y="1"/>
                    </a:cubicBezTo>
                    <a:cubicBezTo>
                      <a:pt x="2" y="1"/>
                      <a:pt x="2" y="1"/>
                      <a:pt x="1" y="1"/>
                    </a:cubicBezTo>
                    <a:cubicBezTo>
                      <a:pt x="1" y="1"/>
                      <a:pt x="1" y="1"/>
                      <a:pt x="1" y="1"/>
                    </a:cubicBezTo>
                    <a:cubicBezTo>
                      <a:pt x="1" y="1"/>
                      <a:pt x="1" y="1"/>
                      <a:pt x="1" y="1"/>
                    </a:cubicBezTo>
                    <a:cubicBezTo>
                      <a:pt x="1" y="1"/>
                      <a:pt x="1" y="1"/>
                      <a:pt x="1" y="1"/>
                    </a:cubicBezTo>
                    <a:cubicBezTo>
                      <a:pt x="1" y="2"/>
                      <a:pt x="1" y="2"/>
                      <a:pt x="1" y="2"/>
                    </a:cubicBezTo>
                    <a:cubicBezTo>
                      <a:pt x="0" y="2"/>
                      <a:pt x="0" y="2"/>
                      <a:pt x="0" y="2"/>
                    </a:cubicBezTo>
                    <a:cubicBezTo>
                      <a:pt x="0" y="3"/>
                      <a:pt x="0" y="3"/>
                      <a:pt x="0" y="3"/>
                    </a:cubicBezTo>
                    <a:cubicBezTo>
                      <a:pt x="1" y="3"/>
                      <a:pt x="1" y="3"/>
                      <a:pt x="1" y="3"/>
                    </a:cubicBezTo>
                    <a:cubicBezTo>
                      <a:pt x="1" y="3"/>
                      <a:pt x="1" y="4"/>
                      <a:pt x="1" y="4"/>
                    </a:cubicBezTo>
                    <a:cubicBezTo>
                      <a:pt x="1" y="4"/>
                      <a:pt x="1" y="4"/>
                      <a:pt x="1" y="4"/>
                    </a:cubicBezTo>
                    <a:cubicBezTo>
                      <a:pt x="1" y="5"/>
                      <a:pt x="1" y="5"/>
                      <a:pt x="1" y="5"/>
                    </a:cubicBezTo>
                    <a:cubicBezTo>
                      <a:pt x="1" y="4"/>
                      <a:pt x="1" y="4"/>
                      <a:pt x="1" y="4"/>
                    </a:cubicBezTo>
                    <a:cubicBezTo>
                      <a:pt x="2" y="4"/>
                      <a:pt x="2" y="5"/>
                      <a:pt x="2" y="5"/>
                    </a:cubicBezTo>
                    <a:cubicBezTo>
                      <a:pt x="2" y="5"/>
                      <a:pt x="2" y="5"/>
                      <a:pt x="2" y="5"/>
                    </a:cubicBezTo>
                    <a:cubicBezTo>
                      <a:pt x="3" y="5"/>
                      <a:pt x="3" y="5"/>
                      <a:pt x="3" y="5"/>
                    </a:cubicBezTo>
                    <a:cubicBezTo>
                      <a:pt x="3" y="5"/>
                      <a:pt x="3" y="5"/>
                      <a:pt x="3" y="5"/>
                    </a:cubicBezTo>
                    <a:cubicBezTo>
                      <a:pt x="3" y="5"/>
                      <a:pt x="4" y="4"/>
                      <a:pt x="4" y="4"/>
                    </a:cubicBezTo>
                    <a:cubicBezTo>
                      <a:pt x="4" y="5"/>
                      <a:pt x="4" y="5"/>
                      <a:pt x="4" y="5"/>
                    </a:cubicBezTo>
                    <a:cubicBezTo>
                      <a:pt x="5" y="4"/>
                      <a:pt x="5" y="4"/>
                      <a:pt x="5" y="4"/>
                    </a:cubicBezTo>
                    <a:cubicBezTo>
                      <a:pt x="4" y="4"/>
                      <a:pt x="4" y="4"/>
                      <a:pt x="4" y="4"/>
                    </a:cubicBezTo>
                    <a:cubicBezTo>
                      <a:pt x="4" y="4"/>
                      <a:pt x="5" y="3"/>
                      <a:pt x="5" y="3"/>
                    </a:cubicBezTo>
                    <a:close/>
                    <a:moveTo>
                      <a:pt x="4" y="3"/>
                    </a:moveTo>
                    <a:cubicBezTo>
                      <a:pt x="4" y="3"/>
                      <a:pt x="3" y="4"/>
                      <a:pt x="3" y="4"/>
                    </a:cubicBezTo>
                    <a:cubicBezTo>
                      <a:pt x="2" y="4"/>
                      <a:pt x="1" y="3"/>
                      <a:pt x="1" y="3"/>
                    </a:cubicBezTo>
                    <a:cubicBezTo>
                      <a:pt x="1" y="2"/>
                      <a:pt x="2" y="1"/>
                      <a:pt x="3" y="1"/>
                    </a:cubicBezTo>
                    <a:cubicBezTo>
                      <a:pt x="3" y="1"/>
                      <a:pt x="4" y="2"/>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36" name="Freeform 24"/>
              <p:cNvSpPr>
                <a:spLocks noEditPoints="1"/>
              </p:cNvSpPr>
              <p:nvPr/>
            </p:nvSpPr>
            <p:spPr bwMode="auto">
              <a:xfrm>
                <a:off x="3937" y="2233"/>
                <a:ext cx="18" cy="19"/>
              </a:xfrm>
              <a:custGeom>
                <a:avLst/>
                <a:gdLst>
                  <a:gd name="T0" fmla="*/ 7 w 7"/>
                  <a:gd name="T1" fmla="*/ 4 h 7"/>
                  <a:gd name="T2" fmla="*/ 7 w 7"/>
                  <a:gd name="T3" fmla="*/ 3 h 7"/>
                  <a:gd name="T4" fmla="*/ 6 w 7"/>
                  <a:gd name="T5" fmla="*/ 3 h 7"/>
                  <a:gd name="T6" fmla="*/ 6 w 7"/>
                  <a:gd name="T7" fmla="*/ 2 h 7"/>
                  <a:gd name="T8" fmla="*/ 6 w 7"/>
                  <a:gd name="T9" fmla="*/ 1 h 7"/>
                  <a:gd name="T10" fmla="*/ 6 w 7"/>
                  <a:gd name="T11" fmla="*/ 1 h 7"/>
                  <a:gd name="T12" fmla="*/ 5 w 7"/>
                  <a:gd name="T13" fmla="*/ 1 h 7"/>
                  <a:gd name="T14" fmla="*/ 4 w 7"/>
                  <a:gd name="T15" fmla="*/ 1 h 7"/>
                  <a:gd name="T16" fmla="*/ 4 w 7"/>
                  <a:gd name="T17" fmla="*/ 0 h 7"/>
                  <a:gd name="T18" fmla="*/ 3 w 7"/>
                  <a:gd name="T19" fmla="*/ 0 h 7"/>
                  <a:gd name="T20" fmla="*/ 3 w 7"/>
                  <a:gd name="T21" fmla="*/ 1 h 7"/>
                  <a:gd name="T22" fmla="*/ 2 w 7"/>
                  <a:gd name="T23" fmla="*/ 1 h 7"/>
                  <a:gd name="T24" fmla="*/ 2 w 7"/>
                  <a:gd name="T25" fmla="*/ 1 h 7"/>
                  <a:gd name="T26" fmla="*/ 1 w 7"/>
                  <a:gd name="T27" fmla="*/ 1 h 7"/>
                  <a:gd name="T28" fmla="*/ 2 w 7"/>
                  <a:gd name="T29" fmla="*/ 2 h 7"/>
                  <a:gd name="T30" fmla="*/ 1 w 7"/>
                  <a:gd name="T31" fmla="*/ 3 h 7"/>
                  <a:gd name="T32" fmla="*/ 0 w 7"/>
                  <a:gd name="T33" fmla="*/ 3 h 7"/>
                  <a:gd name="T34" fmla="*/ 0 w 7"/>
                  <a:gd name="T35" fmla="*/ 4 h 7"/>
                  <a:gd name="T36" fmla="*/ 1 w 7"/>
                  <a:gd name="T37" fmla="*/ 4 h 7"/>
                  <a:gd name="T38" fmla="*/ 2 w 7"/>
                  <a:gd name="T39" fmla="*/ 5 h 7"/>
                  <a:gd name="T40" fmla="*/ 1 w 7"/>
                  <a:gd name="T41" fmla="*/ 5 h 7"/>
                  <a:gd name="T42" fmla="*/ 2 w 7"/>
                  <a:gd name="T43" fmla="*/ 6 h 7"/>
                  <a:gd name="T44" fmla="*/ 2 w 7"/>
                  <a:gd name="T45" fmla="*/ 5 h 7"/>
                  <a:gd name="T46" fmla="*/ 3 w 7"/>
                  <a:gd name="T47" fmla="*/ 6 h 7"/>
                  <a:gd name="T48" fmla="*/ 3 w 7"/>
                  <a:gd name="T49" fmla="*/ 7 h 7"/>
                  <a:gd name="T50" fmla="*/ 4 w 7"/>
                  <a:gd name="T51" fmla="*/ 7 h 7"/>
                  <a:gd name="T52" fmla="*/ 4 w 7"/>
                  <a:gd name="T53" fmla="*/ 6 h 7"/>
                  <a:gd name="T54" fmla="*/ 5 w 7"/>
                  <a:gd name="T55" fmla="*/ 5 h 7"/>
                  <a:gd name="T56" fmla="*/ 6 w 7"/>
                  <a:gd name="T57" fmla="*/ 6 h 7"/>
                  <a:gd name="T58" fmla="*/ 6 w 7"/>
                  <a:gd name="T59" fmla="*/ 5 h 7"/>
                  <a:gd name="T60" fmla="*/ 6 w 7"/>
                  <a:gd name="T61" fmla="*/ 5 h 7"/>
                  <a:gd name="T62" fmla="*/ 6 w 7"/>
                  <a:gd name="T63" fmla="*/ 4 h 7"/>
                  <a:gd name="T64" fmla="*/ 7 w 7"/>
                  <a:gd name="T65" fmla="*/ 4 h 7"/>
                  <a:gd name="T66" fmla="*/ 6 w 7"/>
                  <a:gd name="T67" fmla="*/ 3 h 7"/>
                  <a:gd name="T68" fmla="*/ 4 w 7"/>
                  <a:gd name="T69" fmla="*/ 5 h 7"/>
                  <a:gd name="T70" fmla="*/ 2 w 7"/>
                  <a:gd name="T71" fmla="*/ 3 h 7"/>
                  <a:gd name="T72" fmla="*/ 4 w 7"/>
                  <a:gd name="T73" fmla="*/ 1 h 7"/>
                  <a:gd name="T74" fmla="*/ 6 w 7"/>
                  <a:gd name="T7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 h="7">
                    <a:moveTo>
                      <a:pt x="7" y="4"/>
                    </a:moveTo>
                    <a:cubicBezTo>
                      <a:pt x="7" y="3"/>
                      <a:pt x="7" y="3"/>
                      <a:pt x="7" y="3"/>
                    </a:cubicBezTo>
                    <a:cubicBezTo>
                      <a:pt x="6" y="3"/>
                      <a:pt x="6" y="3"/>
                      <a:pt x="6" y="3"/>
                    </a:cubicBezTo>
                    <a:cubicBezTo>
                      <a:pt x="6" y="2"/>
                      <a:pt x="6" y="2"/>
                      <a:pt x="6" y="2"/>
                    </a:cubicBezTo>
                    <a:cubicBezTo>
                      <a:pt x="6" y="1"/>
                      <a:pt x="6" y="1"/>
                      <a:pt x="6" y="1"/>
                    </a:cubicBezTo>
                    <a:cubicBezTo>
                      <a:pt x="6" y="1"/>
                      <a:pt x="6" y="1"/>
                      <a:pt x="6" y="1"/>
                    </a:cubicBezTo>
                    <a:cubicBezTo>
                      <a:pt x="5" y="1"/>
                      <a:pt x="5" y="1"/>
                      <a:pt x="5" y="1"/>
                    </a:cubicBezTo>
                    <a:cubicBezTo>
                      <a:pt x="5" y="1"/>
                      <a:pt x="5" y="1"/>
                      <a:pt x="4" y="1"/>
                    </a:cubicBezTo>
                    <a:cubicBezTo>
                      <a:pt x="4" y="0"/>
                      <a:pt x="4" y="0"/>
                      <a:pt x="4" y="0"/>
                    </a:cubicBezTo>
                    <a:cubicBezTo>
                      <a:pt x="3" y="0"/>
                      <a:pt x="3" y="0"/>
                      <a:pt x="3" y="0"/>
                    </a:cubicBezTo>
                    <a:cubicBezTo>
                      <a:pt x="3" y="1"/>
                      <a:pt x="3" y="1"/>
                      <a:pt x="3" y="1"/>
                    </a:cubicBezTo>
                    <a:cubicBezTo>
                      <a:pt x="3" y="1"/>
                      <a:pt x="2" y="1"/>
                      <a:pt x="2" y="1"/>
                    </a:cubicBezTo>
                    <a:cubicBezTo>
                      <a:pt x="2" y="1"/>
                      <a:pt x="2" y="1"/>
                      <a:pt x="2" y="1"/>
                    </a:cubicBezTo>
                    <a:cubicBezTo>
                      <a:pt x="1" y="1"/>
                      <a:pt x="1" y="1"/>
                      <a:pt x="1" y="1"/>
                    </a:cubicBezTo>
                    <a:cubicBezTo>
                      <a:pt x="2" y="2"/>
                      <a:pt x="2" y="2"/>
                      <a:pt x="2" y="2"/>
                    </a:cubicBezTo>
                    <a:cubicBezTo>
                      <a:pt x="1" y="2"/>
                      <a:pt x="1" y="2"/>
                      <a:pt x="1" y="3"/>
                    </a:cubicBezTo>
                    <a:cubicBezTo>
                      <a:pt x="0" y="3"/>
                      <a:pt x="0" y="3"/>
                      <a:pt x="0" y="3"/>
                    </a:cubicBezTo>
                    <a:cubicBezTo>
                      <a:pt x="0" y="4"/>
                      <a:pt x="0" y="4"/>
                      <a:pt x="0" y="4"/>
                    </a:cubicBezTo>
                    <a:cubicBezTo>
                      <a:pt x="1" y="4"/>
                      <a:pt x="1" y="4"/>
                      <a:pt x="1" y="4"/>
                    </a:cubicBezTo>
                    <a:cubicBezTo>
                      <a:pt x="1" y="4"/>
                      <a:pt x="1" y="5"/>
                      <a:pt x="2" y="5"/>
                    </a:cubicBezTo>
                    <a:cubicBezTo>
                      <a:pt x="1" y="5"/>
                      <a:pt x="1" y="5"/>
                      <a:pt x="1" y="5"/>
                    </a:cubicBezTo>
                    <a:cubicBezTo>
                      <a:pt x="2" y="6"/>
                      <a:pt x="2" y="6"/>
                      <a:pt x="2" y="6"/>
                    </a:cubicBezTo>
                    <a:cubicBezTo>
                      <a:pt x="2" y="5"/>
                      <a:pt x="2" y="5"/>
                      <a:pt x="2" y="5"/>
                    </a:cubicBezTo>
                    <a:cubicBezTo>
                      <a:pt x="2" y="6"/>
                      <a:pt x="3" y="6"/>
                      <a:pt x="3" y="6"/>
                    </a:cubicBezTo>
                    <a:cubicBezTo>
                      <a:pt x="3" y="7"/>
                      <a:pt x="3" y="7"/>
                      <a:pt x="3" y="7"/>
                    </a:cubicBezTo>
                    <a:cubicBezTo>
                      <a:pt x="4" y="7"/>
                      <a:pt x="4" y="7"/>
                      <a:pt x="4" y="7"/>
                    </a:cubicBezTo>
                    <a:cubicBezTo>
                      <a:pt x="4" y="6"/>
                      <a:pt x="4" y="6"/>
                      <a:pt x="4" y="6"/>
                    </a:cubicBezTo>
                    <a:cubicBezTo>
                      <a:pt x="5" y="6"/>
                      <a:pt x="5" y="6"/>
                      <a:pt x="5" y="5"/>
                    </a:cubicBezTo>
                    <a:cubicBezTo>
                      <a:pt x="6" y="6"/>
                      <a:pt x="6" y="6"/>
                      <a:pt x="6" y="6"/>
                    </a:cubicBezTo>
                    <a:cubicBezTo>
                      <a:pt x="6" y="5"/>
                      <a:pt x="6" y="5"/>
                      <a:pt x="6" y="5"/>
                    </a:cubicBezTo>
                    <a:cubicBezTo>
                      <a:pt x="6" y="5"/>
                      <a:pt x="6" y="5"/>
                      <a:pt x="6" y="5"/>
                    </a:cubicBezTo>
                    <a:cubicBezTo>
                      <a:pt x="6" y="5"/>
                      <a:pt x="6" y="4"/>
                      <a:pt x="6" y="4"/>
                    </a:cubicBezTo>
                    <a:lnTo>
                      <a:pt x="7" y="4"/>
                    </a:lnTo>
                    <a:close/>
                    <a:moveTo>
                      <a:pt x="6" y="3"/>
                    </a:moveTo>
                    <a:cubicBezTo>
                      <a:pt x="6" y="4"/>
                      <a:pt x="5" y="5"/>
                      <a:pt x="4" y="5"/>
                    </a:cubicBezTo>
                    <a:cubicBezTo>
                      <a:pt x="3" y="5"/>
                      <a:pt x="2" y="4"/>
                      <a:pt x="2" y="3"/>
                    </a:cubicBezTo>
                    <a:cubicBezTo>
                      <a:pt x="2" y="2"/>
                      <a:pt x="3" y="1"/>
                      <a:pt x="4" y="1"/>
                    </a:cubicBezTo>
                    <a:cubicBezTo>
                      <a:pt x="5" y="1"/>
                      <a:pt x="6" y="2"/>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32" name="文本框 102"/>
            <p:cNvSpPr txBox="1"/>
            <p:nvPr/>
          </p:nvSpPr>
          <p:spPr>
            <a:xfrm>
              <a:off x="4615889" y="5478159"/>
              <a:ext cx="1947082" cy="434430"/>
            </a:xfrm>
            <a:prstGeom prst="rect">
              <a:avLst/>
            </a:prstGeom>
            <a:noFill/>
          </p:spPr>
          <p:txBody>
            <a:bodyPr wrap="square" rtlCol="0">
              <a:spAutoFit/>
            </a:bodyPr>
            <a:lstStyle/>
            <a:p>
              <a:r>
                <a:rPr lang="zh-CN" altLang="en-US" dirty="0">
                  <a:solidFill>
                    <a:srgbClr val="FFB850"/>
                  </a:solidFill>
                  <a:latin typeface="微软雅黑" panose="020B0503020204020204" pitchFamily="34" charset="-122"/>
                  <a:ea typeface="微软雅黑" panose="020B0503020204020204" pitchFamily="34" charset="-122"/>
                </a:rPr>
                <a:t>在此添加标题</a:t>
              </a:r>
            </a:p>
          </p:txBody>
        </p:sp>
      </p:grpSp>
      <p:grpSp>
        <p:nvGrpSpPr>
          <p:cNvPr id="337" name="组合 336"/>
          <p:cNvGrpSpPr/>
          <p:nvPr/>
        </p:nvGrpSpPr>
        <p:grpSpPr>
          <a:xfrm>
            <a:off x="5770609" y="2674850"/>
            <a:ext cx="1525541" cy="300082"/>
            <a:chOff x="7693142" y="3538200"/>
            <a:chExt cx="2207732" cy="434430"/>
          </a:xfrm>
        </p:grpSpPr>
        <p:grpSp>
          <p:nvGrpSpPr>
            <p:cNvPr id="338" name="Group 27"/>
            <p:cNvGrpSpPr>
              <a:grpSpLocks noChangeAspect="1"/>
            </p:cNvGrpSpPr>
            <p:nvPr/>
          </p:nvGrpSpPr>
          <p:grpSpPr bwMode="auto">
            <a:xfrm>
              <a:off x="7693142" y="3556202"/>
              <a:ext cx="276289" cy="303467"/>
              <a:chOff x="3811" y="2125"/>
              <a:chExt cx="61" cy="67"/>
            </a:xfrm>
            <a:solidFill>
              <a:srgbClr val="FF8989"/>
            </a:solidFill>
            <a:effectLst/>
          </p:grpSpPr>
          <p:sp>
            <p:nvSpPr>
              <p:cNvPr id="340" name="Freeform 28"/>
              <p:cNvSpPr>
                <a:spLocks noEditPoints="1"/>
              </p:cNvSpPr>
              <p:nvPr/>
            </p:nvSpPr>
            <p:spPr bwMode="auto">
              <a:xfrm>
                <a:off x="3811" y="2125"/>
                <a:ext cx="61" cy="67"/>
              </a:xfrm>
              <a:custGeom>
                <a:avLst/>
                <a:gdLst>
                  <a:gd name="T0" fmla="*/ 20 w 23"/>
                  <a:gd name="T1" fmla="*/ 14 h 25"/>
                  <a:gd name="T2" fmla="*/ 18 w 23"/>
                  <a:gd name="T3" fmla="*/ 20 h 25"/>
                  <a:gd name="T4" fmla="*/ 17 w 23"/>
                  <a:gd name="T5" fmla="*/ 16 h 25"/>
                  <a:gd name="T6" fmla="*/ 15 w 23"/>
                  <a:gd name="T7" fmla="*/ 15 h 25"/>
                  <a:gd name="T8" fmla="*/ 15 w 23"/>
                  <a:gd name="T9" fmla="*/ 15 h 25"/>
                  <a:gd name="T10" fmla="*/ 14 w 23"/>
                  <a:gd name="T11" fmla="*/ 15 h 25"/>
                  <a:gd name="T12" fmla="*/ 13 w 23"/>
                  <a:gd name="T13" fmla="*/ 17 h 25"/>
                  <a:gd name="T14" fmla="*/ 12 w 23"/>
                  <a:gd name="T15" fmla="*/ 18 h 25"/>
                  <a:gd name="T16" fmla="*/ 12 w 23"/>
                  <a:gd name="T17" fmla="*/ 15 h 25"/>
                  <a:gd name="T18" fmla="*/ 12 w 23"/>
                  <a:gd name="T19" fmla="*/ 15 h 25"/>
                  <a:gd name="T20" fmla="*/ 12 w 23"/>
                  <a:gd name="T21" fmla="*/ 15 h 25"/>
                  <a:gd name="T22" fmla="*/ 11 w 23"/>
                  <a:gd name="T23" fmla="*/ 15 h 25"/>
                  <a:gd name="T24" fmla="*/ 11 w 23"/>
                  <a:gd name="T25" fmla="*/ 15 h 25"/>
                  <a:gd name="T26" fmla="*/ 11 w 23"/>
                  <a:gd name="T27" fmla="*/ 18 h 25"/>
                  <a:gd name="T28" fmla="*/ 11 w 23"/>
                  <a:gd name="T29" fmla="*/ 17 h 25"/>
                  <a:gd name="T30" fmla="*/ 10 w 23"/>
                  <a:gd name="T31" fmla="*/ 15 h 25"/>
                  <a:gd name="T32" fmla="*/ 8 w 23"/>
                  <a:gd name="T33" fmla="*/ 15 h 25"/>
                  <a:gd name="T34" fmla="*/ 8 w 23"/>
                  <a:gd name="T35" fmla="*/ 15 h 25"/>
                  <a:gd name="T36" fmla="*/ 6 w 23"/>
                  <a:gd name="T37" fmla="*/ 16 h 25"/>
                  <a:gd name="T38" fmla="*/ 5 w 23"/>
                  <a:gd name="T39" fmla="*/ 20 h 25"/>
                  <a:gd name="T40" fmla="*/ 3 w 23"/>
                  <a:gd name="T41" fmla="*/ 14 h 25"/>
                  <a:gd name="T42" fmla="*/ 12 w 23"/>
                  <a:gd name="T43" fmla="*/ 5 h 25"/>
                  <a:gd name="T44" fmla="*/ 12 w 23"/>
                  <a:gd name="T45" fmla="*/ 6 h 25"/>
                  <a:gd name="T46" fmla="*/ 13 w 23"/>
                  <a:gd name="T47" fmla="*/ 7 h 25"/>
                  <a:gd name="T48" fmla="*/ 14 w 23"/>
                  <a:gd name="T49" fmla="*/ 6 h 25"/>
                  <a:gd name="T50" fmla="*/ 16 w 23"/>
                  <a:gd name="T51" fmla="*/ 5 h 25"/>
                  <a:gd name="T52" fmla="*/ 17 w 23"/>
                  <a:gd name="T53" fmla="*/ 4 h 25"/>
                  <a:gd name="T54" fmla="*/ 17 w 23"/>
                  <a:gd name="T55" fmla="*/ 3 h 25"/>
                  <a:gd name="T56" fmla="*/ 16 w 23"/>
                  <a:gd name="T57" fmla="*/ 2 h 25"/>
                  <a:gd name="T58" fmla="*/ 14 w 23"/>
                  <a:gd name="T59" fmla="*/ 1 h 25"/>
                  <a:gd name="T60" fmla="*/ 13 w 23"/>
                  <a:gd name="T61" fmla="*/ 0 h 25"/>
                  <a:gd name="T62" fmla="*/ 12 w 23"/>
                  <a:gd name="T63" fmla="*/ 1 h 25"/>
                  <a:gd name="T64" fmla="*/ 12 w 23"/>
                  <a:gd name="T65" fmla="*/ 2 h 25"/>
                  <a:gd name="T66" fmla="*/ 0 w 23"/>
                  <a:gd name="T67" fmla="*/ 14 h 25"/>
                  <a:gd name="T68" fmla="*/ 12 w 23"/>
                  <a:gd name="T69" fmla="*/ 25 h 25"/>
                  <a:gd name="T70" fmla="*/ 23 w 23"/>
                  <a:gd name="T71" fmla="*/ 14 h 25"/>
                  <a:gd name="T72" fmla="*/ 20 w 23"/>
                  <a:gd name="T73" fmla="*/ 14 h 25"/>
                  <a:gd name="T74" fmla="*/ 15 w 23"/>
                  <a:gd name="T75" fmla="*/ 18 h 25"/>
                  <a:gd name="T76" fmla="*/ 15 w 23"/>
                  <a:gd name="T77" fmla="*/ 18 h 25"/>
                  <a:gd name="T78" fmla="*/ 15 w 23"/>
                  <a:gd name="T79" fmla="*/ 22 h 25"/>
                  <a:gd name="T80" fmla="*/ 15 w 23"/>
                  <a:gd name="T81" fmla="*/ 22 h 25"/>
                  <a:gd name="T82" fmla="*/ 15 w 23"/>
                  <a:gd name="T83" fmla="*/ 18 h 25"/>
                  <a:gd name="T84" fmla="*/ 15 w 23"/>
                  <a:gd name="T85" fmla="*/ 18 h 25"/>
                  <a:gd name="T86" fmla="*/ 8 w 23"/>
                  <a:gd name="T87" fmla="*/ 18 h 25"/>
                  <a:gd name="T88" fmla="*/ 8 w 23"/>
                  <a:gd name="T89" fmla="*/ 22 h 25"/>
                  <a:gd name="T90" fmla="*/ 7 w 23"/>
                  <a:gd name="T91" fmla="*/ 21 h 25"/>
                  <a:gd name="T92" fmla="*/ 8 w 23"/>
                  <a:gd name="T93" fmla="*/ 18 h 25"/>
                  <a:gd name="T94" fmla="*/ 8 w 23"/>
                  <a:gd name="T95"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 h="25">
                    <a:moveTo>
                      <a:pt x="20" y="14"/>
                    </a:moveTo>
                    <a:cubicBezTo>
                      <a:pt x="20" y="16"/>
                      <a:pt x="19" y="19"/>
                      <a:pt x="18" y="20"/>
                    </a:cubicBezTo>
                    <a:cubicBezTo>
                      <a:pt x="17" y="18"/>
                      <a:pt x="17" y="17"/>
                      <a:pt x="17" y="16"/>
                    </a:cubicBezTo>
                    <a:cubicBezTo>
                      <a:pt x="17" y="15"/>
                      <a:pt x="16" y="15"/>
                      <a:pt x="15" y="15"/>
                    </a:cubicBezTo>
                    <a:cubicBezTo>
                      <a:pt x="15" y="15"/>
                      <a:pt x="15" y="15"/>
                      <a:pt x="15" y="15"/>
                    </a:cubicBezTo>
                    <a:cubicBezTo>
                      <a:pt x="14" y="15"/>
                      <a:pt x="14" y="15"/>
                      <a:pt x="14" y="15"/>
                    </a:cubicBezTo>
                    <a:cubicBezTo>
                      <a:pt x="13" y="17"/>
                      <a:pt x="13" y="17"/>
                      <a:pt x="13" y="17"/>
                    </a:cubicBezTo>
                    <a:cubicBezTo>
                      <a:pt x="12" y="18"/>
                      <a:pt x="12" y="18"/>
                      <a:pt x="12" y="18"/>
                    </a:cubicBezTo>
                    <a:cubicBezTo>
                      <a:pt x="12" y="15"/>
                      <a:pt x="12" y="15"/>
                      <a:pt x="12" y="15"/>
                    </a:cubicBezTo>
                    <a:cubicBezTo>
                      <a:pt x="12" y="15"/>
                      <a:pt x="12" y="15"/>
                      <a:pt x="12" y="15"/>
                    </a:cubicBezTo>
                    <a:cubicBezTo>
                      <a:pt x="12" y="15"/>
                      <a:pt x="12" y="15"/>
                      <a:pt x="12" y="15"/>
                    </a:cubicBezTo>
                    <a:cubicBezTo>
                      <a:pt x="11" y="15"/>
                      <a:pt x="11" y="15"/>
                      <a:pt x="11" y="15"/>
                    </a:cubicBezTo>
                    <a:cubicBezTo>
                      <a:pt x="11" y="15"/>
                      <a:pt x="11" y="15"/>
                      <a:pt x="11" y="15"/>
                    </a:cubicBezTo>
                    <a:cubicBezTo>
                      <a:pt x="11" y="18"/>
                      <a:pt x="11" y="18"/>
                      <a:pt x="11" y="18"/>
                    </a:cubicBezTo>
                    <a:cubicBezTo>
                      <a:pt x="11" y="17"/>
                      <a:pt x="11" y="17"/>
                      <a:pt x="11" y="17"/>
                    </a:cubicBezTo>
                    <a:cubicBezTo>
                      <a:pt x="10" y="15"/>
                      <a:pt x="10" y="15"/>
                      <a:pt x="10" y="15"/>
                    </a:cubicBezTo>
                    <a:cubicBezTo>
                      <a:pt x="8" y="15"/>
                      <a:pt x="8" y="15"/>
                      <a:pt x="8" y="15"/>
                    </a:cubicBezTo>
                    <a:cubicBezTo>
                      <a:pt x="8" y="15"/>
                      <a:pt x="8" y="15"/>
                      <a:pt x="8" y="15"/>
                    </a:cubicBezTo>
                    <a:cubicBezTo>
                      <a:pt x="7" y="15"/>
                      <a:pt x="6" y="15"/>
                      <a:pt x="6" y="16"/>
                    </a:cubicBezTo>
                    <a:cubicBezTo>
                      <a:pt x="6" y="17"/>
                      <a:pt x="5" y="18"/>
                      <a:pt x="5" y="20"/>
                    </a:cubicBezTo>
                    <a:cubicBezTo>
                      <a:pt x="4" y="18"/>
                      <a:pt x="3" y="16"/>
                      <a:pt x="3" y="14"/>
                    </a:cubicBezTo>
                    <a:cubicBezTo>
                      <a:pt x="3" y="9"/>
                      <a:pt x="7" y="5"/>
                      <a:pt x="12" y="5"/>
                    </a:cubicBezTo>
                    <a:cubicBezTo>
                      <a:pt x="12" y="6"/>
                      <a:pt x="12" y="6"/>
                      <a:pt x="12" y="6"/>
                    </a:cubicBezTo>
                    <a:cubicBezTo>
                      <a:pt x="12" y="7"/>
                      <a:pt x="12" y="7"/>
                      <a:pt x="13" y="7"/>
                    </a:cubicBezTo>
                    <a:cubicBezTo>
                      <a:pt x="14" y="6"/>
                      <a:pt x="14" y="6"/>
                      <a:pt x="14" y="6"/>
                    </a:cubicBezTo>
                    <a:cubicBezTo>
                      <a:pt x="15" y="6"/>
                      <a:pt x="16" y="5"/>
                      <a:pt x="16" y="5"/>
                    </a:cubicBezTo>
                    <a:cubicBezTo>
                      <a:pt x="17" y="4"/>
                      <a:pt x="17" y="4"/>
                      <a:pt x="17" y="4"/>
                    </a:cubicBezTo>
                    <a:cubicBezTo>
                      <a:pt x="18" y="4"/>
                      <a:pt x="18" y="3"/>
                      <a:pt x="17" y="3"/>
                    </a:cubicBezTo>
                    <a:cubicBezTo>
                      <a:pt x="16" y="2"/>
                      <a:pt x="16" y="2"/>
                      <a:pt x="16" y="2"/>
                    </a:cubicBezTo>
                    <a:cubicBezTo>
                      <a:pt x="16" y="2"/>
                      <a:pt x="15" y="1"/>
                      <a:pt x="14" y="1"/>
                    </a:cubicBezTo>
                    <a:cubicBezTo>
                      <a:pt x="13" y="0"/>
                      <a:pt x="13" y="0"/>
                      <a:pt x="13" y="0"/>
                    </a:cubicBezTo>
                    <a:cubicBezTo>
                      <a:pt x="12" y="0"/>
                      <a:pt x="12" y="0"/>
                      <a:pt x="12" y="1"/>
                    </a:cubicBezTo>
                    <a:cubicBezTo>
                      <a:pt x="12" y="2"/>
                      <a:pt x="12" y="2"/>
                      <a:pt x="12" y="2"/>
                    </a:cubicBezTo>
                    <a:cubicBezTo>
                      <a:pt x="5" y="2"/>
                      <a:pt x="0" y="7"/>
                      <a:pt x="0" y="14"/>
                    </a:cubicBezTo>
                    <a:cubicBezTo>
                      <a:pt x="0" y="20"/>
                      <a:pt x="5" y="25"/>
                      <a:pt x="12" y="25"/>
                    </a:cubicBezTo>
                    <a:cubicBezTo>
                      <a:pt x="18" y="25"/>
                      <a:pt x="23" y="20"/>
                      <a:pt x="23" y="14"/>
                    </a:cubicBezTo>
                    <a:lnTo>
                      <a:pt x="20" y="14"/>
                    </a:lnTo>
                    <a:close/>
                    <a:moveTo>
                      <a:pt x="15" y="18"/>
                    </a:moveTo>
                    <a:cubicBezTo>
                      <a:pt x="15" y="18"/>
                      <a:pt x="15" y="18"/>
                      <a:pt x="15" y="18"/>
                    </a:cubicBezTo>
                    <a:cubicBezTo>
                      <a:pt x="15" y="22"/>
                      <a:pt x="15" y="22"/>
                      <a:pt x="15" y="22"/>
                    </a:cubicBezTo>
                    <a:cubicBezTo>
                      <a:pt x="15" y="22"/>
                      <a:pt x="15" y="22"/>
                      <a:pt x="15" y="22"/>
                    </a:cubicBezTo>
                    <a:cubicBezTo>
                      <a:pt x="15" y="18"/>
                      <a:pt x="15" y="18"/>
                      <a:pt x="15" y="18"/>
                    </a:cubicBezTo>
                    <a:cubicBezTo>
                      <a:pt x="15" y="18"/>
                      <a:pt x="15" y="18"/>
                      <a:pt x="15" y="18"/>
                    </a:cubicBezTo>
                    <a:close/>
                    <a:moveTo>
                      <a:pt x="8" y="18"/>
                    </a:moveTo>
                    <a:cubicBezTo>
                      <a:pt x="8" y="22"/>
                      <a:pt x="8" y="22"/>
                      <a:pt x="8" y="22"/>
                    </a:cubicBezTo>
                    <a:cubicBezTo>
                      <a:pt x="8" y="21"/>
                      <a:pt x="8" y="21"/>
                      <a:pt x="7" y="21"/>
                    </a:cubicBezTo>
                    <a:cubicBezTo>
                      <a:pt x="8" y="18"/>
                      <a:pt x="8" y="18"/>
                      <a:pt x="8" y="18"/>
                    </a:cubicBezTo>
                    <a:cubicBezTo>
                      <a:pt x="8" y="18"/>
                      <a:pt x="8" y="18"/>
                      <a:pt x="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41" name="Oval 29"/>
              <p:cNvSpPr>
                <a:spLocks noChangeArrowheads="1"/>
              </p:cNvSpPr>
              <p:nvPr/>
            </p:nvSpPr>
            <p:spPr bwMode="auto">
              <a:xfrm>
                <a:off x="3835" y="214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39" name="文本框 104"/>
            <p:cNvSpPr txBox="1"/>
            <p:nvPr/>
          </p:nvSpPr>
          <p:spPr>
            <a:xfrm>
              <a:off x="7938283" y="3538200"/>
              <a:ext cx="1962591" cy="434430"/>
            </a:xfrm>
            <a:prstGeom prst="rect">
              <a:avLst/>
            </a:prstGeom>
            <a:noFill/>
          </p:spPr>
          <p:txBody>
            <a:bodyPr wrap="square" rtlCol="0">
              <a:spAutoFit/>
            </a:bodyPr>
            <a:lstStyle>
              <a:defPPr>
                <a:defRPr lang="zh-CN"/>
              </a:defPPr>
              <a:lvl1pPr>
                <a:defRPr sz="1800">
                  <a:solidFill>
                    <a:srgbClr val="E87071"/>
                  </a:solidFill>
                  <a:latin typeface="时尚中黑简体" panose="01010104010101010101" pitchFamily="2" charset="-122"/>
                  <a:ea typeface="时尚中黑简体" panose="01010104010101010101" pitchFamily="2" charset="-122"/>
                </a:defRPr>
              </a:lvl1pPr>
            </a:lstStyle>
            <a:p>
              <a:r>
                <a:rPr lang="zh-CN" altLang="en-US" sz="1350" dirty="0">
                  <a:latin typeface="微软雅黑" panose="020B0503020204020204" pitchFamily="34" charset="-122"/>
                  <a:ea typeface="微软雅黑" panose="020B0503020204020204" pitchFamily="34" charset="-122"/>
                </a:rPr>
                <a:t>在此添加标题</a:t>
              </a:r>
            </a:p>
          </p:txBody>
        </p:sp>
      </p:grpSp>
      <p:sp>
        <p:nvSpPr>
          <p:cNvPr id="342" name="文本框 113"/>
          <p:cNvSpPr txBox="1"/>
          <p:nvPr/>
        </p:nvSpPr>
        <p:spPr>
          <a:xfrm>
            <a:off x="1618166" y="2361986"/>
            <a:ext cx="1296666"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343" name="文本框 113"/>
          <p:cNvSpPr txBox="1"/>
          <p:nvPr/>
        </p:nvSpPr>
        <p:spPr>
          <a:xfrm>
            <a:off x="3832885" y="1221095"/>
            <a:ext cx="1174559"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344" name="文本框 113"/>
          <p:cNvSpPr txBox="1"/>
          <p:nvPr/>
        </p:nvSpPr>
        <p:spPr>
          <a:xfrm>
            <a:off x="5976338" y="2932274"/>
            <a:ext cx="1319811"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345" name="文本框 113"/>
          <p:cNvSpPr txBox="1"/>
          <p:nvPr/>
        </p:nvSpPr>
        <p:spPr>
          <a:xfrm>
            <a:off x="3472689" y="4366665"/>
            <a:ext cx="1301108" cy="507831"/>
          </a:xfrm>
          <a:prstGeom prst="rect">
            <a:avLst/>
          </a:prstGeom>
          <a:noFill/>
        </p:spPr>
        <p:txBody>
          <a:bodyPr wrap="square" rtlCol="0">
            <a:spAutoFit/>
          </a:bodyPr>
          <a:lstStyle/>
          <a:p>
            <a:pPr algn="just">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Tree>
    <p:extLst>
      <p:ext uri="{BB962C8B-B14F-4D97-AF65-F5344CB8AC3E}">
        <p14:creationId xmlns:p14="http://schemas.microsoft.com/office/powerpoint/2010/main" val="157762192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258"/>
                                            </p:tgtEl>
                                            <p:attrNameLst>
                                              <p:attrName>style.visibility</p:attrName>
                                            </p:attrNameLst>
                                          </p:cBhvr>
                                          <p:to>
                                            <p:strVal val="visible"/>
                                          </p:to>
                                        </p:set>
                                        <p:anim calcmode="lin" valueType="num" p14:bounceEnd="40000">
                                          <p:cBhvr additive="base">
                                            <p:cTn id="11" dur="1500" fill="hold"/>
                                            <p:tgtEl>
                                              <p:spTgt spid="258"/>
                                            </p:tgtEl>
                                            <p:attrNameLst>
                                              <p:attrName>ppt_x</p:attrName>
                                            </p:attrNameLst>
                                          </p:cBhvr>
                                          <p:tavLst>
                                            <p:tav tm="0">
                                              <p:val>
                                                <p:strVal val="0-#ppt_w/2"/>
                                              </p:val>
                                            </p:tav>
                                            <p:tav tm="100000">
                                              <p:val>
                                                <p:strVal val="#ppt_x"/>
                                              </p:val>
                                            </p:tav>
                                          </p:tavLst>
                                        </p:anim>
                                        <p:anim calcmode="lin" valueType="num" p14:bounceEnd="40000">
                                          <p:cBhvr additive="base">
                                            <p:cTn id="12" dur="1500" fill="hold"/>
                                            <p:tgtEl>
                                              <p:spTgt spid="258"/>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14:presetBounceEnd="40000">
                                      <p:stCondLst>
                                        <p:cond delay="250"/>
                                      </p:stCondLst>
                                      <p:childTnLst>
                                        <p:set>
                                          <p:cBhvr>
                                            <p:cTn id="14" dur="1" fill="hold">
                                              <p:stCondLst>
                                                <p:cond delay="0"/>
                                              </p:stCondLst>
                                            </p:cTn>
                                            <p:tgtEl>
                                              <p:spTgt spid="267"/>
                                            </p:tgtEl>
                                            <p:attrNameLst>
                                              <p:attrName>style.visibility</p:attrName>
                                            </p:attrNameLst>
                                          </p:cBhvr>
                                          <p:to>
                                            <p:strVal val="visible"/>
                                          </p:to>
                                        </p:set>
                                        <p:anim calcmode="lin" valueType="num" p14:bounceEnd="40000">
                                          <p:cBhvr additive="base">
                                            <p:cTn id="15" dur="1500" fill="hold"/>
                                            <p:tgtEl>
                                              <p:spTgt spid="267"/>
                                            </p:tgtEl>
                                            <p:attrNameLst>
                                              <p:attrName>ppt_x</p:attrName>
                                            </p:attrNameLst>
                                          </p:cBhvr>
                                          <p:tavLst>
                                            <p:tav tm="0">
                                              <p:val>
                                                <p:strVal val="0-#ppt_w/2"/>
                                              </p:val>
                                            </p:tav>
                                            <p:tav tm="100000">
                                              <p:val>
                                                <p:strVal val="#ppt_x"/>
                                              </p:val>
                                            </p:tav>
                                          </p:tavLst>
                                        </p:anim>
                                        <p:anim calcmode="lin" valueType="num" p14:bounceEnd="40000">
                                          <p:cBhvr additive="base">
                                            <p:cTn id="16" dur="1500" fill="hold"/>
                                            <p:tgtEl>
                                              <p:spTgt spid="267"/>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14:presetBounceEnd="40000">
                                      <p:stCondLst>
                                        <p:cond delay="500"/>
                                      </p:stCondLst>
                                      <p:childTnLst>
                                        <p:set>
                                          <p:cBhvr>
                                            <p:cTn id="18" dur="1" fill="hold">
                                              <p:stCondLst>
                                                <p:cond delay="0"/>
                                              </p:stCondLst>
                                            </p:cTn>
                                            <p:tgtEl>
                                              <p:spTgt spid="276"/>
                                            </p:tgtEl>
                                            <p:attrNameLst>
                                              <p:attrName>style.visibility</p:attrName>
                                            </p:attrNameLst>
                                          </p:cBhvr>
                                          <p:to>
                                            <p:strVal val="visible"/>
                                          </p:to>
                                        </p:set>
                                        <p:anim calcmode="lin" valueType="num" p14:bounceEnd="40000">
                                          <p:cBhvr additive="base">
                                            <p:cTn id="19" dur="1500" fill="hold"/>
                                            <p:tgtEl>
                                              <p:spTgt spid="276"/>
                                            </p:tgtEl>
                                            <p:attrNameLst>
                                              <p:attrName>ppt_x</p:attrName>
                                            </p:attrNameLst>
                                          </p:cBhvr>
                                          <p:tavLst>
                                            <p:tav tm="0">
                                              <p:val>
                                                <p:strVal val="0-#ppt_w/2"/>
                                              </p:val>
                                            </p:tav>
                                            <p:tav tm="100000">
                                              <p:val>
                                                <p:strVal val="#ppt_x"/>
                                              </p:val>
                                            </p:tav>
                                          </p:tavLst>
                                        </p:anim>
                                        <p:anim calcmode="lin" valueType="num" p14:bounceEnd="40000">
                                          <p:cBhvr additive="base">
                                            <p:cTn id="20" dur="1500" fill="hold"/>
                                            <p:tgtEl>
                                              <p:spTgt spid="276"/>
                                            </p:tgtEl>
                                            <p:attrNameLst>
                                              <p:attrName>ppt_y</p:attrName>
                                            </p:attrNameLst>
                                          </p:cBhvr>
                                          <p:tavLst>
                                            <p:tav tm="0">
                                              <p:val>
                                                <p:strVal val="#ppt_y"/>
                                              </p:val>
                                            </p:tav>
                                            <p:tav tm="100000">
                                              <p:val>
                                                <p:strVal val="#ppt_y"/>
                                              </p:val>
                                            </p:tav>
                                          </p:tavLst>
                                        </p:anim>
                                      </p:childTnLst>
                                    </p:cTn>
                                  </p:par>
                                  <p:par>
                                    <p:cTn id="21" presetID="2" presetClass="entr" presetSubtype="8" accel="40000" fill="hold" nodeType="withEffect" p14:presetBounceEnd="40000">
                                      <p:stCondLst>
                                        <p:cond delay="750"/>
                                      </p:stCondLst>
                                      <p:childTnLst>
                                        <p:set>
                                          <p:cBhvr>
                                            <p:cTn id="22" dur="1" fill="hold">
                                              <p:stCondLst>
                                                <p:cond delay="0"/>
                                              </p:stCondLst>
                                            </p:cTn>
                                            <p:tgtEl>
                                              <p:spTgt spid="285"/>
                                            </p:tgtEl>
                                            <p:attrNameLst>
                                              <p:attrName>style.visibility</p:attrName>
                                            </p:attrNameLst>
                                          </p:cBhvr>
                                          <p:to>
                                            <p:strVal val="visible"/>
                                          </p:to>
                                        </p:set>
                                        <p:anim calcmode="lin" valueType="num" p14:bounceEnd="40000">
                                          <p:cBhvr additive="base">
                                            <p:cTn id="23" dur="1500" fill="hold"/>
                                            <p:tgtEl>
                                              <p:spTgt spid="285"/>
                                            </p:tgtEl>
                                            <p:attrNameLst>
                                              <p:attrName>ppt_x</p:attrName>
                                            </p:attrNameLst>
                                          </p:cBhvr>
                                          <p:tavLst>
                                            <p:tav tm="0">
                                              <p:val>
                                                <p:strVal val="0-#ppt_w/2"/>
                                              </p:val>
                                            </p:tav>
                                            <p:tav tm="100000">
                                              <p:val>
                                                <p:strVal val="#ppt_x"/>
                                              </p:val>
                                            </p:tav>
                                          </p:tavLst>
                                        </p:anim>
                                        <p:anim calcmode="lin" valueType="num" p14:bounceEnd="40000">
                                          <p:cBhvr additive="base">
                                            <p:cTn id="24" dur="1500" fill="hold"/>
                                            <p:tgtEl>
                                              <p:spTgt spid="285"/>
                                            </p:tgtEl>
                                            <p:attrNameLst>
                                              <p:attrName>ppt_y</p:attrName>
                                            </p:attrNameLst>
                                          </p:cBhvr>
                                          <p:tavLst>
                                            <p:tav tm="0">
                                              <p:val>
                                                <p:strVal val="#ppt_y"/>
                                              </p:val>
                                            </p:tav>
                                            <p:tav tm="100000">
                                              <p:val>
                                                <p:strVal val="#ppt_y"/>
                                              </p:val>
                                            </p:tav>
                                          </p:tavLst>
                                        </p:anim>
                                      </p:childTnLst>
                                    </p:cTn>
                                  </p:par>
                                </p:childTnLst>
                              </p:cTn>
                            </p:par>
                            <p:par>
                              <p:cTn id="25" fill="hold">
                                <p:stCondLst>
                                  <p:cond delay="3150"/>
                                </p:stCondLst>
                                <p:childTnLst>
                                  <p:par>
                                    <p:cTn id="26" presetID="22" presetClass="entr" presetSubtype="2" fill="hold" nodeType="afterEffect">
                                      <p:stCondLst>
                                        <p:cond delay="0"/>
                                      </p:stCondLst>
                                      <p:childTnLst>
                                        <p:set>
                                          <p:cBhvr>
                                            <p:cTn id="27" dur="1" fill="hold">
                                              <p:stCondLst>
                                                <p:cond delay="0"/>
                                              </p:stCondLst>
                                            </p:cTn>
                                            <p:tgtEl>
                                              <p:spTgt spid="294"/>
                                            </p:tgtEl>
                                            <p:attrNameLst>
                                              <p:attrName>style.visibility</p:attrName>
                                            </p:attrNameLst>
                                          </p:cBhvr>
                                          <p:to>
                                            <p:strVal val="visible"/>
                                          </p:to>
                                        </p:set>
                                        <p:animEffect transition="in" filter="wipe(right)">
                                          <p:cBhvr>
                                            <p:cTn id="28" dur="500"/>
                                            <p:tgtEl>
                                              <p:spTgt spid="294"/>
                                            </p:tgtEl>
                                          </p:cBhvr>
                                        </p:animEffect>
                                      </p:childTnLst>
                                    </p:cTn>
                                  </p:par>
                                  <p:par>
                                    <p:cTn id="29" presetID="22" presetClass="entr" presetSubtype="8" fill="hold" nodeType="withEffect">
                                      <p:stCondLst>
                                        <p:cond delay="0"/>
                                      </p:stCondLst>
                                      <p:childTnLst>
                                        <p:set>
                                          <p:cBhvr>
                                            <p:cTn id="30" dur="1" fill="hold">
                                              <p:stCondLst>
                                                <p:cond delay="0"/>
                                              </p:stCondLst>
                                            </p:cTn>
                                            <p:tgtEl>
                                              <p:spTgt spid="300"/>
                                            </p:tgtEl>
                                            <p:attrNameLst>
                                              <p:attrName>style.visibility</p:attrName>
                                            </p:attrNameLst>
                                          </p:cBhvr>
                                          <p:to>
                                            <p:strVal val="visible"/>
                                          </p:to>
                                        </p:set>
                                        <p:animEffect transition="in" filter="wipe(left)">
                                          <p:cBhvr>
                                            <p:cTn id="31" dur="500"/>
                                            <p:tgtEl>
                                              <p:spTgt spid="300"/>
                                            </p:tgtEl>
                                          </p:cBhvr>
                                        </p:animEffect>
                                      </p:childTnLst>
                                    </p:cTn>
                                  </p:par>
                                  <p:par>
                                    <p:cTn id="32" presetID="22" presetClass="entr" presetSubtype="2" fill="hold" nodeType="withEffect">
                                      <p:stCondLst>
                                        <p:cond delay="0"/>
                                      </p:stCondLst>
                                      <p:childTnLst>
                                        <p:set>
                                          <p:cBhvr>
                                            <p:cTn id="33" dur="1" fill="hold">
                                              <p:stCondLst>
                                                <p:cond delay="0"/>
                                              </p:stCondLst>
                                            </p:cTn>
                                            <p:tgtEl>
                                              <p:spTgt spid="297"/>
                                            </p:tgtEl>
                                            <p:attrNameLst>
                                              <p:attrName>style.visibility</p:attrName>
                                            </p:attrNameLst>
                                          </p:cBhvr>
                                          <p:to>
                                            <p:strVal val="visible"/>
                                          </p:to>
                                        </p:set>
                                        <p:animEffect transition="in" filter="wipe(right)">
                                          <p:cBhvr>
                                            <p:cTn id="34" dur="500"/>
                                            <p:tgtEl>
                                              <p:spTgt spid="297"/>
                                            </p:tgtEl>
                                          </p:cBhvr>
                                        </p:animEffect>
                                      </p:childTnLst>
                                    </p:cTn>
                                  </p:par>
                                  <p:par>
                                    <p:cTn id="35" presetID="22" presetClass="entr" presetSubtype="8"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wipe(left)">
                                          <p:cBhvr>
                                            <p:cTn id="37" dur="500"/>
                                            <p:tgtEl>
                                              <p:spTgt spid="303"/>
                                            </p:tgtEl>
                                          </p:cBhvr>
                                        </p:animEffect>
                                      </p:childTnLst>
                                    </p:cTn>
                                  </p:par>
                                </p:childTnLst>
                              </p:cTn>
                            </p:par>
                            <p:par>
                              <p:cTn id="38" fill="hold">
                                <p:stCondLst>
                                  <p:cond delay="3650"/>
                                </p:stCondLst>
                                <p:childTnLst>
                                  <p:par>
                                    <p:cTn id="39" presetID="22" presetClass="entr" presetSubtype="8" fill="hold" nodeType="afterEffect">
                                      <p:stCondLst>
                                        <p:cond delay="0"/>
                                      </p:stCondLst>
                                      <p:childTnLst>
                                        <p:set>
                                          <p:cBhvr>
                                            <p:cTn id="40" dur="1" fill="hold">
                                              <p:stCondLst>
                                                <p:cond delay="0"/>
                                              </p:stCondLst>
                                            </p:cTn>
                                            <p:tgtEl>
                                              <p:spTgt spid="323"/>
                                            </p:tgtEl>
                                            <p:attrNameLst>
                                              <p:attrName>style.visibility</p:attrName>
                                            </p:attrNameLst>
                                          </p:cBhvr>
                                          <p:to>
                                            <p:strVal val="visible"/>
                                          </p:to>
                                        </p:set>
                                        <p:animEffect transition="in" filter="wipe(left)">
                                          <p:cBhvr>
                                            <p:cTn id="41" dur="500"/>
                                            <p:tgtEl>
                                              <p:spTgt spid="323"/>
                                            </p:tgtEl>
                                          </p:cBhvr>
                                        </p:animEffect>
                                      </p:childTnLst>
                                    </p:cTn>
                                  </p:par>
                                  <p:par>
                                    <p:cTn id="42" presetID="22" presetClass="entr" presetSubtype="8" fill="hold" nodeType="withEffect">
                                      <p:stCondLst>
                                        <p:cond delay="0"/>
                                      </p:stCondLst>
                                      <p:childTnLst>
                                        <p:set>
                                          <p:cBhvr>
                                            <p:cTn id="43" dur="1" fill="hold">
                                              <p:stCondLst>
                                                <p:cond delay="0"/>
                                              </p:stCondLst>
                                            </p:cTn>
                                            <p:tgtEl>
                                              <p:spTgt spid="306"/>
                                            </p:tgtEl>
                                            <p:attrNameLst>
                                              <p:attrName>style.visibility</p:attrName>
                                            </p:attrNameLst>
                                          </p:cBhvr>
                                          <p:to>
                                            <p:strVal val="visible"/>
                                          </p:to>
                                        </p:set>
                                        <p:animEffect transition="in" filter="wipe(left)">
                                          <p:cBhvr>
                                            <p:cTn id="44" dur="500"/>
                                            <p:tgtEl>
                                              <p:spTgt spid="306"/>
                                            </p:tgtEl>
                                          </p:cBhvr>
                                        </p:animEffect>
                                      </p:childTnLst>
                                    </p:cTn>
                                  </p:par>
                                  <p:par>
                                    <p:cTn id="45" presetID="22" presetClass="entr" presetSubtype="8" fill="hold" nodeType="withEffect">
                                      <p:stCondLst>
                                        <p:cond delay="0"/>
                                      </p:stCondLst>
                                      <p:childTnLst>
                                        <p:set>
                                          <p:cBhvr>
                                            <p:cTn id="46" dur="1" fill="hold">
                                              <p:stCondLst>
                                                <p:cond delay="0"/>
                                              </p:stCondLst>
                                            </p:cTn>
                                            <p:tgtEl>
                                              <p:spTgt spid="337"/>
                                            </p:tgtEl>
                                            <p:attrNameLst>
                                              <p:attrName>style.visibility</p:attrName>
                                            </p:attrNameLst>
                                          </p:cBhvr>
                                          <p:to>
                                            <p:strVal val="visible"/>
                                          </p:to>
                                        </p:set>
                                        <p:animEffect transition="in" filter="wipe(left)">
                                          <p:cBhvr>
                                            <p:cTn id="47" dur="500"/>
                                            <p:tgtEl>
                                              <p:spTgt spid="337"/>
                                            </p:tgtEl>
                                          </p:cBhvr>
                                        </p:animEffect>
                                      </p:childTnLst>
                                    </p:cTn>
                                  </p:par>
                                  <p:par>
                                    <p:cTn id="48" presetID="22" presetClass="entr" presetSubtype="8" fill="hold" nodeType="withEffect">
                                      <p:stCondLst>
                                        <p:cond delay="0"/>
                                      </p:stCondLst>
                                      <p:childTnLst>
                                        <p:set>
                                          <p:cBhvr>
                                            <p:cTn id="49" dur="1" fill="hold">
                                              <p:stCondLst>
                                                <p:cond delay="0"/>
                                              </p:stCondLst>
                                            </p:cTn>
                                            <p:tgtEl>
                                              <p:spTgt spid="330"/>
                                            </p:tgtEl>
                                            <p:attrNameLst>
                                              <p:attrName>style.visibility</p:attrName>
                                            </p:attrNameLst>
                                          </p:cBhvr>
                                          <p:to>
                                            <p:strVal val="visible"/>
                                          </p:to>
                                        </p:set>
                                        <p:animEffect transition="in" filter="wipe(left)">
                                          <p:cBhvr>
                                            <p:cTn id="50" dur="500"/>
                                            <p:tgtEl>
                                              <p:spTgt spid="330"/>
                                            </p:tgtEl>
                                          </p:cBhvr>
                                        </p:animEffect>
                                      </p:childTnLst>
                                    </p:cTn>
                                  </p:par>
                                </p:childTnLst>
                              </p:cTn>
                            </p:par>
                            <p:par>
                              <p:cTn id="51" fill="hold">
                                <p:stCondLst>
                                  <p:cond delay="4150"/>
                                </p:stCondLst>
                                <p:childTnLst>
                                  <p:par>
                                    <p:cTn id="52" presetID="22" presetClass="entr" presetSubtype="1" fill="hold" grpId="0" nodeType="afterEffect">
                                      <p:stCondLst>
                                        <p:cond delay="0"/>
                                      </p:stCondLst>
                                      <p:childTnLst>
                                        <p:set>
                                          <p:cBhvr>
                                            <p:cTn id="53" dur="1" fill="hold">
                                              <p:stCondLst>
                                                <p:cond delay="0"/>
                                              </p:stCondLst>
                                            </p:cTn>
                                            <p:tgtEl>
                                              <p:spTgt spid="343"/>
                                            </p:tgtEl>
                                            <p:attrNameLst>
                                              <p:attrName>style.visibility</p:attrName>
                                            </p:attrNameLst>
                                          </p:cBhvr>
                                          <p:to>
                                            <p:strVal val="visible"/>
                                          </p:to>
                                        </p:set>
                                        <p:animEffect transition="in" filter="wipe(up)">
                                          <p:cBhvr>
                                            <p:cTn id="54" dur="500"/>
                                            <p:tgtEl>
                                              <p:spTgt spid="34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42"/>
                                            </p:tgtEl>
                                            <p:attrNameLst>
                                              <p:attrName>style.visibility</p:attrName>
                                            </p:attrNameLst>
                                          </p:cBhvr>
                                          <p:to>
                                            <p:strVal val="visible"/>
                                          </p:to>
                                        </p:set>
                                        <p:animEffect transition="in" filter="wipe(up)">
                                          <p:cBhvr>
                                            <p:cTn id="57" dur="500"/>
                                            <p:tgtEl>
                                              <p:spTgt spid="34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44"/>
                                            </p:tgtEl>
                                            <p:attrNameLst>
                                              <p:attrName>style.visibility</p:attrName>
                                            </p:attrNameLst>
                                          </p:cBhvr>
                                          <p:to>
                                            <p:strVal val="visible"/>
                                          </p:to>
                                        </p:set>
                                        <p:animEffect transition="in" filter="wipe(up)">
                                          <p:cBhvr>
                                            <p:cTn id="60" dur="500"/>
                                            <p:tgtEl>
                                              <p:spTgt spid="34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45"/>
                                            </p:tgtEl>
                                            <p:attrNameLst>
                                              <p:attrName>style.visibility</p:attrName>
                                            </p:attrNameLst>
                                          </p:cBhvr>
                                          <p:to>
                                            <p:strVal val="visible"/>
                                          </p:to>
                                        </p:set>
                                        <p:animEffect transition="in" filter="wipe(up)">
                                          <p:cBhvr>
                                            <p:cTn id="63"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2" grpId="0"/>
          <p:bldP spid="343" grpId="0"/>
          <p:bldP spid="344" grpId="0"/>
          <p:bldP spid="3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258"/>
                                            </p:tgtEl>
                                            <p:attrNameLst>
                                              <p:attrName>style.visibility</p:attrName>
                                            </p:attrNameLst>
                                          </p:cBhvr>
                                          <p:to>
                                            <p:strVal val="visible"/>
                                          </p:to>
                                        </p:set>
                                        <p:anim calcmode="lin" valueType="num">
                                          <p:cBhvr additive="base">
                                            <p:cTn id="11" dur="1500" fill="hold"/>
                                            <p:tgtEl>
                                              <p:spTgt spid="258"/>
                                            </p:tgtEl>
                                            <p:attrNameLst>
                                              <p:attrName>ppt_x</p:attrName>
                                            </p:attrNameLst>
                                          </p:cBhvr>
                                          <p:tavLst>
                                            <p:tav tm="0">
                                              <p:val>
                                                <p:strVal val="0-#ppt_w/2"/>
                                              </p:val>
                                            </p:tav>
                                            <p:tav tm="100000">
                                              <p:val>
                                                <p:strVal val="#ppt_x"/>
                                              </p:val>
                                            </p:tav>
                                          </p:tavLst>
                                        </p:anim>
                                        <p:anim calcmode="lin" valueType="num">
                                          <p:cBhvr additive="base">
                                            <p:cTn id="12" dur="1500" fill="hold"/>
                                            <p:tgtEl>
                                              <p:spTgt spid="258"/>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stCondLst>
                                        <p:cond delay="25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1500" fill="hold"/>
                                            <p:tgtEl>
                                              <p:spTgt spid="267"/>
                                            </p:tgtEl>
                                            <p:attrNameLst>
                                              <p:attrName>ppt_x</p:attrName>
                                            </p:attrNameLst>
                                          </p:cBhvr>
                                          <p:tavLst>
                                            <p:tav tm="0">
                                              <p:val>
                                                <p:strVal val="0-#ppt_w/2"/>
                                              </p:val>
                                            </p:tav>
                                            <p:tav tm="100000">
                                              <p:val>
                                                <p:strVal val="#ppt_x"/>
                                              </p:val>
                                            </p:tav>
                                          </p:tavLst>
                                        </p:anim>
                                        <p:anim calcmode="lin" valueType="num">
                                          <p:cBhvr additive="base">
                                            <p:cTn id="16" dur="1500" fill="hold"/>
                                            <p:tgtEl>
                                              <p:spTgt spid="267"/>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stCondLst>
                                        <p:cond delay="500"/>
                                      </p:stCondLst>
                                      <p:childTnLst>
                                        <p:set>
                                          <p:cBhvr>
                                            <p:cTn id="18" dur="1" fill="hold">
                                              <p:stCondLst>
                                                <p:cond delay="0"/>
                                              </p:stCondLst>
                                            </p:cTn>
                                            <p:tgtEl>
                                              <p:spTgt spid="276"/>
                                            </p:tgtEl>
                                            <p:attrNameLst>
                                              <p:attrName>style.visibility</p:attrName>
                                            </p:attrNameLst>
                                          </p:cBhvr>
                                          <p:to>
                                            <p:strVal val="visible"/>
                                          </p:to>
                                        </p:set>
                                        <p:anim calcmode="lin" valueType="num">
                                          <p:cBhvr additive="base">
                                            <p:cTn id="19" dur="1500" fill="hold"/>
                                            <p:tgtEl>
                                              <p:spTgt spid="276"/>
                                            </p:tgtEl>
                                            <p:attrNameLst>
                                              <p:attrName>ppt_x</p:attrName>
                                            </p:attrNameLst>
                                          </p:cBhvr>
                                          <p:tavLst>
                                            <p:tav tm="0">
                                              <p:val>
                                                <p:strVal val="0-#ppt_w/2"/>
                                              </p:val>
                                            </p:tav>
                                            <p:tav tm="100000">
                                              <p:val>
                                                <p:strVal val="#ppt_x"/>
                                              </p:val>
                                            </p:tav>
                                          </p:tavLst>
                                        </p:anim>
                                        <p:anim calcmode="lin" valueType="num">
                                          <p:cBhvr additive="base">
                                            <p:cTn id="20" dur="1500" fill="hold"/>
                                            <p:tgtEl>
                                              <p:spTgt spid="276"/>
                                            </p:tgtEl>
                                            <p:attrNameLst>
                                              <p:attrName>ppt_y</p:attrName>
                                            </p:attrNameLst>
                                          </p:cBhvr>
                                          <p:tavLst>
                                            <p:tav tm="0">
                                              <p:val>
                                                <p:strVal val="#ppt_y"/>
                                              </p:val>
                                            </p:tav>
                                            <p:tav tm="100000">
                                              <p:val>
                                                <p:strVal val="#ppt_y"/>
                                              </p:val>
                                            </p:tav>
                                          </p:tavLst>
                                        </p:anim>
                                      </p:childTnLst>
                                    </p:cTn>
                                  </p:par>
                                  <p:par>
                                    <p:cTn id="21" presetID="2" presetClass="entr" presetSubtype="8" accel="40000" fill="hold" nodeType="withEffect">
                                      <p:stCondLst>
                                        <p:cond delay="750"/>
                                      </p:stCondLst>
                                      <p:childTnLst>
                                        <p:set>
                                          <p:cBhvr>
                                            <p:cTn id="22" dur="1" fill="hold">
                                              <p:stCondLst>
                                                <p:cond delay="0"/>
                                              </p:stCondLst>
                                            </p:cTn>
                                            <p:tgtEl>
                                              <p:spTgt spid="285"/>
                                            </p:tgtEl>
                                            <p:attrNameLst>
                                              <p:attrName>style.visibility</p:attrName>
                                            </p:attrNameLst>
                                          </p:cBhvr>
                                          <p:to>
                                            <p:strVal val="visible"/>
                                          </p:to>
                                        </p:set>
                                        <p:anim calcmode="lin" valueType="num">
                                          <p:cBhvr additive="base">
                                            <p:cTn id="23" dur="1500" fill="hold"/>
                                            <p:tgtEl>
                                              <p:spTgt spid="285"/>
                                            </p:tgtEl>
                                            <p:attrNameLst>
                                              <p:attrName>ppt_x</p:attrName>
                                            </p:attrNameLst>
                                          </p:cBhvr>
                                          <p:tavLst>
                                            <p:tav tm="0">
                                              <p:val>
                                                <p:strVal val="0-#ppt_w/2"/>
                                              </p:val>
                                            </p:tav>
                                            <p:tav tm="100000">
                                              <p:val>
                                                <p:strVal val="#ppt_x"/>
                                              </p:val>
                                            </p:tav>
                                          </p:tavLst>
                                        </p:anim>
                                        <p:anim calcmode="lin" valueType="num">
                                          <p:cBhvr additive="base">
                                            <p:cTn id="24" dur="1500" fill="hold"/>
                                            <p:tgtEl>
                                              <p:spTgt spid="285"/>
                                            </p:tgtEl>
                                            <p:attrNameLst>
                                              <p:attrName>ppt_y</p:attrName>
                                            </p:attrNameLst>
                                          </p:cBhvr>
                                          <p:tavLst>
                                            <p:tav tm="0">
                                              <p:val>
                                                <p:strVal val="#ppt_y"/>
                                              </p:val>
                                            </p:tav>
                                            <p:tav tm="100000">
                                              <p:val>
                                                <p:strVal val="#ppt_y"/>
                                              </p:val>
                                            </p:tav>
                                          </p:tavLst>
                                        </p:anim>
                                      </p:childTnLst>
                                    </p:cTn>
                                  </p:par>
                                </p:childTnLst>
                              </p:cTn>
                            </p:par>
                            <p:par>
                              <p:cTn id="25" fill="hold">
                                <p:stCondLst>
                                  <p:cond delay="3150"/>
                                </p:stCondLst>
                                <p:childTnLst>
                                  <p:par>
                                    <p:cTn id="26" presetID="22" presetClass="entr" presetSubtype="2" fill="hold" nodeType="afterEffect">
                                      <p:stCondLst>
                                        <p:cond delay="0"/>
                                      </p:stCondLst>
                                      <p:childTnLst>
                                        <p:set>
                                          <p:cBhvr>
                                            <p:cTn id="27" dur="1" fill="hold">
                                              <p:stCondLst>
                                                <p:cond delay="0"/>
                                              </p:stCondLst>
                                            </p:cTn>
                                            <p:tgtEl>
                                              <p:spTgt spid="294"/>
                                            </p:tgtEl>
                                            <p:attrNameLst>
                                              <p:attrName>style.visibility</p:attrName>
                                            </p:attrNameLst>
                                          </p:cBhvr>
                                          <p:to>
                                            <p:strVal val="visible"/>
                                          </p:to>
                                        </p:set>
                                        <p:animEffect transition="in" filter="wipe(right)">
                                          <p:cBhvr>
                                            <p:cTn id="28" dur="500"/>
                                            <p:tgtEl>
                                              <p:spTgt spid="294"/>
                                            </p:tgtEl>
                                          </p:cBhvr>
                                        </p:animEffect>
                                      </p:childTnLst>
                                    </p:cTn>
                                  </p:par>
                                  <p:par>
                                    <p:cTn id="29" presetID="22" presetClass="entr" presetSubtype="8" fill="hold" nodeType="withEffect">
                                      <p:stCondLst>
                                        <p:cond delay="0"/>
                                      </p:stCondLst>
                                      <p:childTnLst>
                                        <p:set>
                                          <p:cBhvr>
                                            <p:cTn id="30" dur="1" fill="hold">
                                              <p:stCondLst>
                                                <p:cond delay="0"/>
                                              </p:stCondLst>
                                            </p:cTn>
                                            <p:tgtEl>
                                              <p:spTgt spid="300"/>
                                            </p:tgtEl>
                                            <p:attrNameLst>
                                              <p:attrName>style.visibility</p:attrName>
                                            </p:attrNameLst>
                                          </p:cBhvr>
                                          <p:to>
                                            <p:strVal val="visible"/>
                                          </p:to>
                                        </p:set>
                                        <p:animEffect transition="in" filter="wipe(left)">
                                          <p:cBhvr>
                                            <p:cTn id="31" dur="500"/>
                                            <p:tgtEl>
                                              <p:spTgt spid="300"/>
                                            </p:tgtEl>
                                          </p:cBhvr>
                                        </p:animEffect>
                                      </p:childTnLst>
                                    </p:cTn>
                                  </p:par>
                                  <p:par>
                                    <p:cTn id="32" presetID="22" presetClass="entr" presetSubtype="2" fill="hold" nodeType="withEffect">
                                      <p:stCondLst>
                                        <p:cond delay="0"/>
                                      </p:stCondLst>
                                      <p:childTnLst>
                                        <p:set>
                                          <p:cBhvr>
                                            <p:cTn id="33" dur="1" fill="hold">
                                              <p:stCondLst>
                                                <p:cond delay="0"/>
                                              </p:stCondLst>
                                            </p:cTn>
                                            <p:tgtEl>
                                              <p:spTgt spid="297"/>
                                            </p:tgtEl>
                                            <p:attrNameLst>
                                              <p:attrName>style.visibility</p:attrName>
                                            </p:attrNameLst>
                                          </p:cBhvr>
                                          <p:to>
                                            <p:strVal val="visible"/>
                                          </p:to>
                                        </p:set>
                                        <p:animEffect transition="in" filter="wipe(right)">
                                          <p:cBhvr>
                                            <p:cTn id="34" dur="500"/>
                                            <p:tgtEl>
                                              <p:spTgt spid="297"/>
                                            </p:tgtEl>
                                          </p:cBhvr>
                                        </p:animEffect>
                                      </p:childTnLst>
                                    </p:cTn>
                                  </p:par>
                                  <p:par>
                                    <p:cTn id="35" presetID="22" presetClass="entr" presetSubtype="8"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wipe(left)">
                                          <p:cBhvr>
                                            <p:cTn id="37" dur="500"/>
                                            <p:tgtEl>
                                              <p:spTgt spid="303"/>
                                            </p:tgtEl>
                                          </p:cBhvr>
                                        </p:animEffect>
                                      </p:childTnLst>
                                    </p:cTn>
                                  </p:par>
                                </p:childTnLst>
                              </p:cTn>
                            </p:par>
                            <p:par>
                              <p:cTn id="38" fill="hold">
                                <p:stCondLst>
                                  <p:cond delay="3650"/>
                                </p:stCondLst>
                                <p:childTnLst>
                                  <p:par>
                                    <p:cTn id="39" presetID="22" presetClass="entr" presetSubtype="8" fill="hold" nodeType="afterEffect">
                                      <p:stCondLst>
                                        <p:cond delay="0"/>
                                      </p:stCondLst>
                                      <p:childTnLst>
                                        <p:set>
                                          <p:cBhvr>
                                            <p:cTn id="40" dur="1" fill="hold">
                                              <p:stCondLst>
                                                <p:cond delay="0"/>
                                              </p:stCondLst>
                                            </p:cTn>
                                            <p:tgtEl>
                                              <p:spTgt spid="323"/>
                                            </p:tgtEl>
                                            <p:attrNameLst>
                                              <p:attrName>style.visibility</p:attrName>
                                            </p:attrNameLst>
                                          </p:cBhvr>
                                          <p:to>
                                            <p:strVal val="visible"/>
                                          </p:to>
                                        </p:set>
                                        <p:animEffect transition="in" filter="wipe(left)">
                                          <p:cBhvr>
                                            <p:cTn id="41" dur="500"/>
                                            <p:tgtEl>
                                              <p:spTgt spid="323"/>
                                            </p:tgtEl>
                                          </p:cBhvr>
                                        </p:animEffect>
                                      </p:childTnLst>
                                    </p:cTn>
                                  </p:par>
                                  <p:par>
                                    <p:cTn id="42" presetID="22" presetClass="entr" presetSubtype="8" fill="hold" nodeType="withEffect">
                                      <p:stCondLst>
                                        <p:cond delay="0"/>
                                      </p:stCondLst>
                                      <p:childTnLst>
                                        <p:set>
                                          <p:cBhvr>
                                            <p:cTn id="43" dur="1" fill="hold">
                                              <p:stCondLst>
                                                <p:cond delay="0"/>
                                              </p:stCondLst>
                                            </p:cTn>
                                            <p:tgtEl>
                                              <p:spTgt spid="306"/>
                                            </p:tgtEl>
                                            <p:attrNameLst>
                                              <p:attrName>style.visibility</p:attrName>
                                            </p:attrNameLst>
                                          </p:cBhvr>
                                          <p:to>
                                            <p:strVal val="visible"/>
                                          </p:to>
                                        </p:set>
                                        <p:animEffect transition="in" filter="wipe(left)">
                                          <p:cBhvr>
                                            <p:cTn id="44" dur="500"/>
                                            <p:tgtEl>
                                              <p:spTgt spid="306"/>
                                            </p:tgtEl>
                                          </p:cBhvr>
                                        </p:animEffect>
                                      </p:childTnLst>
                                    </p:cTn>
                                  </p:par>
                                  <p:par>
                                    <p:cTn id="45" presetID="22" presetClass="entr" presetSubtype="8" fill="hold" nodeType="withEffect">
                                      <p:stCondLst>
                                        <p:cond delay="0"/>
                                      </p:stCondLst>
                                      <p:childTnLst>
                                        <p:set>
                                          <p:cBhvr>
                                            <p:cTn id="46" dur="1" fill="hold">
                                              <p:stCondLst>
                                                <p:cond delay="0"/>
                                              </p:stCondLst>
                                            </p:cTn>
                                            <p:tgtEl>
                                              <p:spTgt spid="337"/>
                                            </p:tgtEl>
                                            <p:attrNameLst>
                                              <p:attrName>style.visibility</p:attrName>
                                            </p:attrNameLst>
                                          </p:cBhvr>
                                          <p:to>
                                            <p:strVal val="visible"/>
                                          </p:to>
                                        </p:set>
                                        <p:animEffect transition="in" filter="wipe(left)">
                                          <p:cBhvr>
                                            <p:cTn id="47" dur="500"/>
                                            <p:tgtEl>
                                              <p:spTgt spid="337"/>
                                            </p:tgtEl>
                                          </p:cBhvr>
                                        </p:animEffect>
                                      </p:childTnLst>
                                    </p:cTn>
                                  </p:par>
                                  <p:par>
                                    <p:cTn id="48" presetID="22" presetClass="entr" presetSubtype="8" fill="hold" nodeType="withEffect">
                                      <p:stCondLst>
                                        <p:cond delay="0"/>
                                      </p:stCondLst>
                                      <p:childTnLst>
                                        <p:set>
                                          <p:cBhvr>
                                            <p:cTn id="49" dur="1" fill="hold">
                                              <p:stCondLst>
                                                <p:cond delay="0"/>
                                              </p:stCondLst>
                                            </p:cTn>
                                            <p:tgtEl>
                                              <p:spTgt spid="330"/>
                                            </p:tgtEl>
                                            <p:attrNameLst>
                                              <p:attrName>style.visibility</p:attrName>
                                            </p:attrNameLst>
                                          </p:cBhvr>
                                          <p:to>
                                            <p:strVal val="visible"/>
                                          </p:to>
                                        </p:set>
                                        <p:animEffect transition="in" filter="wipe(left)">
                                          <p:cBhvr>
                                            <p:cTn id="50" dur="500"/>
                                            <p:tgtEl>
                                              <p:spTgt spid="330"/>
                                            </p:tgtEl>
                                          </p:cBhvr>
                                        </p:animEffect>
                                      </p:childTnLst>
                                    </p:cTn>
                                  </p:par>
                                </p:childTnLst>
                              </p:cTn>
                            </p:par>
                            <p:par>
                              <p:cTn id="51" fill="hold">
                                <p:stCondLst>
                                  <p:cond delay="4150"/>
                                </p:stCondLst>
                                <p:childTnLst>
                                  <p:par>
                                    <p:cTn id="52" presetID="22" presetClass="entr" presetSubtype="1" fill="hold" grpId="0" nodeType="afterEffect">
                                      <p:stCondLst>
                                        <p:cond delay="0"/>
                                      </p:stCondLst>
                                      <p:childTnLst>
                                        <p:set>
                                          <p:cBhvr>
                                            <p:cTn id="53" dur="1" fill="hold">
                                              <p:stCondLst>
                                                <p:cond delay="0"/>
                                              </p:stCondLst>
                                            </p:cTn>
                                            <p:tgtEl>
                                              <p:spTgt spid="343"/>
                                            </p:tgtEl>
                                            <p:attrNameLst>
                                              <p:attrName>style.visibility</p:attrName>
                                            </p:attrNameLst>
                                          </p:cBhvr>
                                          <p:to>
                                            <p:strVal val="visible"/>
                                          </p:to>
                                        </p:set>
                                        <p:animEffect transition="in" filter="wipe(up)">
                                          <p:cBhvr>
                                            <p:cTn id="54" dur="500"/>
                                            <p:tgtEl>
                                              <p:spTgt spid="34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42"/>
                                            </p:tgtEl>
                                            <p:attrNameLst>
                                              <p:attrName>style.visibility</p:attrName>
                                            </p:attrNameLst>
                                          </p:cBhvr>
                                          <p:to>
                                            <p:strVal val="visible"/>
                                          </p:to>
                                        </p:set>
                                        <p:animEffect transition="in" filter="wipe(up)">
                                          <p:cBhvr>
                                            <p:cTn id="57" dur="500"/>
                                            <p:tgtEl>
                                              <p:spTgt spid="34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44"/>
                                            </p:tgtEl>
                                            <p:attrNameLst>
                                              <p:attrName>style.visibility</p:attrName>
                                            </p:attrNameLst>
                                          </p:cBhvr>
                                          <p:to>
                                            <p:strVal val="visible"/>
                                          </p:to>
                                        </p:set>
                                        <p:animEffect transition="in" filter="wipe(up)">
                                          <p:cBhvr>
                                            <p:cTn id="60" dur="500"/>
                                            <p:tgtEl>
                                              <p:spTgt spid="34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45"/>
                                            </p:tgtEl>
                                            <p:attrNameLst>
                                              <p:attrName>style.visibility</p:attrName>
                                            </p:attrNameLst>
                                          </p:cBhvr>
                                          <p:to>
                                            <p:strVal val="visible"/>
                                          </p:to>
                                        </p:set>
                                        <p:animEffect transition="in" filter="wipe(up)">
                                          <p:cBhvr>
                                            <p:cTn id="63"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2" grpId="0"/>
          <p:bldP spid="343" grpId="0"/>
          <p:bldP spid="344" grpId="0"/>
          <p:bldP spid="34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1ACBE"/>
                </a:solidFill>
                <a:latin typeface="造字工房悦黑体验版细体" pitchFamily="50" charset="-122"/>
                <a:ea typeface="造字工房悦黑体验版细体" pitchFamily="50" charset="-122"/>
              </a:rPr>
              <a:t>单击添加</a:t>
            </a:r>
            <a:r>
              <a:rPr lang="zh-CN" altLang="en-US" sz="1800" b="1" dirty="0">
                <a:solidFill>
                  <a:srgbClr val="01ACBE"/>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3878522" y="1492979"/>
            <a:ext cx="3145487" cy="1570884"/>
            <a:chOff x="5170690" y="1991099"/>
            <a:chExt cx="4193436" cy="2094997"/>
          </a:xfrm>
        </p:grpSpPr>
        <p:sp>
          <p:nvSpPr>
            <p:cNvPr id="4" name="任意多边形 3"/>
            <p:cNvSpPr/>
            <p:nvPr/>
          </p:nvSpPr>
          <p:spPr>
            <a:xfrm rot="2700000" flipH="1">
              <a:off x="6665409" y="1089791"/>
              <a:ext cx="1797409" cy="3600025"/>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2323543 h 2887114"/>
                <a:gd name="connsiteX19" fmla="*/ 255573 w 1520778"/>
                <a:gd name="connsiteY19" fmla="*/ 2323543 h 2887114"/>
                <a:gd name="connsiteX20" fmla="*/ 255574 w 1520778"/>
                <a:gd name="connsiteY20"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264715 w 1513249"/>
                <a:gd name="connsiteY5" fmla="*/ 906947 h 2887114"/>
                <a:gd name="connsiteX6" fmla="*/ 1470608 w 1513249"/>
                <a:gd name="connsiteY6" fmla="*/ 906946 h 2887114"/>
                <a:gd name="connsiteX7" fmla="*/ 1470608 w 1513249"/>
                <a:gd name="connsiteY7" fmla="*/ 687063 h 2887114"/>
                <a:gd name="connsiteX8" fmla="*/ 1457063 w 1513249"/>
                <a:gd name="connsiteY8" fmla="*/ 672597 h 2887114"/>
                <a:gd name="connsiteX9" fmla="*/ 1450145 w 1513249"/>
                <a:gd name="connsiteY9" fmla="*/ 663080 h 2887114"/>
                <a:gd name="connsiteX10" fmla="*/ 883282 w 1513249"/>
                <a:gd name="connsiteY10" fmla="*/ 57693 h 2887114"/>
                <a:gd name="connsiteX11" fmla="*/ 752860 w 1513249"/>
                <a:gd name="connsiteY11" fmla="*/ 0 h 2887114"/>
                <a:gd name="connsiteX12" fmla="*/ 622439 w 1513249"/>
                <a:gd name="connsiteY12" fmla="*/ 57693 h 2887114"/>
                <a:gd name="connsiteX13" fmla="*/ 55574 w 1513249"/>
                <a:gd name="connsiteY13" fmla="*/ 663080 h 2887114"/>
                <a:gd name="connsiteX14" fmla="*/ 48655 w 1513249"/>
                <a:gd name="connsiteY14" fmla="*/ 672600 h 2887114"/>
                <a:gd name="connsiteX15" fmla="*/ 35113 w 1513249"/>
                <a:gd name="connsiteY15" fmla="*/ 687063 h 2887114"/>
                <a:gd name="connsiteX16" fmla="*/ 35113 w 1513249"/>
                <a:gd name="connsiteY16" fmla="*/ 906946 h 2887114"/>
                <a:gd name="connsiteX17" fmla="*/ 248621 w 1513249"/>
                <a:gd name="connsiteY17" fmla="*/ 2323543 h 2887114"/>
                <a:gd name="connsiteX18" fmla="*/ 248044 w 1513249"/>
                <a:gd name="connsiteY18" fmla="*/ 2323543 h 2887114"/>
                <a:gd name="connsiteX19" fmla="*/ 248045 w 1513249"/>
                <a:gd name="connsiteY19"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470608 w 1513249"/>
                <a:gd name="connsiteY5" fmla="*/ 906946 h 2887114"/>
                <a:gd name="connsiteX6" fmla="*/ 1470608 w 1513249"/>
                <a:gd name="connsiteY6" fmla="*/ 687063 h 2887114"/>
                <a:gd name="connsiteX7" fmla="*/ 1457063 w 1513249"/>
                <a:gd name="connsiteY7" fmla="*/ 672597 h 2887114"/>
                <a:gd name="connsiteX8" fmla="*/ 1450145 w 1513249"/>
                <a:gd name="connsiteY8" fmla="*/ 663080 h 2887114"/>
                <a:gd name="connsiteX9" fmla="*/ 883282 w 1513249"/>
                <a:gd name="connsiteY9" fmla="*/ 57693 h 2887114"/>
                <a:gd name="connsiteX10" fmla="*/ 752860 w 1513249"/>
                <a:gd name="connsiteY10" fmla="*/ 0 h 2887114"/>
                <a:gd name="connsiteX11" fmla="*/ 622439 w 1513249"/>
                <a:gd name="connsiteY11" fmla="*/ 57693 h 2887114"/>
                <a:gd name="connsiteX12" fmla="*/ 55574 w 1513249"/>
                <a:gd name="connsiteY12" fmla="*/ 663080 h 2887114"/>
                <a:gd name="connsiteX13" fmla="*/ 48655 w 1513249"/>
                <a:gd name="connsiteY13" fmla="*/ 672600 h 2887114"/>
                <a:gd name="connsiteX14" fmla="*/ 35113 w 1513249"/>
                <a:gd name="connsiteY14" fmla="*/ 687063 h 2887114"/>
                <a:gd name="connsiteX15" fmla="*/ 35113 w 1513249"/>
                <a:gd name="connsiteY15" fmla="*/ 906946 h 2887114"/>
                <a:gd name="connsiteX16" fmla="*/ 248621 w 1513249"/>
                <a:gd name="connsiteY16" fmla="*/ 2323543 h 2887114"/>
                <a:gd name="connsiteX17" fmla="*/ 248044 w 1513249"/>
                <a:gd name="connsiteY17" fmla="*/ 2323543 h 2887114"/>
                <a:gd name="connsiteX18" fmla="*/ 248045 w 1513249"/>
                <a:gd name="connsiteY18"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470608 w 1513249"/>
                <a:gd name="connsiteY4" fmla="*/ 906946 h 2887114"/>
                <a:gd name="connsiteX5" fmla="*/ 1470608 w 1513249"/>
                <a:gd name="connsiteY5" fmla="*/ 687063 h 2887114"/>
                <a:gd name="connsiteX6" fmla="*/ 1457063 w 1513249"/>
                <a:gd name="connsiteY6" fmla="*/ 672597 h 2887114"/>
                <a:gd name="connsiteX7" fmla="*/ 1450145 w 1513249"/>
                <a:gd name="connsiteY7" fmla="*/ 663080 h 2887114"/>
                <a:gd name="connsiteX8" fmla="*/ 883282 w 1513249"/>
                <a:gd name="connsiteY8" fmla="*/ 57693 h 2887114"/>
                <a:gd name="connsiteX9" fmla="*/ 752860 w 1513249"/>
                <a:gd name="connsiteY9" fmla="*/ 0 h 2887114"/>
                <a:gd name="connsiteX10" fmla="*/ 622439 w 1513249"/>
                <a:gd name="connsiteY10" fmla="*/ 57693 h 2887114"/>
                <a:gd name="connsiteX11" fmla="*/ 55574 w 1513249"/>
                <a:gd name="connsiteY11" fmla="*/ 663080 h 2887114"/>
                <a:gd name="connsiteX12" fmla="*/ 48655 w 1513249"/>
                <a:gd name="connsiteY12" fmla="*/ 672600 h 2887114"/>
                <a:gd name="connsiteX13" fmla="*/ 35113 w 1513249"/>
                <a:gd name="connsiteY13" fmla="*/ 687063 h 2887114"/>
                <a:gd name="connsiteX14" fmla="*/ 35113 w 1513249"/>
                <a:gd name="connsiteY14" fmla="*/ 906946 h 2887114"/>
                <a:gd name="connsiteX15" fmla="*/ 248621 w 1513249"/>
                <a:gd name="connsiteY15" fmla="*/ 2323543 h 2887114"/>
                <a:gd name="connsiteX16" fmla="*/ 248044 w 1513249"/>
                <a:gd name="connsiteY16" fmla="*/ 2323543 h 2887114"/>
                <a:gd name="connsiteX17" fmla="*/ 248045 w 1513249"/>
                <a:gd name="connsiteY17"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1415032 w 1478136"/>
                <a:gd name="connsiteY7" fmla="*/ 663080 h 2887114"/>
                <a:gd name="connsiteX8" fmla="*/ 848169 w 1478136"/>
                <a:gd name="connsiteY8" fmla="*/ 57693 h 2887114"/>
                <a:gd name="connsiteX9" fmla="*/ 717747 w 1478136"/>
                <a:gd name="connsiteY9" fmla="*/ 0 h 2887114"/>
                <a:gd name="connsiteX10" fmla="*/ 587326 w 1478136"/>
                <a:gd name="connsiteY10" fmla="*/ 57693 h 2887114"/>
                <a:gd name="connsiteX11" fmla="*/ 20461 w 1478136"/>
                <a:gd name="connsiteY11" fmla="*/ 663080 h 2887114"/>
                <a:gd name="connsiteX12" fmla="*/ 13542 w 1478136"/>
                <a:gd name="connsiteY12" fmla="*/ 672600 h 2887114"/>
                <a:gd name="connsiteX13" fmla="*/ 0 w 1478136"/>
                <a:gd name="connsiteY13" fmla="*/ 906946 h 2887114"/>
                <a:gd name="connsiteX14" fmla="*/ 213508 w 1478136"/>
                <a:gd name="connsiteY14" fmla="*/ 2323543 h 2887114"/>
                <a:gd name="connsiteX15" fmla="*/ 212931 w 1478136"/>
                <a:gd name="connsiteY15" fmla="*/ 2323543 h 2887114"/>
                <a:gd name="connsiteX16" fmla="*/ 212932 w 1478136"/>
                <a:gd name="connsiteY16"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848169 w 1478136"/>
                <a:gd name="connsiteY7" fmla="*/ 57693 h 2887114"/>
                <a:gd name="connsiteX8" fmla="*/ 717747 w 1478136"/>
                <a:gd name="connsiteY8" fmla="*/ 0 h 2887114"/>
                <a:gd name="connsiteX9" fmla="*/ 587326 w 1478136"/>
                <a:gd name="connsiteY9" fmla="*/ 57693 h 2887114"/>
                <a:gd name="connsiteX10" fmla="*/ 20461 w 1478136"/>
                <a:gd name="connsiteY10" fmla="*/ 663080 h 2887114"/>
                <a:gd name="connsiteX11" fmla="*/ 13542 w 1478136"/>
                <a:gd name="connsiteY11" fmla="*/ 672600 h 2887114"/>
                <a:gd name="connsiteX12" fmla="*/ 0 w 1478136"/>
                <a:gd name="connsiteY12" fmla="*/ 906946 h 2887114"/>
                <a:gd name="connsiteX13" fmla="*/ 213508 w 1478136"/>
                <a:gd name="connsiteY13" fmla="*/ 2323543 h 2887114"/>
                <a:gd name="connsiteX14" fmla="*/ 212931 w 1478136"/>
                <a:gd name="connsiteY14" fmla="*/ 2323543 h 2887114"/>
                <a:gd name="connsiteX15" fmla="*/ 212932 w 1478136"/>
                <a:gd name="connsiteY15"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848169 w 1478136"/>
                <a:gd name="connsiteY6" fmla="*/ 57693 h 2887114"/>
                <a:gd name="connsiteX7" fmla="*/ 717747 w 1478136"/>
                <a:gd name="connsiteY7" fmla="*/ 0 h 2887114"/>
                <a:gd name="connsiteX8" fmla="*/ 587326 w 1478136"/>
                <a:gd name="connsiteY8" fmla="*/ 57693 h 2887114"/>
                <a:gd name="connsiteX9" fmla="*/ 20461 w 1478136"/>
                <a:gd name="connsiteY9" fmla="*/ 663080 h 2887114"/>
                <a:gd name="connsiteX10" fmla="*/ 13542 w 1478136"/>
                <a:gd name="connsiteY10" fmla="*/ 672600 h 2887114"/>
                <a:gd name="connsiteX11" fmla="*/ 0 w 1478136"/>
                <a:gd name="connsiteY11" fmla="*/ 906946 h 2887114"/>
                <a:gd name="connsiteX12" fmla="*/ 213508 w 1478136"/>
                <a:gd name="connsiteY12" fmla="*/ 2323543 h 2887114"/>
                <a:gd name="connsiteX13" fmla="*/ 212931 w 1478136"/>
                <a:gd name="connsiteY13" fmla="*/ 2323543 h 2887114"/>
                <a:gd name="connsiteX14" fmla="*/ 212932 w 1478136"/>
                <a:gd name="connsiteY14" fmla="*/ 2887114 h 2887114"/>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13542 w 1435495"/>
                <a:gd name="connsiteY9" fmla="*/ 701172 h 2915686"/>
                <a:gd name="connsiteX10" fmla="*/ 0 w 1435495"/>
                <a:gd name="connsiteY10" fmla="*/ 935518 h 2915686"/>
                <a:gd name="connsiteX11" fmla="*/ 213508 w 1435495"/>
                <a:gd name="connsiteY11" fmla="*/ 2352115 h 2915686"/>
                <a:gd name="connsiteX12" fmla="*/ 212931 w 1435495"/>
                <a:gd name="connsiteY12" fmla="*/ 2352115 h 2915686"/>
                <a:gd name="connsiteX13" fmla="*/ 212932 w 1435495"/>
                <a:gd name="connsiteY13" fmla="*/ 2915686 h 2915686"/>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0 w 1435495"/>
                <a:gd name="connsiteY9" fmla="*/ 935518 h 2915686"/>
                <a:gd name="connsiteX10" fmla="*/ 213508 w 1435495"/>
                <a:gd name="connsiteY10" fmla="*/ 2352115 h 2915686"/>
                <a:gd name="connsiteX11" fmla="*/ 212931 w 1435495"/>
                <a:gd name="connsiteY11" fmla="*/ 2352115 h 2915686"/>
                <a:gd name="connsiteX12" fmla="*/ 212932 w 1435495"/>
                <a:gd name="connsiteY12" fmla="*/ 2915686 h 291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5" name="任意多边形 4"/>
            <p:cNvSpPr/>
            <p:nvPr/>
          </p:nvSpPr>
          <p:spPr>
            <a:xfrm rot="2700000" flipH="1">
              <a:off x="6368381" y="1367627"/>
              <a:ext cx="1520778" cy="3916160"/>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78000">
                  <a:srgbClr val="01484F"/>
                </a:gs>
                <a:gs pos="58000">
                  <a:srgbClr val="0192A1"/>
                </a:gs>
                <a:gs pos="32000">
                  <a:srgbClr val="5EB8C1"/>
                </a:gs>
                <a:gs pos="0">
                  <a:srgbClr val="01D7ED"/>
                </a:gs>
                <a:gs pos="100000">
                  <a:srgbClr val="013F45"/>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6" name="文本框 19"/>
            <p:cNvSpPr txBox="1"/>
            <p:nvPr/>
          </p:nvSpPr>
          <p:spPr>
            <a:xfrm rot="18900000" flipH="1">
              <a:off x="7064660" y="2333165"/>
              <a:ext cx="1520941" cy="430831"/>
            </a:xfrm>
            <a:prstGeom prst="rect">
              <a:avLst/>
            </a:prstGeom>
            <a:noFill/>
            <a:effectLst>
              <a:innerShdw blurRad="63500" dist="50800" dir="13500000">
                <a:prstClr val="black">
                  <a:alpha val="50000"/>
                </a:prstClr>
              </a:innerShdw>
            </a:effectLst>
          </p:spPr>
          <p:txBody>
            <a:bodyPr wrap="square" rtlCol="0">
              <a:spAutoFit/>
            </a:bodyPr>
            <a:lstStyle/>
            <a:p>
              <a:pPr algn="ctr"/>
              <a:r>
                <a:rPr lang="zh-CN" altLang="en-US" sz="1500" b="1" dirty="0">
                  <a:solidFill>
                    <a:prstClr val="white"/>
                  </a:solidFill>
                  <a:effectLst>
                    <a:innerShdw blurRad="25400" dist="25400" dir="16200000">
                      <a:prstClr val="black">
                        <a:alpha val="50000"/>
                      </a:prstClr>
                    </a:innerShdw>
                  </a:effectLst>
                  <a:latin typeface="微软雅黑" panose="020B0503020204020204" pitchFamily="34" charset="-122"/>
                  <a:ea typeface="微软雅黑" panose="020B0503020204020204" pitchFamily="34" charset="-122"/>
                </a:rPr>
                <a:t>添加标题</a:t>
              </a:r>
              <a:r>
                <a:rPr lang="en-US" altLang="zh-CN" sz="1500" b="1" dirty="0">
                  <a:solidFill>
                    <a:prstClr val="white"/>
                  </a:solidFill>
                  <a:effectLst>
                    <a:innerShdw blurRad="25400" dist="25400" dir="16200000">
                      <a:prstClr val="black">
                        <a:alpha val="50000"/>
                      </a:prstClr>
                    </a:innerShdw>
                  </a:effectLst>
                  <a:latin typeface="微软雅黑" panose="020B0503020204020204" pitchFamily="34" charset="-122"/>
                  <a:ea typeface="微软雅黑" panose="020B0503020204020204" pitchFamily="34" charset="-122"/>
                </a:rPr>
                <a:t> 4</a:t>
              </a:r>
              <a:endParaRPr lang="zh-CN" altLang="en-US" sz="1500" b="1" dirty="0">
                <a:solidFill>
                  <a:prstClr val="white"/>
                </a:solidFill>
                <a:effectLst>
                  <a:innerShdw blurRad="25400" dist="25400" dir="162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2089324" y="2331506"/>
            <a:ext cx="3183536" cy="1622250"/>
            <a:chOff x="2785403" y="3109394"/>
            <a:chExt cx="4244162" cy="2163501"/>
          </a:xfrm>
        </p:grpSpPr>
        <p:sp>
          <p:nvSpPr>
            <p:cNvPr id="8" name="任意多边形 7"/>
            <p:cNvSpPr/>
            <p:nvPr/>
          </p:nvSpPr>
          <p:spPr>
            <a:xfrm rot="2700000" flipV="1">
              <a:off x="3686711" y="2574178"/>
              <a:ext cx="1797409" cy="3600025"/>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2323543 h 2887114"/>
                <a:gd name="connsiteX19" fmla="*/ 255573 w 1520778"/>
                <a:gd name="connsiteY19" fmla="*/ 2323543 h 2887114"/>
                <a:gd name="connsiteX20" fmla="*/ 255574 w 1520778"/>
                <a:gd name="connsiteY20"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264715 w 1513249"/>
                <a:gd name="connsiteY5" fmla="*/ 906947 h 2887114"/>
                <a:gd name="connsiteX6" fmla="*/ 1470608 w 1513249"/>
                <a:gd name="connsiteY6" fmla="*/ 906946 h 2887114"/>
                <a:gd name="connsiteX7" fmla="*/ 1470608 w 1513249"/>
                <a:gd name="connsiteY7" fmla="*/ 687063 h 2887114"/>
                <a:gd name="connsiteX8" fmla="*/ 1457063 w 1513249"/>
                <a:gd name="connsiteY8" fmla="*/ 672597 h 2887114"/>
                <a:gd name="connsiteX9" fmla="*/ 1450145 w 1513249"/>
                <a:gd name="connsiteY9" fmla="*/ 663080 h 2887114"/>
                <a:gd name="connsiteX10" fmla="*/ 883282 w 1513249"/>
                <a:gd name="connsiteY10" fmla="*/ 57693 h 2887114"/>
                <a:gd name="connsiteX11" fmla="*/ 752860 w 1513249"/>
                <a:gd name="connsiteY11" fmla="*/ 0 h 2887114"/>
                <a:gd name="connsiteX12" fmla="*/ 622439 w 1513249"/>
                <a:gd name="connsiteY12" fmla="*/ 57693 h 2887114"/>
                <a:gd name="connsiteX13" fmla="*/ 55574 w 1513249"/>
                <a:gd name="connsiteY13" fmla="*/ 663080 h 2887114"/>
                <a:gd name="connsiteX14" fmla="*/ 48655 w 1513249"/>
                <a:gd name="connsiteY14" fmla="*/ 672600 h 2887114"/>
                <a:gd name="connsiteX15" fmla="*/ 35113 w 1513249"/>
                <a:gd name="connsiteY15" fmla="*/ 687063 h 2887114"/>
                <a:gd name="connsiteX16" fmla="*/ 35113 w 1513249"/>
                <a:gd name="connsiteY16" fmla="*/ 906946 h 2887114"/>
                <a:gd name="connsiteX17" fmla="*/ 248621 w 1513249"/>
                <a:gd name="connsiteY17" fmla="*/ 2323543 h 2887114"/>
                <a:gd name="connsiteX18" fmla="*/ 248044 w 1513249"/>
                <a:gd name="connsiteY18" fmla="*/ 2323543 h 2887114"/>
                <a:gd name="connsiteX19" fmla="*/ 248045 w 1513249"/>
                <a:gd name="connsiteY19"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470608 w 1513249"/>
                <a:gd name="connsiteY5" fmla="*/ 906946 h 2887114"/>
                <a:gd name="connsiteX6" fmla="*/ 1470608 w 1513249"/>
                <a:gd name="connsiteY6" fmla="*/ 687063 h 2887114"/>
                <a:gd name="connsiteX7" fmla="*/ 1457063 w 1513249"/>
                <a:gd name="connsiteY7" fmla="*/ 672597 h 2887114"/>
                <a:gd name="connsiteX8" fmla="*/ 1450145 w 1513249"/>
                <a:gd name="connsiteY8" fmla="*/ 663080 h 2887114"/>
                <a:gd name="connsiteX9" fmla="*/ 883282 w 1513249"/>
                <a:gd name="connsiteY9" fmla="*/ 57693 h 2887114"/>
                <a:gd name="connsiteX10" fmla="*/ 752860 w 1513249"/>
                <a:gd name="connsiteY10" fmla="*/ 0 h 2887114"/>
                <a:gd name="connsiteX11" fmla="*/ 622439 w 1513249"/>
                <a:gd name="connsiteY11" fmla="*/ 57693 h 2887114"/>
                <a:gd name="connsiteX12" fmla="*/ 55574 w 1513249"/>
                <a:gd name="connsiteY12" fmla="*/ 663080 h 2887114"/>
                <a:gd name="connsiteX13" fmla="*/ 48655 w 1513249"/>
                <a:gd name="connsiteY13" fmla="*/ 672600 h 2887114"/>
                <a:gd name="connsiteX14" fmla="*/ 35113 w 1513249"/>
                <a:gd name="connsiteY14" fmla="*/ 687063 h 2887114"/>
                <a:gd name="connsiteX15" fmla="*/ 35113 w 1513249"/>
                <a:gd name="connsiteY15" fmla="*/ 906946 h 2887114"/>
                <a:gd name="connsiteX16" fmla="*/ 248621 w 1513249"/>
                <a:gd name="connsiteY16" fmla="*/ 2323543 h 2887114"/>
                <a:gd name="connsiteX17" fmla="*/ 248044 w 1513249"/>
                <a:gd name="connsiteY17" fmla="*/ 2323543 h 2887114"/>
                <a:gd name="connsiteX18" fmla="*/ 248045 w 1513249"/>
                <a:gd name="connsiteY18"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470608 w 1513249"/>
                <a:gd name="connsiteY4" fmla="*/ 906946 h 2887114"/>
                <a:gd name="connsiteX5" fmla="*/ 1470608 w 1513249"/>
                <a:gd name="connsiteY5" fmla="*/ 687063 h 2887114"/>
                <a:gd name="connsiteX6" fmla="*/ 1457063 w 1513249"/>
                <a:gd name="connsiteY6" fmla="*/ 672597 h 2887114"/>
                <a:gd name="connsiteX7" fmla="*/ 1450145 w 1513249"/>
                <a:gd name="connsiteY7" fmla="*/ 663080 h 2887114"/>
                <a:gd name="connsiteX8" fmla="*/ 883282 w 1513249"/>
                <a:gd name="connsiteY8" fmla="*/ 57693 h 2887114"/>
                <a:gd name="connsiteX9" fmla="*/ 752860 w 1513249"/>
                <a:gd name="connsiteY9" fmla="*/ 0 h 2887114"/>
                <a:gd name="connsiteX10" fmla="*/ 622439 w 1513249"/>
                <a:gd name="connsiteY10" fmla="*/ 57693 h 2887114"/>
                <a:gd name="connsiteX11" fmla="*/ 55574 w 1513249"/>
                <a:gd name="connsiteY11" fmla="*/ 663080 h 2887114"/>
                <a:gd name="connsiteX12" fmla="*/ 48655 w 1513249"/>
                <a:gd name="connsiteY12" fmla="*/ 672600 h 2887114"/>
                <a:gd name="connsiteX13" fmla="*/ 35113 w 1513249"/>
                <a:gd name="connsiteY13" fmla="*/ 687063 h 2887114"/>
                <a:gd name="connsiteX14" fmla="*/ 35113 w 1513249"/>
                <a:gd name="connsiteY14" fmla="*/ 906946 h 2887114"/>
                <a:gd name="connsiteX15" fmla="*/ 248621 w 1513249"/>
                <a:gd name="connsiteY15" fmla="*/ 2323543 h 2887114"/>
                <a:gd name="connsiteX16" fmla="*/ 248044 w 1513249"/>
                <a:gd name="connsiteY16" fmla="*/ 2323543 h 2887114"/>
                <a:gd name="connsiteX17" fmla="*/ 248045 w 1513249"/>
                <a:gd name="connsiteY17"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1415032 w 1478136"/>
                <a:gd name="connsiteY7" fmla="*/ 663080 h 2887114"/>
                <a:gd name="connsiteX8" fmla="*/ 848169 w 1478136"/>
                <a:gd name="connsiteY8" fmla="*/ 57693 h 2887114"/>
                <a:gd name="connsiteX9" fmla="*/ 717747 w 1478136"/>
                <a:gd name="connsiteY9" fmla="*/ 0 h 2887114"/>
                <a:gd name="connsiteX10" fmla="*/ 587326 w 1478136"/>
                <a:gd name="connsiteY10" fmla="*/ 57693 h 2887114"/>
                <a:gd name="connsiteX11" fmla="*/ 20461 w 1478136"/>
                <a:gd name="connsiteY11" fmla="*/ 663080 h 2887114"/>
                <a:gd name="connsiteX12" fmla="*/ 13542 w 1478136"/>
                <a:gd name="connsiteY12" fmla="*/ 672600 h 2887114"/>
                <a:gd name="connsiteX13" fmla="*/ 0 w 1478136"/>
                <a:gd name="connsiteY13" fmla="*/ 906946 h 2887114"/>
                <a:gd name="connsiteX14" fmla="*/ 213508 w 1478136"/>
                <a:gd name="connsiteY14" fmla="*/ 2323543 h 2887114"/>
                <a:gd name="connsiteX15" fmla="*/ 212931 w 1478136"/>
                <a:gd name="connsiteY15" fmla="*/ 2323543 h 2887114"/>
                <a:gd name="connsiteX16" fmla="*/ 212932 w 1478136"/>
                <a:gd name="connsiteY16"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848169 w 1478136"/>
                <a:gd name="connsiteY7" fmla="*/ 57693 h 2887114"/>
                <a:gd name="connsiteX8" fmla="*/ 717747 w 1478136"/>
                <a:gd name="connsiteY8" fmla="*/ 0 h 2887114"/>
                <a:gd name="connsiteX9" fmla="*/ 587326 w 1478136"/>
                <a:gd name="connsiteY9" fmla="*/ 57693 h 2887114"/>
                <a:gd name="connsiteX10" fmla="*/ 20461 w 1478136"/>
                <a:gd name="connsiteY10" fmla="*/ 663080 h 2887114"/>
                <a:gd name="connsiteX11" fmla="*/ 13542 w 1478136"/>
                <a:gd name="connsiteY11" fmla="*/ 672600 h 2887114"/>
                <a:gd name="connsiteX12" fmla="*/ 0 w 1478136"/>
                <a:gd name="connsiteY12" fmla="*/ 906946 h 2887114"/>
                <a:gd name="connsiteX13" fmla="*/ 213508 w 1478136"/>
                <a:gd name="connsiteY13" fmla="*/ 2323543 h 2887114"/>
                <a:gd name="connsiteX14" fmla="*/ 212931 w 1478136"/>
                <a:gd name="connsiteY14" fmla="*/ 2323543 h 2887114"/>
                <a:gd name="connsiteX15" fmla="*/ 212932 w 1478136"/>
                <a:gd name="connsiteY15"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848169 w 1478136"/>
                <a:gd name="connsiteY6" fmla="*/ 57693 h 2887114"/>
                <a:gd name="connsiteX7" fmla="*/ 717747 w 1478136"/>
                <a:gd name="connsiteY7" fmla="*/ 0 h 2887114"/>
                <a:gd name="connsiteX8" fmla="*/ 587326 w 1478136"/>
                <a:gd name="connsiteY8" fmla="*/ 57693 h 2887114"/>
                <a:gd name="connsiteX9" fmla="*/ 20461 w 1478136"/>
                <a:gd name="connsiteY9" fmla="*/ 663080 h 2887114"/>
                <a:gd name="connsiteX10" fmla="*/ 13542 w 1478136"/>
                <a:gd name="connsiteY10" fmla="*/ 672600 h 2887114"/>
                <a:gd name="connsiteX11" fmla="*/ 0 w 1478136"/>
                <a:gd name="connsiteY11" fmla="*/ 906946 h 2887114"/>
                <a:gd name="connsiteX12" fmla="*/ 213508 w 1478136"/>
                <a:gd name="connsiteY12" fmla="*/ 2323543 h 2887114"/>
                <a:gd name="connsiteX13" fmla="*/ 212931 w 1478136"/>
                <a:gd name="connsiteY13" fmla="*/ 2323543 h 2887114"/>
                <a:gd name="connsiteX14" fmla="*/ 212932 w 1478136"/>
                <a:gd name="connsiteY14" fmla="*/ 2887114 h 2887114"/>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13542 w 1435495"/>
                <a:gd name="connsiteY9" fmla="*/ 701172 h 2915686"/>
                <a:gd name="connsiteX10" fmla="*/ 0 w 1435495"/>
                <a:gd name="connsiteY10" fmla="*/ 935518 h 2915686"/>
                <a:gd name="connsiteX11" fmla="*/ 213508 w 1435495"/>
                <a:gd name="connsiteY11" fmla="*/ 2352115 h 2915686"/>
                <a:gd name="connsiteX12" fmla="*/ 212931 w 1435495"/>
                <a:gd name="connsiteY12" fmla="*/ 2352115 h 2915686"/>
                <a:gd name="connsiteX13" fmla="*/ 212932 w 1435495"/>
                <a:gd name="connsiteY13" fmla="*/ 2915686 h 2915686"/>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0 w 1435495"/>
                <a:gd name="connsiteY9" fmla="*/ 935518 h 2915686"/>
                <a:gd name="connsiteX10" fmla="*/ 213508 w 1435495"/>
                <a:gd name="connsiteY10" fmla="*/ 2352115 h 2915686"/>
                <a:gd name="connsiteX11" fmla="*/ 212931 w 1435495"/>
                <a:gd name="connsiteY11" fmla="*/ 2352115 h 2915686"/>
                <a:gd name="connsiteX12" fmla="*/ 212932 w 1435495"/>
                <a:gd name="connsiteY12" fmla="*/ 2915686 h 291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9" name="任意多边形 8"/>
            <p:cNvSpPr/>
            <p:nvPr/>
          </p:nvSpPr>
          <p:spPr>
            <a:xfrm rot="2700000" flipV="1">
              <a:off x="4311096" y="1911703"/>
              <a:ext cx="1520778" cy="3916160"/>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53000">
                  <a:srgbClr val="77448C"/>
                </a:gs>
                <a:gs pos="23000">
                  <a:srgbClr val="3E2349"/>
                </a:gs>
                <a:gs pos="0">
                  <a:srgbClr val="3C2246"/>
                </a:gs>
                <a:gs pos="84000">
                  <a:srgbClr val="AA78BE"/>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0" name="文本框 16"/>
            <p:cNvSpPr txBox="1"/>
            <p:nvPr/>
          </p:nvSpPr>
          <p:spPr>
            <a:xfrm rot="18900000">
              <a:off x="3497300" y="4310013"/>
              <a:ext cx="1728572" cy="430986"/>
            </a:xfrm>
            <a:prstGeom prst="rect">
              <a:avLst/>
            </a:prstGeom>
            <a:noFill/>
            <a:effectLst>
              <a:innerShdw blurRad="63500" dist="50800" dir="13500000">
                <a:prstClr val="black">
                  <a:alpha val="50000"/>
                </a:prstClr>
              </a:innerShdw>
            </a:effectLst>
          </p:spPr>
          <p:txBody>
            <a:bodyPr wrap="square" rtlCol="0">
              <a:spAutoFit/>
            </a:bodyPr>
            <a:lstStyle/>
            <a:p>
              <a:pPr algn="ctr"/>
              <a:r>
                <a:rPr lang="zh-CN" altLang="en-US" sz="1500" b="1" dirty="0">
                  <a:solidFill>
                    <a:prstClr val="white"/>
                  </a:solidFill>
                  <a:effectLst>
                    <a:innerShdw blurRad="25400" dist="25400" dir="16200000">
                      <a:prstClr val="black">
                        <a:alpha val="50000"/>
                      </a:prstClr>
                    </a:innerShdw>
                  </a:effectLst>
                  <a:latin typeface="微软雅黑" panose="020B0503020204020204" pitchFamily="34" charset="-122"/>
                  <a:ea typeface="微软雅黑" panose="020B0503020204020204" pitchFamily="34" charset="-122"/>
                </a:rPr>
                <a:t>添加标题</a:t>
              </a:r>
              <a:r>
                <a:rPr lang="en-US" altLang="zh-CN" sz="1500" b="1" dirty="0">
                  <a:solidFill>
                    <a:prstClr val="white"/>
                  </a:solidFill>
                  <a:effectLst>
                    <a:innerShdw blurRad="25400" dist="25400" dir="16200000">
                      <a:prstClr val="black">
                        <a:alpha val="50000"/>
                      </a:prstClr>
                    </a:innerShdw>
                  </a:effectLst>
                  <a:latin typeface="微软雅黑" panose="020B0503020204020204" pitchFamily="34" charset="-122"/>
                  <a:ea typeface="微软雅黑" panose="020B0503020204020204" pitchFamily="34" charset="-122"/>
                </a:rPr>
                <a:t> 2</a:t>
              </a:r>
              <a:endParaRPr lang="zh-CN" altLang="en-US" sz="1500" b="1" dirty="0">
                <a:solidFill>
                  <a:prstClr val="white"/>
                </a:solidFill>
                <a:effectLst>
                  <a:innerShdw blurRad="25400" dist="25400" dir="162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786828" y="844420"/>
            <a:ext cx="1588018" cy="3117504"/>
            <a:chOff x="3715286" y="1126154"/>
            <a:chExt cx="2117081" cy="4157634"/>
          </a:xfrm>
        </p:grpSpPr>
        <p:sp>
          <p:nvSpPr>
            <p:cNvPr id="12" name="任意多边形 11"/>
            <p:cNvSpPr/>
            <p:nvPr/>
          </p:nvSpPr>
          <p:spPr>
            <a:xfrm rot="18900000">
              <a:off x="3715286" y="1126154"/>
              <a:ext cx="1797409" cy="3600025"/>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2323543 h 2887114"/>
                <a:gd name="connsiteX19" fmla="*/ 255573 w 1520778"/>
                <a:gd name="connsiteY19" fmla="*/ 2323543 h 2887114"/>
                <a:gd name="connsiteX20" fmla="*/ 255574 w 1520778"/>
                <a:gd name="connsiteY20"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264715 w 1513249"/>
                <a:gd name="connsiteY5" fmla="*/ 906947 h 2887114"/>
                <a:gd name="connsiteX6" fmla="*/ 1470608 w 1513249"/>
                <a:gd name="connsiteY6" fmla="*/ 906946 h 2887114"/>
                <a:gd name="connsiteX7" fmla="*/ 1470608 w 1513249"/>
                <a:gd name="connsiteY7" fmla="*/ 687063 h 2887114"/>
                <a:gd name="connsiteX8" fmla="*/ 1457063 w 1513249"/>
                <a:gd name="connsiteY8" fmla="*/ 672597 h 2887114"/>
                <a:gd name="connsiteX9" fmla="*/ 1450145 w 1513249"/>
                <a:gd name="connsiteY9" fmla="*/ 663080 h 2887114"/>
                <a:gd name="connsiteX10" fmla="*/ 883282 w 1513249"/>
                <a:gd name="connsiteY10" fmla="*/ 57693 h 2887114"/>
                <a:gd name="connsiteX11" fmla="*/ 752860 w 1513249"/>
                <a:gd name="connsiteY11" fmla="*/ 0 h 2887114"/>
                <a:gd name="connsiteX12" fmla="*/ 622439 w 1513249"/>
                <a:gd name="connsiteY12" fmla="*/ 57693 h 2887114"/>
                <a:gd name="connsiteX13" fmla="*/ 55574 w 1513249"/>
                <a:gd name="connsiteY13" fmla="*/ 663080 h 2887114"/>
                <a:gd name="connsiteX14" fmla="*/ 48655 w 1513249"/>
                <a:gd name="connsiteY14" fmla="*/ 672600 h 2887114"/>
                <a:gd name="connsiteX15" fmla="*/ 35113 w 1513249"/>
                <a:gd name="connsiteY15" fmla="*/ 687063 h 2887114"/>
                <a:gd name="connsiteX16" fmla="*/ 35113 w 1513249"/>
                <a:gd name="connsiteY16" fmla="*/ 906946 h 2887114"/>
                <a:gd name="connsiteX17" fmla="*/ 248621 w 1513249"/>
                <a:gd name="connsiteY17" fmla="*/ 2323543 h 2887114"/>
                <a:gd name="connsiteX18" fmla="*/ 248044 w 1513249"/>
                <a:gd name="connsiteY18" fmla="*/ 2323543 h 2887114"/>
                <a:gd name="connsiteX19" fmla="*/ 248045 w 1513249"/>
                <a:gd name="connsiteY19"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470608 w 1513249"/>
                <a:gd name="connsiteY5" fmla="*/ 906946 h 2887114"/>
                <a:gd name="connsiteX6" fmla="*/ 1470608 w 1513249"/>
                <a:gd name="connsiteY6" fmla="*/ 687063 h 2887114"/>
                <a:gd name="connsiteX7" fmla="*/ 1457063 w 1513249"/>
                <a:gd name="connsiteY7" fmla="*/ 672597 h 2887114"/>
                <a:gd name="connsiteX8" fmla="*/ 1450145 w 1513249"/>
                <a:gd name="connsiteY8" fmla="*/ 663080 h 2887114"/>
                <a:gd name="connsiteX9" fmla="*/ 883282 w 1513249"/>
                <a:gd name="connsiteY9" fmla="*/ 57693 h 2887114"/>
                <a:gd name="connsiteX10" fmla="*/ 752860 w 1513249"/>
                <a:gd name="connsiteY10" fmla="*/ 0 h 2887114"/>
                <a:gd name="connsiteX11" fmla="*/ 622439 w 1513249"/>
                <a:gd name="connsiteY11" fmla="*/ 57693 h 2887114"/>
                <a:gd name="connsiteX12" fmla="*/ 55574 w 1513249"/>
                <a:gd name="connsiteY12" fmla="*/ 663080 h 2887114"/>
                <a:gd name="connsiteX13" fmla="*/ 48655 w 1513249"/>
                <a:gd name="connsiteY13" fmla="*/ 672600 h 2887114"/>
                <a:gd name="connsiteX14" fmla="*/ 35113 w 1513249"/>
                <a:gd name="connsiteY14" fmla="*/ 687063 h 2887114"/>
                <a:gd name="connsiteX15" fmla="*/ 35113 w 1513249"/>
                <a:gd name="connsiteY15" fmla="*/ 906946 h 2887114"/>
                <a:gd name="connsiteX16" fmla="*/ 248621 w 1513249"/>
                <a:gd name="connsiteY16" fmla="*/ 2323543 h 2887114"/>
                <a:gd name="connsiteX17" fmla="*/ 248044 w 1513249"/>
                <a:gd name="connsiteY17" fmla="*/ 2323543 h 2887114"/>
                <a:gd name="connsiteX18" fmla="*/ 248045 w 1513249"/>
                <a:gd name="connsiteY18"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470608 w 1513249"/>
                <a:gd name="connsiteY4" fmla="*/ 906946 h 2887114"/>
                <a:gd name="connsiteX5" fmla="*/ 1470608 w 1513249"/>
                <a:gd name="connsiteY5" fmla="*/ 687063 h 2887114"/>
                <a:gd name="connsiteX6" fmla="*/ 1457063 w 1513249"/>
                <a:gd name="connsiteY6" fmla="*/ 672597 h 2887114"/>
                <a:gd name="connsiteX7" fmla="*/ 1450145 w 1513249"/>
                <a:gd name="connsiteY7" fmla="*/ 663080 h 2887114"/>
                <a:gd name="connsiteX8" fmla="*/ 883282 w 1513249"/>
                <a:gd name="connsiteY8" fmla="*/ 57693 h 2887114"/>
                <a:gd name="connsiteX9" fmla="*/ 752860 w 1513249"/>
                <a:gd name="connsiteY9" fmla="*/ 0 h 2887114"/>
                <a:gd name="connsiteX10" fmla="*/ 622439 w 1513249"/>
                <a:gd name="connsiteY10" fmla="*/ 57693 h 2887114"/>
                <a:gd name="connsiteX11" fmla="*/ 55574 w 1513249"/>
                <a:gd name="connsiteY11" fmla="*/ 663080 h 2887114"/>
                <a:gd name="connsiteX12" fmla="*/ 48655 w 1513249"/>
                <a:gd name="connsiteY12" fmla="*/ 672600 h 2887114"/>
                <a:gd name="connsiteX13" fmla="*/ 35113 w 1513249"/>
                <a:gd name="connsiteY13" fmla="*/ 687063 h 2887114"/>
                <a:gd name="connsiteX14" fmla="*/ 35113 w 1513249"/>
                <a:gd name="connsiteY14" fmla="*/ 906946 h 2887114"/>
                <a:gd name="connsiteX15" fmla="*/ 248621 w 1513249"/>
                <a:gd name="connsiteY15" fmla="*/ 2323543 h 2887114"/>
                <a:gd name="connsiteX16" fmla="*/ 248044 w 1513249"/>
                <a:gd name="connsiteY16" fmla="*/ 2323543 h 2887114"/>
                <a:gd name="connsiteX17" fmla="*/ 248045 w 1513249"/>
                <a:gd name="connsiteY17"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1415032 w 1478136"/>
                <a:gd name="connsiteY7" fmla="*/ 663080 h 2887114"/>
                <a:gd name="connsiteX8" fmla="*/ 848169 w 1478136"/>
                <a:gd name="connsiteY8" fmla="*/ 57693 h 2887114"/>
                <a:gd name="connsiteX9" fmla="*/ 717747 w 1478136"/>
                <a:gd name="connsiteY9" fmla="*/ 0 h 2887114"/>
                <a:gd name="connsiteX10" fmla="*/ 587326 w 1478136"/>
                <a:gd name="connsiteY10" fmla="*/ 57693 h 2887114"/>
                <a:gd name="connsiteX11" fmla="*/ 20461 w 1478136"/>
                <a:gd name="connsiteY11" fmla="*/ 663080 h 2887114"/>
                <a:gd name="connsiteX12" fmla="*/ 13542 w 1478136"/>
                <a:gd name="connsiteY12" fmla="*/ 672600 h 2887114"/>
                <a:gd name="connsiteX13" fmla="*/ 0 w 1478136"/>
                <a:gd name="connsiteY13" fmla="*/ 906946 h 2887114"/>
                <a:gd name="connsiteX14" fmla="*/ 213508 w 1478136"/>
                <a:gd name="connsiteY14" fmla="*/ 2323543 h 2887114"/>
                <a:gd name="connsiteX15" fmla="*/ 212931 w 1478136"/>
                <a:gd name="connsiteY15" fmla="*/ 2323543 h 2887114"/>
                <a:gd name="connsiteX16" fmla="*/ 212932 w 1478136"/>
                <a:gd name="connsiteY16"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848169 w 1478136"/>
                <a:gd name="connsiteY7" fmla="*/ 57693 h 2887114"/>
                <a:gd name="connsiteX8" fmla="*/ 717747 w 1478136"/>
                <a:gd name="connsiteY8" fmla="*/ 0 h 2887114"/>
                <a:gd name="connsiteX9" fmla="*/ 587326 w 1478136"/>
                <a:gd name="connsiteY9" fmla="*/ 57693 h 2887114"/>
                <a:gd name="connsiteX10" fmla="*/ 20461 w 1478136"/>
                <a:gd name="connsiteY10" fmla="*/ 663080 h 2887114"/>
                <a:gd name="connsiteX11" fmla="*/ 13542 w 1478136"/>
                <a:gd name="connsiteY11" fmla="*/ 672600 h 2887114"/>
                <a:gd name="connsiteX12" fmla="*/ 0 w 1478136"/>
                <a:gd name="connsiteY12" fmla="*/ 906946 h 2887114"/>
                <a:gd name="connsiteX13" fmla="*/ 213508 w 1478136"/>
                <a:gd name="connsiteY13" fmla="*/ 2323543 h 2887114"/>
                <a:gd name="connsiteX14" fmla="*/ 212931 w 1478136"/>
                <a:gd name="connsiteY14" fmla="*/ 2323543 h 2887114"/>
                <a:gd name="connsiteX15" fmla="*/ 212932 w 1478136"/>
                <a:gd name="connsiteY15"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848169 w 1478136"/>
                <a:gd name="connsiteY6" fmla="*/ 57693 h 2887114"/>
                <a:gd name="connsiteX7" fmla="*/ 717747 w 1478136"/>
                <a:gd name="connsiteY7" fmla="*/ 0 h 2887114"/>
                <a:gd name="connsiteX8" fmla="*/ 587326 w 1478136"/>
                <a:gd name="connsiteY8" fmla="*/ 57693 h 2887114"/>
                <a:gd name="connsiteX9" fmla="*/ 20461 w 1478136"/>
                <a:gd name="connsiteY9" fmla="*/ 663080 h 2887114"/>
                <a:gd name="connsiteX10" fmla="*/ 13542 w 1478136"/>
                <a:gd name="connsiteY10" fmla="*/ 672600 h 2887114"/>
                <a:gd name="connsiteX11" fmla="*/ 0 w 1478136"/>
                <a:gd name="connsiteY11" fmla="*/ 906946 h 2887114"/>
                <a:gd name="connsiteX12" fmla="*/ 213508 w 1478136"/>
                <a:gd name="connsiteY12" fmla="*/ 2323543 h 2887114"/>
                <a:gd name="connsiteX13" fmla="*/ 212931 w 1478136"/>
                <a:gd name="connsiteY13" fmla="*/ 2323543 h 2887114"/>
                <a:gd name="connsiteX14" fmla="*/ 212932 w 1478136"/>
                <a:gd name="connsiteY14" fmla="*/ 2887114 h 2887114"/>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13542 w 1435495"/>
                <a:gd name="connsiteY9" fmla="*/ 701172 h 2915686"/>
                <a:gd name="connsiteX10" fmla="*/ 0 w 1435495"/>
                <a:gd name="connsiteY10" fmla="*/ 935518 h 2915686"/>
                <a:gd name="connsiteX11" fmla="*/ 213508 w 1435495"/>
                <a:gd name="connsiteY11" fmla="*/ 2352115 h 2915686"/>
                <a:gd name="connsiteX12" fmla="*/ 212931 w 1435495"/>
                <a:gd name="connsiteY12" fmla="*/ 2352115 h 2915686"/>
                <a:gd name="connsiteX13" fmla="*/ 212932 w 1435495"/>
                <a:gd name="connsiteY13" fmla="*/ 2915686 h 2915686"/>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0 w 1435495"/>
                <a:gd name="connsiteY9" fmla="*/ 935518 h 2915686"/>
                <a:gd name="connsiteX10" fmla="*/ 213508 w 1435495"/>
                <a:gd name="connsiteY10" fmla="*/ 2352115 h 2915686"/>
                <a:gd name="connsiteX11" fmla="*/ 212931 w 1435495"/>
                <a:gd name="connsiteY11" fmla="*/ 2352115 h 2915686"/>
                <a:gd name="connsiteX12" fmla="*/ 212932 w 1435495"/>
                <a:gd name="connsiteY12" fmla="*/ 2915686 h 291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3" name="任意多边形 12"/>
            <p:cNvSpPr/>
            <p:nvPr/>
          </p:nvSpPr>
          <p:spPr>
            <a:xfrm rot="18900000">
              <a:off x="4311589" y="1367628"/>
              <a:ext cx="1520778" cy="3916160"/>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flip="none" rotWithShape="1">
              <a:gsLst>
                <a:gs pos="57000">
                  <a:srgbClr val="FFB850"/>
                </a:gs>
                <a:gs pos="34000">
                  <a:srgbClr val="FFA015"/>
                </a:gs>
                <a:gs pos="0">
                  <a:srgbClr val="EE8E00"/>
                </a:gs>
                <a:gs pos="89000">
                  <a:srgbClr val="FFC67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4" name="文本框 4"/>
            <p:cNvSpPr txBox="1"/>
            <p:nvPr/>
          </p:nvSpPr>
          <p:spPr>
            <a:xfrm rot="2700000">
              <a:off x="3578489" y="2402306"/>
              <a:ext cx="1695452" cy="430830"/>
            </a:xfrm>
            <a:prstGeom prst="rect">
              <a:avLst/>
            </a:prstGeom>
            <a:noFill/>
            <a:effectLst>
              <a:innerShdw blurRad="63500" dist="50800" dir="13500000">
                <a:prstClr val="black">
                  <a:alpha val="50000"/>
                </a:prstClr>
              </a:innerShdw>
            </a:effectLst>
          </p:spPr>
          <p:txBody>
            <a:bodyPr wrap="square" rtlCol="0">
              <a:spAutoFit/>
            </a:bodyPr>
            <a:lstStyle/>
            <a:p>
              <a:pPr algn="ctr"/>
              <a:r>
                <a:rPr lang="zh-CN" altLang="en-US" sz="1500" b="1" dirty="0">
                  <a:solidFill>
                    <a:prstClr val="white"/>
                  </a:solidFill>
                  <a:effectLst>
                    <a:innerShdw blurRad="25400" dist="25400" dir="10800000">
                      <a:prstClr val="black">
                        <a:alpha val="50000"/>
                      </a:prstClr>
                    </a:innerShdw>
                  </a:effectLst>
                  <a:latin typeface="微软雅黑" panose="020B0503020204020204" pitchFamily="34" charset="-122"/>
                  <a:ea typeface="微软雅黑" panose="020B0503020204020204" pitchFamily="34" charset="-122"/>
                </a:rPr>
                <a:t>添加标题</a:t>
              </a:r>
              <a:r>
                <a:rPr lang="en-US" altLang="zh-CN" sz="1500" b="1" dirty="0">
                  <a:solidFill>
                    <a:prstClr val="white"/>
                  </a:solidFill>
                  <a:effectLst>
                    <a:innerShdw blurRad="25400" dist="25400" dir="10800000">
                      <a:prstClr val="black">
                        <a:alpha val="50000"/>
                      </a:prstClr>
                    </a:innerShdw>
                  </a:effectLst>
                  <a:latin typeface="微软雅黑" panose="020B0503020204020204" pitchFamily="34" charset="-122"/>
                  <a:ea typeface="微软雅黑" panose="020B0503020204020204" pitchFamily="34" charset="-122"/>
                </a:rPr>
                <a:t>1</a:t>
              </a:r>
              <a:endParaRPr lang="zh-CN" altLang="en-US" sz="1500" b="1" dirty="0">
                <a:solidFill>
                  <a:prstClr val="white"/>
                </a:solidFill>
                <a:effectLst>
                  <a:innerShdw blurRad="25400" dist="25400" dir="108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76538" y="1433446"/>
            <a:ext cx="1585691" cy="3197437"/>
            <a:chOff x="6367888" y="1911704"/>
            <a:chExt cx="2113980" cy="4264236"/>
          </a:xfrm>
        </p:grpSpPr>
        <p:sp>
          <p:nvSpPr>
            <p:cNvPr id="16" name="任意多边形 15"/>
            <p:cNvSpPr/>
            <p:nvPr/>
          </p:nvSpPr>
          <p:spPr>
            <a:xfrm rot="18900000" flipH="1" flipV="1">
              <a:off x="6684459" y="2575915"/>
              <a:ext cx="1797409" cy="3600025"/>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2323543 h 2887114"/>
                <a:gd name="connsiteX19" fmla="*/ 255573 w 1520778"/>
                <a:gd name="connsiteY19" fmla="*/ 2323543 h 2887114"/>
                <a:gd name="connsiteX20" fmla="*/ 255574 w 1520778"/>
                <a:gd name="connsiteY20"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264715 w 1513249"/>
                <a:gd name="connsiteY5" fmla="*/ 906947 h 2887114"/>
                <a:gd name="connsiteX6" fmla="*/ 1470608 w 1513249"/>
                <a:gd name="connsiteY6" fmla="*/ 906946 h 2887114"/>
                <a:gd name="connsiteX7" fmla="*/ 1470608 w 1513249"/>
                <a:gd name="connsiteY7" fmla="*/ 687063 h 2887114"/>
                <a:gd name="connsiteX8" fmla="*/ 1457063 w 1513249"/>
                <a:gd name="connsiteY8" fmla="*/ 672597 h 2887114"/>
                <a:gd name="connsiteX9" fmla="*/ 1450145 w 1513249"/>
                <a:gd name="connsiteY9" fmla="*/ 663080 h 2887114"/>
                <a:gd name="connsiteX10" fmla="*/ 883282 w 1513249"/>
                <a:gd name="connsiteY10" fmla="*/ 57693 h 2887114"/>
                <a:gd name="connsiteX11" fmla="*/ 752860 w 1513249"/>
                <a:gd name="connsiteY11" fmla="*/ 0 h 2887114"/>
                <a:gd name="connsiteX12" fmla="*/ 622439 w 1513249"/>
                <a:gd name="connsiteY12" fmla="*/ 57693 h 2887114"/>
                <a:gd name="connsiteX13" fmla="*/ 55574 w 1513249"/>
                <a:gd name="connsiteY13" fmla="*/ 663080 h 2887114"/>
                <a:gd name="connsiteX14" fmla="*/ 48655 w 1513249"/>
                <a:gd name="connsiteY14" fmla="*/ 672600 h 2887114"/>
                <a:gd name="connsiteX15" fmla="*/ 35113 w 1513249"/>
                <a:gd name="connsiteY15" fmla="*/ 687063 h 2887114"/>
                <a:gd name="connsiteX16" fmla="*/ 35113 w 1513249"/>
                <a:gd name="connsiteY16" fmla="*/ 906946 h 2887114"/>
                <a:gd name="connsiteX17" fmla="*/ 248621 w 1513249"/>
                <a:gd name="connsiteY17" fmla="*/ 2323543 h 2887114"/>
                <a:gd name="connsiteX18" fmla="*/ 248044 w 1513249"/>
                <a:gd name="connsiteY18" fmla="*/ 2323543 h 2887114"/>
                <a:gd name="connsiteX19" fmla="*/ 248045 w 1513249"/>
                <a:gd name="connsiteY19"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257098 w 1513249"/>
                <a:gd name="connsiteY4" fmla="*/ 898812 h 2887114"/>
                <a:gd name="connsiteX5" fmla="*/ 1470608 w 1513249"/>
                <a:gd name="connsiteY5" fmla="*/ 906946 h 2887114"/>
                <a:gd name="connsiteX6" fmla="*/ 1470608 w 1513249"/>
                <a:gd name="connsiteY6" fmla="*/ 687063 h 2887114"/>
                <a:gd name="connsiteX7" fmla="*/ 1457063 w 1513249"/>
                <a:gd name="connsiteY7" fmla="*/ 672597 h 2887114"/>
                <a:gd name="connsiteX8" fmla="*/ 1450145 w 1513249"/>
                <a:gd name="connsiteY8" fmla="*/ 663080 h 2887114"/>
                <a:gd name="connsiteX9" fmla="*/ 883282 w 1513249"/>
                <a:gd name="connsiteY9" fmla="*/ 57693 h 2887114"/>
                <a:gd name="connsiteX10" fmla="*/ 752860 w 1513249"/>
                <a:gd name="connsiteY10" fmla="*/ 0 h 2887114"/>
                <a:gd name="connsiteX11" fmla="*/ 622439 w 1513249"/>
                <a:gd name="connsiteY11" fmla="*/ 57693 h 2887114"/>
                <a:gd name="connsiteX12" fmla="*/ 55574 w 1513249"/>
                <a:gd name="connsiteY12" fmla="*/ 663080 h 2887114"/>
                <a:gd name="connsiteX13" fmla="*/ 48655 w 1513249"/>
                <a:gd name="connsiteY13" fmla="*/ 672600 h 2887114"/>
                <a:gd name="connsiteX14" fmla="*/ 35113 w 1513249"/>
                <a:gd name="connsiteY14" fmla="*/ 687063 h 2887114"/>
                <a:gd name="connsiteX15" fmla="*/ 35113 w 1513249"/>
                <a:gd name="connsiteY15" fmla="*/ 906946 h 2887114"/>
                <a:gd name="connsiteX16" fmla="*/ 248621 w 1513249"/>
                <a:gd name="connsiteY16" fmla="*/ 2323543 h 2887114"/>
                <a:gd name="connsiteX17" fmla="*/ 248044 w 1513249"/>
                <a:gd name="connsiteY17" fmla="*/ 2323543 h 2887114"/>
                <a:gd name="connsiteX18" fmla="*/ 248045 w 1513249"/>
                <a:gd name="connsiteY18" fmla="*/ 2887114 h 2887114"/>
                <a:gd name="connsiteX0" fmla="*/ 248045 w 1513249"/>
                <a:gd name="connsiteY0" fmla="*/ 2887114 h 2887114"/>
                <a:gd name="connsiteX1" fmla="*/ 1257254 w 1513249"/>
                <a:gd name="connsiteY1" fmla="*/ 2887114 h 2887114"/>
                <a:gd name="connsiteX2" fmla="*/ 1257254 w 1513249"/>
                <a:gd name="connsiteY2" fmla="*/ 2323543 h 2887114"/>
                <a:gd name="connsiteX3" fmla="*/ 1257099 w 1513249"/>
                <a:gd name="connsiteY3" fmla="*/ 2323543 h 2887114"/>
                <a:gd name="connsiteX4" fmla="*/ 1470608 w 1513249"/>
                <a:gd name="connsiteY4" fmla="*/ 906946 h 2887114"/>
                <a:gd name="connsiteX5" fmla="*/ 1470608 w 1513249"/>
                <a:gd name="connsiteY5" fmla="*/ 687063 h 2887114"/>
                <a:gd name="connsiteX6" fmla="*/ 1457063 w 1513249"/>
                <a:gd name="connsiteY6" fmla="*/ 672597 h 2887114"/>
                <a:gd name="connsiteX7" fmla="*/ 1450145 w 1513249"/>
                <a:gd name="connsiteY7" fmla="*/ 663080 h 2887114"/>
                <a:gd name="connsiteX8" fmla="*/ 883282 w 1513249"/>
                <a:gd name="connsiteY8" fmla="*/ 57693 h 2887114"/>
                <a:gd name="connsiteX9" fmla="*/ 752860 w 1513249"/>
                <a:gd name="connsiteY9" fmla="*/ 0 h 2887114"/>
                <a:gd name="connsiteX10" fmla="*/ 622439 w 1513249"/>
                <a:gd name="connsiteY10" fmla="*/ 57693 h 2887114"/>
                <a:gd name="connsiteX11" fmla="*/ 55574 w 1513249"/>
                <a:gd name="connsiteY11" fmla="*/ 663080 h 2887114"/>
                <a:gd name="connsiteX12" fmla="*/ 48655 w 1513249"/>
                <a:gd name="connsiteY12" fmla="*/ 672600 h 2887114"/>
                <a:gd name="connsiteX13" fmla="*/ 35113 w 1513249"/>
                <a:gd name="connsiteY13" fmla="*/ 687063 h 2887114"/>
                <a:gd name="connsiteX14" fmla="*/ 35113 w 1513249"/>
                <a:gd name="connsiteY14" fmla="*/ 906946 h 2887114"/>
                <a:gd name="connsiteX15" fmla="*/ 248621 w 1513249"/>
                <a:gd name="connsiteY15" fmla="*/ 2323543 h 2887114"/>
                <a:gd name="connsiteX16" fmla="*/ 248044 w 1513249"/>
                <a:gd name="connsiteY16" fmla="*/ 2323543 h 2887114"/>
                <a:gd name="connsiteX17" fmla="*/ 248045 w 1513249"/>
                <a:gd name="connsiteY17"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1415032 w 1478136"/>
                <a:gd name="connsiteY7" fmla="*/ 663080 h 2887114"/>
                <a:gd name="connsiteX8" fmla="*/ 848169 w 1478136"/>
                <a:gd name="connsiteY8" fmla="*/ 57693 h 2887114"/>
                <a:gd name="connsiteX9" fmla="*/ 717747 w 1478136"/>
                <a:gd name="connsiteY9" fmla="*/ 0 h 2887114"/>
                <a:gd name="connsiteX10" fmla="*/ 587326 w 1478136"/>
                <a:gd name="connsiteY10" fmla="*/ 57693 h 2887114"/>
                <a:gd name="connsiteX11" fmla="*/ 20461 w 1478136"/>
                <a:gd name="connsiteY11" fmla="*/ 663080 h 2887114"/>
                <a:gd name="connsiteX12" fmla="*/ 13542 w 1478136"/>
                <a:gd name="connsiteY12" fmla="*/ 672600 h 2887114"/>
                <a:gd name="connsiteX13" fmla="*/ 0 w 1478136"/>
                <a:gd name="connsiteY13" fmla="*/ 906946 h 2887114"/>
                <a:gd name="connsiteX14" fmla="*/ 213508 w 1478136"/>
                <a:gd name="connsiteY14" fmla="*/ 2323543 h 2887114"/>
                <a:gd name="connsiteX15" fmla="*/ 212931 w 1478136"/>
                <a:gd name="connsiteY15" fmla="*/ 2323543 h 2887114"/>
                <a:gd name="connsiteX16" fmla="*/ 212932 w 1478136"/>
                <a:gd name="connsiteY16"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1421950 w 1478136"/>
                <a:gd name="connsiteY6" fmla="*/ 672597 h 2887114"/>
                <a:gd name="connsiteX7" fmla="*/ 848169 w 1478136"/>
                <a:gd name="connsiteY7" fmla="*/ 57693 h 2887114"/>
                <a:gd name="connsiteX8" fmla="*/ 717747 w 1478136"/>
                <a:gd name="connsiteY8" fmla="*/ 0 h 2887114"/>
                <a:gd name="connsiteX9" fmla="*/ 587326 w 1478136"/>
                <a:gd name="connsiteY9" fmla="*/ 57693 h 2887114"/>
                <a:gd name="connsiteX10" fmla="*/ 20461 w 1478136"/>
                <a:gd name="connsiteY10" fmla="*/ 663080 h 2887114"/>
                <a:gd name="connsiteX11" fmla="*/ 13542 w 1478136"/>
                <a:gd name="connsiteY11" fmla="*/ 672600 h 2887114"/>
                <a:gd name="connsiteX12" fmla="*/ 0 w 1478136"/>
                <a:gd name="connsiteY12" fmla="*/ 906946 h 2887114"/>
                <a:gd name="connsiteX13" fmla="*/ 213508 w 1478136"/>
                <a:gd name="connsiteY13" fmla="*/ 2323543 h 2887114"/>
                <a:gd name="connsiteX14" fmla="*/ 212931 w 1478136"/>
                <a:gd name="connsiteY14" fmla="*/ 2323543 h 2887114"/>
                <a:gd name="connsiteX15" fmla="*/ 212932 w 1478136"/>
                <a:gd name="connsiteY15" fmla="*/ 2887114 h 2887114"/>
                <a:gd name="connsiteX0" fmla="*/ 212932 w 1478136"/>
                <a:gd name="connsiteY0" fmla="*/ 2887114 h 2887114"/>
                <a:gd name="connsiteX1" fmla="*/ 1222141 w 1478136"/>
                <a:gd name="connsiteY1" fmla="*/ 2887114 h 2887114"/>
                <a:gd name="connsiteX2" fmla="*/ 1222141 w 1478136"/>
                <a:gd name="connsiteY2" fmla="*/ 2323543 h 2887114"/>
                <a:gd name="connsiteX3" fmla="*/ 1221986 w 1478136"/>
                <a:gd name="connsiteY3" fmla="*/ 2323543 h 2887114"/>
                <a:gd name="connsiteX4" fmla="*/ 1435495 w 1478136"/>
                <a:gd name="connsiteY4" fmla="*/ 906946 h 2887114"/>
                <a:gd name="connsiteX5" fmla="*/ 1435495 w 1478136"/>
                <a:gd name="connsiteY5" fmla="*/ 687063 h 2887114"/>
                <a:gd name="connsiteX6" fmla="*/ 848169 w 1478136"/>
                <a:gd name="connsiteY6" fmla="*/ 57693 h 2887114"/>
                <a:gd name="connsiteX7" fmla="*/ 717747 w 1478136"/>
                <a:gd name="connsiteY7" fmla="*/ 0 h 2887114"/>
                <a:gd name="connsiteX8" fmla="*/ 587326 w 1478136"/>
                <a:gd name="connsiteY8" fmla="*/ 57693 h 2887114"/>
                <a:gd name="connsiteX9" fmla="*/ 20461 w 1478136"/>
                <a:gd name="connsiteY9" fmla="*/ 663080 h 2887114"/>
                <a:gd name="connsiteX10" fmla="*/ 13542 w 1478136"/>
                <a:gd name="connsiteY10" fmla="*/ 672600 h 2887114"/>
                <a:gd name="connsiteX11" fmla="*/ 0 w 1478136"/>
                <a:gd name="connsiteY11" fmla="*/ 906946 h 2887114"/>
                <a:gd name="connsiteX12" fmla="*/ 213508 w 1478136"/>
                <a:gd name="connsiteY12" fmla="*/ 2323543 h 2887114"/>
                <a:gd name="connsiteX13" fmla="*/ 212931 w 1478136"/>
                <a:gd name="connsiteY13" fmla="*/ 2323543 h 2887114"/>
                <a:gd name="connsiteX14" fmla="*/ 212932 w 1478136"/>
                <a:gd name="connsiteY14" fmla="*/ 2887114 h 2887114"/>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13542 w 1435495"/>
                <a:gd name="connsiteY9" fmla="*/ 701172 h 2915686"/>
                <a:gd name="connsiteX10" fmla="*/ 0 w 1435495"/>
                <a:gd name="connsiteY10" fmla="*/ 935518 h 2915686"/>
                <a:gd name="connsiteX11" fmla="*/ 213508 w 1435495"/>
                <a:gd name="connsiteY11" fmla="*/ 2352115 h 2915686"/>
                <a:gd name="connsiteX12" fmla="*/ 212931 w 1435495"/>
                <a:gd name="connsiteY12" fmla="*/ 2352115 h 2915686"/>
                <a:gd name="connsiteX13" fmla="*/ 212932 w 1435495"/>
                <a:gd name="connsiteY13" fmla="*/ 2915686 h 2915686"/>
                <a:gd name="connsiteX0" fmla="*/ 212932 w 1435495"/>
                <a:gd name="connsiteY0" fmla="*/ 2915686 h 2915686"/>
                <a:gd name="connsiteX1" fmla="*/ 1222141 w 1435495"/>
                <a:gd name="connsiteY1" fmla="*/ 2915686 h 2915686"/>
                <a:gd name="connsiteX2" fmla="*/ 1222141 w 1435495"/>
                <a:gd name="connsiteY2" fmla="*/ 2352115 h 2915686"/>
                <a:gd name="connsiteX3" fmla="*/ 1221986 w 1435495"/>
                <a:gd name="connsiteY3" fmla="*/ 2352115 h 2915686"/>
                <a:gd name="connsiteX4" fmla="*/ 1435495 w 1435495"/>
                <a:gd name="connsiteY4" fmla="*/ 935518 h 2915686"/>
                <a:gd name="connsiteX5" fmla="*/ 848169 w 1435495"/>
                <a:gd name="connsiteY5" fmla="*/ 86265 h 2915686"/>
                <a:gd name="connsiteX6" fmla="*/ 717747 w 1435495"/>
                <a:gd name="connsiteY6" fmla="*/ 28572 h 2915686"/>
                <a:gd name="connsiteX7" fmla="*/ 587326 w 1435495"/>
                <a:gd name="connsiteY7" fmla="*/ 86265 h 2915686"/>
                <a:gd name="connsiteX8" fmla="*/ 20461 w 1435495"/>
                <a:gd name="connsiteY8" fmla="*/ 691652 h 2915686"/>
                <a:gd name="connsiteX9" fmla="*/ 0 w 1435495"/>
                <a:gd name="connsiteY9" fmla="*/ 935518 h 2915686"/>
                <a:gd name="connsiteX10" fmla="*/ 213508 w 1435495"/>
                <a:gd name="connsiteY10" fmla="*/ 2352115 h 2915686"/>
                <a:gd name="connsiteX11" fmla="*/ 212931 w 1435495"/>
                <a:gd name="connsiteY11" fmla="*/ 2352115 h 2915686"/>
                <a:gd name="connsiteX12" fmla="*/ 212932 w 1435495"/>
                <a:gd name="connsiteY12" fmla="*/ 2915686 h 291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7" name="任意多边形 16"/>
            <p:cNvSpPr/>
            <p:nvPr/>
          </p:nvSpPr>
          <p:spPr>
            <a:xfrm rot="18900000" flipH="1" flipV="1">
              <a:off x="6367888" y="1911704"/>
              <a:ext cx="1520778" cy="3916160"/>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75000">
                  <a:srgbClr val="E34F4F"/>
                </a:gs>
                <a:gs pos="52000">
                  <a:srgbClr val="E87071"/>
                </a:gs>
                <a:gs pos="0">
                  <a:srgbClr val="EF9B9B"/>
                </a:gs>
                <a:gs pos="100000">
                  <a:srgbClr val="E24A4A"/>
                </a:gs>
              </a:gsLst>
              <a:lin ang="16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8" name="文本框 20"/>
            <p:cNvSpPr txBox="1"/>
            <p:nvPr/>
          </p:nvSpPr>
          <p:spPr>
            <a:xfrm rot="2700000" flipH="1">
              <a:off x="6862428" y="4248310"/>
              <a:ext cx="1846816" cy="430986"/>
            </a:xfrm>
            <a:prstGeom prst="rect">
              <a:avLst/>
            </a:prstGeom>
            <a:noFill/>
            <a:effectLst>
              <a:innerShdw blurRad="63500" dist="50800" dir="13500000">
                <a:prstClr val="black">
                  <a:alpha val="50000"/>
                </a:prstClr>
              </a:innerShdw>
            </a:effectLst>
          </p:spPr>
          <p:txBody>
            <a:bodyPr wrap="square" rtlCol="0">
              <a:spAutoFit/>
            </a:bodyPr>
            <a:lstStyle/>
            <a:p>
              <a:pPr algn="ctr"/>
              <a:r>
                <a:rPr lang="zh-CN" altLang="en-US" sz="1500" b="1" dirty="0">
                  <a:solidFill>
                    <a:prstClr val="white"/>
                  </a:solidFill>
                  <a:effectLst>
                    <a:innerShdw blurRad="25400" dist="25400" dir="10800000">
                      <a:prstClr val="black">
                        <a:alpha val="50000"/>
                      </a:prstClr>
                    </a:innerShdw>
                  </a:effectLst>
                  <a:latin typeface="微软雅黑" panose="020B0503020204020204" pitchFamily="34" charset="-122"/>
                  <a:ea typeface="微软雅黑" panose="020B0503020204020204" pitchFamily="34" charset="-122"/>
                </a:rPr>
                <a:t>添加标题</a:t>
              </a:r>
              <a:r>
                <a:rPr lang="en-US" altLang="zh-CN" sz="1500" b="1" dirty="0">
                  <a:solidFill>
                    <a:prstClr val="white"/>
                  </a:solidFill>
                  <a:effectLst>
                    <a:innerShdw blurRad="25400" dist="25400" dir="10800000">
                      <a:prstClr val="black">
                        <a:alpha val="50000"/>
                      </a:prstClr>
                    </a:innerShdw>
                  </a:effectLst>
                  <a:latin typeface="微软雅黑" panose="020B0503020204020204" pitchFamily="34" charset="-122"/>
                  <a:ea typeface="微软雅黑" panose="020B0503020204020204" pitchFamily="34" charset="-122"/>
                </a:rPr>
                <a:t> 3</a:t>
              </a:r>
              <a:endParaRPr lang="zh-CN" altLang="en-US" sz="1500" b="1" dirty="0">
                <a:solidFill>
                  <a:prstClr val="white"/>
                </a:solidFill>
                <a:effectLst>
                  <a:innerShdw blurRad="25400" dist="25400" dir="10800000">
                    <a:prstClr val="black">
                      <a:alpha val="50000"/>
                    </a:prstClr>
                  </a:innerShdw>
                </a:effectLst>
                <a:latin typeface="微软雅黑" panose="020B0503020204020204" pitchFamily="34" charset="-122"/>
                <a:ea typeface="微软雅黑" panose="020B0503020204020204" pitchFamily="34" charset="-122"/>
              </a:endParaRPr>
            </a:p>
          </p:txBody>
        </p:sp>
      </p:grpSp>
      <p:grpSp>
        <p:nvGrpSpPr>
          <p:cNvPr id="19" name="Group 4"/>
          <p:cNvGrpSpPr>
            <a:grpSpLocks noChangeAspect="1"/>
          </p:cNvGrpSpPr>
          <p:nvPr/>
        </p:nvGrpSpPr>
        <p:grpSpPr bwMode="auto">
          <a:xfrm>
            <a:off x="6600432" y="1485468"/>
            <a:ext cx="308531" cy="238487"/>
            <a:chOff x="3494" y="1896"/>
            <a:chExt cx="688" cy="532"/>
          </a:xfrm>
          <a:solidFill>
            <a:srgbClr val="01ACBE"/>
          </a:solidFill>
        </p:grpSpPr>
        <p:sp>
          <p:nvSpPr>
            <p:cNvPr id="20"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3" name="组合 22"/>
          <p:cNvGrpSpPr/>
          <p:nvPr/>
        </p:nvGrpSpPr>
        <p:grpSpPr>
          <a:xfrm>
            <a:off x="6607264" y="3154028"/>
            <a:ext cx="264416" cy="265093"/>
            <a:chOff x="458010" y="4063526"/>
            <a:chExt cx="1087437" cy="1090612"/>
          </a:xfrm>
          <a:solidFill>
            <a:srgbClr val="E87071"/>
          </a:solidFill>
        </p:grpSpPr>
        <p:sp>
          <p:nvSpPr>
            <p:cNvPr id="24" name="Freeform 11"/>
            <p:cNvSpPr>
              <a:spLocks noEditPoints="1"/>
            </p:cNvSpPr>
            <p:nvPr/>
          </p:nvSpPr>
          <p:spPr bwMode="auto">
            <a:xfrm>
              <a:off x="458010" y="4063526"/>
              <a:ext cx="1087437" cy="1090612"/>
            </a:xfrm>
            <a:custGeom>
              <a:avLst/>
              <a:gdLst>
                <a:gd name="T0" fmla="*/ 0 w 685"/>
                <a:gd name="T1" fmla="*/ 0 h 687"/>
                <a:gd name="T2" fmla="*/ 0 w 685"/>
                <a:gd name="T3" fmla="*/ 687 h 687"/>
                <a:gd name="T4" fmla="*/ 685 w 685"/>
                <a:gd name="T5" fmla="*/ 687 h 687"/>
                <a:gd name="T6" fmla="*/ 685 w 685"/>
                <a:gd name="T7" fmla="*/ 0 h 687"/>
                <a:gd name="T8" fmla="*/ 0 w 685"/>
                <a:gd name="T9" fmla="*/ 0 h 687"/>
                <a:gd name="T10" fmla="*/ 58 w 685"/>
                <a:gd name="T11" fmla="*/ 57 h 687"/>
                <a:gd name="T12" fmla="*/ 628 w 685"/>
                <a:gd name="T13" fmla="*/ 57 h 687"/>
                <a:gd name="T14" fmla="*/ 628 w 685"/>
                <a:gd name="T15" fmla="*/ 441 h 687"/>
                <a:gd name="T16" fmla="*/ 442 w 685"/>
                <a:gd name="T17" fmla="*/ 630 h 687"/>
                <a:gd name="T18" fmla="*/ 58 w 685"/>
                <a:gd name="T19" fmla="*/ 630 h 687"/>
                <a:gd name="T20" fmla="*/ 58 w 685"/>
                <a:gd name="T21" fmla="*/ 5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5" h="687">
                  <a:moveTo>
                    <a:pt x="0" y="0"/>
                  </a:moveTo>
                  <a:lnTo>
                    <a:pt x="0" y="687"/>
                  </a:lnTo>
                  <a:lnTo>
                    <a:pt x="685" y="687"/>
                  </a:lnTo>
                  <a:lnTo>
                    <a:pt x="685" y="0"/>
                  </a:lnTo>
                  <a:lnTo>
                    <a:pt x="0" y="0"/>
                  </a:lnTo>
                  <a:close/>
                  <a:moveTo>
                    <a:pt x="58" y="57"/>
                  </a:moveTo>
                  <a:lnTo>
                    <a:pt x="628" y="57"/>
                  </a:lnTo>
                  <a:lnTo>
                    <a:pt x="628" y="441"/>
                  </a:lnTo>
                  <a:lnTo>
                    <a:pt x="442" y="630"/>
                  </a:lnTo>
                  <a:lnTo>
                    <a:pt x="58" y="630"/>
                  </a:lnTo>
                  <a:lnTo>
                    <a:pt x="5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5" name="Rectangle 12"/>
            <p:cNvSpPr>
              <a:spLocks noChangeArrowheads="1"/>
            </p:cNvSpPr>
            <p:nvPr/>
          </p:nvSpPr>
          <p:spPr bwMode="auto">
            <a:xfrm>
              <a:off x="682625" y="4338638"/>
              <a:ext cx="636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6" name="Rectangle 13"/>
            <p:cNvSpPr>
              <a:spLocks noChangeArrowheads="1"/>
            </p:cNvSpPr>
            <p:nvPr/>
          </p:nvSpPr>
          <p:spPr bwMode="auto">
            <a:xfrm>
              <a:off x="682625" y="4562475"/>
              <a:ext cx="636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7" name="Rectangle 14"/>
            <p:cNvSpPr>
              <a:spLocks noChangeArrowheads="1"/>
            </p:cNvSpPr>
            <p:nvPr/>
          </p:nvSpPr>
          <p:spPr bwMode="auto">
            <a:xfrm>
              <a:off x="682625" y="4786313"/>
              <a:ext cx="382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8" name="Group 17"/>
          <p:cNvGrpSpPr>
            <a:grpSpLocks noChangeAspect="1"/>
          </p:cNvGrpSpPr>
          <p:nvPr/>
        </p:nvGrpSpPr>
        <p:grpSpPr bwMode="auto">
          <a:xfrm>
            <a:off x="1293339" y="3108657"/>
            <a:ext cx="318530" cy="341800"/>
            <a:chOff x="231" y="1205"/>
            <a:chExt cx="640" cy="687"/>
          </a:xfrm>
          <a:solidFill>
            <a:srgbClr val="663A77"/>
          </a:solidFill>
        </p:grpSpPr>
        <p:sp>
          <p:nvSpPr>
            <p:cNvPr id="29"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0"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1" name="Freeform 310"/>
          <p:cNvSpPr>
            <a:spLocks noEditPoints="1"/>
          </p:cNvSpPr>
          <p:nvPr/>
        </p:nvSpPr>
        <p:spPr bwMode="auto">
          <a:xfrm>
            <a:off x="1298879" y="1451103"/>
            <a:ext cx="314106" cy="309862"/>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 name="文本框 35"/>
          <p:cNvSpPr txBox="1"/>
          <p:nvPr/>
        </p:nvSpPr>
        <p:spPr>
          <a:xfrm>
            <a:off x="1582159" y="1422639"/>
            <a:ext cx="1120532" cy="323165"/>
          </a:xfrm>
          <a:prstGeom prst="rect">
            <a:avLst/>
          </a:prstGeom>
          <a:noFill/>
        </p:spPr>
        <p:txBody>
          <a:bodyPr wrap="square" rtlCol="0">
            <a:spAutoFit/>
          </a:bodyPr>
          <a:lstStyle/>
          <a:p>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33" name="文本框 37"/>
          <p:cNvSpPr txBox="1"/>
          <p:nvPr/>
        </p:nvSpPr>
        <p:spPr>
          <a:xfrm>
            <a:off x="1582159" y="3099564"/>
            <a:ext cx="1120532" cy="323165"/>
          </a:xfrm>
          <a:prstGeom prst="rect">
            <a:avLst/>
          </a:prstGeom>
          <a:noFill/>
        </p:spPr>
        <p:txBody>
          <a:bodyPr wrap="square" rtlCol="0">
            <a:spAutoFit/>
          </a:bodyPr>
          <a:lstStyle/>
          <a:p>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34" name="文本框 39"/>
          <p:cNvSpPr txBox="1"/>
          <p:nvPr/>
        </p:nvSpPr>
        <p:spPr>
          <a:xfrm>
            <a:off x="6887864" y="1422639"/>
            <a:ext cx="1120532" cy="323165"/>
          </a:xfrm>
          <a:prstGeom prst="rect">
            <a:avLst/>
          </a:prstGeom>
          <a:noFill/>
        </p:spPr>
        <p:txBody>
          <a:bodyPr wrap="square" rtlCol="0">
            <a:spAutoFit/>
          </a:bodyPr>
          <a:lstStyle/>
          <a:p>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35" name="文本框 41"/>
          <p:cNvSpPr txBox="1"/>
          <p:nvPr/>
        </p:nvSpPr>
        <p:spPr>
          <a:xfrm>
            <a:off x="6887864" y="3099564"/>
            <a:ext cx="1120532" cy="323165"/>
          </a:xfrm>
          <a:prstGeom prst="rect">
            <a:avLst/>
          </a:prstGeom>
          <a:noFill/>
        </p:spPr>
        <p:txBody>
          <a:bodyPr wrap="square" rtlCol="0">
            <a:spAutoFit/>
          </a:bodyPr>
          <a:lstStyle/>
          <a:p>
            <a:r>
              <a:rPr lang="zh-CN" altLang="en-US" sz="15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36" name="文本框 113"/>
          <p:cNvSpPr txBox="1"/>
          <p:nvPr/>
        </p:nvSpPr>
        <p:spPr>
          <a:xfrm>
            <a:off x="1310214" y="1707854"/>
            <a:ext cx="1155278" cy="611706"/>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37" name="文本框 113"/>
          <p:cNvSpPr txBox="1"/>
          <p:nvPr/>
        </p:nvSpPr>
        <p:spPr>
          <a:xfrm>
            <a:off x="1277205" y="3461326"/>
            <a:ext cx="1155278" cy="611706"/>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38" name="文本框 113"/>
          <p:cNvSpPr txBox="1"/>
          <p:nvPr/>
        </p:nvSpPr>
        <p:spPr>
          <a:xfrm>
            <a:off x="6549478" y="1707854"/>
            <a:ext cx="1155278" cy="611706"/>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39" name="文本框 113"/>
          <p:cNvSpPr txBox="1"/>
          <p:nvPr/>
        </p:nvSpPr>
        <p:spPr>
          <a:xfrm>
            <a:off x="6516469" y="3461326"/>
            <a:ext cx="1155278" cy="611706"/>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Tree>
    <p:extLst>
      <p:ext uri="{BB962C8B-B14F-4D97-AF65-F5344CB8AC3E}">
        <p14:creationId xmlns:p14="http://schemas.microsoft.com/office/powerpoint/2010/main" val="256559602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400"/>
                            </p:stCondLst>
                            <p:childTnLst>
                              <p:par>
                                <p:cTn id="13" presetID="2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1900"/>
                            </p:stCondLst>
                            <p:childTnLst>
                              <p:par>
                                <p:cTn id="17" presetID="2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24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2900"/>
                            </p:stCondLst>
                            <p:childTnLst>
                              <p:par>
                                <p:cTn id="25" presetID="53" presetClass="entr" presetSubtype="1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4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500"/>
                                        <p:tgtEl>
                                          <p:spTgt spid="33"/>
                                        </p:tgtEl>
                                      </p:cBhvr>
                                    </p:animEffect>
                                  </p:childTnLst>
                                </p:cTn>
                              </p:par>
                            </p:childTnLst>
                          </p:cTn>
                        </p:par>
                        <p:par>
                          <p:cTn id="58" fill="hold">
                            <p:stCondLst>
                              <p:cond delay="3900"/>
                            </p:stCondLst>
                            <p:childTnLst>
                              <p:par>
                                <p:cTn id="59" presetID="22" presetClass="entr" presetSubtype="1"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up)">
                                      <p:cBhvr>
                                        <p:cTn id="61" dur="500"/>
                                        <p:tgtEl>
                                          <p:spTgt spid="3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up)">
                                      <p:cBhvr>
                                        <p:cTn id="64" dur="500"/>
                                        <p:tgtEl>
                                          <p:spTgt spid="3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up)">
                                      <p:cBhvr>
                                        <p:cTn id="67" dur="500"/>
                                        <p:tgtEl>
                                          <p:spTgt spid="37"/>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up)">
                                      <p:cBhvr>
                                        <p:cTn id="7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animBg="1"/>
      <p:bldP spid="32" grpId="0"/>
      <p:bldP spid="33" grpId="0"/>
      <p:bldP spid="34" grpId="0"/>
      <p:bldP spid="35" grpId="0"/>
      <p:bldP spid="36"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1ACBE"/>
                </a:solidFill>
                <a:latin typeface="造字工房悦黑体验版细体" pitchFamily="50" charset="-122"/>
                <a:ea typeface="造字工房悦黑体验版细体" pitchFamily="50" charset="-122"/>
              </a:rPr>
              <a:t>单击添加</a:t>
            </a:r>
            <a:r>
              <a:rPr lang="zh-CN" altLang="en-US" sz="1800" b="1" dirty="0">
                <a:solidFill>
                  <a:srgbClr val="01ACBE"/>
                </a:solidFill>
                <a:latin typeface="造字工房悦黑体验版细体" pitchFamily="50" charset="-122"/>
                <a:ea typeface="造字工房悦黑体验版细体" pitchFamily="50" charset="-122"/>
              </a:rPr>
              <a:t>标题</a:t>
            </a:r>
          </a:p>
        </p:txBody>
      </p:sp>
      <p:sp>
        <p:nvSpPr>
          <p:cNvPr id="117" name="文本框 2"/>
          <p:cNvSpPr txBox="1"/>
          <p:nvPr/>
        </p:nvSpPr>
        <p:spPr>
          <a:xfrm>
            <a:off x="4094723" y="2183374"/>
            <a:ext cx="689741" cy="1323439"/>
          </a:xfrm>
          <a:prstGeom prst="rect">
            <a:avLst/>
          </a:prstGeom>
          <a:noFill/>
        </p:spPr>
        <p:txBody>
          <a:bodyPr wrap="square" rtlCol="0">
            <a:spAutoFit/>
          </a:bodyPr>
          <a:lstStyle/>
          <a:p>
            <a:pPr algn="ctr"/>
            <a:r>
              <a:rPr lang="zh-CN" altLang="en-US" sz="2000" dirty="0">
                <a:solidFill>
                  <a:schemeClr val="accent5"/>
                </a:solidFill>
                <a:latin typeface="微软雅黑" panose="020B0503020204020204" pitchFamily="34" charset="-122"/>
                <a:ea typeface="微软雅黑" panose="020B0503020204020204" pitchFamily="34" charset="-122"/>
              </a:rPr>
              <a:t>添加标题</a:t>
            </a:r>
          </a:p>
        </p:txBody>
      </p:sp>
      <p:grpSp>
        <p:nvGrpSpPr>
          <p:cNvPr id="118" name="组合 117"/>
          <p:cNvGrpSpPr/>
          <p:nvPr/>
        </p:nvGrpSpPr>
        <p:grpSpPr>
          <a:xfrm>
            <a:off x="2984235" y="1838959"/>
            <a:ext cx="1129136" cy="973042"/>
            <a:chOff x="3978461" y="2452512"/>
            <a:chExt cx="1505319" cy="1297689"/>
          </a:xfrm>
        </p:grpSpPr>
        <p:sp>
          <p:nvSpPr>
            <p:cNvPr id="119" name="梯形 118"/>
            <p:cNvSpPr/>
            <p:nvPr/>
          </p:nvSpPr>
          <p:spPr>
            <a:xfrm>
              <a:off x="4344623"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0" name="六边形 119"/>
            <p:cNvSpPr/>
            <p:nvPr/>
          </p:nvSpPr>
          <p:spPr>
            <a:xfrm>
              <a:off x="3978461"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1" name="任意多边形 120"/>
            <p:cNvSpPr/>
            <p:nvPr/>
          </p:nvSpPr>
          <p:spPr>
            <a:xfrm>
              <a:off x="4051993"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22" name="梯形 71"/>
            <p:cNvSpPr/>
            <p:nvPr/>
          </p:nvSpPr>
          <p:spPr>
            <a:xfrm rot="14580000" flipH="1">
              <a:off x="4859296"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3" name="任意多边形 122"/>
            <p:cNvSpPr/>
            <p:nvPr/>
          </p:nvSpPr>
          <p:spPr>
            <a:xfrm>
              <a:off x="4052375"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24" name="梯形 123"/>
            <p:cNvSpPr/>
            <p:nvPr/>
          </p:nvSpPr>
          <p:spPr>
            <a:xfrm flipV="1">
              <a:off x="4344623"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5" name="组合 124"/>
          <p:cNvGrpSpPr/>
          <p:nvPr/>
        </p:nvGrpSpPr>
        <p:grpSpPr>
          <a:xfrm>
            <a:off x="3171588" y="2009215"/>
            <a:ext cx="758324" cy="632528"/>
            <a:chOff x="4228234" y="2679573"/>
            <a:chExt cx="1010966" cy="843565"/>
          </a:xfrm>
        </p:grpSpPr>
        <p:sp>
          <p:nvSpPr>
            <p:cNvPr id="126" name="六边形 125"/>
            <p:cNvSpPr/>
            <p:nvPr/>
          </p:nvSpPr>
          <p:spPr>
            <a:xfrm>
              <a:off x="4241852" y="2679573"/>
              <a:ext cx="978537" cy="843565"/>
            </a:xfrm>
            <a:prstGeom prst="hexagon">
              <a:avLst/>
            </a:prstGeom>
            <a:solidFill>
              <a:srgbClr val="01ACBE"/>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7" name="文本框 1"/>
            <p:cNvSpPr txBox="1"/>
            <p:nvPr/>
          </p:nvSpPr>
          <p:spPr>
            <a:xfrm>
              <a:off x="4228234" y="2842334"/>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01</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128" name="组合 127"/>
          <p:cNvGrpSpPr/>
          <p:nvPr/>
        </p:nvGrpSpPr>
        <p:grpSpPr>
          <a:xfrm>
            <a:off x="2984235" y="2809743"/>
            <a:ext cx="1129136" cy="973042"/>
            <a:chOff x="3978461" y="3747190"/>
            <a:chExt cx="1505319" cy="1297689"/>
          </a:xfrm>
        </p:grpSpPr>
        <p:sp>
          <p:nvSpPr>
            <p:cNvPr id="129" name="梯形 128"/>
            <p:cNvSpPr/>
            <p:nvPr/>
          </p:nvSpPr>
          <p:spPr>
            <a:xfrm>
              <a:off x="4344623"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0" name="梯形 129"/>
            <p:cNvSpPr/>
            <p:nvPr/>
          </p:nvSpPr>
          <p:spPr>
            <a:xfrm flipV="1">
              <a:off x="4344623"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1" name="六边形 130"/>
            <p:cNvSpPr/>
            <p:nvPr/>
          </p:nvSpPr>
          <p:spPr>
            <a:xfrm>
              <a:off x="3978461"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2" name="任意多边形 131"/>
            <p:cNvSpPr/>
            <p:nvPr/>
          </p:nvSpPr>
          <p:spPr>
            <a:xfrm>
              <a:off x="4051993"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33" name="梯形 71"/>
            <p:cNvSpPr/>
            <p:nvPr/>
          </p:nvSpPr>
          <p:spPr>
            <a:xfrm rot="14580000" flipH="1">
              <a:off x="4859296"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4" name="任意多边形 133"/>
            <p:cNvSpPr/>
            <p:nvPr/>
          </p:nvSpPr>
          <p:spPr>
            <a:xfrm>
              <a:off x="4052375"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grpSp>
      <p:grpSp>
        <p:nvGrpSpPr>
          <p:cNvPr id="135" name="组合 134"/>
          <p:cNvGrpSpPr/>
          <p:nvPr/>
        </p:nvGrpSpPr>
        <p:grpSpPr>
          <a:xfrm>
            <a:off x="3171588" y="2979998"/>
            <a:ext cx="758324" cy="632528"/>
            <a:chOff x="4228234" y="3974251"/>
            <a:chExt cx="1010966" cy="843565"/>
          </a:xfrm>
        </p:grpSpPr>
        <p:sp>
          <p:nvSpPr>
            <p:cNvPr id="136" name="六边形 135"/>
            <p:cNvSpPr/>
            <p:nvPr/>
          </p:nvSpPr>
          <p:spPr>
            <a:xfrm>
              <a:off x="4241852" y="3974251"/>
              <a:ext cx="978537" cy="843565"/>
            </a:xfrm>
            <a:prstGeom prst="hexagon">
              <a:avLst/>
            </a:prstGeom>
            <a:solidFill>
              <a:srgbClr val="E87071"/>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7" name="文本框 26"/>
            <p:cNvSpPr txBox="1"/>
            <p:nvPr/>
          </p:nvSpPr>
          <p:spPr>
            <a:xfrm>
              <a:off x="4228234" y="4118520"/>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02</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138" name="组合 137"/>
          <p:cNvGrpSpPr/>
          <p:nvPr/>
        </p:nvGrpSpPr>
        <p:grpSpPr>
          <a:xfrm>
            <a:off x="4763750" y="1838959"/>
            <a:ext cx="1129136" cy="973042"/>
            <a:chOff x="6350839" y="2452512"/>
            <a:chExt cx="1505319" cy="1297689"/>
          </a:xfrm>
        </p:grpSpPr>
        <p:sp>
          <p:nvSpPr>
            <p:cNvPr id="139" name="梯形 138"/>
            <p:cNvSpPr/>
            <p:nvPr/>
          </p:nvSpPr>
          <p:spPr>
            <a:xfrm>
              <a:off x="6717001"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0" name="梯形 139"/>
            <p:cNvSpPr/>
            <p:nvPr/>
          </p:nvSpPr>
          <p:spPr>
            <a:xfrm flipV="1">
              <a:off x="6717001"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1" name="六边形 140"/>
            <p:cNvSpPr/>
            <p:nvPr/>
          </p:nvSpPr>
          <p:spPr>
            <a:xfrm>
              <a:off x="6350839"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2" name="任意多边形 141"/>
            <p:cNvSpPr/>
            <p:nvPr/>
          </p:nvSpPr>
          <p:spPr>
            <a:xfrm>
              <a:off x="6424371"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43" name="梯形 71"/>
            <p:cNvSpPr/>
            <p:nvPr/>
          </p:nvSpPr>
          <p:spPr>
            <a:xfrm rot="14580000" flipH="1">
              <a:off x="7231674"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4" name="任意多边形 143"/>
            <p:cNvSpPr/>
            <p:nvPr/>
          </p:nvSpPr>
          <p:spPr>
            <a:xfrm>
              <a:off x="6424753"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grpSp>
      <p:grpSp>
        <p:nvGrpSpPr>
          <p:cNvPr id="145" name="组合 144"/>
          <p:cNvGrpSpPr/>
          <p:nvPr/>
        </p:nvGrpSpPr>
        <p:grpSpPr>
          <a:xfrm>
            <a:off x="4940821" y="2009215"/>
            <a:ext cx="758324" cy="632528"/>
            <a:chOff x="6586905" y="2679573"/>
            <a:chExt cx="1010966" cy="843565"/>
          </a:xfrm>
        </p:grpSpPr>
        <p:sp>
          <p:nvSpPr>
            <p:cNvPr id="146" name="六边形 145"/>
            <p:cNvSpPr/>
            <p:nvPr/>
          </p:nvSpPr>
          <p:spPr>
            <a:xfrm>
              <a:off x="6614230" y="2679573"/>
              <a:ext cx="978537" cy="843565"/>
            </a:xfrm>
            <a:prstGeom prst="hexagon">
              <a:avLst/>
            </a:prstGeom>
            <a:solidFill>
              <a:srgbClr val="663A77"/>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7" name="文本框 47"/>
            <p:cNvSpPr txBox="1"/>
            <p:nvPr/>
          </p:nvSpPr>
          <p:spPr>
            <a:xfrm>
              <a:off x="6586905" y="2842334"/>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05</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148" name="组合 147"/>
          <p:cNvGrpSpPr/>
          <p:nvPr/>
        </p:nvGrpSpPr>
        <p:grpSpPr>
          <a:xfrm>
            <a:off x="4763750" y="2809743"/>
            <a:ext cx="1129136" cy="973042"/>
            <a:chOff x="6350839" y="3747190"/>
            <a:chExt cx="1505319" cy="1297689"/>
          </a:xfrm>
        </p:grpSpPr>
        <p:sp>
          <p:nvSpPr>
            <p:cNvPr id="149" name="梯形 148"/>
            <p:cNvSpPr/>
            <p:nvPr/>
          </p:nvSpPr>
          <p:spPr>
            <a:xfrm>
              <a:off x="6717001"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0" name="梯形 149"/>
            <p:cNvSpPr/>
            <p:nvPr/>
          </p:nvSpPr>
          <p:spPr>
            <a:xfrm flipV="1">
              <a:off x="6717001"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1" name="六边形 150"/>
            <p:cNvSpPr/>
            <p:nvPr/>
          </p:nvSpPr>
          <p:spPr>
            <a:xfrm>
              <a:off x="6350839"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2" name="任意多边形 151"/>
            <p:cNvSpPr/>
            <p:nvPr/>
          </p:nvSpPr>
          <p:spPr>
            <a:xfrm>
              <a:off x="6424371"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53" name="梯形 71"/>
            <p:cNvSpPr/>
            <p:nvPr/>
          </p:nvSpPr>
          <p:spPr>
            <a:xfrm rot="14580000" flipH="1">
              <a:off x="7231674"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4" name="任意多边形 153"/>
            <p:cNvSpPr/>
            <p:nvPr/>
          </p:nvSpPr>
          <p:spPr>
            <a:xfrm>
              <a:off x="6424753"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grpSp>
      <p:grpSp>
        <p:nvGrpSpPr>
          <p:cNvPr id="155" name="组合 154"/>
          <p:cNvGrpSpPr/>
          <p:nvPr/>
        </p:nvGrpSpPr>
        <p:grpSpPr>
          <a:xfrm>
            <a:off x="4940821" y="2979998"/>
            <a:ext cx="758324" cy="632528"/>
            <a:chOff x="6586905" y="3974251"/>
            <a:chExt cx="1010966" cy="843565"/>
          </a:xfrm>
        </p:grpSpPr>
        <p:sp>
          <p:nvSpPr>
            <p:cNvPr id="156" name="六边形 155"/>
            <p:cNvSpPr/>
            <p:nvPr/>
          </p:nvSpPr>
          <p:spPr>
            <a:xfrm>
              <a:off x="6614230" y="3974251"/>
              <a:ext cx="978537" cy="843565"/>
            </a:xfrm>
            <a:prstGeom prst="hexagon">
              <a:avLst/>
            </a:prstGeom>
            <a:solidFill>
              <a:srgbClr val="C65885"/>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7" name="文本框 50"/>
            <p:cNvSpPr txBox="1"/>
            <p:nvPr/>
          </p:nvSpPr>
          <p:spPr>
            <a:xfrm>
              <a:off x="6586905" y="4118520"/>
              <a:ext cx="1010966"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04</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158" name="组合 157"/>
          <p:cNvGrpSpPr/>
          <p:nvPr/>
        </p:nvGrpSpPr>
        <p:grpSpPr>
          <a:xfrm>
            <a:off x="3873976" y="3286451"/>
            <a:ext cx="1129136" cy="973042"/>
            <a:chOff x="5164627" y="4382948"/>
            <a:chExt cx="1505319" cy="1297689"/>
          </a:xfrm>
        </p:grpSpPr>
        <p:sp>
          <p:nvSpPr>
            <p:cNvPr id="159" name="梯形 158"/>
            <p:cNvSpPr/>
            <p:nvPr/>
          </p:nvSpPr>
          <p:spPr>
            <a:xfrm>
              <a:off x="5530789" y="5453575"/>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0" name="梯形 159"/>
            <p:cNvSpPr/>
            <p:nvPr/>
          </p:nvSpPr>
          <p:spPr>
            <a:xfrm flipV="1">
              <a:off x="5530789" y="4445491"/>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1" name="六边形 160"/>
            <p:cNvSpPr/>
            <p:nvPr/>
          </p:nvSpPr>
          <p:spPr>
            <a:xfrm>
              <a:off x="5164627" y="4382948"/>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2" name="任意多边形 161"/>
            <p:cNvSpPr/>
            <p:nvPr/>
          </p:nvSpPr>
          <p:spPr>
            <a:xfrm>
              <a:off x="5238159" y="4445492"/>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63" name="梯形 71"/>
            <p:cNvSpPr/>
            <p:nvPr/>
          </p:nvSpPr>
          <p:spPr>
            <a:xfrm rot="14580000" flipH="1">
              <a:off x="6045462" y="4690928"/>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4" name="任意多边形 163"/>
            <p:cNvSpPr/>
            <p:nvPr/>
          </p:nvSpPr>
          <p:spPr>
            <a:xfrm>
              <a:off x="5238541" y="4449709"/>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grpSp>
      <p:grpSp>
        <p:nvGrpSpPr>
          <p:cNvPr id="165" name="组合 164"/>
          <p:cNvGrpSpPr/>
          <p:nvPr/>
        </p:nvGrpSpPr>
        <p:grpSpPr>
          <a:xfrm>
            <a:off x="4045057" y="3456706"/>
            <a:ext cx="760486" cy="632528"/>
            <a:chOff x="5392706" y="4610009"/>
            <a:chExt cx="1013849" cy="843565"/>
          </a:xfrm>
        </p:grpSpPr>
        <p:sp>
          <p:nvSpPr>
            <p:cNvPr id="166" name="六边形 165"/>
            <p:cNvSpPr/>
            <p:nvPr/>
          </p:nvSpPr>
          <p:spPr>
            <a:xfrm>
              <a:off x="5428018" y="4610009"/>
              <a:ext cx="978537" cy="843565"/>
            </a:xfrm>
            <a:prstGeom prst="hexagon">
              <a:avLst/>
            </a:prstGeom>
            <a:solidFill>
              <a:srgbClr val="00AF92"/>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7" name="文本框 52"/>
            <p:cNvSpPr txBox="1"/>
            <p:nvPr/>
          </p:nvSpPr>
          <p:spPr>
            <a:xfrm>
              <a:off x="5392706" y="4771239"/>
              <a:ext cx="1010965"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03</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168" name="组合 167"/>
          <p:cNvGrpSpPr/>
          <p:nvPr/>
        </p:nvGrpSpPr>
        <p:grpSpPr>
          <a:xfrm>
            <a:off x="3873976" y="1352961"/>
            <a:ext cx="1129136" cy="973042"/>
            <a:chOff x="5164627" y="1804365"/>
            <a:chExt cx="1505319" cy="1297689"/>
          </a:xfrm>
        </p:grpSpPr>
        <p:sp>
          <p:nvSpPr>
            <p:cNvPr id="169" name="梯形 168"/>
            <p:cNvSpPr/>
            <p:nvPr/>
          </p:nvSpPr>
          <p:spPr>
            <a:xfrm flipV="1">
              <a:off x="5530789" y="1866908"/>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0" name="六边形 169"/>
            <p:cNvSpPr/>
            <p:nvPr/>
          </p:nvSpPr>
          <p:spPr>
            <a:xfrm>
              <a:off x="5164627" y="1804365"/>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1" name="任意多边形 170"/>
            <p:cNvSpPr/>
            <p:nvPr/>
          </p:nvSpPr>
          <p:spPr>
            <a:xfrm>
              <a:off x="5238159" y="1866909"/>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72" name="梯形 171"/>
            <p:cNvSpPr/>
            <p:nvPr/>
          </p:nvSpPr>
          <p:spPr>
            <a:xfrm>
              <a:off x="5530789" y="2874992"/>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3" name="梯形 71"/>
            <p:cNvSpPr/>
            <p:nvPr/>
          </p:nvSpPr>
          <p:spPr>
            <a:xfrm rot="14580000" flipH="1">
              <a:off x="6045462" y="2112345"/>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4" name="任意多边形 173"/>
            <p:cNvSpPr/>
            <p:nvPr/>
          </p:nvSpPr>
          <p:spPr>
            <a:xfrm>
              <a:off x="5238541" y="1871126"/>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grpSp>
      <p:grpSp>
        <p:nvGrpSpPr>
          <p:cNvPr id="175" name="组合 174"/>
          <p:cNvGrpSpPr/>
          <p:nvPr/>
        </p:nvGrpSpPr>
        <p:grpSpPr>
          <a:xfrm>
            <a:off x="4045057" y="1523217"/>
            <a:ext cx="760486" cy="632528"/>
            <a:chOff x="5392706" y="2031426"/>
            <a:chExt cx="1013849" cy="843565"/>
          </a:xfrm>
        </p:grpSpPr>
        <p:sp>
          <p:nvSpPr>
            <p:cNvPr id="176" name="六边形 175"/>
            <p:cNvSpPr/>
            <p:nvPr/>
          </p:nvSpPr>
          <p:spPr>
            <a:xfrm>
              <a:off x="5428018" y="2031426"/>
              <a:ext cx="978537" cy="843565"/>
            </a:xfrm>
            <a:prstGeom prst="hexagon">
              <a:avLst/>
            </a:prstGeom>
            <a:solidFill>
              <a:srgbClr val="FFB850"/>
            </a:solid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7" name="文本框 54"/>
            <p:cNvSpPr txBox="1"/>
            <p:nvPr/>
          </p:nvSpPr>
          <p:spPr>
            <a:xfrm>
              <a:off x="5392706" y="2200064"/>
              <a:ext cx="1010965" cy="554125"/>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ea typeface="时尚中黑简体" panose="01010104010101010101" pitchFamily="2" charset="-122"/>
                </a:rPr>
                <a:t>06</a:t>
              </a:r>
              <a:endParaRPr lang="zh-CN" altLang="en-US" sz="2100" dirty="0">
                <a:solidFill>
                  <a:prstClr val="white"/>
                </a:solidFill>
                <a:latin typeface="Impact" panose="020B0806030902050204" pitchFamily="34" charset="0"/>
                <a:ea typeface="时尚中黑简体" panose="01010104010101010101" pitchFamily="2" charset="-122"/>
              </a:endParaRPr>
            </a:p>
          </p:txBody>
        </p:sp>
      </p:grpSp>
      <p:grpSp>
        <p:nvGrpSpPr>
          <p:cNvPr id="178" name="组合 177"/>
          <p:cNvGrpSpPr/>
          <p:nvPr/>
        </p:nvGrpSpPr>
        <p:grpSpPr>
          <a:xfrm>
            <a:off x="4946610" y="1517564"/>
            <a:ext cx="1950945" cy="269441"/>
            <a:chOff x="5415884" y="5002052"/>
            <a:chExt cx="2972305" cy="359338"/>
          </a:xfrm>
        </p:grpSpPr>
        <p:sp>
          <p:nvSpPr>
            <p:cNvPr id="179" name="任意多边形 178"/>
            <p:cNvSpPr/>
            <p:nvPr/>
          </p:nvSpPr>
          <p:spPr>
            <a:xfrm flipH="1">
              <a:off x="5487706" y="5063233"/>
              <a:ext cx="290048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0" name="椭圆 179"/>
            <p:cNvSpPr/>
            <p:nvPr/>
          </p:nvSpPr>
          <p:spPr>
            <a:xfrm flipH="1">
              <a:off x="5415884" y="5002052"/>
              <a:ext cx="118316" cy="122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1" name="组合 180"/>
          <p:cNvGrpSpPr/>
          <p:nvPr/>
        </p:nvGrpSpPr>
        <p:grpSpPr>
          <a:xfrm>
            <a:off x="5825406" y="2518809"/>
            <a:ext cx="1072148" cy="269441"/>
            <a:chOff x="5415884" y="5002052"/>
            <a:chExt cx="1633441" cy="359338"/>
          </a:xfrm>
        </p:grpSpPr>
        <p:sp>
          <p:nvSpPr>
            <p:cNvPr id="182" name="任意多边形 181"/>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3" name="椭圆 182"/>
            <p:cNvSpPr/>
            <p:nvPr/>
          </p:nvSpPr>
          <p:spPr>
            <a:xfrm flipH="1">
              <a:off x="5415884" y="5002052"/>
              <a:ext cx="118316" cy="122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4" name="组合 183"/>
          <p:cNvGrpSpPr/>
          <p:nvPr/>
        </p:nvGrpSpPr>
        <p:grpSpPr>
          <a:xfrm>
            <a:off x="5825406" y="3508513"/>
            <a:ext cx="1072148" cy="269441"/>
            <a:chOff x="5415884" y="5002052"/>
            <a:chExt cx="1633441" cy="359338"/>
          </a:xfrm>
        </p:grpSpPr>
        <p:sp>
          <p:nvSpPr>
            <p:cNvPr id="185" name="任意多边形 184"/>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6" name="椭圆 185"/>
            <p:cNvSpPr/>
            <p:nvPr/>
          </p:nvSpPr>
          <p:spPr>
            <a:xfrm flipH="1">
              <a:off x="5415884" y="5002052"/>
              <a:ext cx="118316" cy="1225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7" name="组合 186"/>
          <p:cNvGrpSpPr/>
          <p:nvPr/>
        </p:nvGrpSpPr>
        <p:grpSpPr>
          <a:xfrm flipH="1" flipV="1">
            <a:off x="1970113" y="3818826"/>
            <a:ext cx="1973312" cy="265265"/>
            <a:chOff x="5415884" y="5007622"/>
            <a:chExt cx="3006387" cy="353769"/>
          </a:xfrm>
        </p:grpSpPr>
        <p:sp>
          <p:nvSpPr>
            <p:cNvPr id="188" name="任意多边形 187"/>
            <p:cNvSpPr/>
            <p:nvPr/>
          </p:nvSpPr>
          <p:spPr>
            <a:xfrm flipH="1">
              <a:off x="5521870" y="5063234"/>
              <a:ext cx="290040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9" name="椭圆 188"/>
            <p:cNvSpPr/>
            <p:nvPr/>
          </p:nvSpPr>
          <p:spPr>
            <a:xfrm flipH="1">
              <a:off x="5415884" y="5007622"/>
              <a:ext cx="118316" cy="111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90" name="组合 189"/>
          <p:cNvGrpSpPr/>
          <p:nvPr/>
        </p:nvGrpSpPr>
        <p:grpSpPr>
          <a:xfrm flipH="1" flipV="1">
            <a:off x="1958012" y="2846194"/>
            <a:ext cx="1082327" cy="265266"/>
            <a:chOff x="5415884" y="5007622"/>
            <a:chExt cx="1648950" cy="353770"/>
          </a:xfrm>
        </p:grpSpPr>
        <p:sp>
          <p:nvSpPr>
            <p:cNvPr id="191" name="任意多边形 190"/>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2" name="椭圆 191"/>
            <p:cNvSpPr/>
            <p:nvPr/>
          </p:nvSpPr>
          <p:spPr>
            <a:xfrm flipH="1">
              <a:off x="5415884" y="5007622"/>
              <a:ext cx="118316" cy="111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93" name="组合 192"/>
          <p:cNvGrpSpPr/>
          <p:nvPr/>
        </p:nvGrpSpPr>
        <p:grpSpPr>
          <a:xfrm flipH="1" flipV="1">
            <a:off x="1958012" y="1870688"/>
            <a:ext cx="1082327" cy="265266"/>
            <a:chOff x="5415884" y="5007622"/>
            <a:chExt cx="1648950" cy="353770"/>
          </a:xfrm>
        </p:grpSpPr>
        <p:sp>
          <p:nvSpPr>
            <p:cNvPr id="194" name="任意多边形 193"/>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5" name="椭圆 194"/>
            <p:cNvSpPr/>
            <p:nvPr/>
          </p:nvSpPr>
          <p:spPr>
            <a:xfrm flipH="1">
              <a:off x="5415884" y="5007622"/>
              <a:ext cx="118316" cy="1114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96" name="组合 195"/>
          <p:cNvGrpSpPr/>
          <p:nvPr/>
        </p:nvGrpSpPr>
        <p:grpSpPr>
          <a:xfrm>
            <a:off x="1277205" y="1280820"/>
            <a:ext cx="1550802" cy="626301"/>
            <a:chOff x="1702718" y="1708155"/>
            <a:chExt cx="2067467" cy="835260"/>
          </a:xfrm>
        </p:grpSpPr>
        <p:sp>
          <p:nvSpPr>
            <p:cNvPr id="197" name="Freeform 32"/>
            <p:cNvSpPr>
              <a:spLocks noEditPoints="1"/>
            </p:cNvSpPr>
            <p:nvPr/>
          </p:nvSpPr>
          <p:spPr bwMode="auto">
            <a:xfrm>
              <a:off x="1798061" y="1709757"/>
              <a:ext cx="346328" cy="247893"/>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rgbClr val="01ACBE"/>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98" name="文本框 164"/>
            <p:cNvSpPr txBox="1"/>
            <p:nvPr/>
          </p:nvSpPr>
          <p:spPr>
            <a:xfrm>
              <a:off x="2082879" y="1708155"/>
              <a:ext cx="1275251" cy="554125"/>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199" name="文本框 113"/>
            <p:cNvSpPr txBox="1"/>
            <p:nvPr/>
          </p:nvSpPr>
          <p:spPr>
            <a:xfrm>
              <a:off x="1702718" y="1958505"/>
              <a:ext cx="2067467" cy="58491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200" name="组合 199"/>
          <p:cNvGrpSpPr/>
          <p:nvPr/>
        </p:nvGrpSpPr>
        <p:grpSpPr>
          <a:xfrm>
            <a:off x="1331219" y="2256326"/>
            <a:ext cx="1550802" cy="606133"/>
            <a:chOff x="1774726" y="3009130"/>
            <a:chExt cx="2067467" cy="808364"/>
          </a:xfrm>
        </p:grpSpPr>
        <p:grpSp>
          <p:nvGrpSpPr>
            <p:cNvPr id="201" name="组合 200"/>
            <p:cNvGrpSpPr/>
            <p:nvPr/>
          </p:nvGrpSpPr>
          <p:grpSpPr>
            <a:xfrm>
              <a:off x="1816005" y="3027926"/>
              <a:ext cx="281614" cy="254819"/>
              <a:chOff x="8578850" y="285750"/>
              <a:chExt cx="817563" cy="739775"/>
            </a:xfrm>
            <a:solidFill>
              <a:srgbClr val="E87071"/>
            </a:solidFill>
          </p:grpSpPr>
          <p:sp>
            <p:nvSpPr>
              <p:cNvPr id="204" name="Freeform 35"/>
              <p:cNvSpPr>
                <a:spLocks/>
              </p:cNvSpPr>
              <p:nvPr/>
            </p:nvSpPr>
            <p:spPr bwMode="auto">
              <a:xfrm>
                <a:off x="8578850" y="530225"/>
                <a:ext cx="615950" cy="495300"/>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05" name="Freeform 36"/>
              <p:cNvSpPr>
                <a:spLocks/>
              </p:cNvSpPr>
              <p:nvPr/>
            </p:nvSpPr>
            <p:spPr bwMode="auto">
              <a:xfrm>
                <a:off x="8777288" y="285750"/>
                <a:ext cx="619125" cy="469900"/>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02" name="文本框 159"/>
            <p:cNvSpPr txBox="1"/>
            <p:nvPr/>
          </p:nvSpPr>
          <p:spPr>
            <a:xfrm>
              <a:off x="2082879" y="3009130"/>
              <a:ext cx="1275251" cy="554125"/>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203" name="文本框 113"/>
            <p:cNvSpPr txBox="1"/>
            <p:nvPr/>
          </p:nvSpPr>
          <p:spPr>
            <a:xfrm>
              <a:off x="1774726" y="3232583"/>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206" name="组合 205"/>
          <p:cNvGrpSpPr/>
          <p:nvPr/>
        </p:nvGrpSpPr>
        <p:grpSpPr>
          <a:xfrm>
            <a:off x="1358762" y="3203380"/>
            <a:ext cx="1550802" cy="679170"/>
            <a:chOff x="1811447" y="4272161"/>
            <a:chExt cx="2067467" cy="905769"/>
          </a:xfrm>
        </p:grpSpPr>
        <p:grpSp>
          <p:nvGrpSpPr>
            <p:cNvPr id="207" name="组合 206"/>
            <p:cNvGrpSpPr/>
            <p:nvPr/>
          </p:nvGrpSpPr>
          <p:grpSpPr>
            <a:xfrm>
              <a:off x="1811447" y="4272161"/>
              <a:ext cx="270029" cy="304739"/>
              <a:chOff x="10815638" y="1174750"/>
              <a:chExt cx="728663" cy="822325"/>
            </a:xfrm>
            <a:solidFill>
              <a:srgbClr val="00AF92"/>
            </a:solidFill>
          </p:grpSpPr>
          <p:sp>
            <p:nvSpPr>
              <p:cNvPr id="210"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1" name="Freeform 34"/>
              <p:cNvSpPr>
                <a:spLocks/>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08" name="文本框 154"/>
            <p:cNvSpPr txBox="1"/>
            <p:nvPr/>
          </p:nvSpPr>
          <p:spPr>
            <a:xfrm>
              <a:off x="2082878" y="4306270"/>
              <a:ext cx="1275251" cy="554125"/>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209" name="文本框 113"/>
            <p:cNvSpPr txBox="1"/>
            <p:nvPr/>
          </p:nvSpPr>
          <p:spPr>
            <a:xfrm>
              <a:off x="1811447" y="4593019"/>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212" name="组合 211"/>
          <p:cNvGrpSpPr/>
          <p:nvPr/>
        </p:nvGrpSpPr>
        <p:grpSpPr>
          <a:xfrm>
            <a:off x="6430770" y="1767288"/>
            <a:ext cx="1579399" cy="687995"/>
            <a:chOff x="8573242" y="2356927"/>
            <a:chExt cx="2105591" cy="917538"/>
          </a:xfrm>
        </p:grpSpPr>
        <p:sp>
          <p:nvSpPr>
            <p:cNvPr id="213" name="文本框 117"/>
            <p:cNvSpPr txBox="1"/>
            <p:nvPr/>
          </p:nvSpPr>
          <p:spPr>
            <a:xfrm>
              <a:off x="8840808" y="2356927"/>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grpSp>
          <p:nvGrpSpPr>
            <p:cNvPr id="214" name="Group 11"/>
            <p:cNvGrpSpPr>
              <a:grpSpLocks noChangeAspect="1"/>
            </p:cNvGrpSpPr>
            <p:nvPr/>
          </p:nvGrpSpPr>
          <p:grpSpPr bwMode="auto">
            <a:xfrm>
              <a:off x="8573242" y="2380412"/>
              <a:ext cx="307453" cy="267243"/>
              <a:chOff x="4838" y="1902"/>
              <a:chExt cx="497" cy="432"/>
            </a:xfrm>
            <a:solidFill>
              <a:srgbClr val="FFB850"/>
            </a:solidFill>
          </p:grpSpPr>
          <p:sp>
            <p:nvSpPr>
              <p:cNvPr id="216"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7"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8"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15" name="文本框 113"/>
            <p:cNvSpPr txBox="1"/>
            <p:nvPr/>
          </p:nvSpPr>
          <p:spPr>
            <a:xfrm>
              <a:off x="8611366" y="2689554"/>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219" name="组合 218"/>
          <p:cNvGrpSpPr/>
          <p:nvPr/>
        </p:nvGrpSpPr>
        <p:grpSpPr>
          <a:xfrm>
            <a:off x="6424910" y="2768534"/>
            <a:ext cx="1639271" cy="642087"/>
            <a:chOff x="8565431" y="3692229"/>
            <a:chExt cx="2185410" cy="856314"/>
          </a:xfrm>
        </p:grpSpPr>
        <p:sp>
          <p:nvSpPr>
            <p:cNvPr id="220" name="文本框 122"/>
            <p:cNvSpPr txBox="1"/>
            <p:nvPr/>
          </p:nvSpPr>
          <p:spPr>
            <a:xfrm>
              <a:off x="8840808" y="3692229"/>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221" name="Freeform 18"/>
            <p:cNvSpPr>
              <a:spLocks noEditPoints="1"/>
            </p:cNvSpPr>
            <p:nvPr/>
          </p:nvSpPr>
          <p:spPr bwMode="auto">
            <a:xfrm>
              <a:off x="8565431" y="3732241"/>
              <a:ext cx="303924" cy="226825"/>
            </a:xfrm>
            <a:custGeom>
              <a:avLst/>
              <a:gdLst>
                <a:gd name="T0" fmla="*/ 82 w 112"/>
                <a:gd name="T1" fmla="*/ 53 h 83"/>
                <a:gd name="T2" fmla="*/ 99 w 112"/>
                <a:gd name="T3" fmla="*/ 36 h 83"/>
                <a:gd name="T4" fmla="*/ 104 w 112"/>
                <a:gd name="T5" fmla="*/ 37 h 83"/>
                <a:gd name="T6" fmla="*/ 104 w 112"/>
                <a:gd name="T7" fmla="*/ 24 h 83"/>
                <a:gd name="T8" fmla="*/ 92 w 112"/>
                <a:gd name="T9" fmla="*/ 12 h 83"/>
                <a:gd name="T10" fmla="*/ 49 w 112"/>
                <a:gd name="T11" fmla="*/ 12 h 83"/>
                <a:gd name="T12" fmla="*/ 39 w 112"/>
                <a:gd name="T13" fmla="*/ 0 h 83"/>
                <a:gd name="T14" fmla="*/ 14 w 112"/>
                <a:gd name="T15" fmla="*/ 0 h 83"/>
                <a:gd name="T16" fmla="*/ 2 w 112"/>
                <a:gd name="T17" fmla="*/ 6 h 83"/>
                <a:gd name="T18" fmla="*/ 0 w 112"/>
                <a:gd name="T19" fmla="*/ 13 h 83"/>
                <a:gd name="T20" fmla="*/ 0 w 112"/>
                <a:gd name="T21" fmla="*/ 13 h 83"/>
                <a:gd name="T22" fmla="*/ 0 w 112"/>
                <a:gd name="T23" fmla="*/ 14 h 83"/>
                <a:gd name="T24" fmla="*/ 0 w 112"/>
                <a:gd name="T25" fmla="*/ 16 h 83"/>
                <a:gd name="T26" fmla="*/ 0 w 112"/>
                <a:gd name="T27" fmla="*/ 34 h 83"/>
                <a:gd name="T28" fmla="*/ 0 w 112"/>
                <a:gd name="T29" fmla="*/ 71 h 83"/>
                <a:gd name="T30" fmla="*/ 12 w 112"/>
                <a:gd name="T31" fmla="*/ 83 h 83"/>
                <a:gd name="T32" fmla="*/ 92 w 112"/>
                <a:gd name="T33" fmla="*/ 83 h 83"/>
                <a:gd name="T34" fmla="*/ 104 w 112"/>
                <a:gd name="T35" fmla="*/ 71 h 83"/>
                <a:gd name="T36" fmla="*/ 104 w 112"/>
                <a:gd name="T37" fmla="*/ 69 h 83"/>
                <a:gd name="T38" fmla="*/ 99 w 112"/>
                <a:gd name="T39" fmla="*/ 69 h 83"/>
                <a:gd name="T40" fmla="*/ 82 w 112"/>
                <a:gd name="T41" fmla="*/ 53 h 83"/>
                <a:gd name="T42" fmla="*/ 104 w 112"/>
                <a:gd name="T43" fmla="*/ 40 h 83"/>
                <a:gd name="T44" fmla="*/ 99 w 112"/>
                <a:gd name="T45" fmla="*/ 39 h 83"/>
                <a:gd name="T46" fmla="*/ 85 w 112"/>
                <a:gd name="T47" fmla="*/ 53 h 83"/>
                <a:gd name="T48" fmla="*/ 99 w 112"/>
                <a:gd name="T49" fmla="*/ 66 h 83"/>
                <a:gd name="T50" fmla="*/ 104 w 112"/>
                <a:gd name="T51" fmla="*/ 65 h 83"/>
                <a:gd name="T52" fmla="*/ 112 w 112"/>
                <a:gd name="T53" fmla="*/ 53 h 83"/>
                <a:gd name="T54" fmla="*/ 104 w 112"/>
                <a:gd name="T55" fmla="*/ 40 h 83"/>
                <a:gd name="T56" fmla="*/ 104 w 112"/>
                <a:gd name="T57" fmla="*/ 56 h 83"/>
                <a:gd name="T58" fmla="*/ 99 w 112"/>
                <a:gd name="T59" fmla="*/ 63 h 83"/>
                <a:gd name="T60" fmla="*/ 98 w 112"/>
                <a:gd name="T61" fmla="*/ 64 h 83"/>
                <a:gd name="T62" fmla="*/ 98 w 112"/>
                <a:gd name="T63" fmla="*/ 64 h 83"/>
                <a:gd name="T64" fmla="*/ 97 w 112"/>
                <a:gd name="T65" fmla="*/ 63 h 83"/>
                <a:gd name="T66" fmla="*/ 89 w 112"/>
                <a:gd name="T67" fmla="*/ 53 h 83"/>
                <a:gd name="T68" fmla="*/ 89 w 112"/>
                <a:gd name="T69" fmla="*/ 53 h 83"/>
                <a:gd name="T70" fmla="*/ 93 w 112"/>
                <a:gd name="T71" fmla="*/ 53 h 83"/>
                <a:gd name="T72" fmla="*/ 98 w 112"/>
                <a:gd name="T73" fmla="*/ 59 h 83"/>
                <a:gd name="T74" fmla="*/ 104 w 112"/>
                <a:gd name="T75" fmla="*/ 50 h 83"/>
                <a:gd name="T76" fmla="*/ 107 w 112"/>
                <a:gd name="T77" fmla="*/ 45 h 83"/>
                <a:gd name="T78" fmla="*/ 109 w 112"/>
                <a:gd name="T79" fmla="*/ 45 h 83"/>
                <a:gd name="T80" fmla="*/ 110 w 112"/>
                <a:gd name="T81" fmla="*/ 47 h 83"/>
                <a:gd name="T82" fmla="*/ 104 w 112"/>
                <a:gd name="T83"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83">
                  <a:moveTo>
                    <a:pt x="82" y="53"/>
                  </a:moveTo>
                  <a:cubicBezTo>
                    <a:pt x="82" y="44"/>
                    <a:pt x="90" y="36"/>
                    <a:pt x="99" y="36"/>
                  </a:cubicBezTo>
                  <a:cubicBezTo>
                    <a:pt x="100" y="36"/>
                    <a:pt x="102" y="37"/>
                    <a:pt x="104" y="37"/>
                  </a:cubicBezTo>
                  <a:cubicBezTo>
                    <a:pt x="104" y="24"/>
                    <a:pt x="104" y="24"/>
                    <a:pt x="104" y="24"/>
                  </a:cubicBezTo>
                  <a:cubicBezTo>
                    <a:pt x="104" y="17"/>
                    <a:pt x="99" y="12"/>
                    <a:pt x="92" y="12"/>
                  </a:cubicBezTo>
                  <a:cubicBezTo>
                    <a:pt x="49" y="12"/>
                    <a:pt x="49" y="12"/>
                    <a:pt x="49" y="12"/>
                  </a:cubicBezTo>
                  <a:cubicBezTo>
                    <a:pt x="48" y="5"/>
                    <a:pt x="43" y="0"/>
                    <a:pt x="39" y="0"/>
                  </a:cubicBezTo>
                  <a:cubicBezTo>
                    <a:pt x="14" y="0"/>
                    <a:pt x="14" y="0"/>
                    <a:pt x="14" y="0"/>
                  </a:cubicBezTo>
                  <a:cubicBezTo>
                    <a:pt x="8" y="0"/>
                    <a:pt x="4" y="2"/>
                    <a:pt x="2" y="6"/>
                  </a:cubicBezTo>
                  <a:cubicBezTo>
                    <a:pt x="1" y="8"/>
                    <a:pt x="0" y="10"/>
                    <a:pt x="0" y="13"/>
                  </a:cubicBezTo>
                  <a:cubicBezTo>
                    <a:pt x="0" y="13"/>
                    <a:pt x="0" y="13"/>
                    <a:pt x="0" y="13"/>
                  </a:cubicBezTo>
                  <a:cubicBezTo>
                    <a:pt x="0" y="14"/>
                    <a:pt x="0" y="14"/>
                    <a:pt x="0" y="14"/>
                  </a:cubicBezTo>
                  <a:cubicBezTo>
                    <a:pt x="0" y="16"/>
                    <a:pt x="0" y="16"/>
                    <a:pt x="0" y="16"/>
                  </a:cubicBezTo>
                  <a:cubicBezTo>
                    <a:pt x="0" y="34"/>
                    <a:pt x="0" y="34"/>
                    <a:pt x="0" y="34"/>
                  </a:cubicBezTo>
                  <a:cubicBezTo>
                    <a:pt x="0" y="71"/>
                    <a:pt x="0" y="71"/>
                    <a:pt x="0" y="71"/>
                  </a:cubicBezTo>
                  <a:cubicBezTo>
                    <a:pt x="0" y="78"/>
                    <a:pt x="5" y="83"/>
                    <a:pt x="12" y="83"/>
                  </a:cubicBezTo>
                  <a:cubicBezTo>
                    <a:pt x="92" y="83"/>
                    <a:pt x="92" y="83"/>
                    <a:pt x="92" y="83"/>
                  </a:cubicBezTo>
                  <a:cubicBezTo>
                    <a:pt x="99" y="83"/>
                    <a:pt x="104" y="78"/>
                    <a:pt x="104" y="71"/>
                  </a:cubicBezTo>
                  <a:cubicBezTo>
                    <a:pt x="104" y="69"/>
                    <a:pt x="104" y="69"/>
                    <a:pt x="104" y="69"/>
                  </a:cubicBezTo>
                  <a:cubicBezTo>
                    <a:pt x="102" y="69"/>
                    <a:pt x="100" y="69"/>
                    <a:pt x="99" y="69"/>
                  </a:cubicBezTo>
                  <a:cubicBezTo>
                    <a:pt x="90" y="69"/>
                    <a:pt x="82" y="62"/>
                    <a:pt x="82" y="53"/>
                  </a:cubicBezTo>
                  <a:close/>
                  <a:moveTo>
                    <a:pt x="104" y="40"/>
                  </a:moveTo>
                  <a:cubicBezTo>
                    <a:pt x="102" y="40"/>
                    <a:pt x="101" y="39"/>
                    <a:pt x="99" y="39"/>
                  </a:cubicBezTo>
                  <a:cubicBezTo>
                    <a:pt x="91" y="39"/>
                    <a:pt x="85" y="45"/>
                    <a:pt x="85" y="53"/>
                  </a:cubicBezTo>
                  <a:cubicBezTo>
                    <a:pt x="85" y="60"/>
                    <a:pt x="91" y="66"/>
                    <a:pt x="99" y="66"/>
                  </a:cubicBezTo>
                  <a:cubicBezTo>
                    <a:pt x="101" y="66"/>
                    <a:pt x="102" y="66"/>
                    <a:pt x="104" y="65"/>
                  </a:cubicBezTo>
                  <a:cubicBezTo>
                    <a:pt x="109" y="63"/>
                    <a:pt x="112" y="59"/>
                    <a:pt x="112" y="53"/>
                  </a:cubicBezTo>
                  <a:cubicBezTo>
                    <a:pt x="112" y="47"/>
                    <a:pt x="109" y="42"/>
                    <a:pt x="104" y="40"/>
                  </a:cubicBezTo>
                  <a:close/>
                  <a:moveTo>
                    <a:pt x="104" y="56"/>
                  </a:moveTo>
                  <a:cubicBezTo>
                    <a:pt x="99" y="63"/>
                    <a:pt x="99" y="63"/>
                    <a:pt x="99" y="63"/>
                  </a:cubicBezTo>
                  <a:cubicBezTo>
                    <a:pt x="99" y="63"/>
                    <a:pt x="99" y="64"/>
                    <a:pt x="98" y="64"/>
                  </a:cubicBezTo>
                  <a:cubicBezTo>
                    <a:pt x="98" y="64"/>
                    <a:pt x="98" y="64"/>
                    <a:pt x="98" y="64"/>
                  </a:cubicBezTo>
                  <a:cubicBezTo>
                    <a:pt x="97" y="64"/>
                    <a:pt x="97" y="63"/>
                    <a:pt x="97" y="63"/>
                  </a:cubicBezTo>
                  <a:cubicBezTo>
                    <a:pt x="89" y="53"/>
                    <a:pt x="89" y="53"/>
                    <a:pt x="89" y="53"/>
                  </a:cubicBezTo>
                  <a:cubicBezTo>
                    <a:pt x="89" y="53"/>
                    <a:pt x="89" y="53"/>
                    <a:pt x="89" y="53"/>
                  </a:cubicBezTo>
                  <a:cubicBezTo>
                    <a:pt x="93" y="53"/>
                    <a:pt x="93" y="53"/>
                    <a:pt x="93" y="53"/>
                  </a:cubicBezTo>
                  <a:cubicBezTo>
                    <a:pt x="98" y="59"/>
                    <a:pt x="98" y="59"/>
                    <a:pt x="98" y="59"/>
                  </a:cubicBezTo>
                  <a:cubicBezTo>
                    <a:pt x="104" y="50"/>
                    <a:pt x="104" y="50"/>
                    <a:pt x="104" y="50"/>
                  </a:cubicBezTo>
                  <a:cubicBezTo>
                    <a:pt x="107" y="45"/>
                    <a:pt x="107" y="45"/>
                    <a:pt x="107" y="45"/>
                  </a:cubicBezTo>
                  <a:cubicBezTo>
                    <a:pt x="107" y="44"/>
                    <a:pt x="108" y="44"/>
                    <a:pt x="109" y="45"/>
                  </a:cubicBezTo>
                  <a:cubicBezTo>
                    <a:pt x="110" y="45"/>
                    <a:pt x="110" y="46"/>
                    <a:pt x="110" y="47"/>
                  </a:cubicBezTo>
                  <a:lnTo>
                    <a:pt x="104" y="56"/>
                  </a:lnTo>
                  <a:close/>
                </a:path>
              </a:pathLst>
            </a:custGeom>
            <a:solidFill>
              <a:srgbClr val="663A77"/>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2" name="文本框 113"/>
            <p:cNvSpPr txBox="1"/>
            <p:nvPr/>
          </p:nvSpPr>
          <p:spPr>
            <a:xfrm>
              <a:off x="8683374" y="3963632"/>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223" name="组合 222"/>
          <p:cNvGrpSpPr/>
          <p:nvPr/>
        </p:nvGrpSpPr>
        <p:grpSpPr>
          <a:xfrm>
            <a:off x="6437701" y="3733796"/>
            <a:ext cx="1654024" cy="696916"/>
            <a:chOff x="8582484" y="4979543"/>
            <a:chExt cx="2205078" cy="929436"/>
          </a:xfrm>
        </p:grpSpPr>
        <p:sp>
          <p:nvSpPr>
            <p:cNvPr id="224" name="文本框 127"/>
            <p:cNvSpPr txBox="1"/>
            <p:nvPr/>
          </p:nvSpPr>
          <p:spPr>
            <a:xfrm>
              <a:off x="8840808" y="5012140"/>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grpSp>
          <p:nvGrpSpPr>
            <p:cNvPr id="225" name="Group 4"/>
            <p:cNvGrpSpPr>
              <a:grpSpLocks noChangeAspect="1"/>
            </p:cNvGrpSpPr>
            <p:nvPr/>
          </p:nvGrpSpPr>
          <p:grpSpPr bwMode="auto">
            <a:xfrm>
              <a:off x="8582484" y="4979543"/>
              <a:ext cx="215855" cy="316960"/>
              <a:chOff x="3540" y="531"/>
              <a:chExt cx="348" cy="511"/>
            </a:xfrm>
            <a:solidFill>
              <a:srgbClr val="C65885"/>
            </a:solidFill>
          </p:grpSpPr>
          <p:sp>
            <p:nvSpPr>
              <p:cNvPr id="227" name="Freeform 5"/>
              <p:cNvSpPr>
                <a:spLocks/>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8" name="Freeform 6"/>
              <p:cNvSpPr>
                <a:spLocks/>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9" name="Freeform 7"/>
              <p:cNvSpPr>
                <a:spLocks/>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30"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26" name="文本框 113"/>
            <p:cNvSpPr txBox="1"/>
            <p:nvPr/>
          </p:nvSpPr>
          <p:spPr>
            <a:xfrm>
              <a:off x="8720095" y="5324068"/>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spTree>
    <p:extLst>
      <p:ext uri="{BB962C8B-B14F-4D97-AF65-F5344CB8AC3E}">
        <p14:creationId xmlns:p14="http://schemas.microsoft.com/office/powerpoint/2010/main" val="142523091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118"/>
                                            </p:tgtEl>
                                            <p:attrNameLst>
                                              <p:attrName>style.visibility</p:attrName>
                                            </p:attrNameLst>
                                          </p:cBhvr>
                                          <p:to>
                                            <p:strVal val="visible"/>
                                          </p:to>
                                        </p:set>
                                        <p:anim calcmode="lin" valueType="num" p14:bounceEnd="40000">
                                          <p:cBhvr additive="base">
                                            <p:cTn id="11" dur="1500" fill="hold"/>
                                            <p:tgtEl>
                                              <p:spTgt spid="118"/>
                                            </p:tgtEl>
                                            <p:attrNameLst>
                                              <p:attrName>ppt_x</p:attrName>
                                            </p:attrNameLst>
                                          </p:cBhvr>
                                          <p:tavLst>
                                            <p:tav tm="0">
                                              <p:val>
                                                <p:strVal val="0-#ppt_w/2"/>
                                              </p:val>
                                            </p:tav>
                                            <p:tav tm="100000">
                                              <p:val>
                                                <p:strVal val="#ppt_x"/>
                                              </p:val>
                                            </p:tav>
                                          </p:tavLst>
                                        </p:anim>
                                        <p:anim calcmode="lin" valueType="num" p14:bounceEnd="40000">
                                          <p:cBhvr additive="base">
                                            <p:cTn id="12" dur="1500" fill="hold"/>
                                            <p:tgtEl>
                                              <p:spTgt spid="118"/>
                                            </p:tgtEl>
                                            <p:attrNameLst>
                                              <p:attrName>ppt_y</p:attrName>
                                            </p:attrNameLst>
                                          </p:cBhvr>
                                          <p:tavLst>
                                            <p:tav tm="0">
                                              <p:val>
                                                <p:strVal val="#ppt_y"/>
                                              </p:val>
                                            </p:tav>
                                            <p:tav tm="100000">
                                              <p:val>
                                                <p:strVal val="#ppt_y"/>
                                              </p:val>
                                            </p:tav>
                                          </p:tavLst>
                                        </p:anim>
                                      </p:childTnLst>
                                    </p:cTn>
                                  </p:par>
                                  <p:par>
                                    <p:cTn id="13" presetID="2" presetClass="entr" presetSubtype="2" accel="40000" fill="hold" nodeType="withEffect" p14:presetBounceEnd="40000">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14:bounceEnd="40000">
                                          <p:cBhvr additive="base">
                                            <p:cTn id="15" dur="1500" fill="hold"/>
                                            <p:tgtEl>
                                              <p:spTgt spid="138"/>
                                            </p:tgtEl>
                                            <p:attrNameLst>
                                              <p:attrName>ppt_x</p:attrName>
                                            </p:attrNameLst>
                                          </p:cBhvr>
                                          <p:tavLst>
                                            <p:tav tm="0">
                                              <p:val>
                                                <p:strVal val="1+#ppt_w/2"/>
                                              </p:val>
                                            </p:tav>
                                            <p:tav tm="100000">
                                              <p:val>
                                                <p:strVal val="#ppt_x"/>
                                              </p:val>
                                            </p:tav>
                                          </p:tavLst>
                                        </p:anim>
                                        <p:anim calcmode="lin" valueType="num" p14:bounceEnd="40000">
                                          <p:cBhvr additive="base">
                                            <p:cTn id="16" dur="150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14:presetBounceEnd="40000">
                                      <p:stCondLst>
                                        <p:cond delay="250"/>
                                      </p:stCondLst>
                                      <p:childTnLst>
                                        <p:set>
                                          <p:cBhvr>
                                            <p:cTn id="18" dur="1" fill="hold">
                                              <p:stCondLst>
                                                <p:cond delay="0"/>
                                              </p:stCondLst>
                                            </p:cTn>
                                            <p:tgtEl>
                                              <p:spTgt spid="128"/>
                                            </p:tgtEl>
                                            <p:attrNameLst>
                                              <p:attrName>style.visibility</p:attrName>
                                            </p:attrNameLst>
                                          </p:cBhvr>
                                          <p:to>
                                            <p:strVal val="visible"/>
                                          </p:to>
                                        </p:set>
                                        <p:anim calcmode="lin" valueType="num" p14:bounceEnd="40000">
                                          <p:cBhvr additive="base">
                                            <p:cTn id="19" dur="1500" fill="hold"/>
                                            <p:tgtEl>
                                              <p:spTgt spid="128"/>
                                            </p:tgtEl>
                                            <p:attrNameLst>
                                              <p:attrName>ppt_x</p:attrName>
                                            </p:attrNameLst>
                                          </p:cBhvr>
                                          <p:tavLst>
                                            <p:tav tm="0">
                                              <p:val>
                                                <p:strVal val="0-#ppt_w/2"/>
                                              </p:val>
                                            </p:tav>
                                            <p:tav tm="100000">
                                              <p:val>
                                                <p:strVal val="#ppt_x"/>
                                              </p:val>
                                            </p:tav>
                                          </p:tavLst>
                                        </p:anim>
                                        <p:anim calcmode="lin" valueType="num" p14:bounceEnd="40000">
                                          <p:cBhvr additive="base">
                                            <p:cTn id="20" dur="1500" fill="hold"/>
                                            <p:tgtEl>
                                              <p:spTgt spid="128"/>
                                            </p:tgtEl>
                                            <p:attrNameLst>
                                              <p:attrName>ppt_y</p:attrName>
                                            </p:attrNameLst>
                                          </p:cBhvr>
                                          <p:tavLst>
                                            <p:tav tm="0">
                                              <p:val>
                                                <p:strVal val="#ppt_y"/>
                                              </p:val>
                                            </p:tav>
                                            <p:tav tm="100000">
                                              <p:val>
                                                <p:strVal val="#ppt_y"/>
                                              </p:val>
                                            </p:tav>
                                          </p:tavLst>
                                        </p:anim>
                                      </p:childTnLst>
                                    </p:cTn>
                                  </p:par>
                                  <p:par>
                                    <p:cTn id="21" presetID="2" presetClass="entr" presetSubtype="2" accel="40000" fill="hold" nodeType="withEffect" p14:presetBounceEnd="40000">
                                      <p:stCondLst>
                                        <p:cond delay="250"/>
                                      </p:stCondLst>
                                      <p:childTnLst>
                                        <p:set>
                                          <p:cBhvr>
                                            <p:cTn id="22" dur="1" fill="hold">
                                              <p:stCondLst>
                                                <p:cond delay="0"/>
                                              </p:stCondLst>
                                            </p:cTn>
                                            <p:tgtEl>
                                              <p:spTgt spid="148"/>
                                            </p:tgtEl>
                                            <p:attrNameLst>
                                              <p:attrName>style.visibility</p:attrName>
                                            </p:attrNameLst>
                                          </p:cBhvr>
                                          <p:to>
                                            <p:strVal val="visible"/>
                                          </p:to>
                                        </p:set>
                                        <p:anim calcmode="lin" valueType="num" p14:bounceEnd="40000">
                                          <p:cBhvr additive="base">
                                            <p:cTn id="23" dur="1500" fill="hold"/>
                                            <p:tgtEl>
                                              <p:spTgt spid="148"/>
                                            </p:tgtEl>
                                            <p:attrNameLst>
                                              <p:attrName>ppt_x</p:attrName>
                                            </p:attrNameLst>
                                          </p:cBhvr>
                                          <p:tavLst>
                                            <p:tav tm="0">
                                              <p:val>
                                                <p:strVal val="1+#ppt_w/2"/>
                                              </p:val>
                                            </p:tav>
                                            <p:tav tm="100000">
                                              <p:val>
                                                <p:strVal val="#ppt_x"/>
                                              </p:val>
                                            </p:tav>
                                          </p:tavLst>
                                        </p:anim>
                                        <p:anim calcmode="lin" valueType="num" p14:bounceEnd="40000">
                                          <p:cBhvr additive="base">
                                            <p:cTn id="24" dur="1500" fill="hold"/>
                                            <p:tgtEl>
                                              <p:spTgt spid="148"/>
                                            </p:tgtEl>
                                            <p:attrNameLst>
                                              <p:attrName>ppt_y</p:attrName>
                                            </p:attrNameLst>
                                          </p:cBhvr>
                                          <p:tavLst>
                                            <p:tav tm="0">
                                              <p:val>
                                                <p:strVal val="#ppt_y"/>
                                              </p:val>
                                            </p:tav>
                                            <p:tav tm="100000">
                                              <p:val>
                                                <p:strVal val="#ppt_y"/>
                                              </p:val>
                                            </p:tav>
                                          </p:tavLst>
                                        </p:anim>
                                      </p:childTnLst>
                                    </p:cTn>
                                  </p:par>
                                  <p:par>
                                    <p:cTn id="25" presetID="2" presetClass="entr" presetSubtype="4" accel="40000" fill="hold" nodeType="withEffect" p14:presetBounceEnd="40000">
                                      <p:stCondLst>
                                        <p:cond delay="500"/>
                                      </p:stCondLst>
                                      <p:childTnLst>
                                        <p:set>
                                          <p:cBhvr>
                                            <p:cTn id="26" dur="1" fill="hold">
                                              <p:stCondLst>
                                                <p:cond delay="0"/>
                                              </p:stCondLst>
                                            </p:cTn>
                                            <p:tgtEl>
                                              <p:spTgt spid="158"/>
                                            </p:tgtEl>
                                            <p:attrNameLst>
                                              <p:attrName>style.visibility</p:attrName>
                                            </p:attrNameLst>
                                          </p:cBhvr>
                                          <p:to>
                                            <p:strVal val="visible"/>
                                          </p:to>
                                        </p:set>
                                        <p:anim calcmode="lin" valueType="num" p14:bounceEnd="40000">
                                          <p:cBhvr additive="base">
                                            <p:cTn id="27" dur="1500" fill="hold"/>
                                            <p:tgtEl>
                                              <p:spTgt spid="158"/>
                                            </p:tgtEl>
                                            <p:attrNameLst>
                                              <p:attrName>ppt_x</p:attrName>
                                            </p:attrNameLst>
                                          </p:cBhvr>
                                          <p:tavLst>
                                            <p:tav tm="0">
                                              <p:val>
                                                <p:strVal val="#ppt_x"/>
                                              </p:val>
                                            </p:tav>
                                            <p:tav tm="100000">
                                              <p:val>
                                                <p:strVal val="#ppt_x"/>
                                              </p:val>
                                            </p:tav>
                                          </p:tavLst>
                                        </p:anim>
                                        <p:anim calcmode="lin" valueType="num" p14:bounceEnd="40000">
                                          <p:cBhvr additive="base">
                                            <p:cTn id="28" dur="1500" fill="hold"/>
                                            <p:tgtEl>
                                              <p:spTgt spid="158"/>
                                            </p:tgtEl>
                                            <p:attrNameLst>
                                              <p:attrName>ppt_y</p:attrName>
                                            </p:attrNameLst>
                                          </p:cBhvr>
                                          <p:tavLst>
                                            <p:tav tm="0">
                                              <p:val>
                                                <p:strVal val="1+#ppt_h/2"/>
                                              </p:val>
                                            </p:tav>
                                            <p:tav tm="100000">
                                              <p:val>
                                                <p:strVal val="#ppt_y"/>
                                              </p:val>
                                            </p:tav>
                                          </p:tavLst>
                                        </p:anim>
                                      </p:childTnLst>
                                    </p:cTn>
                                  </p:par>
                                  <p:par>
                                    <p:cTn id="29" presetID="2" presetClass="entr" presetSubtype="1" accel="40000" fill="hold" nodeType="withEffect" p14:presetBounceEnd="40000">
                                      <p:stCondLst>
                                        <p:cond delay="500"/>
                                      </p:stCondLst>
                                      <p:childTnLst>
                                        <p:set>
                                          <p:cBhvr>
                                            <p:cTn id="30" dur="1" fill="hold">
                                              <p:stCondLst>
                                                <p:cond delay="0"/>
                                              </p:stCondLst>
                                            </p:cTn>
                                            <p:tgtEl>
                                              <p:spTgt spid="168"/>
                                            </p:tgtEl>
                                            <p:attrNameLst>
                                              <p:attrName>style.visibility</p:attrName>
                                            </p:attrNameLst>
                                          </p:cBhvr>
                                          <p:to>
                                            <p:strVal val="visible"/>
                                          </p:to>
                                        </p:set>
                                        <p:anim calcmode="lin" valueType="num" p14:bounceEnd="40000">
                                          <p:cBhvr additive="base">
                                            <p:cTn id="31" dur="1500" fill="hold"/>
                                            <p:tgtEl>
                                              <p:spTgt spid="168"/>
                                            </p:tgtEl>
                                            <p:attrNameLst>
                                              <p:attrName>ppt_x</p:attrName>
                                            </p:attrNameLst>
                                          </p:cBhvr>
                                          <p:tavLst>
                                            <p:tav tm="0">
                                              <p:val>
                                                <p:strVal val="#ppt_x"/>
                                              </p:val>
                                            </p:tav>
                                            <p:tav tm="100000">
                                              <p:val>
                                                <p:strVal val="#ppt_x"/>
                                              </p:val>
                                            </p:tav>
                                          </p:tavLst>
                                        </p:anim>
                                        <p:anim calcmode="lin" valueType="num" p14:bounceEnd="40000">
                                          <p:cBhvr additive="base">
                                            <p:cTn id="32" dur="1500" fill="hold"/>
                                            <p:tgtEl>
                                              <p:spTgt spid="168"/>
                                            </p:tgtEl>
                                            <p:attrNameLst>
                                              <p:attrName>ppt_y</p:attrName>
                                            </p:attrNameLst>
                                          </p:cBhvr>
                                          <p:tavLst>
                                            <p:tav tm="0">
                                              <p:val>
                                                <p:strVal val="0-#ppt_h/2"/>
                                              </p:val>
                                            </p:tav>
                                            <p:tav tm="100000">
                                              <p:val>
                                                <p:strVal val="#ppt_y"/>
                                              </p:val>
                                            </p:tav>
                                          </p:tavLst>
                                        </p:anim>
                                      </p:childTnLst>
                                    </p:cTn>
                                  </p:par>
                                </p:childTnLst>
                              </p:cTn>
                            </p:par>
                            <p:par>
                              <p:cTn id="33" fill="hold">
                                <p:stCondLst>
                                  <p:cond delay="2900"/>
                                </p:stCondLst>
                                <p:childTnLst>
                                  <p:par>
                                    <p:cTn id="34" presetID="14" presetClass="entr" presetSubtype="10" fill="hold" grpId="0" nodeType="after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randombar(horizontal)">
                                          <p:cBhvr>
                                            <p:cTn id="36" dur="500"/>
                                            <p:tgtEl>
                                              <p:spTgt spid="117"/>
                                            </p:tgtEl>
                                          </p:cBhvr>
                                        </p:animEffect>
                                      </p:childTnLst>
                                    </p:cTn>
                                  </p:par>
                                </p:childTnLst>
                              </p:cTn>
                            </p:par>
                            <p:par>
                              <p:cTn id="37" fill="hold">
                                <p:stCondLst>
                                  <p:cond delay="3400"/>
                                </p:stCondLst>
                                <p:childTnLst>
                                  <p:par>
                                    <p:cTn id="38" presetID="10" presetClass="entr" presetSubtype="0" fill="hold" nodeType="after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fade">
                                          <p:cBhvr>
                                            <p:cTn id="40" dur="500"/>
                                            <p:tgtEl>
                                              <p:spTgt spid="125"/>
                                            </p:tgtEl>
                                          </p:cBhvr>
                                        </p:animEffect>
                                      </p:childTnLst>
                                    </p:cTn>
                                  </p:par>
                                </p:childTnLst>
                              </p:cTn>
                            </p:par>
                            <p:par>
                              <p:cTn id="41" fill="hold">
                                <p:stCondLst>
                                  <p:cond delay="3900"/>
                                </p:stCondLst>
                                <p:childTnLst>
                                  <p:par>
                                    <p:cTn id="42" presetID="10" presetClass="entr" presetSubtype="0" fill="hold" nodeType="afterEffect">
                                      <p:stCondLst>
                                        <p:cond delay="0"/>
                                      </p:stCondLst>
                                      <p:childTnLst>
                                        <p:set>
                                          <p:cBhvr>
                                            <p:cTn id="43" dur="1" fill="hold">
                                              <p:stCondLst>
                                                <p:cond delay="0"/>
                                              </p:stCondLst>
                                            </p:cTn>
                                            <p:tgtEl>
                                              <p:spTgt spid="135"/>
                                            </p:tgtEl>
                                            <p:attrNameLst>
                                              <p:attrName>style.visibility</p:attrName>
                                            </p:attrNameLst>
                                          </p:cBhvr>
                                          <p:to>
                                            <p:strVal val="visible"/>
                                          </p:to>
                                        </p:set>
                                        <p:animEffect transition="in" filter="fade">
                                          <p:cBhvr>
                                            <p:cTn id="44" dur="500"/>
                                            <p:tgtEl>
                                              <p:spTgt spid="135"/>
                                            </p:tgtEl>
                                          </p:cBhvr>
                                        </p:animEffect>
                                      </p:childTnLst>
                                    </p:cTn>
                                  </p:par>
                                </p:childTnLst>
                              </p:cTn>
                            </p:par>
                            <p:par>
                              <p:cTn id="45" fill="hold">
                                <p:stCondLst>
                                  <p:cond delay="4400"/>
                                </p:stCondLst>
                                <p:childTnLst>
                                  <p:par>
                                    <p:cTn id="46" presetID="10" presetClass="entr" presetSubtype="0" fill="hold" nodeType="after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fade">
                                          <p:cBhvr>
                                            <p:cTn id="48" dur="500"/>
                                            <p:tgtEl>
                                              <p:spTgt spid="165"/>
                                            </p:tgtEl>
                                          </p:cBhvr>
                                        </p:animEffect>
                                      </p:childTnLst>
                                    </p:cTn>
                                  </p:par>
                                </p:childTnLst>
                              </p:cTn>
                            </p:par>
                            <p:par>
                              <p:cTn id="49" fill="hold">
                                <p:stCondLst>
                                  <p:cond delay="4900"/>
                                </p:stCondLst>
                                <p:childTnLst>
                                  <p:par>
                                    <p:cTn id="50" presetID="10" presetClass="entr" presetSubtype="0" fill="hold" nodeType="after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fade">
                                          <p:cBhvr>
                                            <p:cTn id="52" dur="500"/>
                                            <p:tgtEl>
                                              <p:spTgt spid="155"/>
                                            </p:tgtEl>
                                          </p:cBhvr>
                                        </p:animEffect>
                                      </p:childTnLst>
                                    </p:cTn>
                                  </p:par>
                                </p:childTnLst>
                              </p:cTn>
                            </p:par>
                            <p:par>
                              <p:cTn id="53" fill="hold">
                                <p:stCondLst>
                                  <p:cond delay="5400"/>
                                </p:stCondLst>
                                <p:childTnLst>
                                  <p:par>
                                    <p:cTn id="54" presetID="10" presetClass="entr" presetSubtype="0" fill="hold" nodeType="afterEffect">
                                      <p:stCondLst>
                                        <p:cond delay="0"/>
                                      </p:stCondLst>
                                      <p:childTnLst>
                                        <p:set>
                                          <p:cBhvr>
                                            <p:cTn id="55" dur="1" fill="hold">
                                              <p:stCondLst>
                                                <p:cond delay="0"/>
                                              </p:stCondLst>
                                            </p:cTn>
                                            <p:tgtEl>
                                              <p:spTgt spid="145"/>
                                            </p:tgtEl>
                                            <p:attrNameLst>
                                              <p:attrName>style.visibility</p:attrName>
                                            </p:attrNameLst>
                                          </p:cBhvr>
                                          <p:to>
                                            <p:strVal val="visible"/>
                                          </p:to>
                                        </p:set>
                                        <p:animEffect transition="in" filter="fade">
                                          <p:cBhvr>
                                            <p:cTn id="56" dur="500"/>
                                            <p:tgtEl>
                                              <p:spTgt spid="145"/>
                                            </p:tgtEl>
                                          </p:cBhvr>
                                        </p:animEffect>
                                      </p:childTnLst>
                                    </p:cTn>
                                  </p:par>
                                </p:childTnLst>
                              </p:cTn>
                            </p:par>
                            <p:par>
                              <p:cTn id="57" fill="hold">
                                <p:stCondLst>
                                  <p:cond delay="5900"/>
                                </p:stCondLst>
                                <p:childTnLst>
                                  <p:par>
                                    <p:cTn id="58" presetID="10" presetClass="entr" presetSubtype="0" fill="hold" nodeType="afterEffect">
                                      <p:stCondLst>
                                        <p:cond delay="0"/>
                                      </p:stCondLst>
                                      <p:childTnLst>
                                        <p:set>
                                          <p:cBhvr>
                                            <p:cTn id="59" dur="1" fill="hold">
                                              <p:stCondLst>
                                                <p:cond delay="0"/>
                                              </p:stCondLst>
                                            </p:cTn>
                                            <p:tgtEl>
                                              <p:spTgt spid="175"/>
                                            </p:tgtEl>
                                            <p:attrNameLst>
                                              <p:attrName>style.visibility</p:attrName>
                                            </p:attrNameLst>
                                          </p:cBhvr>
                                          <p:to>
                                            <p:strVal val="visible"/>
                                          </p:to>
                                        </p:set>
                                        <p:animEffect transition="in" filter="fade">
                                          <p:cBhvr>
                                            <p:cTn id="60" dur="500"/>
                                            <p:tgtEl>
                                              <p:spTgt spid="175"/>
                                            </p:tgtEl>
                                          </p:cBhvr>
                                        </p:animEffect>
                                      </p:childTnLst>
                                    </p:cTn>
                                  </p:par>
                                </p:childTnLst>
                              </p:cTn>
                            </p:par>
                            <p:par>
                              <p:cTn id="61" fill="hold">
                                <p:stCondLst>
                                  <p:cond delay="6400"/>
                                </p:stCondLst>
                                <p:childTnLst>
                                  <p:par>
                                    <p:cTn id="62" presetID="22" presetClass="entr" presetSubtype="2" fill="hold" nodeType="afterEffect">
                                      <p:stCondLst>
                                        <p:cond delay="0"/>
                                      </p:stCondLst>
                                      <p:childTnLst>
                                        <p:set>
                                          <p:cBhvr>
                                            <p:cTn id="63" dur="1" fill="hold">
                                              <p:stCondLst>
                                                <p:cond delay="0"/>
                                              </p:stCondLst>
                                            </p:cTn>
                                            <p:tgtEl>
                                              <p:spTgt spid="193"/>
                                            </p:tgtEl>
                                            <p:attrNameLst>
                                              <p:attrName>style.visibility</p:attrName>
                                            </p:attrNameLst>
                                          </p:cBhvr>
                                          <p:to>
                                            <p:strVal val="visible"/>
                                          </p:to>
                                        </p:set>
                                        <p:animEffect transition="in" filter="wipe(right)">
                                          <p:cBhvr>
                                            <p:cTn id="64" dur="500"/>
                                            <p:tgtEl>
                                              <p:spTgt spid="193"/>
                                            </p:tgtEl>
                                          </p:cBhvr>
                                        </p:animEffect>
                                      </p:childTnLst>
                                    </p:cTn>
                                  </p:par>
                                </p:childTnLst>
                              </p:cTn>
                            </p:par>
                            <p:par>
                              <p:cTn id="65" fill="hold">
                                <p:stCondLst>
                                  <p:cond delay="6900"/>
                                </p:stCondLst>
                                <p:childTnLst>
                                  <p:par>
                                    <p:cTn id="66" presetID="22" presetClass="entr" presetSubtype="4" fill="hold" nodeType="afterEffect">
                                      <p:stCondLst>
                                        <p:cond delay="0"/>
                                      </p:stCondLst>
                                      <p:childTnLst>
                                        <p:set>
                                          <p:cBhvr>
                                            <p:cTn id="67" dur="1" fill="hold">
                                              <p:stCondLst>
                                                <p:cond delay="0"/>
                                              </p:stCondLst>
                                            </p:cTn>
                                            <p:tgtEl>
                                              <p:spTgt spid="196"/>
                                            </p:tgtEl>
                                            <p:attrNameLst>
                                              <p:attrName>style.visibility</p:attrName>
                                            </p:attrNameLst>
                                          </p:cBhvr>
                                          <p:to>
                                            <p:strVal val="visible"/>
                                          </p:to>
                                        </p:set>
                                        <p:animEffect transition="in" filter="wipe(down)">
                                          <p:cBhvr>
                                            <p:cTn id="68" dur="500"/>
                                            <p:tgtEl>
                                              <p:spTgt spid="196"/>
                                            </p:tgtEl>
                                          </p:cBhvr>
                                        </p:animEffect>
                                      </p:childTnLst>
                                    </p:cTn>
                                  </p:par>
                                </p:childTnLst>
                              </p:cTn>
                            </p:par>
                            <p:par>
                              <p:cTn id="69" fill="hold">
                                <p:stCondLst>
                                  <p:cond delay="7400"/>
                                </p:stCondLst>
                                <p:childTnLst>
                                  <p:par>
                                    <p:cTn id="70" presetID="22" presetClass="entr" presetSubtype="2" fill="hold" nodeType="afterEffect">
                                      <p:stCondLst>
                                        <p:cond delay="0"/>
                                      </p:stCondLst>
                                      <p:childTnLst>
                                        <p:set>
                                          <p:cBhvr>
                                            <p:cTn id="71" dur="1" fill="hold">
                                              <p:stCondLst>
                                                <p:cond delay="0"/>
                                              </p:stCondLst>
                                            </p:cTn>
                                            <p:tgtEl>
                                              <p:spTgt spid="190"/>
                                            </p:tgtEl>
                                            <p:attrNameLst>
                                              <p:attrName>style.visibility</p:attrName>
                                            </p:attrNameLst>
                                          </p:cBhvr>
                                          <p:to>
                                            <p:strVal val="visible"/>
                                          </p:to>
                                        </p:set>
                                        <p:animEffect transition="in" filter="wipe(right)">
                                          <p:cBhvr>
                                            <p:cTn id="72" dur="500"/>
                                            <p:tgtEl>
                                              <p:spTgt spid="190"/>
                                            </p:tgtEl>
                                          </p:cBhvr>
                                        </p:animEffect>
                                      </p:childTnLst>
                                    </p:cTn>
                                  </p:par>
                                </p:childTnLst>
                              </p:cTn>
                            </p:par>
                            <p:par>
                              <p:cTn id="73" fill="hold">
                                <p:stCondLst>
                                  <p:cond delay="7900"/>
                                </p:stCondLst>
                                <p:childTnLst>
                                  <p:par>
                                    <p:cTn id="74" presetID="22" presetClass="entr" presetSubtype="4" fill="hold" nodeType="after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wipe(down)">
                                          <p:cBhvr>
                                            <p:cTn id="76" dur="500"/>
                                            <p:tgtEl>
                                              <p:spTgt spid="200"/>
                                            </p:tgtEl>
                                          </p:cBhvr>
                                        </p:animEffect>
                                      </p:childTnLst>
                                    </p:cTn>
                                  </p:par>
                                </p:childTnLst>
                              </p:cTn>
                            </p:par>
                            <p:par>
                              <p:cTn id="77" fill="hold">
                                <p:stCondLst>
                                  <p:cond delay="8400"/>
                                </p:stCondLst>
                                <p:childTnLst>
                                  <p:par>
                                    <p:cTn id="78" presetID="22" presetClass="entr" presetSubtype="2" fill="hold" nodeType="after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wipe(right)">
                                          <p:cBhvr>
                                            <p:cTn id="80" dur="500"/>
                                            <p:tgtEl>
                                              <p:spTgt spid="187"/>
                                            </p:tgtEl>
                                          </p:cBhvr>
                                        </p:animEffect>
                                      </p:childTnLst>
                                    </p:cTn>
                                  </p:par>
                                </p:childTnLst>
                              </p:cTn>
                            </p:par>
                            <p:par>
                              <p:cTn id="81" fill="hold">
                                <p:stCondLst>
                                  <p:cond delay="8900"/>
                                </p:stCondLst>
                                <p:childTnLst>
                                  <p:par>
                                    <p:cTn id="82" presetID="22" presetClass="entr" presetSubtype="4"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wipe(down)">
                                          <p:cBhvr>
                                            <p:cTn id="84" dur="500"/>
                                            <p:tgtEl>
                                              <p:spTgt spid="206"/>
                                            </p:tgtEl>
                                          </p:cBhvr>
                                        </p:animEffect>
                                      </p:childTnLst>
                                    </p:cTn>
                                  </p:par>
                                </p:childTnLst>
                              </p:cTn>
                            </p:par>
                            <p:par>
                              <p:cTn id="85" fill="hold">
                                <p:stCondLst>
                                  <p:cond delay="9400"/>
                                </p:stCondLst>
                                <p:childTnLst>
                                  <p:par>
                                    <p:cTn id="86" presetID="22" presetClass="entr" presetSubtype="8" fill="hold" nodeType="afterEffect">
                                      <p:stCondLst>
                                        <p:cond delay="0"/>
                                      </p:stCondLst>
                                      <p:childTnLst>
                                        <p:set>
                                          <p:cBhvr>
                                            <p:cTn id="87" dur="1" fill="hold">
                                              <p:stCondLst>
                                                <p:cond delay="0"/>
                                              </p:stCondLst>
                                            </p:cTn>
                                            <p:tgtEl>
                                              <p:spTgt spid="184"/>
                                            </p:tgtEl>
                                            <p:attrNameLst>
                                              <p:attrName>style.visibility</p:attrName>
                                            </p:attrNameLst>
                                          </p:cBhvr>
                                          <p:to>
                                            <p:strVal val="visible"/>
                                          </p:to>
                                        </p:set>
                                        <p:animEffect transition="in" filter="wipe(left)">
                                          <p:cBhvr>
                                            <p:cTn id="88" dur="500"/>
                                            <p:tgtEl>
                                              <p:spTgt spid="184"/>
                                            </p:tgtEl>
                                          </p:cBhvr>
                                        </p:animEffect>
                                      </p:childTnLst>
                                    </p:cTn>
                                  </p:par>
                                </p:childTnLst>
                              </p:cTn>
                            </p:par>
                            <p:par>
                              <p:cTn id="89" fill="hold">
                                <p:stCondLst>
                                  <p:cond delay="9900"/>
                                </p:stCondLst>
                                <p:childTnLst>
                                  <p:par>
                                    <p:cTn id="90" presetID="22" presetClass="entr" presetSubtype="1" fill="hold" nodeType="afterEffect">
                                      <p:stCondLst>
                                        <p:cond delay="0"/>
                                      </p:stCondLst>
                                      <p:childTnLst>
                                        <p:set>
                                          <p:cBhvr>
                                            <p:cTn id="91" dur="1" fill="hold">
                                              <p:stCondLst>
                                                <p:cond delay="0"/>
                                              </p:stCondLst>
                                            </p:cTn>
                                            <p:tgtEl>
                                              <p:spTgt spid="223"/>
                                            </p:tgtEl>
                                            <p:attrNameLst>
                                              <p:attrName>style.visibility</p:attrName>
                                            </p:attrNameLst>
                                          </p:cBhvr>
                                          <p:to>
                                            <p:strVal val="visible"/>
                                          </p:to>
                                        </p:set>
                                        <p:animEffect transition="in" filter="wipe(up)">
                                          <p:cBhvr>
                                            <p:cTn id="92" dur="500"/>
                                            <p:tgtEl>
                                              <p:spTgt spid="223"/>
                                            </p:tgtEl>
                                          </p:cBhvr>
                                        </p:animEffect>
                                      </p:childTnLst>
                                    </p:cTn>
                                  </p:par>
                                </p:childTnLst>
                              </p:cTn>
                            </p:par>
                            <p:par>
                              <p:cTn id="93" fill="hold">
                                <p:stCondLst>
                                  <p:cond delay="10400"/>
                                </p:stCondLst>
                                <p:childTnLst>
                                  <p:par>
                                    <p:cTn id="94" presetID="22" presetClass="entr" presetSubtype="8" fill="hold" nodeType="afterEffect">
                                      <p:stCondLst>
                                        <p:cond delay="0"/>
                                      </p:stCondLst>
                                      <p:childTnLst>
                                        <p:set>
                                          <p:cBhvr>
                                            <p:cTn id="95" dur="1" fill="hold">
                                              <p:stCondLst>
                                                <p:cond delay="0"/>
                                              </p:stCondLst>
                                            </p:cTn>
                                            <p:tgtEl>
                                              <p:spTgt spid="181"/>
                                            </p:tgtEl>
                                            <p:attrNameLst>
                                              <p:attrName>style.visibility</p:attrName>
                                            </p:attrNameLst>
                                          </p:cBhvr>
                                          <p:to>
                                            <p:strVal val="visible"/>
                                          </p:to>
                                        </p:set>
                                        <p:animEffect transition="in" filter="wipe(left)">
                                          <p:cBhvr>
                                            <p:cTn id="96" dur="500"/>
                                            <p:tgtEl>
                                              <p:spTgt spid="181"/>
                                            </p:tgtEl>
                                          </p:cBhvr>
                                        </p:animEffect>
                                      </p:childTnLst>
                                    </p:cTn>
                                  </p:par>
                                </p:childTnLst>
                              </p:cTn>
                            </p:par>
                            <p:par>
                              <p:cTn id="97" fill="hold">
                                <p:stCondLst>
                                  <p:cond delay="10900"/>
                                </p:stCondLst>
                                <p:childTnLst>
                                  <p:par>
                                    <p:cTn id="98" presetID="22" presetClass="entr" presetSubtype="1" fill="hold" nodeType="afterEffect">
                                      <p:stCondLst>
                                        <p:cond delay="0"/>
                                      </p:stCondLst>
                                      <p:childTnLst>
                                        <p:set>
                                          <p:cBhvr>
                                            <p:cTn id="99" dur="1" fill="hold">
                                              <p:stCondLst>
                                                <p:cond delay="0"/>
                                              </p:stCondLst>
                                            </p:cTn>
                                            <p:tgtEl>
                                              <p:spTgt spid="219"/>
                                            </p:tgtEl>
                                            <p:attrNameLst>
                                              <p:attrName>style.visibility</p:attrName>
                                            </p:attrNameLst>
                                          </p:cBhvr>
                                          <p:to>
                                            <p:strVal val="visible"/>
                                          </p:to>
                                        </p:set>
                                        <p:animEffect transition="in" filter="wipe(up)">
                                          <p:cBhvr>
                                            <p:cTn id="100" dur="500"/>
                                            <p:tgtEl>
                                              <p:spTgt spid="219"/>
                                            </p:tgtEl>
                                          </p:cBhvr>
                                        </p:animEffect>
                                      </p:childTnLst>
                                    </p:cTn>
                                  </p:par>
                                </p:childTnLst>
                              </p:cTn>
                            </p:par>
                            <p:par>
                              <p:cTn id="101" fill="hold">
                                <p:stCondLst>
                                  <p:cond delay="11400"/>
                                </p:stCondLst>
                                <p:childTnLst>
                                  <p:par>
                                    <p:cTn id="102" presetID="22" presetClass="entr" presetSubtype="8" fill="hold" nodeType="afterEffect">
                                      <p:stCondLst>
                                        <p:cond delay="0"/>
                                      </p:stCondLst>
                                      <p:childTnLst>
                                        <p:set>
                                          <p:cBhvr>
                                            <p:cTn id="103" dur="1" fill="hold">
                                              <p:stCondLst>
                                                <p:cond delay="0"/>
                                              </p:stCondLst>
                                            </p:cTn>
                                            <p:tgtEl>
                                              <p:spTgt spid="178"/>
                                            </p:tgtEl>
                                            <p:attrNameLst>
                                              <p:attrName>style.visibility</p:attrName>
                                            </p:attrNameLst>
                                          </p:cBhvr>
                                          <p:to>
                                            <p:strVal val="visible"/>
                                          </p:to>
                                        </p:set>
                                        <p:animEffect transition="in" filter="wipe(left)">
                                          <p:cBhvr>
                                            <p:cTn id="104" dur="500"/>
                                            <p:tgtEl>
                                              <p:spTgt spid="178"/>
                                            </p:tgtEl>
                                          </p:cBhvr>
                                        </p:animEffect>
                                      </p:childTnLst>
                                    </p:cTn>
                                  </p:par>
                                </p:childTnLst>
                              </p:cTn>
                            </p:par>
                            <p:par>
                              <p:cTn id="105" fill="hold">
                                <p:stCondLst>
                                  <p:cond delay="11900"/>
                                </p:stCondLst>
                                <p:childTnLst>
                                  <p:par>
                                    <p:cTn id="106" presetID="22" presetClass="entr" presetSubtype="1" fill="hold" nodeType="afterEffect">
                                      <p:stCondLst>
                                        <p:cond delay="0"/>
                                      </p:stCondLst>
                                      <p:childTnLst>
                                        <p:set>
                                          <p:cBhvr>
                                            <p:cTn id="107" dur="1" fill="hold">
                                              <p:stCondLst>
                                                <p:cond delay="0"/>
                                              </p:stCondLst>
                                            </p:cTn>
                                            <p:tgtEl>
                                              <p:spTgt spid="212"/>
                                            </p:tgtEl>
                                            <p:attrNameLst>
                                              <p:attrName>style.visibility</p:attrName>
                                            </p:attrNameLst>
                                          </p:cBhvr>
                                          <p:to>
                                            <p:strVal val="visible"/>
                                          </p:to>
                                        </p:set>
                                        <p:animEffect transition="in" filter="wipe(up)">
                                          <p:cBhvr>
                                            <p:cTn id="108"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 calcmode="lin" valueType="num">
                                          <p:cBhvr additive="base">
                                            <p:cTn id="11" dur="1500" fill="hold"/>
                                            <p:tgtEl>
                                              <p:spTgt spid="118"/>
                                            </p:tgtEl>
                                            <p:attrNameLst>
                                              <p:attrName>ppt_x</p:attrName>
                                            </p:attrNameLst>
                                          </p:cBhvr>
                                          <p:tavLst>
                                            <p:tav tm="0">
                                              <p:val>
                                                <p:strVal val="0-#ppt_w/2"/>
                                              </p:val>
                                            </p:tav>
                                            <p:tav tm="100000">
                                              <p:val>
                                                <p:strVal val="#ppt_x"/>
                                              </p:val>
                                            </p:tav>
                                          </p:tavLst>
                                        </p:anim>
                                        <p:anim calcmode="lin" valueType="num">
                                          <p:cBhvr additive="base">
                                            <p:cTn id="12" dur="1500" fill="hold"/>
                                            <p:tgtEl>
                                              <p:spTgt spid="118"/>
                                            </p:tgtEl>
                                            <p:attrNameLst>
                                              <p:attrName>ppt_y</p:attrName>
                                            </p:attrNameLst>
                                          </p:cBhvr>
                                          <p:tavLst>
                                            <p:tav tm="0">
                                              <p:val>
                                                <p:strVal val="#ppt_y"/>
                                              </p:val>
                                            </p:tav>
                                            <p:tav tm="100000">
                                              <p:val>
                                                <p:strVal val="#ppt_y"/>
                                              </p:val>
                                            </p:tav>
                                          </p:tavLst>
                                        </p:anim>
                                      </p:childTnLst>
                                    </p:cTn>
                                  </p:par>
                                  <p:par>
                                    <p:cTn id="13" presetID="2" presetClass="entr" presetSubtype="2" accel="40000" fill="hold"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500" fill="hold"/>
                                            <p:tgtEl>
                                              <p:spTgt spid="138"/>
                                            </p:tgtEl>
                                            <p:attrNameLst>
                                              <p:attrName>ppt_x</p:attrName>
                                            </p:attrNameLst>
                                          </p:cBhvr>
                                          <p:tavLst>
                                            <p:tav tm="0">
                                              <p:val>
                                                <p:strVal val="1+#ppt_w/2"/>
                                              </p:val>
                                            </p:tav>
                                            <p:tav tm="100000">
                                              <p:val>
                                                <p:strVal val="#ppt_x"/>
                                              </p:val>
                                            </p:tav>
                                          </p:tavLst>
                                        </p:anim>
                                        <p:anim calcmode="lin" valueType="num">
                                          <p:cBhvr additive="base">
                                            <p:cTn id="16" dur="150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stCondLst>
                                        <p:cond delay="250"/>
                                      </p:stCondLst>
                                      <p:childTnLst>
                                        <p:set>
                                          <p:cBhvr>
                                            <p:cTn id="18" dur="1" fill="hold">
                                              <p:stCondLst>
                                                <p:cond delay="0"/>
                                              </p:stCondLst>
                                            </p:cTn>
                                            <p:tgtEl>
                                              <p:spTgt spid="128"/>
                                            </p:tgtEl>
                                            <p:attrNameLst>
                                              <p:attrName>style.visibility</p:attrName>
                                            </p:attrNameLst>
                                          </p:cBhvr>
                                          <p:to>
                                            <p:strVal val="visible"/>
                                          </p:to>
                                        </p:set>
                                        <p:anim calcmode="lin" valueType="num">
                                          <p:cBhvr additive="base">
                                            <p:cTn id="19" dur="1500" fill="hold"/>
                                            <p:tgtEl>
                                              <p:spTgt spid="128"/>
                                            </p:tgtEl>
                                            <p:attrNameLst>
                                              <p:attrName>ppt_x</p:attrName>
                                            </p:attrNameLst>
                                          </p:cBhvr>
                                          <p:tavLst>
                                            <p:tav tm="0">
                                              <p:val>
                                                <p:strVal val="0-#ppt_w/2"/>
                                              </p:val>
                                            </p:tav>
                                            <p:tav tm="100000">
                                              <p:val>
                                                <p:strVal val="#ppt_x"/>
                                              </p:val>
                                            </p:tav>
                                          </p:tavLst>
                                        </p:anim>
                                        <p:anim calcmode="lin" valueType="num">
                                          <p:cBhvr additive="base">
                                            <p:cTn id="20" dur="1500" fill="hold"/>
                                            <p:tgtEl>
                                              <p:spTgt spid="128"/>
                                            </p:tgtEl>
                                            <p:attrNameLst>
                                              <p:attrName>ppt_y</p:attrName>
                                            </p:attrNameLst>
                                          </p:cBhvr>
                                          <p:tavLst>
                                            <p:tav tm="0">
                                              <p:val>
                                                <p:strVal val="#ppt_y"/>
                                              </p:val>
                                            </p:tav>
                                            <p:tav tm="100000">
                                              <p:val>
                                                <p:strVal val="#ppt_y"/>
                                              </p:val>
                                            </p:tav>
                                          </p:tavLst>
                                        </p:anim>
                                      </p:childTnLst>
                                    </p:cTn>
                                  </p:par>
                                  <p:par>
                                    <p:cTn id="21" presetID="2" presetClass="entr" presetSubtype="2" accel="40000" fill="hold" nodeType="withEffect">
                                      <p:stCondLst>
                                        <p:cond delay="250"/>
                                      </p:stCondLst>
                                      <p:childTnLst>
                                        <p:set>
                                          <p:cBhvr>
                                            <p:cTn id="22" dur="1" fill="hold">
                                              <p:stCondLst>
                                                <p:cond delay="0"/>
                                              </p:stCondLst>
                                            </p:cTn>
                                            <p:tgtEl>
                                              <p:spTgt spid="148"/>
                                            </p:tgtEl>
                                            <p:attrNameLst>
                                              <p:attrName>style.visibility</p:attrName>
                                            </p:attrNameLst>
                                          </p:cBhvr>
                                          <p:to>
                                            <p:strVal val="visible"/>
                                          </p:to>
                                        </p:set>
                                        <p:anim calcmode="lin" valueType="num">
                                          <p:cBhvr additive="base">
                                            <p:cTn id="23" dur="1500" fill="hold"/>
                                            <p:tgtEl>
                                              <p:spTgt spid="148"/>
                                            </p:tgtEl>
                                            <p:attrNameLst>
                                              <p:attrName>ppt_x</p:attrName>
                                            </p:attrNameLst>
                                          </p:cBhvr>
                                          <p:tavLst>
                                            <p:tav tm="0">
                                              <p:val>
                                                <p:strVal val="1+#ppt_w/2"/>
                                              </p:val>
                                            </p:tav>
                                            <p:tav tm="100000">
                                              <p:val>
                                                <p:strVal val="#ppt_x"/>
                                              </p:val>
                                            </p:tav>
                                          </p:tavLst>
                                        </p:anim>
                                        <p:anim calcmode="lin" valueType="num">
                                          <p:cBhvr additive="base">
                                            <p:cTn id="24" dur="1500" fill="hold"/>
                                            <p:tgtEl>
                                              <p:spTgt spid="148"/>
                                            </p:tgtEl>
                                            <p:attrNameLst>
                                              <p:attrName>ppt_y</p:attrName>
                                            </p:attrNameLst>
                                          </p:cBhvr>
                                          <p:tavLst>
                                            <p:tav tm="0">
                                              <p:val>
                                                <p:strVal val="#ppt_y"/>
                                              </p:val>
                                            </p:tav>
                                            <p:tav tm="100000">
                                              <p:val>
                                                <p:strVal val="#ppt_y"/>
                                              </p:val>
                                            </p:tav>
                                          </p:tavLst>
                                        </p:anim>
                                      </p:childTnLst>
                                    </p:cTn>
                                  </p:par>
                                  <p:par>
                                    <p:cTn id="25" presetID="2" presetClass="entr" presetSubtype="4" accel="40000" fill="hold" nodeType="withEffect">
                                      <p:stCondLst>
                                        <p:cond delay="500"/>
                                      </p:stCondLst>
                                      <p:childTnLst>
                                        <p:set>
                                          <p:cBhvr>
                                            <p:cTn id="26" dur="1" fill="hold">
                                              <p:stCondLst>
                                                <p:cond delay="0"/>
                                              </p:stCondLst>
                                            </p:cTn>
                                            <p:tgtEl>
                                              <p:spTgt spid="158"/>
                                            </p:tgtEl>
                                            <p:attrNameLst>
                                              <p:attrName>style.visibility</p:attrName>
                                            </p:attrNameLst>
                                          </p:cBhvr>
                                          <p:to>
                                            <p:strVal val="visible"/>
                                          </p:to>
                                        </p:set>
                                        <p:anim calcmode="lin" valueType="num">
                                          <p:cBhvr additive="base">
                                            <p:cTn id="27" dur="1500" fill="hold"/>
                                            <p:tgtEl>
                                              <p:spTgt spid="158"/>
                                            </p:tgtEl>
                                            <p:attrNameLst>
                                              <p:attrName>ppt_x</p:attrName>
                                            </p:attrNameLst>
                                          </p:cBhvr>
                                          <p:tavLst>
                                            <p:tav tm="0">
                                              <p:val>
                                                <p:strVal val="#ppt_x"/>
                                              </p:val>
                                            </p:tav>
                                            <p:tav tm="100000">
                                              <p:val>
                                                <p:strVal val="#ppt_x"/>
                                              </p:val>
                                            </p:tav>
                                          </p:tavLst>
                                        </p:anim>
                                        <p:anim calcmode="lin" valueType="num">
                                          <p:cBhvr additive="base">
                                            <p:cTn id="28" dur="1500" fill="hold"/>
                                            <p:tgtEl>
                                              <p:spTgt spid="158"/>
                                            </p:tgtEl>
                                            <p:attrNameLst>
                                              <p:attrName>ppt_y</p:attrName>
                                            </p:attrNameLst>
                                          </p:cBhvr>
                                          <p:tavLst>
                                            <p:tav tm="0">
                                              <p:val>
                                                <p:strVal val="1+#ppt_h/2"/>
                                              </p:val>
                                            </p:tav>
                                            <p:tav tm="100000">
                                              <p:val>
                                                <p:strVal val="#ppt_y"/>
                                              </p:val>
                                            </p:tav>
                                          </p:tavLst>
                                        </p:anim>
                                      </p:childTnLst>
                                    </p:cTn>
                                  </p:par>
                                  <p:par>
                                    <p:cTn id="29" presetID="2" presetClass="entr" presetSubtype="1" accel="40000" fill="hold" nodeType="withEffect">
                                      <p:stCondLst>
                                        <p:cond delay="500"/>
                                      </p:stCondLst>
                                      <p:childTnLst>
                                        <p:set>
                                          <p:cBhvr>
                                            <p:cTn id="30" dur="1" fill="hold">
                                              <p:stCondLst>
                                                <p:cond delay="0"/>
                                              </p:stCondLst>
                                            </p:cTn>
                                            <p:tgtEl>
                                              <p:spTgt spid="168"/>
                                            </p:tgtEl>
                                            <p:attrNameLst>
                                              <p:attrName>style.visibility</p:attrName>
                                            </p:attrNameLst>
                                          </p:cBhvr>
                                          <p:to>
                                            <p:strVal val="visible"/>
                                          </p:to>
                                        </p:set>
                                        <p:anim calcmode="lin" valueType="num">
                                          <p:cBhvr additive="base">
                                            <p:cTn id="31" dur="1500" fill="hold"/>
                                            <p:tgtEl>
                                              <p:spTgt spid="168"/>
                                            </p:tgtEl>
                                            <p:attrNameLst>
                                              <p:attrName>ppt_x</p:attrName>
                                            </p:attrNameLst>
                                          </p:cBhvr>
                                          <p:tavLst>
                                            <p:tav tm="0">
                                              <p:val>
                                                <p:strVal val="#ppt_x"/>
                                              </p:val>
                                            </p:tav>
                                            <p:tav tm="100000">
                                              <p:val>
                                                <p:strVal val="#ppt_x"/>
                                              </p:val>
                                            </p:tav>
                                          </p:tavLst>
                                        </p:anim>
                                        <p:anim calcmode="lin" valueType="num">
                                          <p:cBhvr additive="base">
                                            <p:cTn id="32" dur="1500" fill="hold"/>
                                            <p:tgtEl>
                                              <p:spTgt spid="168"/>
                                            </p:tgtEl>
                                            <p:attrNameLst>
                                              <p:attrName>ppt_y</p:attrName>
                                            </p:attrNameLst>
                                          </p:cBhvr>
                                          <p:tavLst>
                                            <p:tav tm="0">
                                              <p:val>
                                                <p:strVal val="0-#ppt_h/2"/>
                                              </p:val>
                                            </p:tav>
                                            <p:tav tm="100000">
                                              <p:val>
                                                <p:strVal val="#ppt_y"/>
                                              </p:val>
                                            </p:tav>
                                          </p:tavLst>
                                        </p:anim>
                                      </p:childTnLst>
                                    </p:cTn>
                                  </p:par>
                                </p:childTnLst>
                              </p:cTn>
                            </p:par>
                            <p:par>
                              <p:cTn id="33" fill="hold">
                                <p:stCondLst>
                                  <p:cond delay="2900"/>
                                </p:stCondLst>
                                <p:childTnLst>
                                  <p:par>
                                    <p:cTn id="34" presetID="14" presetClass="entr" presetSubtype="10" fill="hold" grpId="0" nodeType="after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randombar(horizontal)">
                                          <p:cBhvr>
                                            <p:cTn id="36" dur="500"/>
                                            <p:tgtEl>
                                              <p:spTgt spid="117"/>
                                            </p:tgtEl>
                                          </p:cBhvr>
                                        </p:animEffect>
                                      </p:childTnLst>
                                    </p:cTn>
                                  </p:par>
                                </p:childTnLst>
                              </p:cTn>
                            </p:par>
                            <p:par>
                              <p:cTn id="37" fill="hold">
                                <p:stCondLst>
                                  <p:cond delay="3400"/>
                                </p:stCondLst>
                                <p:childTnLst>
                                  <p:par>
                                    <p:cTn id="38" presetID="10" presetClass="entr" presetSubtype="0" fill="hold" nodeType="after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fade">
                                          <p:cBhvr>
                                            <p:cTn id="40" dur="500"/>
                                            <p:tgtEl>
                                              <p:spTgt spid="125"/>
                                            </p:tgtEl>
                                          </p:cBhvr>
                                        </p:animEffect>
                                      </p:childTnLst>
                                    </p:cTn>
                                  </p:par>
                                </p:childTnLst>
                              </p:cTn>
                            </p:par>
                            <p:par>
                              <p:cTn id="41" fill="hold">
                                <p:stCondLst>
                                  <p:cond delay="3900"/>
                                </p:stCondLst>
                                <p:childTnLst>
                                  <p:par>
                                    <p:cTn id="42" presetID="10" presetClass="entr" presetSubtype="0" fill="hold" nodeType="afterEffect">
                                      <p:stCondLst>
                                        <p:cond delay="0"/>
                                      </p:stCondLst>
                                      <p:childTnLst>
                                        <p:set>
                                          <p:cBhvr>
                                            <p:cTn id="43" dur="1" fill="hold">
                                              <p:stCondLst>
                                                <p:cond delay="0"/>
                                              </p:stCondLst>
                                            </p:cTn>
                                            <p:tgtEl>
                                              <p:spTgt spid="135"/>
                                            </p:tgtEl>
                                            <p:attrNameLst>
                                              <p:attrName>style.visibility</p:attrName>
                                            </p:attrNameLst>
                                          </p:cBhvr>
                                          <p:to>
                                            <p:strVal val="visible"/>
                                          </p:to>
                                        </p:set>
                                        <p:animEffect transition="in" filter="fade">
                                          <p:cBhvr>
                                            <p:cTn id="44" dur="500"/>
                                            <p:tgtEl>
                                              <p:spTgt spid="135"/>
                                            </p:tgtEl>
                                          </p:cBhvr>
                                        </p:animEffect>
                                      </p:childTnLst>
                                    </p:cTn>
                                  </p:par>
                                </p:childTnLst>
                              </p:cTn>
                            </p:par>
                            <p:par>
                              <p:cTn id="45" fill="hold">
                                <p:stCondLst>
                                  <p:cond delay="4400"/>
                                </p:stCondLst>
                                <p:childTnLst>
                                  <p:par>
                                    <p:cTn id="46" presetID="10" presetClass="entr" presetSubtype="0" fill="hold" nodeType="after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fade">
                                          <p:cBhvr>
                                            <p:cTn id="48" dur="500"/>
                                            <p:tgtEl>
                                              <p:spTgt spid="165"/>
                                            </p:tgtEl>
                                          </p:cBhvr>
                                        </p:animEffect>
                                      </p:childTnLst>
                                    </p:cTn>
                                  </p:par>
                                </p:childTnLst>
                              </p:cTn>
                            </p:par>
                            <p:par>
                              <p:cTn id="49" fill="hold">
                                <p:stCondLst>
                                  <p:cond delay="4900"/>
                                </p:stCondLst>
                                <p:childTnLst>
                                  <p:par>
                                    <p:cTn id="50" presetID="10" presetClass="entr" presetSubtype="0" fill="hold" nodeType="after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fade">
                                          <p:cBhvr>
                                            <p:cTn id="52" dur="500"/>
                                            <p:tgtEl>
                                              <p:spTgt spid="155"/>
                                            </p:tgtEl>
                                          </p:cBhvr>
                                        </p:animEffect>
                                      </p:childTnLst>
                                    </p:cTn>
                                  </p:par>
                                </p:childTnLst>
                              </p:cTn>
                            </p:par>
                            <p:par>
                              <p:cTn id="53" fill="hold">
                                <p:stCondLst>
                                  <p:cond delay="5400"/>
                                </p:stCondLst>
                                <p:childTnLst>
                                  <p:par>
                                    <p:cTn id="54" presetID="10" presetClass="entr" presetSubtype="0" fill="hold" nodeType="afterEffect">
                                      <p:stCondLst>
                                        <p:cond delay="0"/>
                                      </p:stCondLst>
                                      <p:childTnLst>
                                        <p:set>
                                          <p:cBhvr>
                                            <p:cTn id="55" dur="1" fill="hold">
                                              <p:stCondLst>
                                                <p:cond delay="0"/>
                                              </p:stCondLst>
                                            </p:cTn>
                                            <p:tgtEl>
                                              <p:spTgt spid="145"/>
                                            </p:tgtEl>
                                            <p:attrNameLst>
                                              <p:attrName>style.visibility</p:attrName>
                                            </p:attrNameLst>
                                          </p:cBhvr>
                                          <p:to>
                                            <p:strVal val="visible"/>
                                          </p:to>
                                        </p:set>
                                        <p:animEffect transition="in" filter="fade">
                                          <p:cBhvr>
                                            <p:cTn id="56" dur="500"/>
                                            <p:tgtEl>
                                              <p:spTgt spid="145"/>
                                            </p:tgtEl>
                                          </p:cBhvr>
                                        </p:animEffect>
                                      </p:childTnLst>
                                    </p:cTn>
                                  </p:par>
                                </p:childTnLst>
                              </p:cTn>
                            </p:par>
                            <p:par>
                              <p:cTn id="57" fill="hold">
                                <p:stCondLst>
                                  <p:cond delay="5900"/>
                                </p:stCondLst>
                                <p:childTnLst>
                                  <p:par>
                                    <p:cTn id="58" presetID="10" presetClass="entr" presetSubtype="0" fill="hold" nodeType="afterEffect">
                                      <p:stCondLst>
                                        <p:cond delay="0"/>
                                      </p:stCondLst>
                                      <p:childTnLst>
                                        <p:set>
                                          <p:cBhvr>
                                            <p:cTn id="59" dur="1" fill="hold">
                                              <p:stCondLst>
                                                <p:cond delay="0"/>
                                              </p:stCondLst>
                                            </p:cTn>
                                            <p:tgtEl>
                                              <p:spTgt spid="175"/>
                                            </p:tgtEl>
                                            <p:attrNameLst>
                                              <p:attrName>style.visibility</p:attrName>
                                            </p:attrNameLst>
                                          </p:cBhvr>
                                          <p:to>
                                            <p:strVal val="visible"/>
                                          </p:to>
                                        </p:set>
                                        <p:animEffect transition="in" filter="fade">
                                          <p:cBhvr>
                                            <p:cTn id="60" dur="500"/>
                                            <p:tgtEl>
                                              <p:spTgt spid="175"/>
                                            </p:tgtEl>
                                          </p:cBhvr>
                                        </p:animEffect>
                                      </p:childTnLst>
                                    </p:cTn>
                                  </p:par>
                                </p:childTnLst>
                              </p:cTn>
                            </p:par>
                            <p:par>
                              <p:cTn id="61" fill="hold">
                                <p:stCondLst>
                                  <p:cond delay="6400"/>
                                </p:stCondLst>
                                <p:childTnLst>
                                  <p:par>
                                    <p:cTn id="62" presetID="22" presetClass="entr" presetSubtype="2" fill="hold" nodeType="afterEffect">
                                      <p:stCondLst>
                                        <p:cond delay="0"/>
                                      </p:stCondLst>
                                      <p:childTnLst>
                                        <p:set>
                                          <p:cBhvr>
                                            <p:cTn id="63" dur="1" fill="hold">
                                              <p:stCondLst>
                                                <p:cond delay="0"/>
                                              </p:stCondLst>
                                            </p:cTn>
                                            <p:tgtEl>
                                              <p:spTgt spid="193"/>
                                            </p:tgtEl>
                                            <p:attrNameLst>
                                              <p:attrName>style.visibility</p:attrName>
                                            </p:attrNameLst>
                                          </p:cBhvr>
                                          <p:to>
                                            <p:strVal val="visible"/>
                                          </p:to>
                                        </p:set>
                                        <p:animEffect transition="in" filter="wipe(right)">
                                          <p:cBhvr>
                                            <p:cTn id="64" dur="500"/>
                                            <p:tgtEl>
                                              <p:spTgt spid="193"/>
                                            </p:tgtEl>
                                          </p:cBhvr>
                                        </p:animEffect>
                                      </p:childTnLst>
                                    </p:cTn>
                                  </p:par>
                                </p:childTnLst>
                              </p:cTn>
                            </p:par>
                            <p:par>
                              <p:cTn id="65" fill="hold">
                                <p:stCondLst>
                                  <p:cond delay="6900"/>
                                </p:stCondLst>
                                <p:childTnLst>
                                  <p:par>
                                    <p:cTn id="66" presetID="22" presetClass="entr" presetSubtype="4" fill="hold" nodeType="afterEffect">
                                      <p:stCondLst>
                                        <p:cond delay="0"/>
                                      </p:stCondLst>
                                      <p:childTnLst>
                                        <p:set>
                                          <p:cBhvr>
                                            <p:cTn id="67" dur="1" fill="hold">
                                              <p:stCondLst>
                                                <p:cond delay="0"/>
                                              </p:stCondLst>
                                            </p:cTn>
                                            <p:tgtEl>
                                              <p:spTgt spid="196"/>
                                            </p:tgtEl>
                                            <p:attrNameLst>
                                              <p:attrName>style.visibility</p:attrName>
                                            </p:attrNameLst>
                                          </p:cBhvr>
                                          <p:to>
                                            <p:strVal val="visible"/>
                                          </p:to>
                                        </p:set>
                                        <p:animEffect transition="in" filter="wipe(down)">
                                          <p:cBhvr>
                                            <p:cTn id="68" dur="500"/>
                                            <p:tgtEl>
                                              <p:spTgt spid="196"/>
                                            </p:tgtEl>
                                          </p:cBhvr>
                                        </p:animEffect>
                                      </p:childTnLst>
                                    </p:cTn>
                                  </p:par>
                                </p:childTnLst>
                              </p:cTn>
                            </p:par>
                            <p:par>
                              <p:cTn id="69" fill="hold">
                                <p:stCondLst>
                                  <p:cond delay="7400"/>
                                </p:stCondLst>
                                <p:childTnLst>
                                  <p:par>
                                    <p:cTn id="70" presetID="22" presetClass="entr" presetSubtype="2" fill="hold" nodeType="afterEffect">
                                      <p:stCondLst>
                                        <p:cond delay="0"/>
                                      </p:stCondLst>
                                      <p:childTnLst>
                                        <p:set>
                                          <p:cBhvr>
                                            <p:cTn id="71" dur="1" fill="hold">
                                              <p:stCondLst>
                                                <p:cond delay="0"/>
                                              </p:stCondLst>
                                            </p:cTn>
                                            <p:tgtEl>
                                              <p:spTgt spid="190"/>
                                            </p:tgtEl>
                                            <p:attrNameLst>
                                              <p:attrName>style.visibility</p:attrName>
                                            </p:attrNameLst>
                                          </p:cBhvr>
                                          <p:to>
                                            <p:strVal val="visible"/>
                                          </p:to>
                                        </p:set>
                                        <p:animEffect transition="in" filter="wipe(right)">
                                          <p:cBhvr>
                                            <p:cTn id="72" dur="500"/>
                                            <p:tgtEl>
                                              <p:spTgt spid="190"/>
                                            </p:tgtEl>
                                          </p:cBhvr>
                                        </p:animEffect>
                                      </p:childTnLst>
                                    </p:cTn>
                                  </p:par>
                                </p:childTnLst>
                              </p:cTn>
                            </p:par>
                            <p:par>
                              <p:cTn id="73" fill="hold">
                                <p:stCondLst>
                                  <p:cond delay="7900"/>
                                </p:stCondLst>
                                <p:childTnLst>
                                  <p:par>
                                    <p:cTn id="74" presetID="22" presetClass="entr" presetSubtype="4" fill="hold" nodeType="after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wipe(down)">
                                          <p:cBhvr>
                                            <p:cTn id="76" dur="500"/>
                                            <p:tgtEl>
                                              <p:spTgt spid="200"/>
                                            </p:tgtEl>
                                          </p:cBhvr>
                                        </p:animEffect>
                                      </p:childTnLst>
                                    </p:cTn>
                                  </p:par>
                                </p:childTnLst>
                              </p:cTn>
                            </p:par>
                            <p:par>
                              <p:cTn id="77" fill="hold">
                                <p:stCondLst>
                                  <p:cond delay="8400"/>
                                </p:stCondLst>
                                <p:childTnLst>
                                  <p:par>
                                    <p:cTn id="78" presetID="22" presetClass="entr" presetSubtype="2" fill="hold" nodeType="after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wipe(right)">
                                          <p:cBhvr>
                                            <p:cTn id="80" dur="500"/>
                                            <p:tgtEl>
                                              <p:spTgt spid="187"/>
                                            </p:tgtEl>
                                          </p:cBhvr>
                                        </p:animEffect>
                                      </p:childTnLst>
                                    </p:cTn>
                                  </p:par>
                                </p:childTnLst>
                              </p:cTn>
                            </p:par>
                            <p:par>
                              <p:cTn id="81" fill="hold">
                                <p:stCondLst>
                                  <p:cond delay="8900"/>
                                </p:stCondLst>
                                <p:childTnLst>
                                  <p:par>
                                    <p:cTn id="82" presetID="22" presetClass="entr" presetSubtype="4"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wipe(down)">
                                          <p:cBhvr>
                                            <p:cTn id="84" dur="500"/>
                                            <p:tgtEl>
                                              <p:spTgt spid="206"/>
                                            </p:tgtEl>
                                          </p:cBhvr>
                                        </p:animEffect>
                                      </p:childTnLst>
                                    </p:cTn>
                                  </p:par>
                                </p:childTnLst>
                              </p:cTn>
                            </p:par>
                            <p:par>
                              <p:cTn id="85" fill="hold">
                                <p:stCondLst>
                                  <p:cond delay="9400"/>
                                </p:stCondLst>
                                <p:childTnLst>
                                  <p:par>
                                    <p:cTn id="86" presetID="22" presetClass="entr" presetSubtype="8" fill="hold" nodeType="afterEffect">
                                      <p:stCondLst>
                                        <p:cond delay="0"/>
                                      </p:stCondLst>
                                      <p:childTnLst>
                                        <p:set>
                                          <p:cBhvr>
                                            <p:cTn id="87" dur="1" fill="hold">
                                              <p:stCondLst>
                                                <p:cond delay="0"/>
                                              </p:stCondLst>
                                            </p:cTn>
                                            <p:tgtEl>
                                              <p:spTgt spid="184"/>
                                            </p:tgtEl>
                                            <p:attrNameLst>
                                              <p:attrName>style.visibility</p:attrName>
                                            </p:attrNameLst>
                                          </p:cBhvr>
                                          <p:to>
                                            <p:strVal val="visible"/>
                                          </p:to>
                                        </p:set>
                                        <p:animEffect transition="in" filter="wipe(left)">
                                          <p:cBhvr>
                                            <p:cTn id="88" dur="500"/>
                                            <p:tgtEl>
                                              <p:spTgt spid="184"/>
                                            </p:tgtEl>
                                          </p:cBhvr>
                                        </p:animEffect>
                                      </p:childTnLst>
                                    </p:cTn>
                                  </p:par>
                                </p:childTnLst>
                              </p:cTn>
                            </p:par>
                            <p:par>
                              <p:cTn id="89" fill="hold">
                                <p:stCondLst>
                                  <p:cond delay="9900"/>
                                </p:stCondLst>
                                <p:childTnLst>
                                  <p:par>
                                    <p:cTn id="90" presetID="22" presetClass="entr" presetSubtype="1" fill="hold" nodeType="afterEffect">
                                      <p:stCondLst>
                                        <p:cond delay="0"/>
                                      </p:stCondLst>
                                      <p:childTnLst>
                                        <p:set>
                                          <p:cBhvr>
                                            <p:cTn id="91" dur="1" fill="hold">
                                              <p:stCondLst>
                                                <p:cond delay="0"/>
                                              </p:stCondLst>
                                            </p:cTn>
                                            <p:tgtEl>
                                              <p:spTgt spid="223"/>
                                            </p:tgtEl>
                                            <p:attrNameLst>
                                              <p:attrName>style.visibility</p:attrName>
                                            </p:attrNameLst>
                                          </p:cBhvr>
                                          <p:to>
                                            <p:strVal val="visible"/>
                                          </p:to>
                                        </p:set>
                                        <p:animEffect transition="in" filter="wipe(up)">
                                          <p:cBhvr>
                                            <p:cTn id="92" dur="500"/>
                                            <p:tgtEl>
                                              <p:spTgt spid="223"/>
                                            </p:tgtEl>
                                          </p:cBhvr>
                                        </p:animEffect>
                                      </p:childTnLst>
                                    </p:cTn>
                                  </p:par>
                                </p:childTnLst>
                              </p:cTn>
                            </p:par>
                            <p:par>
                              <p:cTn id="93" fill="hold">
                                <p:stCondLst>
                                  <p:cond delay="10400"/>
                                </p:stCondLst>
                                <p:childTnLst>
                                  <p:par>
                                    <p:cTn id="94" presetID="22" presetClass="entr" presetSubtype="8" fill="hold" nodeType="afterEffect">
                                      <p:stCondLst>
                                        <p:cond delay="0"/>
                                      </p:stCondLst>
                                      <p:childTnLst>
                                        <p:set>
                                          <p:cBhvr>
                                            <p:cTn id="95" dur="1" fill="hold">
                                              <p:stCondLst>
                                                <p:cond delay="0"/>
                                              </p:stCondLst>
                                            </p:cTn>
                                            <p:tgtEl>
                                              <p:spTgt spid="181"/>
                                            </p:tgtEl>
                                            <p:attrNameLst>
                                              <p:attrName>style.visibility</p:attrName>
                                            </p:attrNameLst>
                                          </p:cBhvr>
                                          <p:to>
                                            <p:strVal val="visible"/>
                                          </p:to>
                                        </p:set>
                                        <p:animEffect transition="in" filter="wipe(left)">
                                          <p:cBhvr>
                                            <p:cTn id="96" dur="500"/>
                                            <p:tgtEl>
                                              <p:spTgt spid="181"/>
                                            </p:tgtEl>
                                          </p:cBhvr>
                                        </p:animEffect>
                                      </p:childTnLst>
                                    </p:cTn>
                                  </p:par>
                                </p:childTnLst>
                              </p:cTn>
                            </p:par>
                            <p:par>
                              <p:cTn id="97" fill="hold">
                                <p:stCondLst>
                                  <p:cond delay="10900"/>
                                </p:stCondLst>
                                <p:childTnLst>
                                  <p:par>
                                    <p:cTn id="98" presetID="22" presetClass="entr" presetSubtype="1" fill="hold" nodeType="afterEffect">
                                      <p:stCondLst>
                                        <p:cond delay="0"/>
                                      </p:stCondLst>
                                      <p:childTnLst>
                                        <p:set>
                                          <p:cBhvr>
                                            <p:cTn id="99" dur="1" fill="hold">
                                              <p:stCondLst>
                                                <p:cond delay="0"/>
                                              </p:stCondLst>
                                            </p:cTn>
                                            <p:tgtEl>
                                              <p:spTgt spid="219"/>
                                            </p:tgtEl>
                                            <p:attrNameLst>
                                              <p:attrName>style.visibility</p:attrName>
                                            </p:attrNameLst>
                                          </p:cBhvr>
                                          <p:to>
                                            <p:strVal val="visible"/>
                                          </p:to>
                                        </p:set>
                                        <p:animEffect transition="in" filter="wipe(up)">
                                          <p:cBhvr>
                                            <p:cTn id="100" dur="500"/>
                                            <p:tgtEl>
                                              <p:spTgt spid="219"/>
                                            </p:tgtEl>
                                          </p:cBhvr>
                                        </p:animEffect>
                                      </p:childTnLst>
                                    </p:cTn>
                                  </p:par>
                                </p:childTnLst>
                              </p:cTn>
                            </p:par>
                            <p:par>
                              <p:cTn id="101" fill="hold">
                                <p:stCondLst>
                                  <p:cond delay="11400"/>
                                </p:stCondLst>
                                <p:childTnLst>
                                  <p:par>
                                    <p:cTn id="102" presetID="22" presetClass="entr" presetSubtype="8" fill="hold" nodeType="afterEffect">
                                      <p:stCondLst>
                                        <p:cond delay="0"/>
                                      </p:stCondLst>
                                      <p:childTnLst>
                                        <p:set>
                                          <p:cBhvr>
                                            <p:cTn id="103" dur="1" fill="hold">
                                              <p:stCondLst>
                                                <p:cond delay="0"/>
                                              </p:stCondLst>
                                            </p:cTn>
                                            <p:tgtEl>
                                              <p:spTgt spid="178"/>
                                            </p:tgtEl>
                                            <p:attrNameLst>
                                              <p:attrName>style.visibility</p:attrName>
                                            </p:attrNameLst>
                                          </p:cBhvr>
                                          <p:to>
                                            <p:strVal val="visible"/>
                                          </p:to>
                                        </p:set>
                                        <p:animEffect transition="in" filter="wipe(left)">
                                          <p:cBhvr>
                                            <p:cTn id="104" dur="500"/>
                                            <p:tgtEl>
                                              <p:spTgt spid="178"/>
                                            </p:tgtEl>
                                          </p:cBhvr>
                                        </p:animEffect>
                                      </p:childTnLst>
                                    </p:cTn>
                                  </p:par>
                                </p:childTnLst>
                              </p:cTn>
                            </p:par>
                            <p:par>
                              <p:cTn id="105" fill="hold">
                                <p:stCondLst>
                                  <p:cond delay="11900"/>
                                </p:stCondLst>
                                <p:childTnLst>
                                  <p:par>
                                    <p:cTn id="106" presetID="22" presetClass="entr" presetSubtype="1" fill="hold" nodeType="afterEffect">
                                      <p:stCondLst>
                                        <p:cond delay="0"/>
                                      </p:stCondLst>
                                      <p:childTnLst>
                                        <p:set>
                                          <p:cBhvr>
                                            <p:cTn id="107" dur="1" fill="hold">
                                              <p:stCondLst>
                                                <p:cond delay="0"/>
                                              </p:stCondLst>
                                            </p:cTn>
                                            <p:tgtEl>
                                              <p:spTgt spid="212"/>
                                            </p:tgtEl>
                                            <p:attrNameLst>
                                              <p:attrName>style.visibility</p:attrName>
                                            </p:attrNameLst>
                                          </p:cBhvr>
                                          <p:to>
                                            <p:strVal val="visible"/>
                                          </p:to>
                                        </p:set>
                                        <p:animEffect transition="in" filter="wipe(up)">
                                          <p:cBhvr>
                                            <p:cTn id="108"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01ACBE"/>
                </a:solidFill>
                <a:latin typeface="造字工房悦黑体验版细体" pitchFamily="50" charset="-122"/>
                <a:ea typeface="造字工房悦黑体验版细体" pitchFamily="50" charset="-122"/>
              </a:rPr>
              <a:t>单击添加</a:t>
            </a:r>
            <a:r>
              <a:rPr lang="zh-CN" altLang="en-US" sz="1800" b="1" dirty="0">
                <a:solidFill>
                  <a:srgbClr val="01ACBE"/>
                </a:solidFill>
                <a:latin typeface="造字工房悦黑体验版细体" pitchFamily="50" charset="-122"/>
                <a:ea typeface="造字工房悦黑体验版细体" pitchFamily="50" charset="-122"/>
              </a:rPr>
              <a:t>标题</a:t>
            </a:r>
          </a:p>
        </p:txBody>
      </p:sp>
      <p:sp>
        <p:nvSpPr>
          <p:cNvPr id="3" name="六边形 2"/>
          <p:cNvSpPr/>
          <p:nvPr/>
        </p:nvSpPr>
        <p:spPr>
          <a:xfrm>
            <a:off x="3542236" y="1741696"/>
            <a:ext cx="1986701" cy="1712054"/>
          </a:xfrm>
          <a:prstGeom prst="hexagon">
            <a:avLst/>
          </a:prstGeom>
          <a:gradFill flip="none" rotWithShape="1">
            <a:gsLst>
              <a:gs pos="0">
                <a:schemeClr val="bg1">
                  <a:lumMod val="98000"/>
                </a:schemeClr>
              </a:gs>
              <a:gs pos="100000">
                <a:schemeClr val="bg1">
                  <a:lumMod val="75000"/>
                </a:schemeClr>
              </a:gs>
            </a:gsLst>
            <a:lin ang="2700000" scaled="1"/>
            <a:tileRect/>
          </a:gradFill>
          <a:ln w="28575">
            <a:gradFill flip="none" rotWithShape="1">
              <a:gsLst>
                <a:gs pos="0">
                  <a:srgbClr val="F5F5F5"/>
                </a:gs>
                <a:gs pos="100000">
                  <a:schemeClr val="bg1">
                    <a:lumMod val="75000"/>
                  </a:schemeClr>
                </a:gs>
              </a:gsLst>
              <a:lin ang="2700000" scaled="1"/>
              <a:tileRect/>
            </a:gradFill>
          </a:ln>
          <a:effectLst>
            <a:innerShdw blurRad="114300">
              <a:prstClr val="black"/>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4" name="组合 3"/>
          <p:cNvGrpSpPr/>
          <p:nvPr/>
        </p:nvGrpSpPr>
        <p:grpSpPr>
          <a:xfrm>
            <a:off x="3429214" y="1100546"/>
            <a:ext cx="1246809" cy="1552912"/>
            <a:chOff x="4043417" y="2073090"/>
            <a:chExt cx="1923258" cy="2396300"/>
          </a:xfrm>
        </p:grpSpPr>
        <p:grpSp>
          <p:nvGrpSpPr>
            <p:cNvPr id="5" name="组合 4"/>
            <p:cNvGrpSpPr/>
            <p:nvPr/>
          </p:nvGrpSpPr>
          <p:grpSpPr>
            <a:xfrm>
              <a:off x="4043417" y="2073090"/>
              <a:ext cx="1923258" cy="2396300"/>
              <a:chOff x="7380501" y="2927402"/>
              <a:chExt cx="2311887" cy="2880512"/>
            </a:xfrm>
          </p:grpSpPr>
          <p:sp>
            <p:nvSpPr>
              <p:cNvPr id="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椭圆 7"/>
              <p:cNvSpPr/>
              <p:nvPr/>
            </p:nvSpPr>
            <p:spPr>
              <a:xfrm>
                <a:off x="7567583" y="3243358"/>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9" name="椭圆 8"/>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6" name="文本框 115"/>
            <p:cNvSpPr txBox="1"/>
            <p:nvPr/>
          </p:nvSpPr>
          <p:spPr>
            <a:xfrm>
              <a:off x="4354331" y="2524271"/>
              <a:ext cx="715187" cy="712396"/>
            </a:xfrm>
            <a:prstGeom prst="rect">
              <a:avLst/>
            </a:prstGeom>
            <a:noFill/>
          </p:spPr>
          <p:txBody>
            <a:bodyPr wrap="square" rtlCol="0">
              <a:spAutoFit/>
            </a:bodyPr>
            <a:lstStyle/>
            <a:p>
              <a:pPr algn="ctr"/>
              <a:r>
                <a:rPr lang="en-US" altLang="zh-CN" sz="2400" dirty="0">
                  <a:solidFill>
                    <a:srgbClr val="FFB850"/>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rPr>
                <a:t>01</a:t>
              </a:r>
              <a:endParaRPr lang="zh-CN" altLang="en-US" sz="2400" dirty="0">
                <a:solidFill>
                  <a:srgbClr val="FFB850"/>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endParaRPr>
            </a:p>
          </p:txBody>
        </p:sp>
      </p:grpSp>
      <p:grpSp>
        <p:nvGrpSpPr>
          <p:cNvPr id="10" name="组合 9"/>
          <p:cNvGrpSpPr/>
          <p:nvPr/>
        </p:nvGrpSpPr>
        <p:grpSpPr>
          <a:xfrm>
            <a:off x="4781940" y="1100546"/>
            <a:ext cx="1246809" cy="1552912"/>
            <a:chOff x="4043417" y="2073090"/>
            <a:chExt cx="1923258" cy="2396300"/>
          </a:xfrm>
        </p:grpSpPr>
        <p:grpSp>
          <p:nvGrpSpPr>
            <p:cNvPr id="11" name="组合 10"/>
            <p:cNvGrpSpPr/>
            <p:nvPr/>
          </p:nvGrpSpPr>
          <p:grpSpPr>
            <a:xfrm>
              <a:off x="4043417" y="2073090"/>
              <a:ext cx="1923258" cy="2396300"/>
              <a:chOff x="7380501" y="2927402"/>
              <a:chExt cx="2311887" cy="2880512"/>
            </a:xfrm>
          </p:grpSpPr>
          <p:sp>
            <p:nvSpPr>
              <p:cNvPr id="13"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 name="椭圆 13"/>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椭圆 14"/>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2" name="文本框 121"/>
            <p:cNvSpPr txBox="1"/>
            <p:nvPr/>
          </p:nvSpPr>
          <p:spPr>
            <a:xfrm>
              <a:off x="4354331" y="2524271"/>
              <a:ext cx="715187" cy="1282312"/>
            </a:xfrm>
            <a:prstGeom prst="rect">
              <a:avLst/>
            </a:prstGeom>
            <a:noFill/>
          </p:spPr>
          <p:txBody>
            <a:bodyPr wrap="square" rtlCol="0">
              <a:spAutoFit/>
            </a:bodyPr>
            <a:lstStyle/>
            <a:p>
              <a:pPr algn="ctr"/>
              <a:r>
                <a:rPr lang="en-US" altLang="zh-CN" sz="2400" dirty="0">
                  <a:solidFill>
                    <a:srgbClr val="01ACBE"/>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rPr>
                <a:t>02</a:t>
              </a:r>
              <a:endParaRPr lang="zh-CN" altLang="en-US" sz="2400" dirty="0">
                <a:solidFill>
                  <a:srgbClr val="01ACBE"/>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endParaRPr>
            </a:p>
          </p:txBody>
        </p:sp>
      </p:grpSp>
      <p:grpSp>
        <p:nvGrpSpPr>
          <p:cNvPr id="16" name="组合 15"/>
          <p:cNvGrpSpPr/>
          <p:nvPr/>
        </p:nvGrpSpPr>
        <p:grpSpPr>
          <a:xfrm>
            <a:off x="3429214" y="3197604"/>
            <a:ext cx="1246809" cy="1552912"/>
            <a:chOff x="4043417" y="2073090"/>
            <a:chExt cx="1923258" cy="2396300"/>
          </a:xfrm>
        </p:grpSpPr>
        <p:grpSp>
          <p:nvGrpSpPr>
            <p:cNvPr id="17" name="组合 16"/>
            <p:cNvGrpSpPr/>
            <p:nvPr/>
          </p:nvGrpSpPr>
          <p:grpSpPr>
            <a:xfrm>
              <a:off x="4043417" y="2073090"/>
              <a:ext cx="1923258" cy="2396300"/>
              <a:chOff x="7380501" y="2927402"/>
              <a:chExt cx="2311887" cy="2880512"/>
            </a:xfrm>
          </p:grpSpPr>
          <p:sp>
            <p:nvSpPr>
              <p:cNvPr id="1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椭圆 19"/>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椭圆 20"/>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8" name="文本框 127"/>
            <p:cNvSpPr txBox="1"/>
            <p:nvPr/>
          </p:nvSpPr>
          <p:spPr>
            <a:xfrm>
              <a:off x="4354331" y="2524271"/>
              <a:ext cx="715187" cy="1282312"/>
            </a:xfrm>
            <a:prstGeom prst="rect">
              <a:avLst/>
            </a:prstGeom>
            <a:noFill/>
          </p:spPr>
          <p:txBody>
            <a:bodyPr wrap="square" rtlCol="0">
              <a:spAutoFit/>
            </a:bodyPr>
            <a:lstStyle/>
            <a:p>
              <a:pPr algn="ctr"/>
              <a:r>
                <a:rPr lang="en-US" altLang="zh-CN" sz="2400" dirty="0">
                  <a:solidFill>
                    <a:srgbClr val="00AF92"/>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rPr>
                <a:t>05</a:t>
              </a:r>
              <a:endParaRPr lang="zh-CN" altLang="en-US" sz="2400" dirty="0">
                <a:solidFill>
                  <a:srgbClr val="00AF92"/>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endParaRPr>
            </a:p>
          </p:txBody>
        </p:sp>
      </p:grpSp>
      <p:grpSp>
        <p:nvGrpSpPr>
          <p:cNvPr id="22" name="组合 21"/>
          <p:cNvGrpSpPr/>
          <p:nvPr/>
        </p:nvGrpSpPr>
        <p:grpSpPr>
          <a:xfrm>
            <a:off x="4781940" y="3197604"/>
            <a:ext cx="1246809" cy="1552912"/>
            <a:chOff x="4043417" y="2073090"/>
            <a:chExt cx="1923258" cy="2396300"/>
          </a:xfrm>
        </p:grpSpPr>
        <p:grpSp>
          <p:nvGrpSpPr>
            <p:cNvPr id="23" name="组合 22"/>
            <p:cNvGrpSpPr/>
            <p:nvPr/>
          </p:nvGrpSpPr>
          <p:grpSpPr>
            <a:xfrm>
              <a:off x="4043417" y="2073090"/>
              <a:ext cx="1923258" cy="2396300"/>
              <a:chOff x="7380501" y="2927402"/>
              <a:chExt cx="2311887" cy="2880512"/>
            </a:xfrm>
          </p:grpSpPr>
          <p:sp>
            <p:nvSpPr>
              <p:cNvPr id="25"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6" name="椭圆 25"/>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椭圆 26"/>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4" name="文本框 133"/>
            <p:cNvSpPr txBox="1"/>
            <p:nvPr/>
          </p:nvSpPr>
          <p:spPr>
            <a:xfrm>
              <a:off x="4354331" y="2524271"/>
              <a:ext cx="715187" cy="1282312"/>
            </a:xfrm>
            <a:prstGeom prst="rect">
              <a:avLst/>
            </a:prstGeom>
            <a:noFill/>
          </p:spPr>
          <p:txBody>
            <a:bodyPr wrap="square" rtlCol="0">
              <a:spAutoFit/>
            </a:bodyPr>
            <a:lstStyle/>
            <a:p>
              <a:pPr algn="ctr"/>
              <a:r>
                <a:rPr lang="en-US" altLang="zh-CN" sz="2400" dirty="0">
                  <a:solidFill>
                    <a:srgbClr val="C65885"/>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rPr>
                <a:t>04</a:t>
              </a:r>
              <a:endParaRPr lang="zh-CN" altLang="en-US" sz="2400" dirty="0">
                <a:solidFill>
                  <a:srgbClr val="C65885"/>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endParaRPr>
            </a:p>
          </p:txBody>
        </p:sp>
      </p:grpSp>
      <p:grpSp>
        <p:nvGrpSpPr>
          <p:cNvPr id="28" name="组合 27"/>
          <p:cNvGrpSpPr/>
          <p:nvPr/>
        </p:nvGrpSpPr>
        <p:grpSpPr>
          <a:xfrm>
            <a:off x="2877692" y="2135212"/>
            <a:ext cx="1246809" cy="1552912"/>
            <a:chOff x="4043417" y="2073090"/>
            <a:chExt cx="1923258" cy="2396300"/>
          </a:xfrm>
        </p:grpSpPr>
        <p:grpSp>
          <p:nvGrpSpPr>
            <p:cNvPr id="29" name="组合 28"/>
            <p:cNvGrpSpPr/>
            <p:nvPr/>
          </p:nvGrpSpPr>
          <p:grpSpPr>
            <a:xfrm>
              <a:off x="4043417" y="2073090"/>
              <a:ext cx="1923258" cy="2396300"/>
              <a:chOff x="7380501" y="2927402"/>
              <a:chExt cx="2311887" cy="2880512"/>
            </a:xfrm>
          </p:grpSpPr>
          <p:sp>
            <p:nvSpPr>
              <p:cNvPr id="31"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2" name="椭圆 31"/>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3" name="椭圆 32"/>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0" name="文本框 139"/>
            <p:cNvSpPr txBox="1"/>
            <p:nvPr/>
          </p:nvSpPr>
          <p:spPr>
            <a:xfrm>
              <a:off x="4285877" y="2524271"/>
              <a:ext cx="783642" cy="1282312"/>
            </a:xfrm>
            <a:prstGeom prst="rect">
              <a:avLst/>
            </a:prstGeom>
            <a:noFill/>
          </p:spPr>
          <p:txBody>
            <a:bodyPr wrap="square" rtlCol="0">
              <a:spAutoFit/>
            </a:bodyPr>
            <a:lstStyle/>
            <a:p>
              <a:pPr algn="ctr"/>
              <a:r>
                <a:rPr lang="en-US" altLang="zh-CN" sz="2400" dirty="0">
                  <a:solidFill>
                    <a:srgbClr val="663A77"/>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rPr>
                <a:t>06</a:t>
              </a:r>
              <a:endParaRPr lang="zh-CN" altLang="en-US" sz="2400" dirty="0">
                <a:solidFill>
                  <a:srgbClr val="663A77"/>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endParaRPr>
            </a:p>
          </p:txBody>
        </p:sp>
      </p:grpSp>
      <p:grpSp>
        <p:nvGrpSpPr>
          <p:cNvPr id="34" name="组合 33"/>
          <p:cNvGrpSpPr/>
          <p:nvPr/>
        </p:nvGrpSpPr>
        <p:grpSpPr>
          <a:xfrm>
            <a:off x="5353734" y="2135212"/>
            <a:ext cx="1246809" cy="1552912"/>
            <a:chOff x="4043417" y="2073090"/>
            <a:chExt cx="1923258" cy="2396300"/>
          </a:xfrm>
        </p:grpSpPr>
        <p:grpSp>
          <p:nvGrpSpPr>
            <p:cNvPr id="35" name="组合 34"/>
            <p:cNvGrpSpPr/>
            <p:nvPr/>
          </p:nvGrpSpPr>
          <p:grpSpPr>
            <a:xfrm>
              <a:off x="4043417" y="2073090"/>
              <a:ext cx="1923258" cy="2396300"/>
              <a:chOff x="7380501" y="2927402"/>
              <a:chExt cx="2311887" cy="2880512"/>
            </a:xfrm>
          </p:grpSpPr>
          <p:sp>
            <p:nvSpPr>
              <p:cNvPr id="37"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8" name="椭圆 37"/>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9" name="椭圆 38"/>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6" name="文本框 145"/>
            <p:cNvSpPr txBox="1"/>
            <p:nvPr/>
          </p:nvSpPr>
          <p:spPr>
            <a:xfrm>
              <a:off x="4354331" y="2524271"/>
              <a:ext cx="715187" cy="1282312"/>
            </a:xfrm>
            <a:prstGeom prst="rect">
              <a:avLst/>
            </a:prstGeom>
            <a:noFill/>
          </p:spPr>
          <p:txBody>
            <a:bodyPr wrap="square" rtlCol="0">
              <a:spAutoFit/>
            </a:bodyPr>
            <a:lstStyle/>
            <a:p>
              <a:pPr algn="ctr"/>
              <a:r>
                <a:rPr lang="en-US" altLang="zh-CN" sz="2400" dirty="0">
                  <a:solidFill>
                    <a:srgbClr val="E87071"/>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rPr>
                <a:t>03</a:t>
              </a:r>
              <a:endParaRPr lang="zh-CN" altLang="en-US" sz="2400" dirty="0">
                <a:solidFill>
                  <a:srgbClr val="E87071"/>
                </a:solidFill>
                <a:effectLst>
                  <a:innerShdw blurRad="88900" dist="63500" dir="13500000">
                    <a:prstClr val="black">
                      <a:alpha val="50000"/>
                    </a:prstClr>
                  </a:innerShdw>
                </a:effectLst>
                <a:latin typeface="Impact" panose="020B0806030902050204" pitchFamily="34" charset="0"/>
                <a:ea typeface="Hiragino Sans GB W6" panose="020B0600000000000000" pitchFamily="34" charset="-122"/>
              </a:endParaRPr>
            </a:p>
          </p:txBody>
        </p:sp>
      </p:grpSp>
      <p:grpSp>
        <p:nvGrpSpPr>
          <p:cNvPr id="40" name="Group 11"/>
          <p:cNvGrpSpPr>
            <a:grpSpLocks noChangeAspect="1"/>
          </p:cNvGrpSpPr>
          <p:nvPr/>
        </p:nvGrpSpPr>
        <p:grpSpPr bwMode="auto">
          <a:xfrm>
            <a:off x="6146186" y="1157597"/>
            <a:ext cx="306955" cy="266714"/>
            <a:chOff x="4838" y="1902"/>
            <a:chExt cx="497" cy="432"/>
          </a:xfrm>
          <a:solidFill>
            <a:srgbClr val="01ACBE"/>
          </a:solidFill>
        </p:grpSpPr>
        <p:sp>
          <p:nvSpPr>
            <p:cNvPr id="41"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2"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44" name="等腰三角形 43"/>
          <p:cNvSpPr/>
          <p:nvPr/>
        </p:nvSpPr>
        <p:spPr>
          <a:xfrm rot="5400000">
            <a:off x="5814023" y="1465027"/>
            <a:ext cx="144913" cy="113609"/>
          </a:xfrm>
          <a:prstGeom prst="triangl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5" name="等腰三角形 44"/>
          <p:cNvSpPr/>
          <p:nvPr/>
        </p:nvSpPr>
        <p:spPr>
          <a:xfrm rot="5400000">
            <a:off x="6429412" y="2580574"/>
            <a:ext cx="144913" cy="113609"/>
          </a:xfrm>
          <a:prstGeom prst="triangl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6" name="Freeform 18"/>
          <p:cNvSpPr>
            <a:spLocks noEditPoints="1"/>
          </p:cNvSpPr>
          <p:nvPr/>
        </p:nvSpPr>
        <p:spPr bwMode="auto">
          <a:xfrm>
            <a:off x="6764703" y="2275815"/>
            <a:ext cx="303432" cy="226376"/>
          </a:xfrm>
          <a:custGeom>
            <a:avLst/>
            <a:gdLst>
              <a:gd name="T0" fmla="*/ 82 w 112"/>
              <a:gd name="T1" fmla="*/ 53 h 83"/>
              <a:gd name="T2" fmla="*/ 99 w 112"/>
              <a:gd name="T3" fmla="*/ 36 h 83"/>
              <a:gd name="T4" fmla="*/ 104 w 112"/>
              <a:gd name="T5" fmla="*/ 37 h 83"/>
              <a:gd name="T6" fmla="*/ 104 w 112"/>
              <a:gd name="T7" fmla="*/ 24 h 83"/>
              <a:gd name="T8" fmla="*/ 92 w 112"/>
              <a:gd name="T9" fmla="*/ 12 h 83"/>
              <a:gd name="T10" fmla="*/ 49 w 112"/>
              <a:gd name="T11" fmla="*/ 12 h 83"/>
              <a:gd name="T12" fmla="*/ 39 w 112"/>
              <a:gd name="T13" fmla="*/ 0 h 83"/>
              <a:gd name="T14" fmla="*/ 14 w 112"/>
              <a:gd name="T15" fmla="*/ 0 h 83"/>
              <a:gd name="T16" fmla="*/ 2 w 112"/>
              <a:gd name="T17" fmla="*/ 6 h 83"/>
              <a:gd name="T18" fmla="*/ 0 w 112"/>
              <a:gd name="T19" fmla="*/ 13 h 83"/>
              <a:gd name="T20" fmla="*/ 0 w 112"/>
              <a:gd name="T21" fmla="*/ 13 h 83"/>
              <a:gd name="T22" fmla="*/ 0 w 112"/>
              <a:gd name="T23" fmla="*/ 14 h 83"/>
              <a:gd name="T24" fmla="*/ 0 w 112"/>
              <a:gd name="T25" fmla="*/ 16 h 83"/>
              <a:gd name="T26" fmla="*/ 0 w 112"/>
              <a:gd name="T27" fmla="*/ 34 h 83"/>
              <a:gd name="T28" fmla="*/ 0 w 112"/>
              <a:gd name="T29" fmla="*/ 71 h 83"/>
              <a:gd name="T30" fmla="*/ 12 w 112"/>
              <a:gd name="T31" fmla="*/ 83 h 83"/>
              <a:gd name="T32" fmla="*/ 92 w 112"/>
              <a:gd name="T33" fmla="*/ 83 h 83"/>
              <a:gd name="T34" fmla="*/ 104 w 112"/>
              <a:gd name="T35" fmla="*/ 71 h 83"/>
              <a:gd name="T36" fmla="*/ 104 w 112"/>
              <a:gd name="T37" fmla="*/ 69 h 83"/>
              <a:gd name="T38" fmla="*/ 99 w 112"/>
              <a:gd name="T39" fmla="*/ 69 h 83"/>
              <a:gd name="T40" fmla="*/ 82 w 112"/>
              <a:gd name="T41" fmla="*/ 53 h 83"/>
              <a:gd name="T42" fmla="*/ 104 w 112"/>
              <a:gd name="T43" fmla="*/ 40 h 83"/>
              <a:gd name="T44" fmla="*/ 99 w 112"/>
              <a:gd name="T45" fmla="*/ 39 h 83"/>
              <a:gd name="T46" fmla="*/ 85 w 112"/>
              <a:gd name="T47" fmla="*/ 53 h 83"/>
              <a:gd name="T48" fmla="*/ 99 w 112"/>
              <a:gd name="T49" fmla="*/ 66 h 83"/>
              <a:gd name="T50" fmla="*/ 104 w 112"/>
              <a:gd name="T51" fmla="*/ 65 h 83"/>
              <a:gd name="T52" fmla="*/ 112 w 112"/>
              <a:gd name="T53" fmla="*/ 53 h 83"/>
              <a:gd name="T54" fmla="*/ 104 w 112"/>
              <a:gd name="T55" fmla="*/ 40 h 83"/>
              <a:gd name="T56" fmla="*/ 104 w 112"/>
              <a:gd name="T57" fmla="*/ 56 h 83"/>
              <a:gd name="T58" fmla="*/ 99 w 112"/>
              <a:gd name="T59" fmla="*/ 63 h 83"/>
              <a:gd name="T60" fmla="*/ 98 w 112"/>
              <a:gd name="T61" fmla="*/ 64 h 83"/>
              <a:gd name="T62" fmla="*/ 98 w 112"/>
              <a:gd name="T63" fmla="*/ 64 h 83"/>
              <a:gd name="T64" fmla="*/ 97 w 112"/>
              <a:gd name="T65" fmla="*/ 63 h 83"/>
              <a:gd name="T66" fmla="*/ 89 w 112"/>
              <a:gd name="T67" fmla="*/ 53 h 83"/>
              <a:gd name="T68" fmla="*/ 89 w 112"/>
              <a:gd name="T69" fmla="*/ 53 h 83"/>
              <a:gd name="T70" fmla="*/ 93 w 112"/>
              <a:gd name="T71" fmla="*/ 53 h 83"/>
              <a:gd name="T72" fmla="*/ 98 w 112"/>
              <a:gd name="T73" fmla="*/ 59 h 83"/>
              <a:gd name="T74" fmla="*/ 104 w 112"/>
              <a:gd name="T75" fmla="*/ 50 h 83"/>
              <a:gd name="T76" fmla="*/ 107 w 112"/>
              <a:gd name="T77" fmla="*/ 45 h 83"/>
              <a:gd name="T78" fmla="*/ 109 w 112"/>
              <a:gd name="T79" fmla="*/ 45 h 83"/>
              <a:gd name="T80" fmla="*/ 110 w 112"/>
              <a:gd name="T81" fmla="*/ 47 h 83"/>
              <a:gd name="T82" fmla="*/ 104 w 112"/>
              <a:gd name="T83"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83">
                <a:moveTo>
                  <a:pt x="82" y="53"/>
                </a:moveTo>
                <a:cubicBezTo>
                  <a:pt x="82" y="44"/>
                  <a:pt x="90" y="36"/>
                  <a:pt x="99" y="36"/>
                </a:cubicBezTo>
                <a:cubicBezTo>
                  <a:pt x="100" y="36"/>
                  <a:pt x="102" y="37"/>
                  <a:pt x="104" y="37"/>
                </a:cubicBezTo>
                <a:cubicBezTo>
                  <a:pt x="104" y="24"/>
                  <a:pt x="104" y="24"/>
                  <a:pt x="104" y="24"/>
                </a:cubicBezTo>
                <a:cubicBezTo>
                  <a:pt x="104" y="17"/>
                  <a:pt x="99" y="12"/>
                  <a:pt x="92" y="12"/>
                </a:cubicBezTo>
                <a:cubicBezTo>
                  <a:pt x="49" y="12"/>
                  <a:pt x="49" y="12"/>
                  <a:pt x="49" y="12"/>
                </a:cubicBezTo>
                <a:cubicBezTo>
                  <a:pt x="48" y="5"/>
                  <a:pt x="43" y="0"/>
                  <a:pt x="39" y="0"/>
                </a:cubicBezTo>
                <a:cubicBezTo>
                  <a:pt x="14" y="0"/>
                  <a:pt x="14" y="0"/>
                  <a:pt x="14" y="0"/>
                </a:cubicBezTo>
                <a:cubicBezTo>
                  <a:pt x="8" y="0"/>
                  <a:pt x="4" y="2"/>
                  <a:pt x="2" y="6"/>
                </a:cubicBezTo>
                <a:cubicBezTo>
                  <a:pt x="1" y="8"/>
                  <a:pt x="0" y="10"/>
                  <a:pt x="0" y="13"/>
                </a:cubicBezTo>
                <a:cubicBezTo>
                  <a:pt x="0" y="13"/>
                  <a:pt x="0" y="13"/>
                  <a:pt x="0" y="13"/>
                </a:cubicBezTo>
                <a:cubicBezTo>
                  <a:pt x="0" y="14"/>
                  <a:pt x="0" y="14"/>
                  <a:pt x="0" y="14"/>
                </a:cubicBezTo>
                <a:cubicBezTo>
                  <a:pt x="0" y="16"/>
                  <a:pt x="0" y="16"/>
                  <a:pt x="0" y="16"/>
                </a:cubicBezTo>
                <a:cubicBezTo>
                  <a:pt x="0" y="34"/>
                  <a:pt x="0" y="34"/>
                  <a:pt x="0" y="34"/>
                </a:cubicBezTo>
                <a:cubicBezTo>
                  <a:pt x="0" y="71"/>
                  <a:pt x="0" y="71"/>
                  <a:pt x="0" y="71"/>
                </a:cubicBezTo>
                <a:cubicBezTo>
                  <a:pt x="0" y="78"/>
                  <a:pt x="5" y="83"/>
                  <a:pt x="12" y="83"/>
                </a:cubicBezTo>
                <a:cubicBezTo>
                  <a:pt x="92" y="83"/>
                  <a:pt x="92" y="83"/>
                  <a:pt x="92" y="83"/>
                </a:cubicBezTo>
                <a:cubicBezTo>
                  <a:pt x="99" y="83"/>
                  <a:pt x="104" y="78"/>
                  <a:pt x="104" y="71"/>
                </a:cubicBezTo>
                <a:cubicBezTo>
                  <a:pt x="104" y="69"/>
                  <a:pt x="104" y="69"/>
                  <a:pt x="104" y="69"/>
                </a:cubicBezTo>
                <a:cubicBezTo>
                  <a:pt x="102" y="69"/>
                  <a:pt x="100" y="69"/>
                  <a:pt x="99" y="69"/>
                </a:cubicBezTo>
                <a:cubicBezTo>
                  <a:pt x="90" y="69"/>
                  <a:pt x="82" y="62"/>
                  <a:pt x="82" y="53"/>
                </a:cubicBezTo>
                <a:close/>
                <a:moveTo>
                  <a:pt x="104" y="40"/>
                </a:moveTo>
                <a:cubicBezTo>
                  <a:pt x="102" y="40"/>
                  <a:pt x="101" y="39"/>
                  <a:pt x="99" y="39"/>
                </a:cubicBezTo>
                <a:cubicBezTo>
                  <a:pt x="91" y="39"/>
                  <a:pt x="85" y="45"/>
                  <a:pt x="85" y="53"/>
                </a:cubicBezTo>
                <a:cubicBezTo>
                  <a:pt x="85" y="60"/>
                  <a:pt x="91" y="66"/>
                  <a:pt x="99" y="66"/>
                </a:cubicBezTo>
                <a:cubicBezTo>
                  <a:pt x="101" y="66"/>
                  <a:pt x="102" y="66"/>
                  <a:pt x="104" y="65"/>
                </a:cubicBezTo>
                <a:cubicBezTo>
                  <a:pt x="109" y="63"/>
                  <a:pt x="112" y="59"/>
                  <a:pt x="112" y="53"/>
                </a:cubicBezTo>
                <a:cubicBezTo>
                  <a:pt x="112" y="47"/>
                  <a:pt x="109" y="42"/>
                  <a:pt x="104" y="40"/>
                </a:cubicBezTo>
                <a:close/>
                <a:moveTo>
                  <a:pt x="104" y="56"/>
                </a:moveTo>
                <a:cubicBezTo>
                  <a:pt x="99" y="63"/>
                  <a:pt x="99" y="63"/>
                  <a:pt x="99" y="63"/>
                </a:cubicBezTo>
                <a:cubicBezTo>
                  <a:pt x="99" y="63"/>
                  <a:pt x="99" y="64"/>
                  <a:pt x="98" y="64"/>
                </a:cubicBezTo>
                <a:cubicBezTo>
                  <a:pt x="98" y="64"/>
                  <a:pt x="98" y="64"/>
                  <a:pt x="98" y="64"/>
                </a:cubicBezTo>
                <a:cubicBezTo>
                  <a:pt x="97" y="64"/>
                  <a:pt x="97" y="63"/>
                  <a:pt x="97" y="63"/>
                </a:cubicBezTo>
                <a:cubicBezTo>
                  <a:pt x="89" y="53"/>
                  <a:pt x="89" y="53"/>
                  <a:pt x="89" y="53"/>
                </a:cubicBezTo>
                <a:cubicBezTo>
                  <a:pt x="89" y="53"/>
                  <a:pt x="89" y="53"/>
                  <a:pt x="89" y="53"/>
                </a:cubicBezTo>
                <a:cubicBezTo>
                  <a:pt x="93" y="53"/>
                  <a:pt x="93" y="53"/>
                  <a:pt x="93" y="53"/>
                </a:cubicBezTo>
                <a:cubicBezTo>
                  <a:pt x="98" y="59"/>
                  <a:pt x="98" y="59"/>
                  <a:pt x="98" y="59"/>
                </a:cubicBezTo>
                <a:cubicBezTo>
                  <a:pt x="104" y="50"/>
                  <a:pt x="104" y="50"/>
                  <a:pt x="104" y="50"/>
                </a:cubicBezTo>
                <a:cubicBezTo>
                  <a:pt x="107" y="45"/>
                  <a:pt x="107" y="45"/>
                  <a:pt x="107" y="45"/>
                </a:cubicBezTo>
                <a:cubicBezTo>
                  <a:pt x="107" y="44"/>
                  <a:pt x="108" y="44"/>
                  <a:pt x="109" y="45"/>
                </a:cubicBezTo>
                <a:cubicBezTo>
                  <a:pt x="110" y="45"/>
                  <a:pt x="110" y="46"/>
                  <a:pt x="110" y="47"/>
                </a:cubicBezTo>
                <a:lnTo>
                  <a:pt x="104" y="56"/>
                </a:lnTo>
                <a:close/>
              </a:path>
            </a:pathLst>
          </a:custGeom>
          <a:solidFill>
            <a:srgbClr val="E87071"/>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等腰三角形 46"/>
          <p:cNvSpPr/>
          <p:nvPr/>
        </p:nvSpPr>
        <p:spPr>
          <a:xfrm rot="5400000">
            <a:off x="5809830" y="3670286"/>
            <a:ext cx="144913" cy="113609"/>
          </a:xfrm>
          <a:prstGeom prst="triangl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48" name="Group 4"/>
          <p:cNvGrpSpPr>
            <a:grpSpLocks noChangeAspect="1"/>
          </p:cNvGrpSpPr>
          <p:nvPr/>
        </p:nvGrpSpPr>
        <p:grpSpPr bwMode="auto">
          <a:xfrm>
            <a:off x="6211066" y="3324565"/>
            <a:ext cx="215505" cy="316331"/>
            <a:chOff x="3540" y="531"/>
            <a:chExt cx="348" cy="511"/>
          </a:xfrm>
          <a:solidFill>
            <a:srgbClr val="C65885"/>
          </a:solidFill>
        </p:grpSpPr>
        <p:sp>
          <p:nvSpPr>
            <p:cNvPr id="49" name="Freeform 5"/>
            <p:cNvSpPr>
              <a:spLocks/>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6"/>
            <p:cNvSpPr>
              <a:spLocks/>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1" name="Freeform 7"/>
            <p:cNvSpPr>
              <a:spLocks/>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3" name="等腰三角形 52"/>
          <p:cNvSpPr/>
          <p:nvPr/>
        </p:nvSpPr>
        <p:spPr>
          <a:xfrm rot="16200000" flipH="1">
            <a:off x="2520870" y="2580574"/>
            <a:ext cx="144913" cy="113609"/>
          </a:xfrm>
          <a:prstGeom prst="triangl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4" name="等腰三角形 53"/>
          <p:cNvSpPr/>
          <p:nvPr/>
        </p:nvSpPr>
        <p:spPr>
          <a:xfrm rot="16200000" flipH="1">
            <a:off x="3085845" y="1462297"/>
            <a:ext cx="144913" cy="113609"/>
          </a:xfrm>
          <a:prstGeom prst="triangl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5" name="等腰三角形 54"/>
          <p:cNvSpPr/>
          <p:nvPr/>
        </p:nvSpPr>
        <p:spPr>
          <a:xfrm rot="16200000" flipH="1">
            <a:off x="3082491" y="3670286"/>
            <a:ext cx="144913" cy="113609"/>
          </a:xfrm>
          <a:prstGeom prst="triangl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6" name="组合 55"/>
          <p:cNvGrpSpPr/>
          <p:nvPr/>
        </p:nvGrpSpPr>
        <p:grpSpPr>
          <a:xfrm>
            <a:off x="1416711" y="2254541"/>
            <a:ext cx="281157" cy="254314"/>
            <a:chOff x="8578850" y="285750"/>
            <a:chExt cx="817563" cy="739775"/>
          </a:xfrm>
          <a:solidFill>
            <a:srgbClr val="663A77"/>
          </a:solidFill>
        </p:grpSpPr>
        <p:sp>
          <p:nvSpPr>
            <p:cNvPr id="57" name="Freeform 35"/>
            <p:cNvSpPr>
              <a:spLocks/>
            </p:cNvSpPr>
            <p:nvPr/>
          </p:nvSpPr>
          <p:spPr bwMode="auto">
            <a:xfrm>
              <a:off x="8578850" y="530225"/>
              <a:ext cx="615950" cy="495300"/>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6"/>
            <p:cNvSpPr>
              <a:spLocks/>
            </p:cNvSpPr>
            <p:nvPr/>
          </p:nvSpPr>
          <p:spPr bwMode="auto">
            <a:xfrm>
              <a:off x="8777288" y="285750"/>
              <a:ext cx="619125" cy="469900"/>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9" name="Freeform 32"/>
          <p:cNvSpPr>
            <a:spLocks noEditPoints="1"/>
          </p:cNvSpPr>
          <p:nvPr/>
        </p:nvSpPr>
        <p:spPr bwMode="auto">
          <a:xfrm>
            <a:off x="1915388" y="1158601"/>
            <a:ext cx="314334" cy="224911"/>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rgbClr val="FFB850"/>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60" name="组合 59"/>
          <p:cNvGrpSpPr/>
          <p:nvPr/>
        </p:nvGrpSpPr>
        <p:grpSpPr>
          <a:xfrm>
            <a:off x="2011983" y="3355952"/>
            <a:ext cx="245084" cy="276487"/>
            <a:chOff x="10815638" y="1174750"/>
            <a:chExt cx="728663" cy="822325"/>
          </a:xfrm>
          <a:solidFill>
            <a:srgbClr val="00AF92"/>
          </a:solidFill>
        </p:grpSpPr>
        <p:sp>
          <p:nvSpPr>
            <p:cNvPr id="61"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34"/>
            <p:cNvSpPr>
              <a:spLocks/>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3" name="组合 62"/>
          <p:cNvGrpSpPr/>
          <p:nvPr/>
        </p:nvGrpSpPr>
        <p:grpSpPr>
          <a:xfrm>
            <a:off x="4323409" y="2120489"/>
            <a:ext cx="424352" cy="128406"/>
            <a:chOff x="6149305" y="3065915"/>
            <a:chExt cx="565728" cy="171248"/>
          </a:xfrm>
        </p:grpSpPr>
        <p:pic>
          <p:nvPicPr>
            <p:cNvPr id="64" name="图片 63"/>
            <p:cNvPicPr>
              <a:picLocks noChangeAspect="1"/>
            </p:cNvPicPr>
            <p:nvPr/>
          </p:nvPicPr>
          <p:blipFill>
            <a:blip r:embed="rId3"/>
            <a:stretch>
              <a:fillRect/>
            </a:stretch>
          </p:blipFill>
          <p:spPr>
            <a:xfrm>
              <a:off x="6149305" y="3065915"/>
              <a:ext cx="164161" cy="171248"/>
            </a:xfrm>
            <a:prstGeom prst="rect">
              <a:avLst/>
            </a:prstGeom>
          </p:spPr>
        </p:pic>
        <p:pic>
          <p:nvPicPr>
            <p:cNvPr id="65" name="图片 64"/>
            <p:cNvPicPr>
              <a:picLocks noChangeAspect="1"/>
            </p:cNvPicPr>
            <p:nvPr/>
          </p:nvPicPr>
          <p:blipFill>
            <a:blip r:embed="rId3"/>
            <a:stretch>
              <a:fillRect/>
            </a:stretch>
          </p:blipFill>
          <p:spPr>
            <a:xfrm>
              <a:off x="6350768" y="3065915"/>
              <a:ext cx="164161" cy="171248"/>
            </a:xfrm>
            <a:prstGeom prst="rect">
              <a:avLst/>
            </a:prstGeom>
          </p:spPr>
        </p:pic>
        <p:pic>
          <p:nvPicPr>
            <p:cNvPr id="66" name="图片 65"/>
            <p:cNvPicPr>
              <a:picLocks noChangeAspect="1"/>
            </p:cNvPicPr>
            <p:nvPr/>
          </p:nvPicPr>
          <p:blipFill>
            <a:blip r:embed="rId3"/>
            <a:stretch>
              <a:fillRect/>
            </a:stretch>
          </p:blipFill>
          <p:spPr>
            <a:xfrm>
              <a:off x="6550872" y="3065915"/>
              <a:ext cx="164161" cy="171248"/>
            </a:xfrm>
            <a:prstGeom prst="rect">
              <a:avLst/>
            </a:prstGeom>
          </p:spPr>
        </p:pic>
      </p:grpSp>
      <p:grpSp>
        <p:nvGrpSpPr>
          <p:cNvPr id="67" name="组合 66"/>
          <p:cNvGrpSpPr/>
          <p:nvPr/>
        </p:nvGrpSpPr>
        <p:grpSpPr>
          <a:xfrm>
            <a:off x="4323409" y="3031914"/>
            <a:ext cx="424352" cy="128406"/>
            <a:chOff x="5369268" y="3235643"/>
            <a:chExt cx="565728" cy="171248"/>
          </a:xfrm>
        </p:grpSpPr>
        <p:pic>
          <p:nvPicPr>
            <p:cNvPr id="68" name="图片 67"/>
            <p:cNvPicPr>
              <a:picLocks noChangeAspect="1"/>
            </p:cNvPicPr>
            <p:nvPr/>
          </p:nvPicPr>
          <p:blipFill>
            <a:blip r:embed="rId3"/>
            <a:stretch>
              <a:fillRect/>
            </a:stretch>
          </p:blipFill>
          <p:spPr>
            <a:xfrm>
              <a:off x="5369268" y="3235643"/>
              <a:ext cx="164161" cy="171248"/>
            </a:xfrm>
            <a:prstGeom prst="rect">
              <a:avLst/>
            </a:prstGeom>
          </p:spPr>
        </p:pic>
        <p:pic>
          <p:nvPicPr>
            <p:cNvPr id="69" name="图片 68"/>
            <p:cNvPicPr>
              <a:picLocks noChangeAspect="1"/>
            </p:cNvPicPr>
            <p:nvPr/>
          </p:nvPicPr>
          <p:blipFill>
            <a:blip r:embed="rId3"/>
            <a:stretch>
              <a:fillRect/>
            </a:stretch>
          </p:blipFill>
          <p:spPr>
            <a:xfrm>
              <a:off x="5570731" y="3235643"/>
              <a:ext cx="164161" cy="171248"/>
            </a:xfrm>
            <a:prstGeom prst="rect">
              <a:avLst/>
            </a:prstGeom>
          </p:spPr>
        </p:pic>
        <p:pic>
          <p:nvPicPr>
            <p:cNvPr id="70" name="图片 69"/>
            <p:cNvPicPr>
              <a:picLocks noChangeAspect="1"/>
            </p:cNvPicPr>
            <p:nvPr/>
          </p:nvPicPr>
          <p:blipFill>
            <a:blip r:embed="rId3"/>
            <a:stretch>
              <a:fillRect/>
            </a:stretch>
          </p:blipFill>
          <p:spPr>
            <a:xfrm>
              <a:off x="5770835" y="3235643"/>
              <a:ext cx="164161" cy="171248"/>
            </a:xfrm>
            <a:prstGeom prst="rect">
              <a:avLst/>
            </a:prstGeom>
          </p:spPr>
        </p:pic>
      </p:grpSp>
      <p:grpSp>
        <p:nvGrpSpPr>
          <p:cNvPr id="71" name="组合 70"/>
          <p:cNvGrpSpPr/>
          <p:nvPr/>
        </p:nvGrpSpPr>
        <p:grpSpPr>
          <a:xfrm>
            <a:off x="1722414" y="1186335"/>
            <a:ext cx="1278685" cy="857287"/>
            <a:chOff x="2296253" y="1582147"/>
            <a:chExt cx="1704691" cy="1143315"/>
          </a:xfrm>
        </p:grpSpPr>
        <p:sp>
          <p:nvSpPr>
            <p:cNvPr id="72" name="文本框 153"/>
            <p:cNvSpPr txBox="1"/>
            <p:nvPr/>
          </p:nvSpPr>
          <p:spPr>
            <a:xfrm>
              <a:off x="2942595" y="1582147"/>
              <a:ext cx="1058349" cy="369418"/>
            </a:xfrm>
            <a:prstGeom prst="rect">
              <a:avLst/>
            </a:prstGeom>
            <a:noFill/>
          </p:spPr>
          <p:txBody>
            <a:bodyPr wrap="square" rtlCol="0">
              <a:spAutoFit/>
            </a:bodyPr>
            <a:lstStyle/>
            <a:p>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73" name="文本框 113"/>
            <p:cNvSpPr txBox="1"/>
            <p:nvPr/>
          </p:nvSpPr>
          <p:spPr>
            <a:xfrm>
              <a:off x="2296253" y="1909664"/>
              <a:ext cx="1540170" cy="815798"/>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4" name="组合 73"/>
          <p:cNvGrpSpPr/>
          <p:nvPr/>
        </p:nvGrpSpPr>
        <p:grpSpPr>
          <a:xfrm>
            <a:off x="1223192" y="2273114"/>
            <a:ext cx="1575705" cy="878018"/>
            <a:chOff x="1630710" y="3031521"/>
            <a:chExt cx="2100667" cy="1170963"/>
          </a:xfrm>
        </p:grpSpPr>
        <p:sp>
          <p:nvSpPr>
            <p:cNvPr id="75" name="文本框 167"/>
            <p:cNvSpPr txBox="1"/>
            <p:nvPr/>
          </p:nvSpPr>
          <p:spPr>
            <a:xfrm>
              <a:off x="2237528" y="3031521"/>
              <a:ext cx="1493849" cy="369418"/>
            </a:xfrm>
            <a:prstGeom prst="rect">
              <a:avLst/>
            </a:prstGeom>
            <a:noFill/>
          </p:spPr>
          <p:txBody>
            <a:bodyPr wrap="square" rtlCol="0">
              <a:spAutoFit/>
            </a:bodyPr>
            <a:lstStyle/>
            <a:p>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76" name="文本框 113"/>
            <p:cNvSpPr txBox="1"/>
            <p:nvPr/>
          </p:nvSpPr>
          <p:spPr>
            <a:xfrm>
              <a:off x="1630710" y="3386687"/>
              <a:ext cx="1540171" cy="815797"/>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7" name="组合 76"/>
          <p:cNvGrpSpPr/>
          <p:nvPr/>
        </p:nvGrpSpPr>
        <p:grpSpPr>
          <a:xfrm>
            <a:off x="1796331" y="3396836"/>
            <a:ext cx="1566627" cy="894687"/>
            <a:chOff x="2394796" y="4530162"/>
            <a:chExt cx="2088564" cy="1193191"/>
          </a:xfrm>
        </p:grpSpPr>
        <p:sp>
          <p:nvSpPr>
            <p:cNvPr id="78" name="文本框 171"/>
            <p:cNvSpPr txBox="1"/>
            <p:nvPr/>
          </p:nvSpPr>
          <p:spPr>
            <a:xfrm>
              <a:off x="2989511" y="4530162"/>
              <a:ext cx="1493849" cy="369417"/>
            </a:xfrm>
            <a:prstGeom prst="rect">
              <a:avLst/>
            </a:prstGeom>
            <a:noFill/>
          </p:spPr>
          <p:txBody>
            <a:bodyPr wrap="square" rtlCol="0">
              <a:spAutoFit/>
            </a:bodyPr>
            <a:lstStyle/>
            <a:p>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79" name="文本框 113"/>
            <p:cNvSpPr txBox="1"/>
            <p:nvPr/>
          </p:nvSpPr>
          <p:spPr>
            <a:xfrm>
              <a:off x="2394796" y="4907557"/>
              <a:ext cx="1540170" cy="815796"/>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80" name="组合 79"/>
          <p:cNvGrpSpPr/>
          <p:nvPr/>
        </p:nvGrpSpPr>
        <p:grpSpPr>
          <a:xfrm>
            <a:off x="6253795" y="3413375"/>
            <a:ext cx="1320875" cy="930324"/>
            <a:chOff x="8337307" y="4552221"/>
            <a:chExt cx="1760938" cy="1240720"/>
          </a:xfrm>
        </p:grpSpPr>
        <p:sp>
          <p:nvSpPr>
            <p:cNvPr id="81" name="文本框 87"/>
            <p:cNvSpPr txBox="1"/>
            <p:nvPr/>
          </p:nvSpPr>
          <p:spPr>
            <a:xfrm>
              <a:off x="8604396" y="4552221"/>
              <a:ext cx="1493849" cy="369418"/>
            </a:xfrm>
            <a:prstGeom prst="rect">
              <a:avLst/>
            </a:prstGeom>
            <a:noFill/>
          </p:spPr>
          <p:txBody>
            <a:bodyPr wrap="square" rtlCol="0">
              <a:spAutoFit/>
            </a:bodyPr>
            <a:lstStyle/>
            <a:p>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82" name="文本框 113"/>
            <p:cNvSpPr txBox="1"/>
            <p:nvPr/>
          </p:nvSpPr>
          <p:spPr>
            <a:xfrm>
              <a:off x="8337307" y="4977144"/>
              <a:ext cx="1540169" cy="815797"/>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83" name="组合 82"/>
          <p:cNvGrpSpPr/>
          <p:nvPr/>
        </p:nvGrpSpPr>
        <p:grpSpPr>
          <a:xfrm>
            <a:off x="6764703" y="2285572"/>
            <a:ext cx="1410497" cy="897969"/>
            <a:chOff x="9018430" y="3048134"/>
            <a:chExt cx="1880417" cy="1197568"/>
          </a:xfrm>
        </p:grpSpPr>
        <p:sp>
          <p:nvSpPr>
            <p:cNvPr id="84" name="文本框 78"/>
            <p:cNvSpPr txBox="1"/>
            <p:nvPr/>
          </p:nvSpPr>
          <p:spPr>
            <a:xfrm>
              <a:off x="9404998" y="3048134"/>
              <a:ext cx="1493849" cy="369417"/>
            </a:xfrm>
            <a:prstGeom prst="rect">
              <a:avLst/>
            </a:prstGeom>
            <a:noFill/>
          </p:spPr>
          <p:txBody>
            <a:bodyPr wrap="square" rtlCol="0">
              <a:spAutoFit/>
            </a:bodyPr>
            <a:lstStyle/>
            <a:p>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85" name="文本框 113"/>
            <p:cNvSpPr txBox="1"/>
            <p:nvPr/>
          </p:nvSpPr>
          <p:spPr>
            <a:xfrm>
              <a:off x="9018430" y="3429906"/>
              <a:ext cx="1540169" cy="815796"/>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86" name="组合 85"/>
          <p:cNvGrpSpPr/>
          <p:nvPr/>
        </p:nvGrpSpPr>
        <p:grpSpPr>
          <a:xfrm>
            <a:off x="6138378" y="1184309"/>
            <a:ext cx="1430959" cy="905045"/>
            <a:chOff x="8183438" y="1579445"/>
            <a:chExt cx="1907697" cy="1207006"/>
          </a:xfrm>
        </p:grpSpPr>
        <p:sp>
          <p:nvSpPr>
            <p:cNvPr id="87" name="文本框 60"/>
            <p:cNvSpPr txBox="1"/>
            <p:nvPr/>
          </p:nvSpPr>
          <p:spPr>
            <a:xfrm>
              <a:off x="8597285" y="1579445"/>
              <a:ext cx="1493850" cy="369417"/>
            </a:xfrm>
            <a:prstGeom prst="rect">
              <a:avLst/>
            </a:prstGeom>
            <a:noFill/>
          </p:spPr>
          <p:txBody>
            <a:bodyPr wrap="square" rtlCol="0">
              <a:spAutoFit/>
            </a:bodyPr>
            <a:lstStyle/>
            <a:p>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添加标题</a:t>
              </a:r>
            </a:p>
          </p:txBody>
        </p:sp>
        <p:sp>
          <p:nvSpPr>
            <p:cNvPr id="88" name="文本框 113"/>
            <p:cNvSpPr txBox="1"/>
            <p:nvPr/>
          </p:nvSpPr>
          <p:spPr>
            <a:xfrm>
              <a:off x="8183438" y="1970655"/>
              <a:ext cx="1540170" cy="815796"/>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sp>
        <p:nvSpPr>
          <p:cNvPr id="89" name="文本框 153"/>
          <p:cNvSpPr txBox="1"/>
          <p:nvPr/>
        </p:nvSpPr>
        <p:spPr>
          <a:xfrm>
            <a:off x="4296943" y="1909615"/>
            <a:ext cx="713697" cy="1384995"/>
          </a:xfrm>
          <a:prstGeom prst="rect">
            <a:avLst/>
          </a:prstGeom>
          <a:noFill/>
        </p:spPr>
        <p:txBody>
          <a:bodyPr wrap="square" rtlCol="0">
            <a:spAutoFit/>
          </a:bodyPr>
          <a:lstStyle/>
          <a:p>
            <a:r>
              <a:rPr lang="zh-CN" altLang="en-US" sz="2100" b="1" dirty="0">
                <a:solidFill>
                  <a:schemeClr val="accent5"/>
                </a:solidFill>
                <a:latin typeface="微软雅黑" panose="020B0503020204020204" pitchFamily="34" charset="-122"/>
                <a:ea typeface="微软雅黑" panose="020B0503020204020204" pitchFamily="34" charset="-122"/>
              </a:rPr>
              <a:t>添加</a:t>
            </a:r>
            <a:r>
              <a:rPr lang="en-US" altLang="zh-CN" sz="2100" b="1" dirty="0">
                <a:solidFill>
                  <a:schemeClr val="accent5"/>
                </a:solidFill>
                <a:latin typeface="微软雅黑" panose="020B0503020204020204" pitchFamily="34" charset="-122"/>
                <a:ea typeface="微软雅黑" panose="020B0503020204020204" pitchFamily="34" charset="-122"/>
              </a:rPr>
              <a:t>         </a:t>
            </a:r>
            <a:r>
              <a:rPr lang="zh-CN" altLang="en-US" sz="2100" b="1" dirty="0">
                <a:solidFill>
                  <a:schemeClr val="accent5"/>
                </a:solidFill>
                <a:latin typeface="微软雅黑" panose="020B0503020204020204" pitchFamily="34" charset="-122"/>
                <a:ea typeface="微软雅黑" panose="020B0503020204020204" pitchFamily="34" charset="-122"/>
              </a:rPr>
              <a:t>标题</a:t>
            </a:r>
          </a:p>
        </p:txBody>
      </p:sp>
    </p:spTree>
    <p:extLst>
      <p:ext uri="{BB962C8B-B14F-4D97-AF65-F5344CB8AC3E}">
        <p14:creationId xmlns:p14="http://schemas.microsoft.com/office/powerpoint/2010/main" val="13618440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400"/>
                            </p:stCondLst>
                            <p:childTnLst>
                              <p:par>
                                <p:cTn id="15" presetID="10" presetClass="entr" presetSubtype="0"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par>
                                <p:cTn id="18" presetID="10" presetClass="entr" presetSubtype="0" fill="hold" nodeType="with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par>
                          <p:cTn id="21" fill="hold">
                            <p:stCondLst>
                              <p:cond delay="1900"/>
                            </p:stCondLst>
                            <p:childTnLst>
                              <p:par>
                                <p:cTn id="22" presetID="14" presetClass="entr" presetSubtype="10" fill="hold" grpId="0"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randombar(horizontal)">
                                      <p:cBhvr>
                                        <p:cTn id="24" dur="500"/>
                                        <p:tgtEl>
                                          <p:spTgt spid="89"/>
                                        </p:tgtEl>
                                      </p:cBhvr>
                                    </p:animEffect>
                                  </p:childTnLst>
                                </p:cTn>
                              </p:par>
                            </p:childTnLst>
                          </p:cTn>
                        </p:par>
                        <p:par>
                          <p:cTn id="25" fill="hold">
                            <p:stCondLst>
                              <p:cond delay="24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par>
                                <p:cTn id="29" presetID="42" presetClass="path" presetSubtype="0" accel="50000" decel="50000" fill="hold" nodeType="withEffect">
                                  <p:stCondLst>
                                    <p:cond delay="0"/>
                                  </p:stCondLst>
                                  <p:childTnLst>
                                    <p:animMotion origin="layout" path="M -0.10287 0.1456 L 4.375E-6 3.7037E-6 " pathEditMode="relative" rAng="0" ptsTypes="AA">
                                      <p:cBhvr>
                                        <p:cTn id="30" dur="1000" fill="hold"/>
                                        <p:tgtEl>
                                          <p:spTgt spid="10"/>
                                        </p:tgtEl>
                                        <p:attrNameLst>
                                          <p:attrName>ppt_x</p:attrName>
                                          <p:attrName>ppt_y</p:attrName>
                                        </p:attrNameLst>
                                      </p:cBhvr>
                                      <p:rCtr x="5143" y="-7292"/>
                                    </p:animMotion>
                                  </p:childTnLst>
                                </p:cTn>
                              </p:par>
                              <p:par>
                                <p:cTn id="31" presetID="10"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childTnLst>
                                </p:cTn>
                              </p:par>
                              <p:par>
                                <p:cTn id="34" presetID="42" presetClass="path" presetSubtype="0" accel="50000" decel="50000" fill="hold" nodeType="withEffect">
                                  <p:stCondLst>
                                    <p:cond delay="0"/>
                                  </p:stCondLst>
                                  <p:childTnLst>
                                    <p:animMotion origin="layout" path="M 0.05091 0.1456 L 1.04167E-6 3.7037E-6 " pathEditMode="relative" rAng="0" ptsTypes="AA">
                                      <p:cBhvr>
                                        <p:cTn id="35" dur="1000" fill="hold"/>
                                        <p:tgtEl>
                                          <p:spTgt spid="4"/>
                                        </p:tgtEl>
                                        <p:attrNameLst>
                                          <p:attrName>ppt_x</p:attrName>
                                          <p:attrName>ppt_y</p:attrName>
                                        </p:attrNameLst>
                                      </p:cBhvr>
                                      <p:rCtr x="-2552" y="-7292"/>
                                    </p:animMotion>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childTnLst>
                                </p:cTn>
                              </p:par>
                              <p:par>
                                <p:cTn id="39" presetID="42" presetClass="path" presetSubtype="0" accel="50000" decel="50000" fill="hold" nodeType="withEffect">
                                  <p:stCondLst>
                                    <p:cond delay="0"/>
                                  </p:stCondLst>
                                  <p:childTnLst>
                                    <p:animMotion origin="layout" path="M 0.1112 -0.05555 L -2.5E-6 -3.7037E-6 " pathEditMode="relative" rAng="0" ptsTypes="AA">
                                      <p:cBhvr>
                                        <p:cTn id="40" dur="1000" fill="hold"/>
                                        <p:tgtEl>
                                          <p:spTgt spid="28"/>
                                        </p:tgtEl>
                                        <p:attrNameLst>
                                          <p:attrName>ppt_x</p:attrName>
                                          <p:attrName>ppt_y</p:attrName>
                                        </p:attrNameLst>
                                      </p:cBhvr>
                                      <p:rCtr x="-5560" y="2778"/>
                                    </p:animMotion>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par>
                                <p:cTn id="44" presetID="42" presetClass="path" presetSubtype="0" accel="50000" decel="50000" fill="hold" nodeType="withEffect">
                                  <p:stCondLst>
                                    <p:cond delay="0"/>
                                  </p:stCondLst>
                                  <p:childTnLst>
                                    <p:animMotion origin="layout" path="M 0.05091 -0.27246 L 1.04167E-6 4.81481E-6 " pathEditMode="relative" rAng="0" ptsTypes="AA">
                                      <p:cBhvr>
                                        <p:cTn id="45" dur="1000" fill="hold"/>
                                        <p:tgtEl>
                                          <p:spTgt spid="16"/>
                                        </p:tgtEl>
                                        <p:attrNameLst>
                                          <p:attrName>ppt_x</p:attrName>
                                          <p:attrName>ppt_y</p:attrName>
                                        </p:attrNameLst>
                                      </p:cBhvr>
                                      <p:rCtr x="-2552" y="13611"/>
                                    </p:animMotion>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childTnLst>
                                </p:cTn>
                              </p:par>
                              <p:par>
                                <p:cTn id="49" presetID="42" presetClass="path" presetSubtype="0" accel="50000" decel="50000" fill="hold" nodeType="withEffect">
                                  <p:stCondLst>
                                    <p:cond delay="0"/>
                                  </p:stCondLst>
                                  <p:childTnLst>
                                    <p:animMotion origin="layout" path="M -0.09701 -0.26204 L 4.375E-6 4.81481E-6 " pathEditMode="relative" rAng="0" ptsTypes="AA">
                                      <p:cBhvr>
                                        <p:cTn id="50" dur="1000" fill="hold"/>
                                        <p:tgtEl>
                                          <p:spTgt spid="22"/>
                                        </p:tgtEl>
                                        <p:attrNameLst>
                                          <p:attrName>ppt_x</p:attrName>
                                          <p:attrName>ppt_y</p:attrName>
                                        </p:attrNameLst>
                                      </p:cBhvr>
                                      <p:rCtr x="4844" y="13102"/>
                                    </p:animMotion>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childTnLst>
                                </p:cTn>
                              </p:par>
                              <p:par>
                                <p:cTn id="54" presetID="42" presetClass="path" presetSubtype="0" accel="50000" decel="50000" fill="hold" nodeType="withEffect">
                                  <p:stCondLst>
                                    <p:cond delay="0"/>
                                  </p:stCondLst>
                                  <p:childTnLst>
                                    <p:animMotion origin="layout" path="M -0.15951 -0.05555 L 4.375E-6 -3.7037E-6 " pathEditMode="relative" rAng="0" ptsTypes="AA">
                                      <p:cBhvr>
                                        <p:cTn id="55" dur="1000" fill="hold"/>
                                        <p:tgtEl>
                                          <p:spTgt spid="34"/>
                                        </p:tgtEl>
                                        <p:attrNameLst>
                                          <p:attrName>ppt_x</p:attrName>
                                          <p:attrName>ppt_y</p:attrName>
                                        </p:attrNameLst>
                                      </p:cBhvr>
                                      <p:rCtr x="7969" y="2778"/>
                                    </p:animMotion>
                                  </p:childTnLst>
                                </p:cTn>
                              </p:par>
                            </p:childTnLst>
                          </p:cTn>
                        </p:par>
                        <p:par>
                          <p:cTn id="56" fill="hold">
                            <p:stCondLst>
                              <p:cond delay="3400"/>
                            </p:stCondLst>
                            <p:childTnLst>
                              <p:par>
                                <p:cTn id="57" presetID="2" presetClass="entr" presetSubtype="2" fill="hold" grpId="0" nodeType="after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500" fill="hold"/>
                                        <p:tgtEl>
                                          <p:spTgt spid="54"/>
                                        </p:tgtEl>
                                        <p:attrNameLst>
                                          <p:attrName>ppt_x</p:attrName>
                                        </p:attrNameLst>
                                      </p:cBhvr>
                                      <p:tavLst>
                                        <p:tav tm="0">
                                          <p:val>
                                            <p:strVal val="1+#ppt_w/2"/>
                                          </p:val>
                                        </p:tav>
                                        <p:tav tm="100000">
                                          <p:val>
                                            <p:strVal val="#ppt_x"/>
                                          </p:val>
                                        </p:tav>
                                      </p:tavLst>
                                    </p:anim>
                                    <p:anim calcmode="lin" valueType="num">
                                      <p:cBhvr additive="base">
                                        <p:cTn id="60" dur="500" fill="hold"/>
                                        <p:tgtEl>
                                          <p:spTgt spid="5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1+#ppt_w/2"/>
                                          </p:val>
                                        </p:tav>
                                        <p:tav tm="100000">
                                          <p:val>
                                            <p:strVal val="#ppt_x"/>
                                          </p:val>
                                        </p:tav>
                                      </p:tavLst>
                                    </p:anim>
                                    <p:anim calcmode="lin" valueType="num">
                                      <p:cBhvr additive="base">
                                        <p:cTn id="64" dur="500" fill="hold"/>
                                        <p:tgtEl>
                                          <p:spTgt spid="53"/>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1+#ppt_w/2"/>
                                          </p:val>
                                        </p:tav>
                                        <p:tav tm="100000">
                                          <p:val>
                                            <p:strVal val="#ppt_x"/>
                                          </p:val>
                                        </p:tav>
                                      </p:tavLst>
                                    </p:anim>
                                    <p:anim calcmode="lin" valueType="num">
                                      <p:cBhvr additive="base">
                                        <p:cTn id="68" dur="500" fill="hold"/>
                                        <p:tgtEl>
                                          <p:spTgt spid="55"/>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0-#ppt_w/2"/>
                                          </p:val>
                                        </p:tav>
                                        <p:tav tm="100000">
                                          <p:val>
                                            <p:strVal val="#ppt_x"/>
                                          </p:val>
                                        </p:tav>
                                      </p:tavLst>
                                    </p:anim>
                                    <p:anim calcmode="lin" valueType="num">
                                      <p:cBhvr additive="base">
                                        <p:cTn id="72" dur="500" fill="hold"/>
                                        <p:tgtEl>
                                          <p:spTgt spid="44"/>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0-#ppt_w/2"/>
                                          </p:val>
                                        </p:tav>
                                        <p:tav tm="100000">
                                          <p:val>
                                            <p:strVal val="#ppt_x"/>
                                          </p:val>
                                        </p:tav>
                                      </p:tavLst>
                                    </p:anim>
                                    <p:anim calcmode="lin" valueType="num">
                                      <p:cBhvr additive="base">
                                        <p:cTn id="76" dur="500" fill="hold"/>
                                        <p:tgtEl>
                                          <p:spTgt spid="45"/>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0-#ppt_w/2"/>
                                          </p:val>
                                        </p:tav>
                                        <p:tav tm="100000">
                                          <p:val>
                                            <p:strVal val="#ppt_x"/>
                                          </p:val>
                                        </p:tav>
                                      </p:tavLst>
                                    </p:anim>
                                    <p:anim calcmode="lin" valueType="num">
                                      <p:cBhvr additive="base">
                                        <p:cTn id="80" dur="500" fill="hold"/>
                                        <p:tgtEl>
                                          <p:spTgt spid="47"/>
                                        </p:tgtEl>
                                        <p:attrNameLst>
                                          <p:attrName>ppt_y</p:attrName>
                                        </p:attrNameLst>
                                      </p:cBhvr>
                                      <p:tavLst>
                                        <p:tav tm="0">
                                          <p:val>
                                            <p:strVal val="#ppt_y"/>
                                          </p:val>
                                        </p:tav>
                                        <p:tav tm="100000">
                                          <p:val>
                                            <p:strVal val="#ppt_y"/>
                                          </p:val>
                                        </p:tav>
                                      </p:tavLst>
                                    </p:anim>
                                  </p:childTnLst>
                                </p:cTn>
                              </p:par>
                            </p:childTnLst>
                          </p:cTn>
                        </p:par>
                        <p:par>
                          <p:cTn id="81" fill="hold">
                            <p:stCondLst>
                              <p:cond delay="3900"/>
                            </p:stCondLst>
                            <p:childTnLst>
                              <p:par>
                                <p:cTn id="82" presetID="14" presetClass="entr" presetSubtype="1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randombar(horizontal)">
                                      <p:cBhvr>
                                        <p:cTn id="84" dur="500"/>
                                        <p:tgtEl>
                                          <p:spTgt spid="59"/>
                                        </p:tgtEl>
                                      </p:cBhvr>
                                    </p:animEffect>
                                  </p:childTnLst>
                                </p:cTn>
                              </p:par>
                              <p:par>
                                <p:cTn id="85" presetID="14" presetClass="entr" presetSubtype="10"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randombar(horizontal)">
                                      <p:cBhvr>
                                        <p:cTn id="87" dur="500"/>
                                        <p:tgtEl>
                                          <p:spTgt spid="56"/>
                                        </p:tgtEl>
                                      </p:cBhvr>
                                    </p:animEffect>
                                  </p:childTnLst>
                                </p:cTn>
                              </p:par>
                              <p:par>
                                <p:cTn id="88" presetID="14" presetClass="entr" presetSubtype="10" fill="hold"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randombar(horizontal)">
                                      <p:cBhvr>
                                        <p:cTn id="90" dur="500"/>
                                        <p:tgtEl>
                                          <p:spTgt spid="60"/>
                                        </p:tgtEl>
                                      </p:cBhvr>
                                    </p:animEffect>
                                  </p:childTnLst>
                                </p:cTn>
                              </p:par>
                              <p:par>
                                <p:cTn id="91" presetID="14" presetClass="entr" presetSubtype="10" fill="hold" nodeType="with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randombar(horizontal)">
                                      <p:cBhvr>
                                        <p:cTn id="93" dur="500"/>
                                        <p:tgtEl>
                                          <p:spTgt spid="40"/>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randombar(horizontal)">
                                      <p:cBhvr>
                                        <p:cTn id="96" dur="500"/>
                                        <p:tgtEl>
                                          <p:spTgt spid="46"/>
                                        </p:tgtEl>
                                      </p:cBhvr>
                                    </p:animEffect>
                                  </p:childTnLst>
                                </p:cTn>
                              </p:par>
                              <p:par>
                                <p:cTn id="97" presetID="14" presetClass="entr" presetSubtype="1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randombar(horizontal)">
                                      <p:cBhvr>
                                        <p:cTn id="99" dur="500"/>
                                        <p:tgtEl>
                                          <p:spTgt spid="48"/>
                                        </p:tgtEl>
                                      </p:cBhvr>
                                    </p:animEffect>
                                  </p:childTnLst>
                                </p:cTn>
                              </p:par>
                            </p:childTnLst>
                          </p:cTn>
                        </p:par>
                        <p:par>
                          <p:cTn id="100" fill="hold">
                            <p:stCondLst>
                              <p:cond delay="4400"/>
                            </p:stCondLst>
                            <p:childTnLst>
                              <p:par>
                                <p:cTn id="101" presetID="22" presetClass="entr" presetSubtype="1" fill="hold" nodeType="after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wipe(up)">
                                      <p:cBhvr>
                                        <p:cTn id="103" dur="500"/>
                                        <p:tgtEl>
                                          <p:spTgt spid="80"/>
                                        </p:tgtEl>
                                      </p:cBhvr>
                                    </p:animEffect>
                                  </p:childTnLst>
                                </p:cTn>
                              </p:par>
                              <p:par>
                                <p:cTn id="104" presetID="22" presetClass="entr" presetSubtype="1" fill="hold"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wipe(up)">
                                      <p:cBhvr>
                                        <p:cTn id="106" dur="500"/>
                                        <p:tgtEl>
                                          <p:spTgt spid="83"/>
                                        </p:tgtEl>
                                      </p:cBhvr>
                                    </p:animEffect>
                                  </p:childTnLst>
                                </p:cTn>
                              </p:par>
                              <p:par>
                                <p:cTn id="107" presetID="22" presetClass="entr" presetSubtype="1" fill="hold"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up)">
                                      <p:cBhvr>
                                        <p:cTn id="109" dur="500"/>
                                        <p:tgtEl>
                                          <p:spTgt spid="86"/>
                                        </p:tgtEl>
                                      </p:cBhvr>
                                    </p:animEffect>
                                  </p:childTnLst>
                                </p:cTn>
                              </p:par>
                              <p:par>
                                <p:cTn id="110" presetID="22" presetClass="entr" presetSubtype="1" fill="hold" nodeType="withEffect">
                                  <p:stCondLst>
                                    <p:cond delay="0"/>
                                  </p:stCondLst>
                                  <p:childTnLst>
                                    <p:set>
                                      <p:cBhvr>
                                        <p:cTn id="111" dur="1" fill="hold">
                                          <p:stCondLst>
                                            <p:cond delay="0"/>
                                          </p:stCondLst>
                                        </p:cTn>
                                        <p:tgtEl>
                                          <p:spTgt spid="71"/>
                                        </p:tgtEl>
                                        <p:attrNameLst>
                                          <p:attrName>style.visibility</p:attrName>
                                        </p:attrNameLst>
                                      </p:cBhvr>
                                      <p:to>
                                        <p:strVal val="visible"/>
                                      </p:to>
                                    </p:set>
                                    <p:animEffect transition="in" filter="wipe(up)">
                                      <p:cBhvr>
                                        <p:cTn id="112" dur="500"/>
                                        <p:tgtEl>
                                          <p:spTgt spid="71"/>
                                        </p:tgtEl>
                                      </p:cBhvr>
                                    </p:animEffect>
                                  </p:childTnLst>
                                </p:cTn>
                              </p:par>
                              <p:par>
                                <p:cTn id="113" presetID="22" presetClass="entr" presetSubtype="1" fill="hold" nodeType="withEffect">
                                  <p:stCondLst>
                                    <p:cond delay="0"/>
                                  </p:stCondLst>
                                  <p:childTnLst>
                                    <p:set>
                                      <p:cBhvr>
                                        <p:cTn id="114" dur="1" fill="hold">
                                          <p:stCondLst>
                                            <p:cond delay="0"/>
                                          </p:stCondLst>
                                        </p:cTn>
                                        <p:tgtEl>
                                          <p:spTgt spid="74"/>
                                        </p:tgtEl>
                                        <p:attrNameLst>
                                          <p:attrName>style.visibility</p:attrName>
                                        </p:attrNameLst>
                                      </p:cBhvr>
                                      <p:to>
                                        <p:strVal val="visible"/>
                                      </p:to>
                                    </p:set>
                                    <p:animEffect transition="in" filter="wipe(up)">
                                      <p:cBhvr>
                                        <p:cTn id="115" dur="500"/>
                                        <p:tgtEl>
                                          <p:spTgt spid="74"/>
                                        </p:tgtEl>
                                      </p:cBhvr>
                                    </p:animEffect>
                                  </p:childTnLst>
                                </p:cTn>
                              </p:par>
                              <p:par>
                                <p:cTn id="116" presetID="22" presetClass="entr" presetSubtype="1" fill="hold"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ipe(up)">
                                      <p:cBhvr>
                                        <p:cTn id="11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4" grpId="0" animBg="1"/>
      <p:bldP spid="45" grpId="0" animBg="1"/>
      <p:bldP spid="46" grpId="0" animBg="1"/>
      <p:bldP spid="47" grpId="0" animBg="1"/>
      <p:bldP spid="53" grpId="0" animBg="1"/>
      <p:bldP spid="54" grpId="0" animBg="1"/>
      <p:bldP spid="55" grpId="0" animBg="1"/>
      <p:bldP spid="59" grpId="0" animBg="1"/>
      <p:bldP spid="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0796" y="1515361"/>
            <a:ext cx="4319423" cy="852875"/>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grpSp>
      <p:grpSp>
        <p:nvGrpSpPr>
          <p:cNvPr id="5" name="组合 4"/>
          <p:cNvGrpSpPr/>
          <p:nvPr/>
        </p:nvGrpSpPr>
        <p:grpSpPr>
          <a:xfrm>
            <a:off x="2241304" y="1430891"/>
            <a:ext cx="1169945" cy="1379589"/>
            <a:chOff x="3150395" y="933507"/>
            <a:chExt cx="1559927" cy="1839452"/>
          </a:xfrm>
        </p:grpSpPr>
        <p:grpSp>
          <p:nvGrpSpPr>
            <p:cNvPr id="6" name="组合 5"/>
            <p:cNvGrpSpPr/>
            <p:nvPr/>
          </p:nvGrpSpPr>
          <p:grpSpPr>
            <a:xfrm>
              <a:off x="3150395" y="933507"/>
              <a:ext cx="1559927" cy="183945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7" name="组合 6"/>
            <p:cNvGrpSpPr/>
            <p:nvPr/>
          </p:nvGrpSpPr>
          <p:grpSpPr>
            <a:xfrm>
              <a:off x="3437036" y="1269298"/>
              <a:ext cx="775805" cy="690872"/>
              <a:chOff x="1460111" y="2419508"/>
              <a:chExt cx="1032597" cy="919547"/>
            </a:xfrm>
          </p:grpSpPr>
          <p:sp>
            <p:nvSpPr>
              <p:cNvPr id="8" name="文本框 7"/>
              <p:cNvSpPr txBox="1"/>
              <p:nvPr/>
            </p:nvSpPr>
            <p:spPr>
              <a:xfrm>
                <a:off x="1460111" y="2419508"/>
                <a:ext cx="1030514" cy="819298"/>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sp>
            <p:nvSpPr>
              <p:cNvPr id="9" name="文本框 8"/>
              <p:cNvSpPr txBox="1"/>
              <p:nvPr/>
            </p:nvSpPr>
            <p:spPr>
              <a:xfrm>
                <a:off x="1462194" y="2949888"/>
                <a:ext cx="1030514" cy="389167"/>
              </a:xfrm>
              <a:prstGeom prst="rect">
                <a:avLst/>
              </a:prstGeom>
              <a:noFill/>
            </p:spPr>
            <p:txBody>
              <a:bodyPr wrap="square" rtlCol="0">
                <a:spAutoFit/>
              </a:bodyPr>
              <a:lstStyle/>
              <a:p>
                <a:pPr algn="ctr"/>
                <a:r>
                  <a:rPr lang="en-US" altLang="zh-CN" sz="825" dirty="0">
                    <a:solidFill>
                      <a:srgbClr val="E87071"/>
                    </a:solidFill>
                    <a:latin typeface="LiHei Pro" panose="020B0500000000000000" pitchFamily="34" charset="-122"/>
                    <a:ea typeface="LiHei Pro" panose="020B0500000000000000" pitchFamily="34" charset="-122"/>
                  </a:rPr>
                  <a:t>OPTION</a:t>
                </a:r>
                <a:endParaRPr lang="zh-CN" altLang="en-US" sz="825" dirty="0">
                  <a:solidFill>
                    <a:srgbClr val="E87071"/>
                  </a:solidFill>
                  <a:latin typeface="LiHei Pro" panose="020B0500000000000000" pitchFamily="34" charset="-122"/>
                  <a:ea typeface="LiHei Pro" panose="020B0500000000000000" pitchFamily="34" charset="-122"/>
                </a:endParaRPr>
              </a:p>
            </p:txBody>
          </p:sp>
        </p:grpSp>
      </p:grpSp>
      <p:grpSp>
        <p:nvGrpSpPr>
          <p:cNvPr id="33" name="组合 32"/>
          <p:cNvGrpSpPr/>
          <p:nvPr/>
        </p:nvGrpSpPr>
        <p:grpSpPr>
          <a:xfrm>
            <a:off x="3446961" y="1701175"/>
            <a:ext cx="2722917" cy="471330"/>
            <a:chOff x="3446961" y="1701175"/>
            <a:chExt cx="2722917" cy="471330"/>
          </a:xfrm>
        </p:grpSpPr>
        <p:sp>
          <p:nvSpPr>
            <p:cNvPr id="15" name="文本框 14"/>
            <p:cNvSpPr txBox="1"/>
            <p:nvPr/>
          </p:nvSpPr>
          <p:spPr>
            <a:xfrm>
              <a:off x="3446961" y="1706008"/>
              <a:ext cx="2207596" cy="461665"/>
            </a:xfrm>
            <a:prstGeom prst="rect">
              <a:avLst/>
            </a:prstGeom>
            <a:noFill/>
          </p:spPr>
          <p:txBody>
            <a:bodyPr wrap="square" rtlCol="0">
              <a:spAutoFit/>
            </a:bodyPr>
            <a:lstStyle/>
            <a:p>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单击添加标题</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0" name="Group 13"/>
            <p:cNvGrpSpPr>
              <a:grpSpLocks noChangeAspect="1"/>
            </p:cNvGrpSpPr>
            <p:nvPr/>
          </p:nvGrpSpPr>
          <p:grpSpPr bwMode="auto">
            <a:xfrm>
              <a:off x="5704049" y="1701175"/>
              <a:ext cx="465829" cy="471330"/>
              <a:chOff x="2426" y="2781"/>
              <a:chExt cx="593" cy="600"/>
            </a:xfrm>
            <a:solidFill>
              <a:schemeClr val="bg1"/>
            </a:solidFill>
            <a:effectLst/>
          </p:grpSpPr>
          <p:sp>
            <p:nvSpPr>
              <p:cNvPr id="31"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Tree>
    <p:extLst>
      <p:ext uri="{BB962C8B-B14F-4D97-AF65-F5344CB8AC3E}">
        <p14:creationId xmlns:p14="http://schemas.microsoft.com/office/powerpoint/2010/main" val="19186528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arn(inVertical)">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81380" y="1608938"/>
            <a:ext cx="2225441" cy="2625852"/>
            <a:chOff x="4832531" y="1500201"/>
            <a:chExt cx="2966869" cy="3501947"/>
          </a:xfrm>
        </p:grpSpPr>
        <p:sp>
          <p:nvSpPr>
            <p:cNvPr id="3"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 fmla="*/ 0 w 1853592"/>
                <a:gd name="connsiteY0" fmla="*/ 457200 h 457200"/>
                <a:gd name="connsiteX1" fmla="*/ 1181100 w 1853592"/>
                <a:gd name="connsiteY1" fmla="*/ 0 h 457200"/>
                <a:gd name="connsiteX2" fmla="*/ 1853592 w 1853592"/>
                <a:gd name="connsiteY2" fmla="*/ 457128 h 457200"/>
                <a:gd name="connsiteX3" fmla="*/ 0 w 1853592"/>
                <a:gd name="connsiteY3" fmla="*/ 457200 h 457200"/>
                <a:gd name="connsiteX0" fmla="*/ 0 w 1853592"/>
                <a:gd name="connsiteY0" fmla="*/ 335351 h 335351"/>
                <a:gd name="connsiteX1" fmla="*/ 1287695 w 1853592"/>
                <a:gd name="connsiteY1" fmla="*/ 0 h 335351"/>
                <a:gd name="connsiteX2" fmla="*/ 1853592 w 1853592"/>
                <a:gd name="connsiteY2" fmla="*/ 335279 h 335351"/>
                <a:gd name="connsiteX3" fmla="*/ 0 w 1853592"/>
                <a:gd name="connsiteY3" fmla="*/ 335351 h 335351"/>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232412 h 232412"/>
                <a:gd name="connsiteX1" fmla="*/ 1371632 w 1822079"/>
                <a:gd name="connsiteY1" fmla="*/ 4497 h 232412"/>
                <a:gd name="connsiteX2" fmla="*/ 1822079 w 1822079"/>
                <a:gd name="connsiteY2" fmla="*/ 228470 h 232412"/>
                <a:gd name="connsiteX3" fmla="*/ 0 w 1822079"/>
                <a:gd name="connsiteY3" fmla="*/ 232412 h 232412"/>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34944 h 234944"/>
                <a:gd name="connsiteX1" fmla="*/ 1458135 w 1822079"/>
                <a:gd name="connsiteY1" fmla="*/ 510 h 234944"/>
                <a:gd name="connsiteX2" fmla="*/ 1822079 w 1822079"/>
                <a:gd name="connsiteY2" fmla="*/ 231002 h 234944"/>
                <a:gd name="connsiteX3" fmla="*/ 0 w 1822079"/>
                <a:gd name="connsiteY3" fmla="*/ 234944 h 234944"/>
                <a:gd name="connsiteX0" fmla="*/ 0 w 1822079"/>
                <a:gd name="connsiteY0" fmla="*/ 251876 h 251876"/>
                <a:gd name="connsiteX1" fmla="*/ 1505928 w 1822079"/>
                <a:gd name="connsiteY1" fmla="*/ 456 h 251876"/>
                <a:gd name="connsiteX2" fmla="*/ 1822079 w 1822079"/>
                <a:gd name="connsiteY2" fmla="*/ 247934 h 251876"/>
                <a:gd name="connsiteX3" fmla="*/ 0 w 1822079"/>
                <a:gd name="connsiteY3" fmla="*/ 251876 h 251876"/>
                <a:gd name="connsiteX0" fmla="*/ 0 w 1822079"/>
                <a:gd name="connsiteY0" fmla="*/ 292564 h 292564"/>
                <a:gd name="connsiteX1" fmla="*/ 1499509 w 1822079"/>
                <a:gd name="connsiteY1" fmla="*/ 362 h 292564"/>
                <a:gd name="connsiteX2" fmla="*/ 1822079 w 1822079"/>
                <a:gd name="connsiteY2" fmla="*/ 288622 h 292564"/>
                <a:gd name="connsiteX3" fmla="*/ 0 w 1822079"/>
                <a:gd name="connsiteY3" fmla="*/ 292564 h 292564"/>
                <a:gd name="connsiteX0" fmla="*/ 0 w 1822079"/>
                <a:gd name="connsiteY0" fmla="*/ 269899 h 269899"/>
                <a:gd name="connsiteX1" fmla="*/ 1405305 w 1822079"/>
                <a:gd name="connsiteY1" fmla="*/ 410 h 269899"/>
                <a:gd name="connsiteX2" fmla="*/ 1822079 w 1822079"/>
                <a:gd name="connsiteY2" fmla="*/ 265957 h 269899"/>
                <a:gd name="connsiteX3" fmla="*/ 0 w 1822079"/>
                <a:gd name="connsiteY3" fmla="*/ 269899 h 26989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386588 h 386588"/>
                <a:gd name="connsiteX1" fmla="*/ 1506644 w 1822079"/>
                <a:gd name="connsiteY1" fmla="*/ 246 h 386588"/>
                <a:gd name="connsiteX2" fmla="*/ 1822079 w 1822079"/>
                <a:gd name="connsiteY2" fmla="*/ 382646 h 386588"/>
                <a:gd name="connsiteX3" fmla="*/ 0 w 1822079"/>
                <a:gd name="connsiteY3" fmla="*/ 386588 h 386588"/>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Lst>
              <a:ahLst/>
              <a:cxnLst>
                <a:cxn ang="0">
                  <a:pos x="connsiteX0" y="connsiteY0"/>
                </a:cxn>
                <a:cxn ang="0">
                  <a:pos x="connsiteX1" y="connsiteY1"/>
                </a:cxn>
                <a:cxn ang="0">
                  <a:pos x="connsiteX2" y="connsiteY2"/>
                </a:cxn>
                <a:cxn ang="0">
                  <a:pos x="connsiteX3" y="connsiteY3"/>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任意多边形 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5" name="椭圆 4"/>
          <p:cNvSpPr/>
          <p:nvPr/>
        </p:nvSpPr>
        <p:spPr>
          <a:xfrm>
            <a:off x="938371" y="1306649"/>
            <a:ext cx="3102002" cy="3100880"/>
          </a:xfrm>
          <a:prstGeom prst="ellipse">
            <a:avLst/>
          </a:prstGeom>
          <a:solidFill>
            <a:schemeClr val="bg1">
              <a:lumMod val="85000"/>
            </a:schemeClr>
          </a:solidFill>
          <a:ln>
            <a:noFill/>
          </a:ln>
          <a:effectLst>
            <a:innerShdw blurRad="304800" dist="635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 name="组合 5"/>
          <p:cNvGrpSpPr/>
          <p:nvPr/>
        </p:nvGrpSpPr>
        <p:grpSpPr>
          <a:xfrm>
            <a:off x="4774096" y="1608938"/>
            <a:ext cx="2225441" cy="2625852"/>
            <a:chOff x="4832531" y="1500201"/>
            <a:chExt cx="2966869" cy="3501947"/>
          </a:xfrm>
        </p:grpSpPr>
        <p:sp>
          <p:nvSpPr>
            <p:cNvPr id="7"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 fmla="*/ 0 w 1853592"/>
                <a:gd name="connsiteY0" fmla="*/ 457200 h 457200"/>
                <a:gd name="connsiteX1" fmla="*/ 1181100 w 1853592"/>
                <a:gd name="connsiteY1" fmla="*/ 0 h 457200"/>
                <a:gd name="connsiteX2" fmla="*/ 1853592 w 1853592"/>
                <a:gd name="connsiteY2" fmla="*/ 457128 h 457200"/>
                <a:gd name="connsiteX3" fmla="*/ 0 w 1853592"/>
                <a:gd name="connsiteY3" fmla="*/ 457200 h 457200"/>
                <a:gd name="connsiteX0" fmla="*/ 0 w 1853592"/>
                <a:gd name="connsiteY0" fmla="*/ 335351 h 335351"/>
                <a:gd name="connsiteX1" fmla="*/ 1287695 w 1853592"/>
                <a:gd name="connsiteY1" fmla="*/ 0 h 335351"/>
                <a:gd name="connsiteX2" fmla="*/ 1853592 w 1853592"/>
                <a:gd name="connsiteY2" fmla="*/ 335279 h 335351"/>
                <a:gd name="connsiteX3" fmla="*/ 0 w 1853592"/>
                <a:gd name="connsiteY3" fmla="*/ 335351 h 335351"/>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232412 h 232412"/>
                <a:gd name="connsiteX1" fmla="*/ 1371632 w 1822079"/>
                <a:gd name="connsiteY1" fmla="*/ 4497 h 232412"/>
                <a:gd name="connsiteX2" fmla="*/ 1822079 w 1822079"/>
                <a:gd name="connsiteY2" fmla="*/ 228470 h 232412"/>
                <a:gd name="connsiteX3" fmla="*/ 0 w 1822079"/>
                <a:gd name="connsiteY3" fmla="*/ 232412 h 232412"/>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34944 h 234944"/>
                <a:gd name="connsiteX1" fmla="*/ 1458135 w 1822079"/>
                <a:gd name="connsiteY1" fmla="*/ 510 h 234944"/>
                <a:gd name="connsiteX2" fmla="*/ 1822079 w 1822079"/>
                <a:gd name="connsiteY2" fmla="*/ 231002 h 234944"/>
                <a:gd name="connsiteX3" fmla="*/ 0 w 1822079"/>
                <a:gd name="connsiteY3" fmla="*/ 234944 h 234944"/>
                <a:gd name="connsiteX0" fmla="*/ 0 w 1822079"/>
                <a:gd name="connsiteY0" fmla="*/ 251876 h 251876"/>
                <a:gd name="connsiteX1" fmla="*/ 1505928 w 1822079"/>
                <a:gd name="connsiteY1" fmla="*/ 456 h 251876"/>
                <a:gd name="connsiteX2" fmla="*/ 1822079 w 1822079"/>
                <a:gd name="connsiteY2" fmla="*/ 247934 h 251876"/>
                <a:gd name="connsiteX3" fmla="*/ 0 w 1822079"/>
                <a:gd name="connsiteY3" fmla="*/ 251876 h 251876"/>
                <a:gd name="connsiteX0" fmla="*/ 0 w 1822079"/>
                <a:gd name="connsiteY0" fmla="*/ 292564 h 292564"/>
                <a:gd name="connsiteX1" fmla="*/ 1499509 w 1822079"/>
                <a:gd name="connsiteY1" fmla="*/ 362 h 292564"/>
                <a:gd name="connsiteX2" fmla="*/ 1822079 w 1822079"/>
                <a:gd name="connsiteY2" fmla="*/ 288622 h 292564"/>
                <a:gd name="connsiteX3" fmla="*/ 0 w 1822079"/>
                <a:gd name="connsiteY3" fmla="*/ 292564 h 292564"/>
                <a:gd name="connsiteX0" fmla="*/ 0 w 1822079"/>
                <a:gd name="connsiteY0" fmla="*/ 269899 h 269899"/>
                <a:gd name="connsiteX1" fmla="*/ 1405305 w 1822079"/>
                <a:gd name="connsiteY1" fmla="*/ 410 h 269899"/>
                <a:gd name="connsiteX2" fmla="*/ 1822079 w 1822079"/>
                <a:gd name="connsiteY2" fmla="*/ 265957 h 269899"/>
                <a:gd name="connsiteX3" fmla="*/ 0 w 1822079"/>
                <a:gd name="connsiteY3" fmla="*/ 269899 h 26989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386588 h 386588"/>
                <a:gd name="connsiteX1" fmla="*/ 1506644 w 1822079"/>
                <a:gd name="connsiteY1" fmla="*/ 246 h 386588"/>
                <a:gd name="connsiteX2" fmla="*/ 1822079 w 1822079"/>
                <a:gd name="connsiteY2" fmla="*/ 382646 h 386588"/>
                <a:gd name="connsiteX3" fmla="*/ 0 w 1822079"/>
                <a:gd name="connsiteY3" fmla="*/ 386588 h 386588"/>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Lst>
              <a:ahLst/>
              <a:cxnLst>
                <a:cxn ang="0">
                  <a:pos x="connsiteX0" y="connsiteY0"/>
                </a:cxn>
                <a:cxn ang="0">
                  <a:pos x="connsiteX1" y="connsiteY1"/>
                </a:cxn>
                <a:cxn ang="0">
                  <a:pos x="connsiteX2" y="connsiteY2"/>
                </a:cxn>
                <a:cxn ang="0">
                  <a:pos x="connsiteX3" y="connsiteY3"/>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任意多边形 7"/>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9" name="组合 8"/>
          <p:cNvGrpSpPr/>
          <p:nvPr/>
        </p:nvGrpSpPr>
        <p:grpSpPr>
          <a:xfrm>
            <a:off x="3587377" y="1608938"/>
            <a:ext cx="2225441" cy="2625852"/>
            <a:chOff x="4832531" y="1500201"/>
            <a:chExt cx="2966869" cy="3501947"/>
          </a:xfrm>
        </p:grpSpPr>
        <p:sp>
          <p:nvSpPr>
            <p:cNvPr id="10"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 fmla="*/ 0 w 1853592"/>
                <a:gd name="connsiteY0" fmla="*/ 457200 h 457200"/>
                <a:gd name="connsiteX1" fmla="*/ 1181100 w 1853592"/>
                <a:gd name="connsiteY1" fmla="*/ 0 h 457200"/>
                <a:gd name="connsiteX2" fmla="*/ 1853592 w 1853592"/>
                <a:gd name="connsiteY2" fmla="*/ 457128 h 457200"/>
                <a:gd name="connsiteX3" fmla="*/ 0 w 1853592"/>
                <a:gd name="connsiteY3" fmla="*/ 457200 h 457200"/>
                <a:gd name="connsiteX0" fmla="*/ 0 w 1853592"/>
                <a:gd name="connsiteY0" fmla="*/ 335351 h 335351"/>
                <a:gd name="connsiteX1" fmla="*/ 1287695 w 1853592"/>
                <a:gd name="connsiteY1" fmla="*/ 0 h 335351"/>
                <a:gd name="connsiteX2" fmla="*/ 1853592 w 1853592"/>
                <a:gd name="connsiteY2" fmla="*/ 335279 h 335351"/>
                <a:gd name="connsiteX3" fmla="*/ 0 w 1853592"/>
                <a:gd name="connsiteY3" fmla="*/ 335351 h 335351"/>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232412 h 232412"/>
                <a:gd name="connsiteX1" fmla="*/ 1371632 w 1822079"/>
                <a:gd name="connsiteY1" fmla="*/ 4497 h 232412"/>
                <a:gd name="connsiteX2" fmla="*/ 1822079 w 1822079"/>
                <a:gd name="connsiteY2" fmla="*/ 228470 h 232412"/>
                <a:gd name="connsiteX3" fmla="*/ 0 w 1822079"/>
                <a:gd name="connsiteY3" fmla="*/ 232412 h 232412"/>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34944 h 234944"/>
                <a:gd name="connsiteX1" fmla="*/ 1458135 w 1822079"/>
                <a:gd name="connsiteY1" fmla="*/ 510 h 234944"/>
                <a:gd name="connsiteX2" fmla="*/ 1822079 w 1822079"/>
                <a:gd name="connsiteY2" fmla="*/ 231002 h 234944"/>
                <a:gd name="connsiteX3" fmla="*/ 0 w 1822079"/>
                <a:gd name="connsiteY3" fmla="*/ 234944 h 234944"/>
                <a:gd name="connsiteX0" fmla="*/ 0 w 1822079"/>
                <a:gd name="connsiteY0" fmla="*/ 251876 h 251876"/>
                <a:gd name="connsiteX1" fmla="*/ 1505928 w 1822079"/>
                <a:gd name="connsiteY1" fmla="*/ 456 h 251876"/>
                <a:gd name="connsiteX2" fmla="*/ 1822079 w 1822079"/>
                <a:gd name="connsiteY2" fmla="*/ 247934 h 251876"/>
                <a:gd name="connsiteX3" fmla="*/ 0 w 1822079"/>
                <a:gd name="connsiteY3" fmla="*/ 251876 h 251876"/>
                <a:gd name="connsiteX0" fmla="*/ 0 w 1822079"/>
                <a:gd name="connsiteY0" fmla="*/ 292564 h 292564"/>
                <a:gd name="connsiteX1" fmla="*/ 1499509 w 1822079"/>
                <a:gd name="connsiteY1" fmla="*/ 362 h 292564"/>
                <a:gd name="connsiteX2" fmla="*/ 1822079 w 1822079"/>
                <a:gd name="connsiteY2" fmla="*/ 288622 h 292564"/>
                <a:gd name="connsiteX3" fmla="*/ 0 w 1822079"/>
                <a:gd name="connsiteY3" fmla="*/ 292564 h 292564"/>
                <a:gd name="connsiteX0" fmla="*/ 0 w 1822079"/>
                <a:gd name="connsiteY0" fmla="*/ 269899 h 269899"/>
                <a:gd name="connsiteX1" fmla="*/ 1405305 w 1822079"/>
                <a:gd name="connsiteY1" fmla="*/ 410 h 269899"/>
                <a:gd name="connsiteX2" fmla="*/ 1822079 w 1822079"/>
                <a:gd name="connsiteY2" fmla="*/ 265957 h 269899"/>
                <a:gd name="connsiteX3" fmla="*/ 0 w 1822079"/>
                <a:gd name="connsiteY3" fmla="*/ 269899 h 26989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386588 h 386588"/>
                <a:gd name="connsiteX1" fmla="*/ 1506644 w 1822079"/>
                <a:gd name="connsiteY1" fmla="*/ 246 h 386588"/>
                <a:gd name="connsiteX2" fmla="*/ 1822079 w 1822079"/>
                <a:gd name="connsiteY2" fmla="*/ 382646 h 386588"/>
                <a:gd name="connsiteX3" fmla="*/ 0 w 1822079"/>
                <a:gd name="connsiteY3" fmla="*/ 386588 h 386588"/>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Lst>
              <a:ahLst/>
              <a:cxnLst>
                <a:cxn ang="0">
                  <a:pos x="connsiteX0" y="connsiteY0"/>
                </a:cxn>
                <a:cxn ang="0">
                  <a:pos x="connsiteX1" y="connsiteY1"/>
                </a:cxn>
                <a:cxn ang="0">
                  <a:pos x="connsiteX2" y="connsiteY2"/>
                </a:cxn>
                <a:cxn ang="0">
                  <a:pos x="connsiteX3" y="connsiteY3"/>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 name="任意多边形 10"/>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 name="组合 11"/>
          <p:cNvGrpSpPr/>
          <p:nvPr/>
        </p:nvGrpSpPr>
        <p:grpSpPr>
          <a:xfrm>
            <a:off x="2371921" y="1608938"/>
            <a:ext cx="2225441" cy="2625852"/>
            <a:chOff x="4832531" y="1500201"/>
            <a:chExt cx="2966869" cy="3501947"/>
          </a:xfrm>
        </p:grpSpPr>
        <p:sp>
          <p:nvSpPr>
            <p:cNvPr id="13"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 fmla="*/ 0 w 1853592"/>
                <a:gd name="connsiteY0" fmla="*/ 457200 h 457200"/>
                <a:gd name="connsiteX1" fmla="*/ 1181100 w 1853592"/>
                <a:gd name="connsiteY1" fmla="*/ 0 h 457200"/>
                <a:gd name="connsiteX2" fmla="*/ 1853592 w 1853592"/>
                <a:gd name="connsiteY2" fmla="*/ 457128 h 457200"/>
                <a:gd name="connsiteX3" fmla="*/ 0 w 1853592"/>
                <a:gd name="connsiteY3" fmla="*/ 457200 h 457200"/>
                <a:gd name="connsiteX0" fmla="*/ 0 w 1853592"/>
                <a:gd name="connsiteY0" fmla="*/ 335351 h 335351"/>
                <a:gd name="connsiteX1" fmla="*/ 1287695 w 1853592"/>
                <a:gd name="connsiteY1" fmla="*/ 0 h 335351"/>
                <a:gd name="connsiteX2" fmla="*/ 1853592 w 1853592"/>
                <a:gd name="connsiteY2" fmla="*/ 335279 h 335351"/>
                <a:gd name="connsiteX3" fmla="*/ 0 w 1853592"/>
                <a:gd name="connsiteY3" fmla="*/ 335351 h 335351"/>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232412 h 232412"/>
                <a:gd name="connsiteX1" fmla="*/ 1371632 w 1822079"/>
                <a:gd name="connsiteY1" fmla="*/ 4497 h 232412"/>
                <a:gd name="connsiteX2" fmla="*/ 1822079 w 1822079"/>
                <a:gd name="connsiteY2" fmla="*/ 228470 h 232412"/>
                <a:gd name="connsiteX3" fmla="*/ 0 w 1822079"/>
                <a:gd name="connsiteY3" fmla="*/ 232412 h 232412"/>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34944 h 234944"/>
                <a:gd name="connsiteX1" fmla="*/ 1458135 w 1822079"/>
                <a:gd name="connsiteY1" fmla="*/ 510 h 234944"/>
                <a:gd name="connsiteX2" fmla="*/ 1822079 w 1822079"/>
                <a:gd name="connsiteY2" fmla="*/ 231002 h 234944"/>
                <a:gd name="connsiteX3" fmla="*/ 0 w 1822079"/>
                <a:gd name="connsiteY3" fmla="*/ 234944 h 234944"/>
                <a:gd name="connsiteX0" fmla="*/ 0 w 1822079"/>
                <a:gd name="connsiteY0" fmla="*/ 251876 h 251876"/>
                <a:gd name="connsiteX1" fmla="*/ 1505928 w 1822079"/>
                <a:gd name="connsiteY1" fmla="*/ 456 h 251876"/>
                <a:gd name="connsiteX2" fmla="*/ 1822079 w 1822079"/>
                <a:gd name="connsiteY2" fmla="*/ 247934 h 251876"/>
                <a:gd name="connsiteX3" fmla="*/ 0 w 1822079"/>
                <a:gd name="connsiteY3" fmla="*/ 251876 h 251876"/>
                <a:gd name="connsiteX0" fmla="*/ 0 w 1822079"/>
                <a:gd name="connsiteY0" fmla="*/ 292564 h 292564"/>
                <a:gd name="connsiteX1" fmla="*/ 1499509 w 1822079"/>
                <a:gd name="connsiteY1" fmla="*/ 362 h 292564"/>
                <a:gd name="connsiteX2" fmla="*/ 1822079 w 1822079"/>
                <a:gd name="connsiteY2" fmla="*/ 288622 h 292564"/>
                <a:gd name="connsiteX3" fmla="*/ 0 w 1822079"/>
                <a:gd name="connsiteY3" fmla="*/ 292564 h 292564"/>
                <a:gd name="connsiteX0" fmla="*/ 0 w 1822079"/>
                <a:gd name="connsiteY0" fmla="*/ 269899 h 269899"/>
                <a:gd name="connsiteX1" fmla="*/ 1405305 w 1822079"/>
                <a:gd name="connsiteY1" fmla="*/ 410 h 269899"/>
                <a:gd name="connsiteX2" fmla="*/ 1822079 w 1822079"/>
                <a:gd name="connsiteY2" fmla="*/ 265957 h 269899"/>
                <a:gd name="connsiteX3" fmla="*/ 0 w 1822079"/>
                <a:gd name="connsiteY3" fmla="*/ 269899 h 26989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386588 h 386588"/>
                <a:gd name="connsiteX1" fmla="*/ 1506644 w 1822079"/>
                <a:gd name="connsiteY1" fmla="*/ 246 h 386588"/>
                <a:gd name="connsiteX2" fmla="*/ 1822079 w 1822079"/>
                <a:gd name="connsiteY2" fmla="*/ 382646 h 386588"/>
                <a:gd name="connsiteX3" fmla="*/ 0 w 1822079"/>
                <a:gd name="connsiteY3" fmla="*/ 386588 h 386588"/>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Lst>
              <a:ahLst/>
              <a:cxnLst>
                <a:cxn ang="0">
                  <a:pos x="connsiteX0" y="connsiteY0"/>
                </a:cxn>
                <a:cxn ang="0">
                  <a:pos x="connsiteX1" y="connsiteY1"/>
                </a:cxn>
                <a:cxn ang="0">
                  <a:pos x="connsiteX2" y="connsiteY2"/>
                </a:cxn>
                <a:cxn ang="0">
                  <a:pos x="connsiteX3" y="connsiteY3"/>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 name="任意多边形 1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rgbClr val="CFCFCF"/>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 name="组合 14"/>
          <p:cNvGrpSpPr/>
          <p:nvPr/>
        </p:nvGrpSpPr>
        <p:grpSpPr>
          <a:xfrm>
            <a:off x="1154038" y="1608938"/>
            <a:ext cx="2225441" cy="2625852"/>
            <a:chOff x="1538516" y="1764413"/>
            <a:chExt cx="2966869" cy="3501947"/>
          </a:xfrm>
        </p:grpSpPr>
        <p:sp>
          <p:nvSpPr>
            <p:cNvPr id="16" name="等腰三角形 16"/>
            <p:cNvSpPr/>
            <p:nvPr/>
          </p:nvSpPr>
          <p:spPr>
            <a:xfrm rot="420000" flipV="1">
              <a:off x="1538516" y="4874931"/>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 fmla="*/ 0 w 1853592"/>
                <a:gd name="connsiteY0" fmla="*/ 457200 h 457200"/>
                <a:gd name="connsiteX1" fmla="*/ 1181100 w 1853592"/>
                <a:gd name="connsiteY1" fmla="*/ 0 h 457200"/>
                <a:gd name="connsiteX2" fmla="*/ 1853592 w 1853592"/>
                <a:gd name="connsiteY2" fmla="*/ 457128 h 457200"/>
                <a:gd name="connsiteX3" fmla="*/ 0 w 1853592"/>
                <a:gd name="connsiteY3" fmla="*/ 457200 h 457200"/>
                <a:gd name="connsiteX0" fmla="*/ 0 w 1853592"/>
                <a:gd name="connsiteY0" fmla="*/ 335351 h 335351"/>
                <a:gd name="connsiteX1" fmla="*/ 1287695 w 1853592"/>
                <a:gd name="connsiteY1" fmla="*/ 0 h 335351"/>
                <a:gd name="connsiteX2" fmla="*/ 1853592 w 1853592"/>
                <a:gd name="connsiteY2" fmla="*/ 335279 h 335351"/>
                <a:gd name="connsiteX3" fmla="*/ 0 w 1853592"/>
                <a:gd name="connsiteY3" fmla="*/ 335351 h 335351"/>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53592"/>
                <a:gd name="connsiteY0" fmla="*/ 338146 h 338146"/>
                <a:gd name="connsiteX1" fmla="*/ 1287695 w 1853592"/>
                <a:gd name="connsiteY1" fmla="*/ 2795 h 338146"/>
                <a:gd name="connsiteX2" fmla="*/ 1853592 w 1853592"/>
                <a:gd name="connsiteY2" fmla="*/ 338074 h 338146"/>
                <a:gd name="connsiteX3" fmla="*/ 0 w 1853592"/>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338146 h 338146"/>
                <a:gd name="connsiteX1" fmla="*/ 1287695 w 1822079"/>
                <a:gd name="connsiteY1" fmla="*/ 2795 h 338146"/>
                <a:gd name="connsiteX2" fmla="*/ 1822079 w 1822079"/>
                <a:gd name="connsiteY2" fmla="*/ 334204 h 338146"/>
                <a:gd name="connsiteX3" fmla="*/ 0 w 1822079"/>
                <a:gd name="connsiteY3" fmla="*/ 338146 h 338146"/>
                <a:gd name="connsiteX0" fmla="*/ 0 w 1822079"/>
                <a:gd name="connsiteY0" fmla="*/ 232412 h 232412"/>
                <a:gd name="connsiteX1" fmla="*/ 1371632 w 1822079"/>
                <a:gd name="connsiteY1" fmla="*/ 4497 h 232412"/>
                <a:gd name="connsiteX2" fmla="*/ 1822079 w 1822079"/>
                <a:gd name="connsiteY2" fmla="*/ 228470 h 232412"/>
                <a:gd name="connsiteX3" fmla="*/ 0 w 1822079"/>
                <a:gd name="connsiteY3" fmla="*/ 232412 h 232412"/>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28451 h 228451"/>
                <a:gd name="connsiteX1" fmla="*/ 1371632 w 1822079"/>
                <a:gd name="connsiteY1" fmla="*/ 536 h 228451"/>
                <a:gd name="connsiteX2" fmla="*/ 1822079 w 1822079"/>
                <a:gd name="connsiteY2" fmla="*/ 224509 h 228451"/>
                <a:gd name="connsiteX3" fmla="*/ 0 w 1822079"/>
                <a:gd name="connsiteY3" fmla="*/ 228451 h 228451"/>
                <a:gd name="connsiteX0" fmla="*/ 0 w 1822079"/>
                <a:gd name="connsiteY0" fmla="*/ 234944 h 234944"/>
                <a:gd name="connsiteX1" fmla="*/ 1458135 w 1822079"/>
                <a:gd name="connsiteY1" fmla="*/ 510 h 234944"/>
                <a:gd name="connsiteX2" fmla="*/ 1822079 w 1822079"/>
                <a:gd name="connsiteY2" fmla="*/ 231002 h 234944"/>
                <a:gd name="connsiteX3" fmla="*/ 0 w 1822079"/>
                <a:gd name="connsiteY3" fmla="*/ 234944 h 234944"/>
                <a:gd name="connsiteX0" fmla="*/ 0 w 1822079"/>
                <a:gd name="connsiteY0" fmla="*/ 251876 h 251876"/>
                <a:gd name="connsiteX1" fmla="*/ 1505928 w 1822079"/>
                <a:gd name="connsiteY1" fmla="*/ 456 h 251876"/>
                <a:gd name="connsiteX2" fmla="*/ 1822079 w 1822079"/>
                <a:gd name="connsiteY2" fmla="*/ 247934 h 251876"/>
                <a:gd name="connsiteX3" fmla="*/ 0 w 1822079"/>
                <a:gd name="connsiteY3" fmla="*/ 251876 h 251876"/>
                <a:gd name="connsiteX0" fmla="*/ 0 w 1822079"/>
                <a:gd name="connsiteY0" fmla="*/ 292564 h 292564"/>
                <a:gd name="connsiteX1" fmla="*/ 1499509 w 1822079"/>
                <a:gd name="connsiteY1" fmla="*/ 362 h 292564"/>
                <a:gd name="connsiteX2" fmla="*/ 1822079 w 1822079"/>
                <a:gd name="connsiteY2" fmla="*/ 288622 h 292564"/>
                <a:gd name="connsiteX3" fmla="*/ 0 w 1822079"/>
                <a:gd name="connsiteY3" fmla="*/ 292564 h 292564"/>
                <a:gd name="connsiteX0" fmla="*/ 0 w 1822079"/>
                <a:gd name="connsiteY0" fmla="*/ 269899 h 269899"/>
                <a:gd name="connsiteX1" fmla="*/ 1405305 w 1822079"/>
                <a:gd name="connsiteY1" fmla="*/ 410 h 269899"/>
                <a:gd name="connsiteX2" fmla="*/ 1822079 w 1822079"/>
                <a:gd name="connsiteY2" fmla="*/ 265957 h 269899"/>
                <a:gd name="connsiteX3" fmla="*/ 0 w 1822079"/>
                <a:gd name="connsiteY3" fmla="*/ 269899 h 26989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330359 h 330359"/>
                <a:gd name="connsiteX1" fmla="*/ 1499293 w 1822079"/>
                <a:gd name="connsiteY1" fmla="*/ 304 h 330359"/>
                <a:gd name="connsiteX2" fmla="*/ 1822079 w 1822079"/>
                <a:gd name="connsiteY2" fmla="*/ 326417 h 330359"/>
                <a:gd name="connsiteX3" fmla="*/ 0 w 1822079"/>
                <a:gd name="connsiteY3" fmla="*/ 330359 h 330359"/>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126 h 449126"/>
                <a:gd name="connsiteX1" fmla="*/ 1583172 w 1822079"/>
                <a:gd name="connsiteY1" fmla="*/ 202 h 449126"/>
                <a:gd name="connsiteX2" fmla="*/ 1822079 w 1822079"/>
                <a:gd name="connsiteY2" fmla="*/ 445184 h 449126"/>
                <a:gd name="connsiteX3" fmla="*/ 0 w 1822079"/>
                <a:gd name="connsiteY3" fmla="*/ 449126 h 449126"/>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449865 h 449865"/>
                <a:gd name="connsiteX1" fmla="*/ 1514912 w 1822079"/>
                <a:gd name="connsiteY1" fmla="*/ 202 h 449865"/>
                <a:gd name="connsiteX2" fmla="*/ 1822079 w 1822079"/>
                <a:gd name="connsiteY2" fmla="*/ 445923 h 449865"/>
                <a:gd name="connsiteX3" fmla="*/ 0 w 1822079"/>
                <a:gd name="connsiteY3" fmla="*/ 449865 h 449865"/>
                <a:gd name="connsiteX0" fmla="*/ 0 w 1822079"/>
                <a:gd name="connsiteY0" fmla="*/ 386588 h 386588"/>
                <a:gd name="connsiteX1" fmla="*/ 1506644 w 1822079"/>
                <a:gd name="connsiteY1" fmla="*/ 246 h 386588"/>
                <a:gd name="connsiteX2" fmla="*/ 1822079 w 1822079"/>
                <a:gd name="connsiteY2" fmla="*/ 382646 h 386588"/>
                <a:gd name="connsiteX3" fmla="*/ 0 w 1822079"/>
                <a:gd name="connsiteY3" fmla="*/ 386588 h 386588"/>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69691 h 369691"/>
                <a:gd name="connsiteX1" fmla="*/ 1405699 w 1822079"/>
                <a:gd name="connsiteY1" fmla="*/ 262 h 369691"/>
                <a:gd name="connsiteX2" fmla="*/ 1822079 w 1822079"/>
                <a:gd name="connsiteY2" fmla="*/ 365749 h 369691"/>
                <a:gd name="connsiteX3" fmla="*/ 0 w 1822079"/>
                <a:gd name="connsiteY3" fmla="*/ 369691 h 369691"/>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284 h 381284"/>
                <a:gd name="connsiteX1" fmla="*/ 1490761 w 1822079"/>
                <a:gd name="connsiteY1" fmla="*/ 250 h 381284"/>
                <a:gd name="connsiteX2" fmla="*/ 1822079 w 1822079"/>
                <a:gd name="connsiteY2" fmla="*/ 377342 h 381284"/>
                <a:gd name="connsiteX3" fmla="*/ 0 w 1822079"/>
                <a:gd name="connsiteY3" fmla="*/ 381284 h 38128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81034 h 381034"/>
                <a:gd name="connsiteX1" fmla="*/ 1490761 w 1822079"/>
                <a:gd name="connsiteY1" fmla="*/ 0 h 381034"/>
                <a:gd name="connsiteX2" fmla="*/ 1822079 w 1822079"/>
                <a:gd name="connsiteY2" fmla="*/ 377092 h 381034"/>
                <a:gd name="connsiteX3" fmla="*/ 0 w 1822079"/>
                <a:gd name="connsiteY3" fmla="*/ 381034 h 381034"/>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 name="connsiteX0" fmla="*/ 0 w 1822079"/>
                <a:gd name="connsiteY0" fmla="*/ 376407 h 376407"/>
                <a:gd name="connsiteX1" fmla="*/ 1462705 w 1822079"/>
                <a:gd name="connsiteY1" fmla="*/ 0 h 376407"/>
                <a:gd name="connsiteX2" fmla="*/ 1822079 w 1822079"/>
                <a:gd name="connsiteY2" fmla="*/ 372465 h 376407"/>
                <a:gd name="connsiteX3" fmla="*/ 0 w 1822079"/>
                <a:gd name="connsiteY3" fmla="*/ 376407 h 376407"/>
              </a:gdLst>
              <a:ahLst/>
              <a:cxnLst>
                <a:cxn ang="0">
                  <a:pos x="connsiteX0" y="connsiteY0"/>
                </a:cxn>
                <a:cxn ang="0">
                  <a:pos x="connsiteX1" y="connsiteY1"/>
                </a:cxn>
                <a:cxn ang="0">
                  <a:pos x="connsiteX2" y="connsiteY2"/>
                </a:cxn>
                <a:cxn ang="0">
                  <a:pos x="connsiteX3" y="connsiteY3"/>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任意多边形 16"/>
            <p:cNvSpPr/>
            <p:nvPr/>
          </p:nvSpPr>
          <p:spPr>
            <a:xfrm>
              <a:off x="2522584" y="1764413"/>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 name="组合 17"/>
          <p:cNvGrpSpPr/>
          <p:nvPr/>
        </p:nvGrpSpPr>
        <p:grpSpPr>
          <a:xfrm>
            <a:off x="758987" y="1658294"/>
            <a:ext cx="1133199" cy="2397592"/>
            <a:chOff x="1011851" y="1830236"/>
            <a:chExt cx="1510734" cy="3197529"/>
          </a:xfrm>
        </p:grpSpPr>
        <p:sp>
          <p:nvSpPr>
            <p:cNvPr id="19" name="任意多边形 18"/>
            <p:cNvSpPr/>
            <p:nvPr/>
          </p:nvSpPr>
          <p:spPr>
            <a:xfrm>
              <a:off x="1250998" y="1830236"/>
              <a:ext cx="1271587" cy="3197529"/>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solidFill>
              <a:srgbClr val="01ACBE"/>
            </a:soli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文本框 3"/>
            <p:cNvSpPr txBox="1"/>
            <p:nvPr/>
          </p:nvSpPr>
          <p:spPr>
            <a:xfrm>
              <a:off x="1011851" y="2455107"/>
              <a:ext cx="1354040" cy="1924386"/>
            </a:xfrm>
            <a:prstGeom prst="rect">
              <a:avLst/>
            </a:prstGeom>
            <a:noFill/>
          </p:spPr>
          <p:txBody>
            <a:bodyPr vert="eaVert" wrap="square" rtlCol="0">
              <a:spAutoFit/>
            </a:bodyPr>
            <a:lstStyle/>
            <a:p>
              <a:pPr algn="ctr"/>
              <a:r>
                <a:rPr lang="zh-CN" altLang="en-US" sz="2700" dirty="0">
                  <a:solidFill>
                    <a:prstClr val="white"/>
                  </a:solidFill>
                  <a:latin typeface="方正正中黑简体" panose="02000000000000000000" pitchFamily="2" charset="-122"/>
                  <a:ea typeface="方正正中黑简体" panose="02000000000000000000" pitchFamily="2" charset="-122"/>
                </a:rPr>
                <a:t>添加标题</a:t>
              </a:r>
            </a:p>
          </p:txBody>
        </p:sp>
      </p:grpSp>
      <p:sp>
        <p:nvSpPr>
          <p:cNvPr id="21" name="文本框 4"/>
          <p:cNvSpPr txBox="1"/>
          <p:nvPr/>
        </p:nvSpPr>
        <p:spPr>
          <a:xfrm>
            <a:off x="2632483"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FFB850"/>
                </a:solidFill>
                <a:latin typeface="Hiragino Sans GB W6" panose="020B0600000000000000" pitchFamily="34" charset="-122"/>
                <a:ea typeface="Hiragino Sans GB W6" panose="020B0600000000000000" pitchFamily="34" charset="-122"/>
              </a:rPr>
              <a:t>01</a:t>
            </a:r>
            <a:endParaRPr lang="zh-CN" altLang="en-US" sz="2400" dirty="0">
              <a:solidFill>
                <a:srgbClr val="FFB850"/>
              </a:solidFill>
              <a:latin typeface="Hiragino Sans GB W6" panose="020B0600000000000000" pitchFamily="34" charset="-122"/>
              <a:ea typeface="Hiragino Sans GB W6" panose="020B0600000000000000" pitchFamily="34" charset="-122"/>
            </a:endParaRPr>
          </a:p>
        </p:txBody>
      </p:sp>
      <p:sp>
        <p:nvSpPr>
          <p:cNvPr id="22" name="矩形 21"/>
          <p:cNvSpPr/>
          <p:nvPr/>
        </p:nvSpPr>
        <p:spPr>
          <a:xfrm>
            <a:off x="2687182" y="1908535"/>
            <a:ext cx="476897" cy="66425"/>
          </a:xfrm>
          <a:prstGeom prst="rect">
            <a:avLst/>
          </a:prstGeom>
          <a:solidFill>
            <a:srgbClr val="FFB850"/>
          </a:solidFill>
          <a:ln>
            <a:noFill/>
          </a:ln>
          <a:scene3d>
            <a:camera prst="perspectiveLeft" fov="2700000"/>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B850"/>
              </a:solidFill>
            </a:endParaRPr>
          </a:p>
        </p:txBody>
      </p:sp>
      <p:sp>
        <p:nvSpPr>
          <p:cNvPr id="23" name="文本框 29"/>
          <p:cNvSpPr txBox="1"/>
          <p:nvPr/>
        </p:nvSpPr>
        <p:spPr>
          <a:xfrm>
            <a:off x="3788009"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01ACBE"/>
                </a:solidFill>
                <a:latin typeface="Hiragino Sans GB W6" panose="020B0600000000000000" pitchFamily="34" charset="-122"/>
                <a:ea typeface="Hiragino Sans GB W6" panose="020B0600000000000000" pitchFamily="34" charset="-122"/>
              </a:rPr>
              <a:t>02</a:t>
            </a:r>
            <a:endParaRPr lang="zh-CN" altLang="en-US" sz="2400" dirty="0">
              <a:solidFill>
                <a:srgbClr val="01ACBE"/>
              </a:solidFill>
              <a:latin typeface="Hiragino Sans GB W6" panose="020B0600000000000000" pitchFamily="34" charset="-122"/>
              <a:ea typeface="Hiragino Sans GB W6" panose="020B0600000000000000" pitchFamily="34" charset="-122"/>
            </a:endParaRPr>
          </a:p>
        </p:txBody>
      </p:sp>
      <p:sp>
        <p:nvSpPr>
          <p:cNvPr id="24" name="矩形 23"/>
          <p:cNvSpPr/>
          <p:nvPr/>
        </p:nvSpPr>
        <p:spPr>
          <a:xfrm>
            <a:off x="3866538" y="1908535"/>
            <a:ext cx="476897" cy="66425"/>
          </a:xfrm>
          <a:prstGeom prst="rect">
            <a:avLst/>
          </a:prstGeom>
          <a:solidFill>
            <a:srgbClr val="01ACBE"/>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文本框 31"/>
          <p:cNvSpPr txBox="1"/>
          <p:nvPr/>
        </p:nvSpPr>
        <p:spPr>
          <a:xfrm>
            <a:off x="5033252"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E87071"/>
                </a:solidFill>
                <a:latin typeface="Hiragino Sans GB W6" panose="020B0600000000000000" pitchFamily="34" charset="-122"/>
                <a:ea typeface="Hiragino Sans GB W6" panose="020B0600000000000000" pitchFamily="34" charset="-122"/>
              </a:rPr>
              <a:t>03</a:t>
            </a:r>
            <a:endParaRPr lang="zh-CN" altLang="en-US" sz="2400" dirty="0">
              <a:solidFill>
                <a:srgbClr val="E87071"/>
              </a:solidFill>
              <a:latin typeface="Hiragino Sans GB W6" panose="020B0600000000000000" pitchFamily="34" charset="-122"/>
              <a:ea typeface="Hiragino Sans GB W6" panose="020B0600000000000000" pitchFamily="34" charset="-122"/>
            </a:endParaRPr>
          </a:p>
        </p:txBody>
      </p:sp>
      <p:sp>
        <p:nvSpPr>
          <p:cNvPr id="26" name="矩形 25"/>
          <p:cNvSpPr/>
          <p:nvPr/>
        </p:nvSpPr>
        <p:spPr>
          <a:xfrm>
            <a:off x="5107276" y="1908535"/>
            <a:ext cx="476897" cy="66425"/>
          </a:xfrm>
          <a:prstGeom prst="rect">
            <a:avLst/>
          </a:prstGeom>
          <a:solidFill>
            <a:srgbClr val="E87071"/>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4F1ED"/>
              </a:solidFill>
            </a:endParaRPr>
          </a:p>
        </p:txBody>
      </p:sp>
      <p:sp>
        <p:nvSpPr>
          <p:cNvPr id="27" name="文本框 33"/>
          <p:cNvSpPr txBox="1"/>
          <p:nvPr/>
        </p:nvSpPr>
        <p:spPr>
          <a:xfrm>
            <a:off x="6246389" y="1927903"/>
            <a:ext cx="627012" cy="461665"/>
          </a:xfrm>
          <a:prstGeom prst="rect">
            <a:avLst/>
          </a:prstGeom>
          <a:noFill/>
          <a:scene3d>
            <a:camera prst="perspectiveLeft"/>
            <a:lightRig rig="threePt" dir="t"/>
          </a:scene3d>
        </p:spPr>
        <p:txBody>
          <a:bodyPr wrap="square" rtlCol="0">
            <a:spAutoFit/>
          </a:bodyPr>
          <a:lstStyle/>
          <a:p>
            <a:pPr algn="ctr"/>
            <a:r>
              <a:rPr lang="en-US" altLang="zh-CN" sz="2400" dirty="0">
                <a:solidFill>
                  <a:srgbClr val="00AF92"/>
                </a:solidFill>
                <a:latin typeface="Hiragino Sans GB W6" panose="020B0600000000000000" pitchFamily="34" charset="-122"/>
                <a:ea typeface="Hiragino Sans GB W6" panose="020B0600000000000000" pitchFamily="34" charset="-122"/>
              </a:rPr>
              <a:t>04</a:t>
            </a:r>
            <a:endParaRPr lang="zh-CN" altLang="en-US" sz="2400" dirty="0">
              <a:solidFill>
                <a:srgbClr val="00AF92"/>
              </a:solidFill>
              <a:latin typeface="Hiragino Sans GB W6" panose="020B0600000000000000" pitchFamily="34" charset="-122"/>
              <a:ea typeface="Hiragino Sans GB W6" panose="020B0600000000000000" pitchFamily="34" charset="-122"/>
            </a:endParaRPr>
          </a:p>
        </p:txBody>
      </p:sp>
      <p:sp>
        <p:nvSpPr>
          <p:cNvPr id="28" name="矩形 27"/>
          <p:cNvSpPr/>
          <p:nvPr/>
        </p:nvSpPr>
        <p:spPr>
          <a:xfrm>
            <a:off x="6323950" y="1908535"/>
            <a:ext cx="476897" cy="66425"/>
          </a:xfrm>
          <a:prstGeom prst="rect">
            <a:avLst/>
          </a:prstGeom>
          <a:solidFill>
            <a:srgbClr val="00AF92"/>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26858"/>
              </a:solidFill>
            </a:endParaRPr>
          </a:p>
        </p:txBody>
      </p:sp>
      <p:sp>
        <p:nvSpPr>
          <p:cNvPr id="29" name="文本框 35"/>
          <p:cNvSpPr txBox="1"/>
          <p:nvPr/>
        </p:nvSpPr>
        <p:spPr>
          <a:xfrm>
            <a:off x="7407453" y="1927903"/>
            <a:ext cx="627012" cy="461665"/>
          </a:xfrm>
          <a:prstGeom prst="rect">
            <a:avLst/>
          </a:prstGeom>
          <a:noFill/>
          <a:scene3d>
            <a:camera prst="perspectiveLeft">
              <a:rot lat="0" lon="1200000" rev="0"/>
            </a:camera>
            <a:lightRig rig="threePt" dir="t"/>
          </a:scene3d>
        </p:spPr>
        <p:txBody>
          <a:bodyPr wrap="square" rtlCol="0">
            <a:spAutoFit/>
          </a:bodyPr>
          <a:lstStyle/>
          <a:p>
            <a:pPr algn="ctr"/>
            <a:r>
              <a:rPr lang="en-US" altLang="zh-CN" sz="2400" dirty="0">
                <a:solidFill>
                  <a:srgbClr val="663A77"/>
                </a:solidFill>
                <a:latin typeface="Hiragino Sans GB W6" panose="020B0600000000000000" pitchFamily="34" charset="-122"/>
                <a:ea typeface="Hiragino Sans GB W6" panose="020B0600000000000000" pitchFamily="34" charset="-122"/>
              </a:rPr>
              <a:t>05</a:t>
            </a:r>
            <a:endParaRPr lang="zh-CN" altLang="en-US" sz="2400" dirty="0">
              <a:solidFill>
                <a:srgbClr val="663A77"/>
              </a:solidFill>
              <a:latin typeface="Hiragino Sans GB W6" panose="020B0600000000000000" pitchFamily="34" charset="-122"/>
              <a:ea typeface="Hiragino Sans GB W6" panose="020B0600000000000000" pitchFamily="34" charset="-122"/>
            </a:endParaRPr>
          </a:p>
        </p:txBody>
      </p:sp>
      <p:sp>
        <p:nvSpPr>
          <p:cNvPr id="30" name="矩形 29"/>
          <p:cNvSpPr/>
          <p:nvPr/>
        </p:nvSpPr>
        <p:spPr>
          <a:xfrm>
            <a:off x="7485900" y="1908535"/>
            <a:ext cx="476897" cy="66425"/>
          </a:xfrm>
          <a:prstGeom prst="rect">
            <a:avLst/>
          </a:prstGeom>
          <a:solidFill>
            <a:srgbClr val="663A77"/>
          </a:solidFill>
          <a:ln>
            <a:noFill/>
          </a:ln>
          <a:scene3d>
            <a:camera prst="perspectiveLeft">
              <a:rot lat="0" lon="1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00"/>
              </a:solidFill>
            </a:endParaRPr>
          </a:p>
        </p:txBody>
      </p:sp>
      <p:grpSp>
        <p:nvGrpSpPr>
          <p:cNvPr id="31" name="Group 4"/>
          <p:cNvGrpSpPr>
            <a:grpSpLocks noChangeAspect="1"/>
          </p:cNvGrpSpPr>
          <p:nvPr/>
        </p:nvGrpSpPr>
        <p:grpSpPr bwMode="auto">
          <a:xfrm>
            <a:off x="2289559" y="2704075"/>
            <a:ext cx="292283" cy="248891"/>
            <a:chOff x="3688" y="2034"/>
            <a:chExt cx="297" cy="253"/>
          </a:xfrm>
          <a:solidFill>
            <a:schemeClr val="bg1">
              <a:lumMod val="65000"/>
            </a:schemeClr>
          </a:solidFill>
          <a:scene3d>
            <a:camera prst="perspectiveLeft"/>
            <a:lightRig rig="threePt" dir="t"/>
          </a:scene3d>
        </p:grpSpPr>
        <p:sp>
          <p:nvSpPr>
            <p:cNvPr id="32" name="Freeform 5"/>
            <p:cNvSpPr>
              <a:spLocks/>
            </p:cNvSpPr>
            <p:nvPr/>
          </p:nvSpPr>
          <p:spPr bwMode="auto">
            <a:xfrm>
              <a:off x="3688" y="2145"/>
              <a:ext cx="154" cy="142"/>
            </a:xfrm>
            <a:custGeom>
              <a:avLst/>
              <a:gdLst>
                <a:gd name="T0" fmla="*/ 10 w 64"/>
                <a:gd name="T1" fmla="*/ 0 h 58"/>
                <a:gd name="T2" fmla="*/ 10 w 64"/>
                <a:gd name="T3" fmla="*/ 0 h 58"/>
                <a:gd name="T4" fmla="*/ 2 w 64"/>
                <a:gd name="T5" fmla="*/ 18 h 58"/>
                <a:gd name="T6" fmla="*/ 21 w 64"/>
                <a:gd name="T7" fmla="*/ 47 h 58"/>
                <a:gd name="T8" fmla="*/ 18 w 64"/>
                <a:gd name="T9" fmla="*/ 57 h 58"/>
                <a:gd name="T10" fmla="*/ 19 w 64"/>
                <a:gd name="T11" fmla="*/ 58 h 58"/>
                <a:gd name="T12" fmla="*/ 37 w 64"/>
                <a:gd name="T13" fmla="*/ 50 h 58"/>
                <a:gd name="T14" fmla="*/ 64 w 64"/>
                <a:gd name="T15" fmla="*/ 44 h 58"/>
                <a:gd name="T16" fmla="*/ 10 w 6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8">
                  <a:moveTo>
                    <a:pt x="10" y="0"/>
                  </a:moveTo>
                  <a:cubicBezTo>
                    <a:pt x="10" y="0"/>
                    <a:pt x="10" y="0"/>
                    <a:pt x="10" y="0"/>
                  </a:cubicBezTo>
                  <a:cubicBezTo>
                    <a:pt x="6" y="5"/>
                    <a:pt x="2" y="11"/>
                    <a:pt x="2" y="18"/>
                  </a:cubicBezTo>
                  <a:cubicBezTo>
                    <a:pt x="0" y="29"/>
                    <a:pt x="9" y="40"/>
                    <a:pt x="21" y="47"/>
                  </a:cubicBezTo>
                  <a:cubicBezTo>
                    <a:pt x="22" y="51"/>
                    <a:pt x="18" y="57"/>
                    <a:pt x="18" y="57"/>
                  </a:cubicBezTo>
                  <a:cubicBezTo>
                    <a:pt x="16" y="58"/>
                    <a:pt x="19" y="58"/>
                    <a:pt x="19" y="58"/>
                  </a:cubicBezTo>
                  <a:cubicBezTo>
                    <a:pt x="26" y="58"/>
                    <a:pt x="33" y="53"/>
                    <a:pt x="37" y="50"/>
                  </a:cubicBezTo>
                  <a:cubicBezTo>
                    <a:pt x="47" y="51"/>
                    <a:pt x="56" y="48"/>
                    <a:pt x="64" y="44"/>
                  </a:cubicBezTo>
                  <a:cubicBezTo>
                    <a:pt x="35" y="42"/>
                    <a:pt x="10" y="2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3" name="Freeform 6"/>
            <p:cNvSpPr>
              <a:spLocks noEditPoints="1"/>
            </p:cNvSpPr>
            <p:nvPr/>
          </p:nvSpPr>
          <p:spPr bwMode="auto">
            <a:xfrm>
              <a:off x="3719" y="2034"/>
              <a:ext cx="266" cy="250"/>
            </a:xfrm>
            <a:custGeom>
              <a:avLst/>
              <a:gdLst>
                <a:gd name="T0" fmla="*/ 110 w 110"/>
                <a:gd name="T1" fmla="*/ 44 h 103"/>
                <a:gd name="T2" fmla="*/ 55 w 110"/>
                <a:gd name="T3" fmla="*/ 0 h 103"/>
                <a:gd name="T4" fmla="*/ 0 w 110"/>
                <a:gd name="T5" fmla="*/ 44 h 103"/>
                <a:gd name="T6" fmla="*/ 54 w 110"/>
                <a:gd name="T7" fmla="*/ 87 h 103"/>
                <a:gd name="T8" fmla="*/ 83 w 110"/>
                <a:gd name="T9" fmla="*/ 102 h 103"/>
                <a:gd name="T10" fmla="*/ 86 w 110"/>
                <a:gd name="T11" fmla="*/ 100 h 103"/>
                <a:gd name="T12" fmla="*/ 79 w 110"/>
                <a:gd name="T13" fmla="*/ 84 h 103"/>
                <a:gd name="T14" fmla="*/ 110 w 110"/>
                <a:gd name="T15" fmla="*/ 44 h 103"/>
                <a:gd name="T16" fmla="*/ 86 w 110"/>
                <a:gd name="T17" fmla="*/ 32 h 103"/>
                <a:gd name="T18" fmla="*/ 82 w 110"/>
                <a:gd name="T19" fmla="*/ 36 h 103"/>
                <a:gd name="T20" fmla="*/ 81 w 110"/>
                <a:gd name="T21" fmla="*/ 36 h 103"/>
                <a:gd name="T22" fmla="*/ 78 w 110"/>
                <a:gd name="T23" fmla="*/ 32 h 103"/>
                <a:gd name="T24" fmla="*/ 78 w 110"/>
                <a:gd name="T25" fmla="*/ 32 h 103"/>
                <a:gd name="T26" fmla="*/ 81 w 110"/>
                <a:gd name="T27" fmla="*/ 28 h 103"/>
                <a:gd name="T28" fmla="*/ 82 w 110"/>
                <a:gd name="T29" fmla="*/ 28 h 103"/>
                <a:gd name="T30" fmla="*/ 86 w 110"/>
                <a:gd name="T31" fmla="*/ 32 h 103"/>
                <a:gd name="T32" fmla="*/ 69 w 110"/>
                <a:gd name="T33" fmla="*/ 58 h 103"/>
                <a:gd name="T34" fmla="*/ 63 w 110"/>
                <a:gd name="T35" fmla="*/ 64 h 103"/>
                <a:gd name="T36" fmla="*/ 62 w 110"/>
                <a:gd name="T37" fmla="*/ 64 h 103"/>
                <a:gd name="T38" fmla="*/ 57 w 110"/>
                <a:gd name="T39" fmla="*/ 58 h 103"/>
                <a:gd name="T40" fmla="*/ 57 w 110"/>
                <a:gd name="T41" fmla="*/ 40 h 103"/>
                <a:gd name="T42" fmla="*/ 56 w 110"/>
                <a:gd name="T43" fmla="*/ 36 h 103"/>
                <a:gd name="T44" fmla="*/ 49 w 110"/>
                <a:gd name="T45" fmla="*/ 36 h 103"/>
                <a:gd name="T46" fmla="*/ 49 w 110"/>
                <a:gd name="T47" fmla="*/ 58 h 103"/>
                <a:gd name="T48" fmla="*/ 46 w 110"/>
                <a:gd name="T49" fmla="*/ 64 h 103"/>
                <a:gd name="T50" fmla="*/ 45 w 110"/>
                <a:gd name="T51" fmla="*/ 64 h 103"/>
                <a:gd name="T52" fmla="*/ 41 w 110"/>
                <a:gd name="T53" fmla="*/ 58 h 103"/>
                <a:gd name="T54" fmla="*/ 41 w 110"/>
                <a:gd name="T55" fmla="*/ 40 h 103"/>
                <a:gd name="T56" fmla="*/ 38 w 110"/>
                <a:gd name="T57" fmla="*/ 36 h 103"/>
                <a:gd name="T58" fmla="*/ 33 w 110"/>
                <a:gd name="T59" fmla="*/ 36 h 103"/>
                <a:gd name="T60" fmla="*/ 33 w 110"/>
                <a:gd name="T61" fmla="*/ 58 h 103"/>
                <a:gd name="T62" fmla="*/ 29 w 110"/>
                <a:gd name="T63" fmla="*/ 64 h 103"/>
                <a:gd name="T64" fmla="*/ 27 w 110"/>
                <a:gd name="T65" fmla="*/ 64 h 103"/>
                <a:gd name="T66" fmla="*/ 21 w 110"/>
                <a:gd name="T67" fmla="*/ 58 h 103"/>
                <a:gd name="T68" fmla="*/ 21 w 110"/>
                <a:gd name="T69" fmla="*/ 30 h 103"/>
                <a:gd name="T70" fmla="*/ 28 w 110"/>
                <a:gd name="T71" fmla="*/ 28 h 103"/>
                <a:gd name="T72" fmla="*/ 45 w 110"/>
                <a:gd name="T73" fmla="*/ 28 h 103"/>
                <a:gd name="T74" fmla="*/ 46 w 110"/>
                <a:gd name="T75" fmla="*/ 28 h 103"/>
                <a:gd name="T76" fmla="*/ 60 w 110"/>
                <a:gd name="T77" fmla="*/ 28 h 103"/>
                <a:gd name="T78" fmla="*/ 69 w 110"/>
                <a:gd name="T79" fmla="*/ 35 h 103"/>
                <a:gd name="T80" fmla="*/ 69 w 110"/>
                <a:gd name="T81" fmla="*/ 58 h 103"/>
                <a:gd name="T82" fmla="*/ 85 w 110"/>
                <a:gd name="T83" fmla="*/ 60 h 103"/>
                <a:gd name="T84" fmla="*/ 81 w 110"/>
                <a:gd name="T85" fmla="*/ 64 h 103"/>
                <a:gd name="T86" fmla="*/ 81 w 110"/>
                <a:gd name="T87" fmla="*/ 64 h 103"/>
                <a:gd name="T88" fmla="*/ 77 w 110"/>
                <a:gd name="T89" fmla="*/ 60 h 103"/>
                <a:gd name="T90" fmla="*/ 77 w 110"/>
                <a:gd name="T91" fmla="*/ 44 h 103"/>
                <a:gd name="T92" fmla="*/ 81 w 110"/>
                <a:gd name="T93" fmla="*/ 40 h 103"/>
                <a:gd name="T94" fmla="*/ 81 w 110"/>
                <a:gd name="T95" fmla="*/ 40 h 103"/>
                <a:gd name="T96" fmla="*/ 85 w 110"/>
                <a:gd name="T97" fmla="*/ 44 h 103"/>
                <a:gd name="T98" fmla="*/ 85 w 110"/>
                <a:gd name="T99" fmla="*/ 6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 h="103">
                  <a:moveTo>
                    <a:pt x="110" y="44"/>
                  </a:moveTo>
                  <a:cubicBezTo>
                    <a:pt x="110" y="20"/>
                    <a:pt x="86" y="0"/>
                    <a:pt x="55" y="0"/>
                  </a:cubicBezTo>
                  <a:cubicBezTo>
                    <a:pt x="24" y="0"/>
                    <a:pt x="0" y="20"/>
                    <a:pt x="0" y="44"/>
                  </a:cubicBezTo>
                  <a:cubicBezTo>
                    <a:pt x="0" y="68"/>
                    <a:pt x="24" y="87"/>
                    <a:pt x="54" y="87"/>
                  </a:cubicBezTo>
                  <a:cubicBezTo>
                    <a:pt x="59" y="92"/>
                    <a:pt x="73" y="102"/>
                    <a:pt x="83" y="102"/>
                  </a:cubicBezTo>
                  <a:cubicBezTo>
                    <a:pt x="83" y="102"/>
                    <a:pt x="88" y="103"/>
                    <a:pt x="86" y="100"/>
                  </a:cubicBezTo>
                  <a:cubicBezTo>
                    <a:pt x="86" y="100"/>
                    <a:pt x="77" y="90"/>
                    <a:pt x="79" y="84"/>
                  </a:cubicBezTo>
                  <a:cubicBezTo>
                    <a:pt x="98" y="76"/>
                    <a:pt x="110" y="61"/>
                    <a:pt x="110" y="44"/>
                  </a:cubicBezTo>
                  <a:close/>
                  <a:moveTo>
                    <a:pt x="86" y="32"/>
                  </a:moveTo>
                  <a:cubicBezTo>
                    <a:pt x="86" y="34"/>
                    <a:pt x="84" y="36"/>
                    <a:pt x="82" y="36"/>
                  </a:cubicBezTo>
                  <a:cubicBezTo>
                    <a:pt x="81" y="36"/>
                    <a:pt x="81" y="36"/>
                    <a:pt x="81" y="36"/>
                  </a:cubicBezTo>
                  <a:cubicBezTo>
                    <a:pt x="79" y="36"/>
                    <a:pt x="78" y="34"/>
                    <a:pt x="78" y="32"/>
                  </a:cubicBezTo>
                  <a:cubicBezTo>
                    <a:pt x="78" y="32"/>
                    <a:pt x="78" y="32"/>
                    <a:pt x="78" y="32"/>
                  </a:cubicBezTo>
                  <a:cubicBezTo>
                    <a:pt x="78" y="30"/>
                    <a:pt x="79" y="28"/>
                    <a:pt x="81" y="28"/>
                  </a:cubicBezTo>
                  <a:cubicBezTo>
                    <a:pt x="82" y="28"/>
                    <a:pt x="82" y="28"/>
                    <a:pt x="82" y="28"/>
                  </a:cubicBezTo>
                  <a:cubicBezTo>
                    <a:pt x="84" y="28"/>
                    <a:pt x="86" y="30"/>
                    <a:pt x="86" y="32"/>
                  </a:cubicBezTo>
                  <a:close/>
                  <a:moveTo>
                    <a:pt x="69" y="58"/>
                  </a:moveTo>
                  <a:cubicBezTo>
                    <a:pt x="69" y="60"/>
                    <a:pt x="66" y="64"/>
                    <a:pt x="63" y="64"/>
                  </a:cubicBezTo>
                  <a:cubicBezTo>
                    <a:pt x="62" y="64"/>
                    <a:pt x="62" y="64"/>
                    <a:pt x="62" y="64"/>
                  </a:cubicBezTo>
                  <a:cubicBezTo>
                    <a:pt x="60" y="64"/>
                    <a:pt x="57" y="60"/>
                    <a:pt x="57" y="58"/>
                  </a:cubicBezTo>
                  <a:cubicBezTo>
                    <a:pt x="57" y="40"/>
                    <a:pt x="57" y="40"/>
                    <a:pt x="57" y="40"/>
                  </a:cubicBezTo>
                  <a:cubicBezTo>
                    <a:pt x="57" y="39"/>
                    <a:pt x="57" y="36"/>
                    <a:pt x="56" y="36"/>
                  </a:cubicBezTo>
                  <a:cubicBezTo>
                    <a:pt x="49" y="36"/>
                    <a:pt x="49" y="36"/>
                    <a:pt x="49" y="36"/>
                  </a:cubicBezTo>
                  <a:cubicBezTo>
                    <a:pt x="49" y="58"/>
                    <a:pt x="49" y="58"/>
                    <a:pt x="49" y="58"/>
                  </a:cubicBezTo>
                  <a:cubicBezTo>
                    <a:pt x="49" y="60"/>
                    <a:pt x="48" y="64"/>
                    <a:pt x="46" y="64"/>
                  </a:cubicBezTo>
                  <a:cubicBezTo>
                    <a:pt x="45" y="64"/>
                    <a:pt x="45" y="64"/>
                    <a:pt x="45" y="64"/>
                  </a:cubicBezTo>
                  <a:cubicBezTo>
                    <a:pt x="43" y="64"/>
                    <a:pt x="41" y="60"/>
                    <a:pt x="41" y="58"/>
                  </a:cubicBezTo>
                  <a:cubicBezTo>
                    <a:pt x="41" y="40"/>
                    <a:pt x="41" y="40"/>
                    <a:pt x="41" y="40"/>
                  </a:cubicBezTo>
                  <a:cubicBezTo>
                    <a:pt x="41" y="38"/>
                    <a:pt x="40" y="36"/>
                    <a:pt x="38" y="36"/>
                  </a:cubicBezTo>
                  <a:cubicBezTo>
                    <a:pt x="33" y="36"/>
                    <a:pt x="33" y="36"/>
                    <a:pt x="33" y="36"/>
                  </a:cubicBezTo>
                  <a:cubicBezTo>
                    <a:pt x="33" y="58"/>
                    <a:pt x="33" y="58"/>
                    <a:pt x="33" y="58"/>
                  </a:cubicBezTo>
                  <a:cubicBezTo>
                    <a:pt x="33" y="60"/>
                    <a:pt x="30" y="64"/>
                    <a:pt x="29" y="64"/>
                  </a:cubicBezTo>
                  <a:cubicBezTo>
                    <a:pt x="27" y="64"/>
                    <a:pt x="27" y="64"/>
                    <a:pt x="27" y="64"/>
                  </a:cubicBezTo>
                  <a:cubicBezTo>
                    <a:pt x="25" y="64"/>
                    <a:pt x="21" y="60"/>
                    <a:pt x="21" y="58"/>
                  </a:cubicBezTo>
                  <a:cubicBezTo>
                    <a:pt x="21" y="49"/>
                    <a:pt x="21" y="40"/>
                    <a:pt x="21" y="30"/>
                  </a:cubicBezTo>
                  <a:cubicBezTo>
                    <a:pt x="21" y="28"/>
                    <a:pt x="25" y="28"/>
                    <a:pt x="28" y="28"/>
                  </a:cubicBezTo>
                  <a:cubicBezTo>
                    <a:pt x="45" y="28"/>
                    <a:pt x="45" y="28"/>
                    <a:pt x="45" y="28"/>
                  </a:cubicBezTo>
                  <a:cubicBezTo>
                    <a:pt x="46" y="28"/>
                    <a:pt x="46" y="28"/>
                    <a:pt x="46" y="28"/>
                  </a:cubicBezTo>
                  <a:cubicBezTo>
                    <a:pt x="60" y="28"/>
                    <a:pt x="60" y="28"/>
                    <a:pt x="60" y="28"/>
                  </a:cubicBezTo>
                  <a:cubicBezTo>
                    <a:pt x="65" y="28"/>
                    <a:pt x="69" y="32"/>
                    <a:pt x="69" y="35"/>
                  </a:cubicBezTo>
                  <a:cubicBezTo>
                    <a:pt x="69" y="42"/>
                    <a:pt x="69" y="50"/>
                    <a:pt x="69" y="58"/>
                  </a:cubicBezTo>
                  <a:close/>
                  <a:moveTo>
                    <a:pt x="85" y="60"/>
                  </a:moveTo>
                  <a:cubicBezTo>
                    <a:pt x="85" y="62"/>
                    <a:pt x="83" y="64"/>
                    <a:pt x="81" y="64"/>
                  </a:cubicBezTo>
                  <a:cubicBezTo>
                    <a:pt x="81" y="64"/>
                    <a:pt x="81" y="64"/>
                    <a:pt x="81" y="64"/>
                  </a:cubicBezTo>
                  <a:cubicBezTo>
                    <a:pt x="79" y="64"/>
                    <a:pt x="77" y="62"/>
                    <a:pt x="77" y="60"/>
                  </a:cubicBezTo>
                  <a:cubicBezTo>
                    <a:pt x="77" y="44"/>
                    <a:pt x="77" y="44"/>
                    <a:pt x="77" y="44"/>
                  </a:cubicBezTo>
                  <a:cubicBezTo>
                    <a:pt x="77" y="42"/>
                    <a:pt x="79" y="40"/>
                    <a:pt x="81" y="40"/>
                  </a:cubicBezTo>
                  <a:cubicBezTo>
                    <a:pt x="81" y="40"/>
                    <a:pt x="81" y="40"/>
                    <a:pt x="81" y="40"/>
                  </a:cubicBezTo>
                  <a:cubicBezTo>
                    <a:pt x="83" y="40"/>
                    <a:pt x="85" y="42"/>
                    <a:pt x="85" y="44"/>
                  </a:cubicBezTo>
                  <a:lnTo>
                    <a:pt x="8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Group 9"/>
          <p:cNvGrpSpPr>
            <a:grpSpLocks noChangeAspect="1"/>
          </p:cNvGrpSpPr>
          <p:nvPr/>
        </p:nvGrpSpPr>
        <p:grpSpPr bwMode="auto">
          <a:xfrm>
            <a:off x="3490145" y="2672779"/>
            <a:ext cx="277521" cy="275453"/>
            <a:chOff x="3740" y="2027"/>
            <a:chExt cx="282" cy="280"/>
          </a:xfrm>
          <a:solidFill>
            <a:schemeClr val="bg1">
              <a:lumMod val="65000"/>
            </a:schemeClr>
          </a:solidFill>
          <a:scene3d>
            <a:camera prst="perspectiveLeft"/>
            <a:lightRig rig="threePt" dir="t"/>
          </a:scene3d>
        </p:grpSpPr>
        <p:sp>
          <p:nvSpPr>
            <p:cNvPr id="35" name="Freeform 10"/>
            <p:cNvSpPr>
              <a:spLocks/>
            </p:cNvSpPr>
            <p:nvPr/>
          </p:nvSpPr>
          <p:spPr bwMode="auto">
            <a:xfrm>
              <a:off x="3810" y="2110"/>
              <a:ext cx="21" cy="32"/>
            </a:xfrm>
            <a:custGeom>
              <a:avLst/>
              <a:gdLst>
                <a:gd name="T0" fmla="*/ 1 w 9"/>
                <a:gd name="T1" fmla="*/ 5 h 13"/>
                <a:gd name="T2" fmla="*/ 2 w 9"/>
                <a:gd name="T3" fmla="*/ 13 h 13"/>
                <a:gd name="T4" fmla="*/ 8 w 9"/>
                <a:gd name="T5" fmla="*/ 8 h 13"/>
                <a:gd name="T6" fmla="*/ 6 w 9"/>
                <a:gd name="T7" fmla="*/ 0 h 13"/>
                <a:gd name="T8" fmla="*/ 1 w 9"/>
                <a:gd name="T9" fmla="*/ 5 h 13"/>
              </a:gdLst>
              <a:ahLst/>
              <a:cxnLst>
                <a:cxn ang="0">
                  <a:pos x="T0" y="T1"/>
                </a:cxn>
                <a:cxn ang="0">
                  <a:pos x="T2" y="T3"/>
                </a:cxn>
                <a:cxn ang="0">
                  <a:pos x="T4" y="T5"/>
                </a:cxn>
                <a:cxn ang="0">
                  <a:pos x="T6" y="T7"/>
                </a:cxn>
                <a:cxn ang="0">
                  <a:pos x="T8" y="T9"/>
                </a:cxn>
              </a:cxnLst>
              <a:rect l="0" t="0" r="r" b="b"/>
              <a:pathLst>
                <a:path w="9" h="13">
                  <a:moveTo>
                    <a:pt x="1" y="5"/>
                  </a:moveTo>
                  <a:cubicBezTo>
                    <a:pt x="0" y="9"/>
                    <a:pt x="0" y="12"/>
                    <a:pt x="2" y="13"/>
                  </a:cubicBezTo>
                  <a:cubicBezTo>
                    <a:pt x="4" y="13"/>
                    <a:pt x="6" y="10"/>
                    <a:pt x="8" y="8"/>
                  </a:cubicBezTo>
                  <a:cubicBezTo>
                    <a:pt x="9" y="4"/>
                    <a:pt x="8" y="1"/>
                    <a:pt x="6" y="0"/>
                  </a:cubicBezTo>
                  <a:cubicBezTo>
                    <a:pt x="4" y="0"/>
                    <a:pt x="2" y="2"/>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6" name="Freeform 11"/>
            <p:cNvSpPr>
              <a:spLocks/>
            </p:cNvSpPr>
            <p:nvPr/>
          </p:nvSpPr>
          <p:spPr bwMode="auto">
            <a:xfrm>
              <a:off x="3844" y="2125"/>
              <a:ext cx="19" cy="26"/>
            </a:xfrm>
            <a:custGeom>
              <a:avLst/>
              <a:gdLst>
                <a:gd name="T0" fmla="*/ 5 w 8"/>
                <a:gd name="T1" fmla="*/ 0 h 11"/>
                <a:gd name="T2" fmla="*/ 1 w 8"/>
                <a:gd name="T3" fmla="*/ 4 h 11"/>
                <a:gd name="T4" fmla="*/ 3 w 8"/>
                <a:gd name="T5" fmla="*/ 11 h 11"/>
                <a:gd name="T6" fmla="*/ 7 w 8"/>
                <a:gd name="T7" fmla="*/ 7 h 11"/>
                <a:gd name="T8" fmla="*/ 5 w 8"/>
                <a:gd name="T9" fmla="*/ 0 h 11"/>
              </a:gdLst>
              <a:ahLst/>
              <a:cxnLst>
                <a:cxn ang="0">
                  <a:pos x="T0" y="T1"/>
                </a:cxn>
                <a:cxn ang="0">
                  <a:pos x="T2" y="T3"/>
                </a:cxn>
                <a:cxn ang="0">
                  <a:pos x="T4" y="T5"/>
                </a:cxn>
                <a:cxn ang="0">
                  <a:pos x="T6" y="T7"/>
                </a:cxn>
                <a:cxn ang="0">
                  <a:pos x="T8" y="T9"/>
                </a:cxn>
              </a:cxnLst>
              <a:rect l="0" t="0" r="r" b="b"/>
              <a:pathLst>
                <a:path w="8" h="11">
                  <a:moveTo>
                    <a:pt x="5" y="0"/>
                  </a:moveTo>
                  <a:cubicBezTo>
                    <a:pt x="4" y="0"/>
                    <a:pt x="3" y="2"/>
                    <a:pt x="1" y="4"/>
                  </a:cubicBezTo>
                  <a:cubicBezTo>
                    <a:pt x="0" y="7"/>
                    <a:pt x="1" y="9"/>
                    <a:pt x="3" y="11"/>
                  </a:cubicBezTo>
                  <a:cubicBezTo>
                    <a:pt x="4" y="11"/>
                    <a:pt x="5" y="9"/>
                    <a:pt x="7" y="7"/>
                  </a:cubicBezTo>
                  <a:cubicBezTo>
                    <a:pt x="8" y="4"/>
                    <a:pt x="8"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12"/>
            <p:cNvSpPr>
              <a:spLocks noEditPoints="1"/>
            </p:cNvSpPr>
            <p:nvPr/>
          </p:nvSpPr>
          <p:spPr bwMode="auto">
            <a:xfrm>
              <a:off x="3740" y="2027"/>
              <a:ext cx="282" cy="280"/>
            </a:xfrm>
            <a:custGeom>
              <a:avLst/>
              <a:gdLst>
                <a:gd name="T0" fmla="*/ 93 w 116"/>
                <a:gd name="T1" fmla="*/ 43 h 115"/>
                <a:gd name="T2" fmla="*/ 75 w 116"/>
                <a:gd name="T3" fmla="*/ 34 h 115"/>
                <a:gd name="T4" fmla="*/ 72 w 116"/>
                <a:gd name="T5" fmla="*/ 17 h 115"/>
                <a:gd name="T6" fmla="*/ 58 w 116"/>
                <a:gd name="T7" fmla="*/ 4 h 115"/>
                <a:gd name="T8" fmla="*/ 36 w 116"/>
                <a:gd name="T9" fmla="*/ 21 h 115"/>
                <a:gd name="T10" fmla="*/ 23 w 116"/>
                <a:gd name="T11" fmla="*/ 21 h 115"/>
                <a:gd name="T12" fmla="*/ 2 w 116"/>
                <a:gd name="T13" fmla="*/ 23 h 115"/>
                <a:gd name="T14" fmla="*/ 15 w 116"/>
                <a:gd name="T15" fmla="*/ 59 h 115"/>
                <a:gd name="T16" fmla="*/ 11 w 116"/>
                <a:gd name="T17" fmla="*/ 91 h 115"/>
                <a:gd name="T18" fmla="*/ 29 w 116"/>
                <a:gd name="T19" fmla="*/ 100 h 115"/>
                <a:gd name="T20" fmla="*/ 43 w 116"/>
                <a:gd name="T21" fmla="*/ 90 h 115"/>
                <a:gd name="T22" fmla="*/ 58 w 116"/>
                <a:gd name="T23" fmla="*/ 103 h 115"/>
                <a:gd name="T24" fmla="*/ 77 w 116"/>
                <a:gd name="T25" fmla="*/ 99 h 115"/>
                <a:gd name="T26" fmla="*/ 77 w 116"/>
                <a:gd name="T27" fmla="*/ 74 h 115"/>
                <a:gd name="T28" fmla="*/ 99 w 116"/>
                <a:gd name="T29" fmla="*/ 61 h 115"/>
                <a:gd name="T30" fmla="*/ 93 w 116"/>
                <a:gd name="T31" fmla="*/ 43 h 115"/>
                <a:gd name="T32" fmla="*/ 21 w 116"/>
                <a:gd name="T33" fmla="*/ 53 h 115"/>
                <a:gd name="T34" fmla="*/ 17 w 116"/>
                <a:gd name="T35" fmla="*/ 48 h 115"/>
                <a:gd name="T36" fmla="*/ 21 w 116"/>
                <a:gd name="T37" fmla="*/ 44 h 115"/>
                <a:gd name="T38" fmla="*/ 25 w 116"/>
                <a:gd name="T39" fmla="*/ 48 h 115"/>
                <a:gd name="T40" fmla="*/ 21 w 116"/>
                <a:gd name="T41" fmla="*/ 53 h 115"/>
                <a:gd name="T42" fmla="*/ 26 w 116"/>
                <a:gd name="T43" fmla="*/ 52 h 115"/>
                <a:gd name="T44" fmla="*/ 63 w 116"/>
                <a:gd name="T45" fmla="*/ 66 h 115"/>
                <a:gd name="T46" fmla="*/ 26 w 116"/>
                <a:gd name="T47" fmla="*/ 52 h 115"/>
                <a:gd name="T48" fmla="*/ 66 w 116"/>
                <a:gd name="T49" fmla="*/ 44 h 115"/>
                <a:gd name="T50" fmla="*/ 58 w 116"/>
                <a:gd name="T51" fmla="*/ 63 h 115"/>
                <a:gd name="T52" fmla="*/ 46 w 116"/>
                <a:gd name="T53" fmla="*/ 55 h 115"/>
                <a:gd name="T54" fmla="*/ 33 w 116"/>
                <a:gd name="T55" fmla="*/ 43 h 115"/>
                <a:gd name="T56" fmla="*/ 42 w 116"/>
                <a:gd name="T57" fmla="*/ 30 h 115"/>
                <a:gd name="T58" fmla="*/ 53 w 116"/>
                <a:gd name="T59" fmla="*/ 36 h 115"/>
                <a:gd name="T60" fmla="*/ 66 w 116"/>
                <a:gd name="T61" fmla="*/ 44 h 115"/>
                <a:gd name="T62" fmla="*/ 72 w 116"/>
                <a:gd name="T63" fmla="*/ 70 h 115"/>
                <a:gd name="T64" fmla="*/ 67 w 116"/>
                <a:gd name="T65" fmla="*/ 65 h 115"/>
                <a:gd name="T66" fmla="*/ 72 w 116"/>
                <a:gd name="T67" fmla="*/ 60 h 115"/>
                <a:gd name="T68" fmla="*/ 76 w 116"/>
                <a:gd name="T69" fmla="*/ 65 h 115"/>
                <a:gd name="T70" fmla="*/ 72 w 116"/>
                <a:gd name="T71" fmla="*/ 7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 h="115">
                  <a:moveTo>
                    <a:pt x="93" y="43"/>
                  </a:moveTo>
                  <a:cubicBezTo>
                    <a:pt x="72" y="43"/>
                    <a:pt x="75" y="34"/>
                    <a:pt x="75" y="34"/>
                  </a:cubicBezTo>
                  <a:cubicBezTo>
                    <a:pt x="72" y="17"/>
                    <a:pt x="72" y="17"/>
                    <a:pt x="72" y="17"/>
                  </a:cubicBezTo>
                  <a:cubicBezTo>
                    <a:pt x="70" y="0"/>
                    <a:pt x="58" y="4"/>
                    <a:pt x="58" y="4"/>
                  </a:cubicBezTo>
                  <a:cubicBezTo>
                    <a:pt x="50" y="5"/>
                    <a:pt x="38" y="17"/>
                    <a:pt x="36" y="21"/>
                  </a:cubicBezTo>
                  <a:cubicBezTo>
                    <a:pt x="32" y="25"/>
                    <a:pt x="30" y="25"/>
                    <a:pt x="23" y="21"/>
                  </a:cubicBezTo>
                  <a:cubicBezTo>
                    <a:pt x="0" y="8"/>
                    <a:pt x="2" y="23"/>
                    <a:pt x="2" y="23"/>
                  </a:cubicBezTo>
                  <a:cubicBezTo>
                    <a:pt x="2" y="42"/>
                    <a:pt x="11" y="53"/>
                    <a:pt x="15" y="59"/>
                  </a:cubicBezTo>
                  <a:cubicBezTo>
                    <a:pt x="11" y="60"/>
                    <a:pt x="11" y="91"/>
                    <a:pt x="11" y="91"/>
                  </a:cubicBezTo>
                  <a:cubicBezTo>
                    <a:pt x="15" y="111"/>
                    <a:pt x="29" y="100"/>
                    <a:pt x="29" y="100"/>
                  </a:cubicBezTo>
                  <a:cubicBezTo>
                    <a:pt x="43" y="90"/>
                    <a:pt x="43" y="90"/>
                    <a:pt x="43" y="90"/>
                  </a:cubicBezTo>
                  <a:cubicBezTo>
                    <a:pt x="58" y="103"/>
                    <a:pt x="58" y="103"/>
                    <a:pt x="58" y="103"/>
                  </a:cubicBezTo>
                  <a:cubicBezTo>
                    <a:pt x="81" y="115"/>
                    <a:pt x="77" y="99"/>
                    <a:pt x="77" y="99"/>
                  </a:cubicBezTo>
                  <a:cubicBezTo>
                    <a:pt x="77" y="90"/>
                    <a:pt x="77" y="74"/>
                    <a:pt x="77" y="74"/>
                  </a:cubicBezTo>
                  <a:cubicBezTo>
                    <a:pt x="89" y="72"/>
                    <a:pt x="99" y="61"/>
                    <a:pt x="99" y="61"/>
                  </a:cubicBezTo>
                  <a:cubicBezTo>
                    <a:pt x="116" y="43"/>
                    <a:pt x="93" y="43"/>
                    <a:pt x="93" y="43"/>
                  </a:cubicBezTo>
                  <a:close/>
                  <a:moveTo>
                    <a:pt x="21" y="53"/>
                  </a:moveTo>
                  <a:cubicBezTo>
                    <a:pt x="20" y="53"/>
                    <a:pt x="17" y="51"/>
                    <a:pt x="17" y="48"/>
                  </a:cubicBezTo>
                  <a:cubicBezTo>
                    <a:pt x="17" y="46"/>
                    <a:pt x="20" y="44"/>
                    <a:pt x="21" y="44"/>
                  </a:cubicBezTo>
                  <a:cubicBezTo>
                    <a:pt x="24" y="44"/>
                    <a:pt x="25" y="46"/>
                    <a:pt x="25" y="48"/>
                  </a:cubicBezTo>
                  <a:cubicBezTo>
                    <a:pt x="25" y="51"/>
                    <a:pt x="24" y="53"/>
                    <a:pt x="21" y="53"/>
                  </a:cubicBezTo>
                  <a:close/>
                  <a:moveTo>
                    <a:pt x="26" y="52"/>
                  </a:moveTo>
                  <a:cubicBezTo>
                    <a:pt x="26" y="52"/>
                    <a:pt x="26" y="87"/>
                    <a:pt x="63" y="66"/>
                  </a:cubicBezTo>
                  <a:cubicBezTo>
                    <a:pt x="24" y="96"/>
                    <a:pt x="26" y="56"/>
                    <a:pt x="26" y="52"/>
                  </a:cubicBezTo>
                  <a:close/>
                  <a:moveTo>
                    <a:pt x="66" y="44"/>
                  </a:moveTo>
                  <a:cubicBezTo>
                    <a:pt x="66" y="44"/>
                    <a:pt x="64" y="57"/>
                    <a:pt x="58" y="63"/>
                  </a:cubicBezTo>
                  <a:cubicBezTo>
                    <a:pt x="47" y="69"/>
                    <a:pt x="46" y="55"/>
                    <a:pt x="46" y="55"/>
                  </a:cubicBezTo>
                  <a:cubicBezTo>
                    <a:pt x="46" y="55"/>
                    <a:pt x="29" y="64"/>
                    <a:pt x="33" y="43"/>
                  </a:cubicBezTo>
                  <a:cubicBezTo>
                    <a:pt x="33" y="43"/>
                    <a:pt x="36" y="31"/>
                    <a:pt x="42" y="30"/>
                  </a:cubicBezTo>
                  <a:cubicBezTo>
                    <a:pt x="49" y="27"/>
                    <a:pt x="53" y="32"/>
                    <a:pt x="53" y="36"/>
                  </a:cubicBezTo>
                  <a:cubicBezTo>
                    <a:pt x="53" y="36"/>
                    <a:pt x="67" y="27"/>
                    <a:pt x="66" y="44"/>
                  </a:cubicBezTo>
                  <a:close/>
                  <a:moveTo>
                    <a:pt x="72" y="70"/>
                  </a:moveTo>
                  <a:cubicBezTo>
                    <a:pt x="70" y="70"/>
                    <a:pt x="67" y="68"/>
                    <a:pt x="67" y="65"/>
                  </a:cubicBezTo>
                  <a:cubicBezTo>
                    <a:pt x="67" y="63"/>
                    <a:pt x="70" y="60"/>
                    <a:pt x="72" y="60"/>
                  </a:cubicBezTo>
                  <a:cubicBezTo>
                    <a:pt x="73" y="60"/>
                    <a:pt x="76" y="63"/>
                    <a:pt x="76" y="65"/>
                  </a:cubicBezTo>
                  <a:cubicBezTo>
                    <a:pt x="76" y="68"/>
                    <a:pt x="73" y="70"/>
                    <a:pt x="72"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8" name="Freeform 16"/>
          <p:cNvSpPr>
            <a:spLocks noEditPoints="1"/>
          </p:cNvSpPr>
          <p:nvPr/>
        </p:nvSpPr>
        <p:spPr bwMode="auto">
          <a:xfrm>
            <a:off x="4714863" y="2688947"/>
            <a:ext cx="300943" cy="268370"/>
          </a:xfrm>
          <a:custGeom>
            <a:avLst/>
            <a:gdLst>
              <a:gd name="T0" fmla="*/ 115 w 115"/>
              <a:gd name="T1" fmla="*/ 37 h 102"/>
              <a:gd name="T2" fmla="*/ 114 w 115"/>
              <a:gd name="T3" fmla="*/ 36 h 102"/>
              <a:gd name="T4" fmla="*/ 101 w 115"/>
              <a:gd name="T5" fmla="*/ 36 h 102"/>
              <a:gd name="T6" fmla="*/ 79 w 115"/>
              <a:gd name="T7" fmla="*/ 36 h 102"/>
              <a:gd name="T8" fmla="*/ 74 w 115"/>
              <a:gd name="T9" fmla="*/ 27 h 102"/>
              <a:gd name="T10" fmla="*/ 60 w 115"/>
              <a:gd name="T11" fmla="*/ 0 h 102"/>
              <a:gd name="T12" fmla="*/ 58 w 115"/>
              <a:gd name="T13" fmla="*/ 0 h 102"/>
              <a:gd name="T14" fmla="*/ 45 w 115"/>
              <a:gd name="T15" fmla="*/ 27 h 102"/>
              <a:gd name="T16" fmla="*/ 40 w 115"/>
              <a:gd name="T17" fmla="*/ 36 h 102"/>
              <a:gd name="T18" fmla="*/ 18 w 115"/>
              <a:gd name="T19" fmla="*/ 36 h 102"/>
              <a:gd name="T20" fmla="*/ 0 w 115"/>
              <a:gd name="T21" fmla="*/ 36 h 102"/>
              <a:gd name="T22" fmla="*/ 0 w 115"/>
              <a:gd name="T23" fmla="*/ 37 h 102"/>
              <a:gd name="T24" fmla="*/ 7 w 115"/>
              <a:gd name="T25" fmla="*/ 42 h 102"/>
              <a:gd name="T26" fmla="*/ 27 w 115"/>
              <a:gd name="T27" fmla="*/ 60 h 102"/>
              <a:gd name="T28" fmla="*/ 23 w 115"/>
              <a:gd name="T29" fmla="*/ 100 h 102"/>
              <a:gd name="T30" fmla="*/ 26 w 115"/>
              <a:gd name="T31" fmla="*/ 102 h 102"/>
              <a:gd name="T32" fmla="*/ 59 w 115"/>
              <a:gd name="T33" fmla="*/ 81 h 102"/>
              <a:gd name="T34" fmla="*/ 92 w 115"/>
              <a:gd name="T35" fmla="*/ 102 h 102"/>
              <a:gd name="T36" fmla="*/ 95 w 115"/>
              <a:gd name="T37" fmla="*/ 100 h 102"/>
              <a:gd name="T38" fmla="*/ 88 w 115"/>
              <a:gd name="T39" fmla="*/ 60 h 102"/>
              <a:gd name="T40" fmla="*/ 107 w 115"/>
              <a:gd name="T41" fmla="*/ 43 h 102"/>
              <a:gd name="T42" fmla="*/ 115 w 115"/>
              <a:gd name="T43" fmla="*/ 37 h 102"/>
              <a:gd name="T44" fmla="*/ 31 w 115"/>
              <a:gd name="T45" fmla="*/ 76 h 102"/>
              <a:gd name="T46" fmla="*/ 68 w 115"/>
              <a:gd name="T47" fmla="*/ 46 h 102"/>
              <a:gd name="T48" fmla="*/ 33 w 115"/>
              <a:gd name="T49" fmla="*/ 40 h 102"/>
              <a:gd name="T50" fmla="*/ 86 w 115"/>
              <a:gd name="T51" fmla="*/ 40 h 102"/>
              <a:gd name="T52" fmla="*/ 54 w 115"/>
              <a:gd name="T53" fmla="*/ 69 h 102"/>
              <a:gd name="T54" fmla="*/ 87 w 115"/>
              <a:gd name="T55" fmla="*/ 76 h 102"/>
              <a:gd name="T56" fmla="*/ 31 w 115"/>
              <a:gd name="T57"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 h="102">
                <a:moveTo>
                  <a:pt x="115" y="37"/>
                </a:moveTo>
                <a:cubicBezTo>
                  <a:pt x="115" y="36"/>
                  <a:pt x="115" y="36"/>
                  <a:pt x="114" y="36"/>
                </a:cubicBezTo>
                <a:cubicBezTo>
                  <a:pt x="101" y="36"/>
                  <a:pt x="101" y="36"/>
                  <a:pt x="101" y="36"/>
                </a:cubicBezTo>
                <a:cubicBezTo>
                  <a:pt x="79" y="36"/>
                  <a:pt x="79" y="36"/>
                  <a:pt x="79" y="36"/>
                </a:cubicBezTo>
                <a:cubicBezTo>
                  <a:pt x="74" y="27"/>
                  <a:pt x="74" y="27"/>
                  <a:pt x="74" y="27"/>
                </a:cubicBezTo>
                <a:cubicBezTo>
                  <a:pt x="60" y="0"/>
                  <a:pt x="60" y="0"/>
                  <a:pt x="60" y="0"/>
                </a:cubicBezTo>
                <a:cubicBezTo>
                  <a:pt x="59" y="0"/>
                  <a:pt x="59" y="0"/>
                  <a:pt x="58" y="0"/>
                </a:cubicBezTo>
                <a:cubicBezTo>
                  <a:pt x="45" y="27"/>
                  <a:pt x="45" y="27"/>
                  <a:pt x="45" y="27"/>
                </a:cubicBezTo>
                <a:cubicBezTo>
                  <a:pt x="40" y="36"/>
                  <a:pt x="40" y="36"/>
                  <a:pt x="40" y="36"/>
                </a:cubicBezTo>
                <a:cubicBezTo>
                  <a:pt x="18" y="36"/>
                  <a:pt x="18" y="36"/>
                  <a:pt x="18" y="36"/>
                </a:cubicBezTo>
                <a:cubicBezTo>
                  <a:pt x="0" y="36"/>
                  <a:pt x="0" y="36"/>
                  <a:pt x="0" y="36"/>
                </a:cubicBezTo>
                <a:cubicBezTo>
                  <a:pt x="0" y="37"/>
                  <a:pt x="0" y="37"/>
                  <a:pt x="0" y="37"/>
                </a:cubicBezTo>
                <a:cubicBezTo>
                  <a:pt x="7" y="42"/>
                  <a:pt x="7" y="42"/>
                  <a:pt x="7" y="42"/>
                </a:cubicBezTo>
                <a:cubicBezTo>
                  <a:pt x="27" y="60"/>
                  <a:pt x="27" y="60"/>
                  <a:pt x="27" y="60"/>
                </a:cubicBezTo>
                <a:cubicBezTo>
                  <a:pt x="23" y="100"/>
                  <a:pt x="23" y="100"/>
                  <a:pt x="23" y="100"/>
                </a:cubicBezTo>
                <a:cubicBezTo>
                  <a:pt x="23" y="102"/>
                  <a:pt x="23" y="102"/>
                  <a:pt x="26" y="102"/>
                </a:cubicBezTo>
                <a:cubicBezTo>
                  <a:pt x="59" y="81"/>
                  <a:pt x="59" y="81"/>
                  <a:pt x="59" y="81"/>
                </a:cubicBezTo>
                <a:cubicBezTo>
                  <a:pt x="92" y="102"/>
                  <a:pt x="92" y="102"/>
                  <a:pt x="92" y="102"/>
                </a:cubicBezTo>
                <a:cubicBezTo>
                  <a:pt x="93" y="102"/>
                  <a:pt x="93" y="102"/>
                  <a:pt x="95" y="100"/>
                </a:cubicBezTo>
                <a:cubicBezTo>
                  <a:pt x="88" y="60"/>
                  <a:pt x="88" y="60"/>
                  <a:pt x="88" y="60"/>
                </a:cubicBezTo>
                <a:cubicBezTo>
                  <a:pt x="107" y="43"/>
                  <a:pt x="107" y="43"/>
                  <a:pt x="107" y="43"/>
                </a:cubicBezTo>
                <a:lnTo>
                  <a:pt x="115" y="37"/>
                </a:lnTo>
                <a:close/>
                <a:moveTo>
                  <a:pt x="31" y="76"/>
                </a:moveTo>
                <a:cubicBezTo>
                  <a:pt x="68" y="46"/>
                  <a:pt x="68" y="46"/>
                  <a:pt x="68" y="46"/>
                </a:cubicBezTo>
                <a:cubicBezTo>
                  <a:pt x="33" y="40"/>
                  <a:pt x="33" y="40"/>
                  <a:pt x="33" y="40"/>
                </a:cubicBezTo>
                <a:cubicBezTo>
                  <a:pt x="86" y="40"/>
                  <a:pt x="86" y="40"/>
                  <a:pt x="86" y="40"/>
                </a:cubicBezTo>
                <a:cubicBezTo>
                  <a:pt x="54" y="69"/>
                  <a:pt x="54" y="69"/>
                  <a:pt x="54" y="69"/>
                </a:cubicBezTo>
                <a:cubicBezTo>
                  <a:pt x="87" y="76"/>
                  <a:pt x="87" y="76"/>
                  <a:pt x="87" y="76"/>
                </a:cubicBezTo>
                <a:lnTo>
                  <a:pt x="31" y="76"/>
                </a:lnTo>
                <a:close/>
              </a:path>
            </a:pathLst>
          </a:custGeom>
          <a:solidFill>
            <a:schemeClr val="bg1">
              <a:lumMod val="65000"/>
            </a:schemeClr>
          </a:solidFill>
          <a:ln>
            <a:noFill/>
          </a:ln>
          <a:scene3d>
            <a:camera prst="perspectiveLeft"/>
            <a:lightRig rig="threePt" dir="t"/>
          </a:scene3d>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39" name="Group 19"/>
          <p:cNvGrpSpPr>
            <a:grpSpLocks noChangeAspect="1"/>
          </p:cNvGrpSpPr>
          <p:nvPr/>
        </p:nvGrpSpPr>
        <p:grpSpPr bwMode="auto">
          <a:xfrm>
            <a:off x="5929562" y="2710449"/>
            <a:ext cx="305076" cy="247907"/>
            <a:chOff x="3686" y="2034"/>
            <a:chExt cx="310" cy="252"/>
          </a:xfrm>
          <a:solidFill>
            <a:schemeClr val="bg1">
              <a:lumMod val="65000"/>
            </a:schemeClr>
          </a:solidFill>
          <a:scene3d>
            <a:camera prst="perspectiveLeft"/>
            <a:lightRig rig="threePt" dir="t"/>
          </a:scene3d>
        </p:grpSpPr>
        <p:sp>
          <p:nvSpPr>
            <p:cNvPr id="40" name="Freeform 20"/>
            <p:cNvSpPr>
              <a:spLocks noEditPoints="1"/>
            </p:cNvSpPr>
            <p:nvPr/>
          </p:nvSpPr>
          <p:spPr bwMode="auto">
            <a:xfrm>
              <a:off x="3686" y="2034"/>
              <a:ext cx="220" cy="201"/>
            </a:xfrm>
            <a:custGeom>
              <a:avLst/>
              <a:gdLst>
                <a:gd name="T0" fmla="*/ 87 w 91"/>
                <a:gd name="T1" fmla="*/ 32 h 83"/>
                <a:gd name="T2" fmla="*/ 91 w 91"/>
                <a:gd name="T3" fmla="*/ 32 h 83"/>
                <a:gd name="T4" fmla="*/ 45 w 91"/>
                <a:gd name="T5" fmla="*/ 0 h 83"/>
                <a:gd name="T6" fmla="*/ 0 w 91"/>
                <a:gd name="T7" fmla="*/ 39 h 83"/>
                <a:gd name="T8" fmla="*/ 18 w 91"/>
                <a:gd name="T9" fmla="*/ 69 h 83"/>
                <a:gd name="T10" fmla="*/ 14 w 91"/>
                <a:gd name="T11" fmla="*/ 83 h 83"/>
                <a:gd name="T12" fmla="*/ 30 w 91"/>
                <a:gd name="T13" fmla="*/ 75 h 83"/>
                <a:gd name="T14" fmla="*/ 45 w 91"/>
                <a:gd name="T15" fmla="*/ 77 h 83"/>
                <a:gd name="T16" fmla="*/ 50 w 91"/>
                <a:gd name="T17" fmla="*/ 77 h 83"/>
                <a:gd name="T18" fmla="*/ 48 w 91"/>
                <a:gd name="T19" fmla="*/ 67 h 83"/>
                <a:gd name="T20" fmla="*/ 87 w 91"/>
                <a:gd name="T21" fmla="*/ 32 h 83"/>
                <a:gd name="T22" fmla="*/ 62 w 91"/>
                <a:gd name="T23" fmla="*/ 19 h 83"/>
                <a:gd name="T24" fmla="*/ 68 w 91"/>
                <a:gd name="T25" fmla="*/ 25 h 83"/>
                <a:gd name="T26" fmla="*/ 62 w 91"/>
                <a:gd name="T27" fmla="*/ 31 h 83"/>
                <a:gd name="T28" fmla="*/ 56 w 91"/>
                <a:gd name="T29" fmla="*/ 25 h 83"/>
                <a:gd name="T30" fmla="*/ 62 w 91"/>
                <a:gd name="T31" fmla="*/ 19 h 83"/>
                <a:gd name="T32" fmla="*/ 31 w 91"/>
                <a:gd name="T33" fmla="*/ 31 h 83"/>
                <a:gd name="T34" fmla="*/ 24 w 91"/>
                <a:gd name="T35" fmla="*/ 25 h 83"/>
                <a:gd name="T36" fmla="*/ 31 w 91"/>
                <a:gd name="T37" fmla="*/ 19 h 83"/>
                <a:gd name="T38" fmla="*/ 36 w 91"/>
                <a:gd name="T39" fmla="*/ 25 h 83"/>
                <a:gd name="T40" fmla="*/ 31 w 91"/>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83">
                  <a:moveTo>
                    <a:pt x="87" y="32"/>
                  </a:moveTo>
                  <a:cubicBezTo>
                    <a:pt x="88" y="32"/>
                    <a:pt x="89" y="32"/>
                    <a:pt x="91" y="32"/>
                  </a:cubicBezTo>
                  <a:cubicBezTo>
                    <a:pt x="87" y="14"/>
                    <a:pt x="68" y="0"/>
                    <a:pt x="45" y="0"/>
                  </a:cubicBezTo>
                  <a:cubicBezTo>
                    <a:pt x="21" y="0"/>
                    <a:pt x="0" y="17"/>
                    <a:pt x="0" y="39"/>
                  </a:cubicBezTo>
                  <a:cubicBezTo>
                    <a:pt x="0" y="51"/>
                    <a:pt x="7" y="61"/>
                    <a:pt x="18" y="69"/>
                  </a:cubicBezTo>
                  <a:cubicBezTo>
                    <a:pt x="14" y="83"/>
                    <a:pt x="14" y="83"/>
                    <a:pt x="14" y="83"/>
                  </a:cubicBezTo>
                  <a:cubicBezTo>
                    <a:pt x="30" y="75"/>
                    <a:pt x="30" y="75"/>
                    <a:pt x="30" y="75"/>
                  </a:cubicBezTo>
                  <a:cubicBezTo>
                    <a:pt x="35" y="76"/>
                    <a:pt x="40" y="77"/>
                    <a:pt x="45" y="77"/>
                  </a:cubicBezTo>
                  <a:cubicBezTo>
                    <a:pt x="47" y="77"/>
                    <a:pt x="48" y="77"/>
                    <a:pt x="50" y="77"/>
                  </a:cubicBezTo>
                  <a:cubicBezTo>
                    <a:pt x="49" y="74"/>
                    <a:pt x="48" y="71"/>
                    <a:pt x="48" y="67"/>
                  </a:cubicBezTo>
                  <a:cubicBezTo>
                    <a:pt x="48" y="48"/>
                    <a:pt x="65" y="32"/>
                    <a:pt x="87" y="32"/>
                  </a:cubicBezTo>
                  <a:close/>
                  <a:moveTo>
                    <a:pt x="62" y="19"/>
                  </a:moveTo>
                  <a:cubicBezTo>
                    <a:pt x="66" y="19"/>
                    <a:pt x="68" y="22"/>
                    <a:pt x="68" y="25"/>
                  </a:cubicBezTo>
                  <a:cubicBezTo>
                    <a:pt x="68" y="29"/>
                    <a:pt x="66" y="31"/>
                    <a:pt x="62" y="31"/>
                  </a:cubicBezTo>
                  <a:cubicBezTo>
                    <a:pt x="59" y="31"/>
                    <a:pt x="56" y="29"/>
                    <a:pt x="56" y="25"/>
                  </a:cubicBezTo>
                  <a:cubicBezTo>
                    <a:pt x="56" y="22"/>
                    <a:pt x="59" y="19"/>
                    <a:pt x="62" y="19"/>
                  </a:cubicBezTo>
                  <a:close/>
                  <a:moveTo>
                    <a:pt x="31" y="31"/>
                  </a:moveTo>
                  <a:cubicBezTo>
                    <a:pt x="27" y="31"/>
                    <a:pt x="24" y="29"/>
                    <a:pt x="24" y="25"/>
                  </a:cubicBezTo>
                  <a:cubicBezTo>
                    <a:pt x="24" y="22"/>
                    <a:pt x="27" y="19"/>
                    <a:pt x="31" y="19"/>
                  </a:cubicBezTo>
                  <a:cubicBezTo>
                    <a:pt x="34" y="19"/>
                    <a:pt x="36" y="22"/>
                    <a:pt x="36" y="25"/>
                  </a:cubicBezTo>
                  <a:cubicBezTo>
                    <a:pt x="36" y="29"/>
                    <a:pt x="34" y="31"/>
                    <a:pt x="3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21"/>
            <p:cNvSpPr>
              <a:spLocks noEditPoints="1"/>
            </p:cNvSpPr>
            <p:nvPr/>
          </p:nvSpPr>
          <p:spPr bwMode="auto">
            <a:xfrm>
              <a:off x="3810" y="2116"/>
              <a:ext cx="186" cy="170"/>
            </a:xfrm>
            <a:custGeom>
              <a:avLst/>
              <a:gdLst>
                <a:gd name="T0" fmla="*/ 77 w 77"/>
                <a:gd name="T1" fmla="*/ 33 h 70"/>
                <a:gd name="T2" fmla="*/ 38 w 77"/>
                <a:gd name="T3" fmla="*/ 0 h 70"/>
                <a:gd name="T4" fmla="*/ 0 w 77"/>
                <a:gd name="T5" fmla="*/ 33 h 70"/>
                <a:gd name="T6" fmla="*/ 38 w 77"/>
                <a:gd name="T7" fmla="*/ 66 h 70"/>
                <a:gd name="T8" fmla="*/ 52 w 77"/>
                <a:gd name="T9" fmla="*/ 63 h 70"/>
                <a:gd name="T10" fmla="*/ 64 w 77"/>
                <a:gd name="T11" fmla="*/ 70 h 70"/>
                <a:gd name="T12" fmla="*/ 61 w 77"/>
                <a:gd name="T13" fmla="*/ 59 h 70"/>
                <a:gd name="T14" fmla="*/ 77 w 77"/>
                <a:gd name="T15" fmla="*/ 33 h 70"/>
                <a:gd name="T16" fmla="*/ 26 w 77"/>
                <a:gd name="T17" fmla="*/ 27 h 70"/>
                <a:gd name="T18" fmla="*/ 21 w 77"/>
                <a:gd name="T19" fmla="*/ 23 h 70"/>
                <a:gd name="T20" fmla="*/ 26 w 77"/>
                <a:gd name="T21" fmla="*/ 18 h 70"/>
                <a:gd name="T22" fmla="*/ 32 w 77"/>
                <a:gd name="T23" fmla="*/ 23 h 70"/>
                <a:gd name="T24" fmla="*/ 26 w 77"/>
                <a:gd name="T25" fmla="*/ 27 h 70"/>
                <a:gd name="T26" fmla="*/ 51 w 77"/>
                <a:gd name="T27" fmla="*/ 27 h 70"/>
                <a:gd name="T28" fmla="*/ 46 w 77"/>
                <a:gd name="T29" fmla="*/ 23 h 70"/>
                <a:gd name="T30" fmla="*/ 51 w 77"/>
                <a:gd name="T31" fmla="*/ 18 h 70"/>
                <a:gd name="T32" fmla="*/ 56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8" y="0"/>
                  </a:cubicBezTo>
                  <a:cubicBezTo>
                    <a:pt x="17" y="0"/>
                    <a:pt x="0" y="15"/>
                    <a:pt x="0" y="33"/>
                  </a:cubicBezTo>
                  <a:cubicBezTo>
                    <a:pt x="0" y="51"/>
                    <a:pt x="17" y="66"/>
                    <a:pt x="38" y="66"/>
                  </a:cubicBezTo>
                  <a:cubicBezTo>
                    <a:pt x="43" y="66"/>
                    <a:pt x="47" y="65"/>
                    <a:pt x="52" y="63"/>
                  </a:cubicBezTo>
                  <a:cubicBezTo>
                    <a:pt x="64" y="70"/>
                    <a:pt x="64" y="70"/>
                    <a:pt x="64" y="70"/>
                  </a:cubicBezTo>
                  <a:cubicBezTo>
                    <a:pt x="61" y="59"/>
                    <a:pt x="61" y="59"/>
                    <a:pt x="61" y="59"/>
                  </a:cubicBezTo>
                  <a:cubicBezTo>
                    <a:pt x="70" y="52"/>
                    <a:pt x="77" y="43"/>
                    <a:pt x="77" y="33"/>
                  </a:cubicBezTo>
                  <a:close/>
                  <a:moveTo>
                    <a:pt x="26" y="27"/>
                  </a:moveTo>
                  <a:cubicBezTo>
                    <a:pt x="24" y="27"/>
                    <a:pt x="21" y="25"/>
                    <a:pt x="21" y="23"/>
                  </a:cubicBezTo>
                  <a:cubicBezTo>
                    <a:pt x="21" y="21"/>
                    <a:pt x="24" y="18"/>
                    <a:pt x="26" y="18"/>
                  </a:cubicBezTo>
                  <a:cubicBezTo>
                    <a:pt x="29" y="18"/>
                    <a:pt x="32" y="21"/>
                    <a:pt x="32" y="23"/>
                  </a:cubicBezTo>
                  <a:cubicBezTo>
                    <a:pt x="32" y="25"/>
                    <a:pt x="29" y="27"/>
                    <a:pt x="26" y="27"/>
                  </a:cubicBezTo>
                  <a:close/>
                  <a:moveTo>
                    <a:pt x="51" y="27"/>
                  </a:moveTo>
                  <a:cubicBezTo>
                    <a:pt x="49" y="27"/>
                    <a:pt x="46" y="25"/>
                    <a:pt x="46" y="23"/>
                  </a:cubicBezTo>
                  <a:cubicBezTo>
                    <a:pt x="46" y="21"/>
                    <a:pt x="49" y="18"/>
                    <a:pt x="51" y="18"/>
                  </a:cubicBezTo>
                  <a:cubicBezTo>
                    <a:pt x="54" y="18"/>
                    <a:pt x="56" y="21"/>
                    <a:pt x="56" y="23"/>
                  </a:cubicBezTo>
                  <a:cubicBezTo>
                    <a:pt x="56" y="25"/>
                    <a:pt x="54" y="27"/>
                    <a:pt x="5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2" name="Group 24"/>
          <p:cNvGrpSpPr>
            <a:grpSpLocks noChangeAspect="1"/>
          </p:cNvGrpSpPr>
          <p:nvPr/>
        </p:nvGrpSpPr>
        <p:grpSpPr bwMode="auto">
          <a:xfrm>
            <a:off x="7088835" y="2688670"/>
            <a:ext cx="328695" cy="255778"/>
            <a:chOff x="3679" y="2031"/>
            <a:chExt cx="334" cy="260"/>
          </a:xfrm>
          <a:solidFill>
            <a:schemeClr val="bg1">
              <a:lumMod val="65000"/>
            </a:schemeClr>
          </a:solidFill>
          <a:scene3d>
            <a:camera prst="perspectiveLeft"/>
            <a:lightRig rig="threePt" dir="t"/>
          </a:scene3d>
        </p:grpSpPr>
        <p:sp>
          <p:nvSpPr>
            <p:cNvPr id="43" name="Freeform 25"/>
            <p:cNvSpPr>
              <a:spLocks noEditPoints="1"/>
            </p:cNvSpPr>
            <p:nvPr/>
          </p:nvSpPr>
          <p:spPr bwMode="auto">
            <a:xfrm>
              <a:off x="3679" y="2060"/>
              <a:ext cx="289" cy="231"/>
            </a:xfrm>
            <a:custGeom>
              <a:avLst/>
              <a:gdLst>
                <a:gd name="T0" fmla="*/ 99 w 120"/>
                <a:gd name="T1" fmla="*/ 40 h 95"/>
                <a:gd name="T2" fmla="*/ 96 w 120"/>
                <a:gd name="T3" fmla="*/ 36 h 95"/>
                <a:gd name="T4" fmla="*/ 95 w 120"/>
                <a:gd name="T5" fmla="*/ 22 h 95"/>
                <a:gd name="T6" fmla="*/ 70 w 120"/>
                <a:gd name="T7" fmla="*/ 23 h 95"/>
                <a:gd name="T8" fmla="*/ 66 w 120"/>
                <a:gd name="T9" fmla="*/ 16 h 95"/>
                <a:gd name="T10" fmla="*/ 45 w 120"/>
                <a:gd name="T11" fmla="*/ 6 h 95"/>
                <a:gd name="T12" fmla="*/ 11 w 120"/>
                <a:gd name="T13" fmla="*/ 34 h 95"/>
                <a:gd name="T14" fmla="*/ 2 w 120"/>
                <a:gd name="T15" fmla="*/ 60 h 95"/>
                <a:gd name="T16" fmla="*/ 51 w 120"/>
                <a:gd name="T17" fmla="*/ 93 h 95"/>
                <a:gd name="T18" fmla="*/ 111 w 120"/>
                <a:gd name="T19" fmla="*/ 67 h 95"/>
                <a:gd name="T20" fmla="*/ 99 w 120"/>
                <a:gd name="T21" fmla="*/ 40 h 95"/>
                <a:gd name="T22" fmla="*/ 53 w 120"/>
                <a:gd name="T23" fmla="*/ 86 h 95"/>
                <a:gd name="T24" fmla="*/ 14 w 120"/>
                <a:gd name="T25" fmla="*/ 62 h 95"/>
                <a:gd name="T26" fmla="*/ 53 w 120"/>
                <a:gd name="T27" fmla="*/ 35 h 95"/>
                <a:gd name="T28" fmla="*/ 92 w 120"/>
                <a:gd name="T29" fmla="*/ 57 h 95"/>
                <a:gd name="T30" fmla="*/ 53 w 120"/>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95">
                  <a:moveTo>
                    <a:pt x="99" y="40"/>
                  </a:moveTo>
                  <a:cubicBezTo>
                    <a:pt x="94" y="39"/>
                    <a:pt x="96" y="36"/>
                    <a:pt x="96" y="36"/>
                  </a:cubicBezTo>
                  <a:cubicBezTo>
                    <a:pt x="96" y="36"/>
                    <a:pt x="101" y="28"/>
                    <a:pt x="95" y="22"/>
                  </a:cubicBezTo>
                  <a:cubicBezTo>
                    <a:pt x="88" y="14"/>
                    <a:pt x="70" y="23"/>
                    <a:pt x="70" y="23"/>
                  </a:cubicBezTo>
                  <a:cubicBezTo>
                    <a:pt x="63" y="25"/>
                    <a:pt x="65" y="22"/>
                    <a:pt x="66" y="16"/>
                  </a:cubicBezTo>
                  <a:cubicBezTo>
                    <a:pt x="66" y="10"/>
                    <a:pt x="64" y="0"/>
                    <a:pt x="45" y="6"/>
                  </a:cubicBezTo>
                  <a:cubicBezTo>
                    <a:pt x="27" y="12"/>
                    <a:pt x="11" y="34"/>
                    <a:pt x="11" y="34"/>
                  </a:cubicBezTo>
                  <a:cubicBezTo>
                    <a:pt x="0" y="49"/>
                    <a:pt x="2" y="60"/>
                    <a:pt x="2" y="60"/>
                  </a:cubicBezTo>
                  <a:cubicBezTo>
                    <a:pt x="5" y="85"/>
                    <a:pt x="31" y="91"/>
                    <a:pt x="51" y="93"/>
                  </a:cubicBezTo>
                  <a:cubicBezTo>
                    <a:pt x="73" y="95"/>
                    <a:pt x="102" y="86"/>
                    <a:pt x="111" y="67"/>
                  </a:cubicBezTo>
                  <a:cubicBezTo>
                    <a:pt x="120" y="48"/>
                    <a:pt x="104" y="41"/>
                    <a:pt x="99" y="40"/>
                  </a:cubicBezTo>
                  <a:close/>
                  <a:moveTo>
                    <a:pt x="53" y="86"/>
                  </a:moveTo>
                  <a:cubicBezTo>
                    <a:pt x="32" y="87"/>
                    <a:pt x="14" y="76"/>
                    <a:pt x="14" y="62"/>
                  </a:cubicBezTo>
                  <a:cubicBezTo>
                    <a:pt x="14" y="48"/>
                    <a:pt x="32" y="36"/>
                    <a:pt x="53" y="35"/>
                  </a:cubicBezTo>
                  <a:cubicBezTo>
                    <a:pt x="74" y="34"/>
                    <a:pt x="92" y="43"/>
                    <a:pt x="92" y="57"/>
                  </a:cubicBezTo>
                  <a:cubicBezTo>
                    <a:pt x="92" y="72"/>
                    <a:pt x="74" y="85"/>
                    <a:pt x="53"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26"/>
            <p:cNvSpPr>
              <a:spLocks noEditPoints="1"/>
            </p:cNvSpPr>
            <p:nvPr/>
          </p:nvSpPr>
          <p:spPr bwMode="auto">
            <a:xfrm>
              <a:off x="3744" y="2162"/>
              <a:ext cx="113" cy="102"/>
            </a:xfrm>
            <a:custGeom>
              <a:avLst/>
              <a:gdLst>
                <a:gd name="T0" fmla="*/ 22 w 47"/>
                <a:gd name="T1" fmla="*/ 3 h 42"/>
                <a:gd name="T2" fmla="*/ 3 w 47"/>
                <a:gd name="T3" fmla="*/ 25 h 42"/>
                <a:gd name="T4" fmla="*/ 9 w 47"/>
                <a:gd name="T5" fmla="*/ 35 h 42"/>
                <a:gd name="T6" fmla="*/ 41 w 47"/>
                <a:gd name="T7" fmla="*/ 29 h 42"/>
                <a:gd name="T8" fmla="*/ 22 w 47"/>
                <a:gd name="T9" fmla="*/ 3 h 42"/>
                <a:gd name="T10" fmla="*/ 16 w 47"/>
                <a:gd name="T11" fmla="*/ 31 h 42"/>
                <a:gd name="T12" fmla="*/ 9 w 47"/>
                <a:gd name="T13" fmla="*/ 26 h 42"/>
                <a:gd name="T14" fmla="*/ 16 w 47"/>
                <a:gd name="T15" fmla="*/ 19 h 42"/>
                <a:gd name="T16" fmla="*/ 24 w 47"/>
                <a:gd name="T17" fmla="*/ 24 h 42"/>
                <a:gd name="T18" fmla="*/ 16 w 47"/>
                <a:gd name="T19" fmla="*/ 31 h 42"/>
                <a:gd name="T20" fmla="*/ 29 w 47"/>
                <a:gd name="T21" fmla="*/ 20 h 42"/>
                <a:gd name="T22" fmla="*/ 25 w 47"/>
                <a:gd name="T23" fmla="*/ 20 h 42"/>
                <a:gd name="T24" fmla="*/ 26 w 47"/>
                <a:gd name="T25" fmla="*/ 16 h 42"/>
                <a:gd name="T26" fmla="*/ 30 w 47"/>
                <a:gd name="T27" fmla="*/ 16 h 42"/>
                <a:gd name="T28" fmla="*/ 29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2" y="3"/>
                  </a:moveTo>
                  <a:cubicBezTo>
                    <a:pt x="0" y="5"/>
                    <a:pt x="3" y="25"/>
                    <a:pt x="3" y="25"/>
                  </a:cubicBezTo>
                  <a:cubicBezTo>
                    <a:pt x="3" y="25"/>
                    <a:pt x="3" y="32"/>
                    <a:pt x="9" y="35"/>
                  </a:cubicBezTo>
                  <a:cubicBezTo>
                    <a:pt x="21" y="42"/>
                    <a:pt x="34" y="38"/>
                    <a:pt x="41" y="29"/>
                  </a:cubicBezTo>
                  <a:cubicBezTo>
                    <a:pt x="47" y="21"/>
                    <a:pt x="43" y="0"/>
                    <a:pt x="22" y="3"/>
                  </a:cubicBezTo>
                  <a:close/>
                  <a:moveTo>
                    <a:pt x="16" y="31"/>
                  </a:moveTo>
                  <a:cubicBezTo>
                    <a:pt x="12" y="31"/>
                    <a:pt x="9" y="29"/>
                    <a:pt x="9" y="26"/>
                  </a:cubicBezTo>
                  <a:cubicBezTo>
                    <a:pt x="9" y="22"/>
                    <a:pt x="12" y="19"/>
                    <a:pt x="16" y="19"/>
                  </a:cubicBezTo>
                  <a:cubicBezTo>
                    <a:pt x="21" y="18"/>
                    <a:pt x="24" y="21"/>
                    <a:pt x="24" y="24"/>
                  </a:cubicBezTo>
                  <a:cubicBezTo>
                    <a:pt x="24" y="27"/>
                    <a:pt x="20" y="31"/>
                    <a:pt x="16" y="31"/>
                  </a:cubicBezTo>
                  <a:close/>
                  <a:moveTo>
                    <a:pt x="29" y="20"/>
                  </a:moveTo>
                  <a:cubicBezTo>
                    <a:pt x="28" y="21"/>
                    <a:pt x="26" y="21"/>
                    <a:pt x="25" y="20"/>
                  </a:cubicBezTo>
                  <a:cubicBezTo>
                    <a:pt x="25" y="19"/>
                    <a:pt x="25" y="17"/>
                    <a:pt x="26" y="16"/>
                  </a:cubicBezTo>
                  <a:cubicBezTo>
                    <a:pt x="28" y="15"/>
                    <a:pt x="29" y="15"/>
                    <a:pt x="30" y="16"/>
                  </a:cubicBezTo>
                  <a:cubicBezTo>
                    <a:pt x="31" y="17"/>
                    <a:pt x="30" y="19"/>
                    <a:pt x="2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5" name="Freeform 27"/>
            <p:cNvSpPr>
              <a:spLocks/>
            </p:cNvSpPr>
            <p:nvPr/>
          </p:nvSpPr>
          <p:spPr bwMode="auto">
            <a:xfrm>
              <a:off x="3895" y="2070"/>
              <a:ext cx="61" cy="66"/>
            </a:xfrm>
            <a:custGeom>
              <a:avLst/>
              <a:gdLst>
                <a:gd name="T0" fmla="*/ 19 w 25"/>
                <a:gd name="T1" fmla="*/ 27 h 27"/>
                <a:gd name="T2" fmla="*/ 23 w 25"/>
                <a:gd name="T3" fmla="*/ 24 h 27"/>
                <a:gd name="T4" fmla="*/ 23 w 25"/>
                <a:gd name="T5" fmla="*/ 24 h 27"/>
                <a:gd name="T6" fmla="*/ 3 w 25"/>
                <a:gd name="T7" fmla="*/ 4 h 27"/>
                <a:gd name="T8" fmla="*/ 0 w 25"/>
                <a:gd name="T9" fmla="*/ 8 h 27"/>
                <a:gd name="T10" fmla="*/ 3 w 25"/>
                <a:gd name="T11" fmla="*/ 11 h 27"/>
                <a:gd name="T12" fmla="*/ 16 w 25"/>
                <a:gd name="T13" fmla="*/ 23 h 27"/>
                <a:gd name="T14" fmla="*/ 19 w 25"/>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7">
                  <a:moveTo>
                    <a:pt x="19" y="27"/>
                  </a:moveTo>
                  <a:cubicBezTo>
                    <a:pt x="21" y="27"/>
                    <a:pt x="22" y="26"/>
                    <a:pt x="23" y="24"/>
                  </a:cubicBezTo>
                  <a:cubicBezTo>
                    <a:pt x="23" y="24"/>
                    <a:pt x="23" y="24"/>
                    <a:pt x="23" y="24"/>
                  </a:cubicBezTo>
                  <a:cubicBezTo>
                    <a:pt x="25" y="0"/>
                    <a:pt x="3" y="4"/>
                    <a:pt x="3" y="4"/>
                  </a:cubicBezTo>
                  <a:cubicBezTo>
                    <a:pt x="1" y="4"/>
                    <a:pt x="0" y="6"/>
                    <a:pt x="0" y="8"/>
                  </a:cubicBezTo>
                  <a:cubicBezTo>
                    <a:pt x="0" y="10"/>
                    <a:pt x="1" y="11"/>
                    <a:pt x="3" y="11"/>
                  </a:cubicBezTo>
                  <a:cubicBezTo>
                    <a:pt x="19" y="8"/>
                    <a:pt x="16" y="23"/>
                    <a:pt x="16" y="23"/>
                  </a:cubicBezTo>
                  <a:cubicBezTo>
                    <a:pt x="16" y="25"/>
                    <a:pt x="17" y="27"/>
                    <a:pt x="1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8"/>
            <p:cNvSpPr>
              <a:spLocks/>
            </p:cNvSpPr>
            <p:nvPr/>
          </p:nvSpPr>
          <p:spPr bwMode="auto">
            <a:xfrm>
              <a:off x="3883" y="2031"/>
              <a:ext cx="130" cy="122"/>
            </a:xfrm>
            <a:custGeom>
              <a:avLst/>
              <a:gdLst>
                <a:gd name="T0" fmla="*/ 22 w 54"/>
                <a:gd name="T1" fmla="*/ 2 h 50"/>
                <a:gd name="T2" fmla="*/ 4 w 54"/>
                <a:gd name="T3" fmla="*/ 2 h 50"/>
                <a:gd name="T4" fmla="*/ 3 w 54"/>
                <a:gd name="T5" fmla="*/ 2 h 50"/>
                <a:gd name="T6" fmla="*/ 3 w 54"/>
                <a:gd name="T7" fmla="*/ 2 h 50"/>
                <a:gd name="T8" fmla="*/ 0 w 54"/>
                <a:gd name="T9" fmla="*/ 7 h 50"/>
                <a:gd name="T10" fmla="*/ 5 w 54"/>
                <a:gd name="T11" fmla="*/ 12 h 50"/>
                <a:gd name="T12" fmla="*/ 9 w 54"/>
                <a:gd name="T13" fmla="*/ 11 h 50"/>
                <a:gd name="T14" fmla="*/ 35 w 54"/>
                <a:gd name="T15" fmla="*/ 24 h 50"/>
                <a:gd name="T16" fmla="*/ 36 w 54"/>
                <a:gd name="T17" fmla="*/ 41 h 50"/>
                <a:gd name="T18" fmla="*/ 35 w 54"/>
                <a:gd name="T19" fmla="*/ 46 h 50"/>
                <a:gd name="T20" fmla="*/ 40 w 54"/>
                <a:gd name="T21" fmla="*/ 50 h 50"/>
                <a:gd name="T22" fmla="*/ 45 w 54"/>
                <a:gd name="T23" fmla="*/ 46 h 50"/>
                <a:gd name="T24" fmla="*/ 45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6" y="1"/>
                    <a:pt x="4" y="2"/>
                  </a:cubicBezTo>
                  <a:cubicBezTo>
                    <a:pt x="4" y="2"/>
                    <a:pt x="4" y="2"/>
                    <a:pt x="3" y="2"/>
                  </a:cubicBezTo>
                  <a:cubicBezTo>
                    <a:pt x="3" y="2"/>
                    <a:pt x="3" y="2"/>
                    <a:pt x="3" y="2"/>
                  </a:cubicBezTo>
                  <a:cubicBezTo>
                    <a:pt x="1" y="3"/>
                    <a:pt x="0" y="5"/>
                    <a:pt x="0" y="7"/>
                  </a:cubicBezTo>
                  <a:cubicBezTo>
                    <a:pt x="0" y="10"/>
                    <a:pt x="2" y="12"/>
                    <a:pt x="5" y="12"/>
                  </a:cubicBezTo>
                  <a:cubicBezTo>
                    <a:pt x="5" y="12"/>
                    <a:pt x="7" y="12"/>
                    <a:pt x="9" y="11"/>
                  </a:cubicBezTo>
                  <a:cubicBezTo>
                    <a:pt x="11" y="10"/>
                    <a:pt x="27" y="11"/>
                    <a:pt x="35" y="24"/>
                  </a:cubicBezTo>
                  <a:cubicBezTo>
                    <a:pt x="39" y="33"/>
                    <a:pt x="37" y="40"/>
                    <a:pt x="36" y="41"/>
                  </a:cubicBezTo>
                  <a:cubicBezTo>
                    <a:pt x="36" y="41"/>
                    <a:pt x="35" y="43"/>
                    <a:pt x="35" y="46"/>
                  </a:cubicBezTo>
                  <a:cubicBezTo>
                    <a:pt x="35" y="49"/>
                    <a:pt x="38" y="50"/>
                    <a:pt x="40" y="50"/>
                  </a:cubicBezTo>
                  <a:cubicBezTo>
                    <a:pt x="43" y="50"/>
                    <a:pt x="45" y="50"/>
                    <a:pt x="45" y="46"/>
                  </a:cubicBezTo>
                  <a:cubicBezTo>
                    <a:pt x="45" y="46"/>
                    <a:pt x="45" y="46"/>
                    <a:pt x="45" y="46"/>
                  </a:cubicBezTo>
                  <a:cubicBezTo>
                    <a:pt x="54" y="18"/>
                    <a:pt x="35" y="5"/>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47" name="文本框 53"/>
          <p:cNvSpPr txBox="1"/>
          <p:nvPr/>
        </p:nvSpPr>
        <p:spPr>
          <a:xfrm>
            <a:off x="2180203" y="2949439"/>
            <a:ext cx="1212286" cy="276999"/>
          </a:xfrm>
          <a:prstGeom prst="rect">
            <a:avLst/>
          </a:prstGeom>
          <a:noFill/>
          <a:scene3d>
            <a:camera prst="perspectiveLeft" fov="2700000">
              <a:rot lat="0" lon="1200000" rev="0"/>
            </a:camera>
            <a:lightRig rig="threePt" dir="t"/>
          </a:scene3d>
        </p:spPr>
        <p:txBody>
          <a:bodyPr wrap="square" rtlCol="0">
            <a:spAutoFit/>
            <a:scene3d>
              <a:camera prst="perspectiveLeft" fov="2700000"/>
              <a:lightRig rig="threePt" dir="t"/>
            </a:scene3d>
          </a:bodyPr>
          <a:lstStyle/>
          <a:p>
            <a:r>
              <a:rPr lang="zh-CN" altLang="en-US" sz="1200" dirty="0">
                <a:solidFill>
                  <a:srgbClr val="FFB850"/>
                </a:solidFill>
                <a:latin typeface="时尚中黑简体" panose="01010104010101010101" pitchFamily="2" charset="-122"/>
                <a:ea typeface="时尚中黑简体" panose="01010104010101010101" pitchFamily="2" charset="-122"/>
              </a:rPr>
              <a:t>在此添加标题</a:t>
            </a:r>
          </a:p>
        </p:txBody>
      </p:sp>
      <p:sp>
        <p:nvSpPr>
          <p:cNvPr id="48" name="文本框 55"/>
          <p:cNvSpPr txBox="1"/>
          <p:nvPr/>
        </p:nvSpPr>
        <p:spPr>
          <a:xfrm>
            <a:off x="3372966"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dirty="0">
                <a:solidFill>
                  <a:srgbClr val="01ACBE"/>
                </a:solidFill>
                <a:latin typeface="时尚中黑简体" panose="01010104010101010101" pitchFamily="2" charset="-122"/>
                <a:ea typeface="时尚中黑简体" panose="01010104010101010101" pitchFamily="2" charset="-122"/>
              </a:rPr>
              <a:t>在此添加标题</a:t>
            </a:r>
          </a:p>
        </p:txBody>
      </p:sp>
      <p:sp>
        <p:nvSpPr>
          <p:cNvPr id="49" name="文本框 57"/>
          <p:cNvSpPr txBox="1"/>
          <p:nvPr/>
        </p:nvSpPr>
        <p:spPr>
          <a:xfrm>
            <a:off x="4606872"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dirty="0">
                <a:solidFill>
                  <a:srgbClr val="E87071"/>
                </a:solidFill>
                <a:latin typeface="时尚中黑简体" panose="01010104010101010101" pitchFamily="2" charset="-122"/>
                <a:ea typeface="时尚中黑简体" panose="01010104010101010101" pitchFamily="2" charset="-122"/>
              </a:rPr>
              <a:t>在此添加标题</a:t>
            </a:r>
          </a:p>
        </p:txBody>
      </p:sp>
      <p:sp>
        <p:nvSpPr>
          <p:cNvPr id="50" name="文本框 59"/>
          <p:cNvSpPr txBox="1"/>
          <p:nvPr/>
        </p:nvSpPr>
        <p:spPr>
          <a:xfrm>
            <a:off x="5818014"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dirty="0">
                <a:solidFill>
                  <a:srgbClr val="00AF92"/>
                </a:solidFill>
                <a:latin typeface="时尚中黑简体" panose="01010104010101010101" pitchFamily="2" charset="-122"/>
                <a:ea typeface="时尚中黑简体" panose="01010104010101010101" pitchFamily="2" charset="-122"/>
              </a:rPr>
              <a:t>在此添加标题</a:t>
            </a:r>
          </a:p>
        </p:txBody>
      </p:sp>
      <p:sp>
        <p:nvSpPr>
          <p:cNvPr id="51" name="文本框 66"/>
          <p:cNvSpPr txBox="1"/>
          <p:nvPr/>
        </p:nvSpPr>
        <p:spPr>
          <a:xfrm>
            <a:off x="6991512" y="2949439"/>
            <a:ext cx="1212286" cy="276999"/>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1200" dirty="0">
                <a:solidFill>
                  <a:srgbClr val="663A77"/>
                </a:solidFill>
                <a:latin typeface="时尚中黑简体" panose="01010104010101010101" pitchFamily="2" charset="-122"/>
                <a:ea typeface="时尚中黑简体" panose="01010104010101010101" pitchFamily="2" charset="-122"/>
              </a:rPr>
              <a:t>在此添加标题</a:t>
            </a:r>
          </a:p>
        </p:txBody>
      </p:sp>
      <p:sp>
        <p:nvSpPr>
          <p:cNvPr id="52" name="文本框 113"/>
          <p:cNvSpPr txBox="1"/>
          <p:nvPr/>
        </p:nvSpPr>
        <p:spPr>
          <a:xfrm>
            <a:off x="2233969" y="3181645"/>
            <a:ext cx="876065"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3" name="文本框 113"/>
          <p:cNvSpPr txBox="1"/>
          <p:nvPr/>
        </p:nvSpPr>
        <p:spPr>
          <a:xfrm>
            <a:off x="3437726" y="3185031"/>
            <a:ext cx="876065"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4" name="文本框 113"/>
          <p:cNvSpPr txBox="1"/>
          <p:nvPr/>
        </p:nvSpPr>
        <p:spPr>
          <a:xfrm>
            <a:off x="4678606" y="3185031"/>
            <a:ext cx="876065"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5" name="文本框 113"/>
          <p:cNvSpPr txBox="1"/>
          <p:nvPr/>
        </p:nvSpPr>
        <p:spPr>
          <a:xfrm>
            <a:off x="5952232" y="3197939"/>
            <a:ext cx="876065"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6" name="文本框 113"/>
          <p:cNvSpPr txBox="1"/>
          <p:nvPr/>
        </p:nvSpPr>
        <p:spPr>
          <a:xfrm>
            <a:off x="7067220" y="3185031"/>
            <a:ext cx="876065"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7" name="圆角矩形 56"/>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E87071"/>
                </a:solidFill>
                <a:latin typeface="造字工房悦黑体验版细体" pitchFamily="50" charset="-122"/>
                <a:ea typeface="造字工房悦黑体验版细体" pitchFamily="50" charset="-122"/>
              </a:rPr>
              <a:t>单击添加</a:t>
            </a:r>
            <a:r>
              <a:rPr lang="zh-CN" altLang="en-US" sz="1800" b="1" dirty="0">
                <a:solidFill>
                  <a:srgbClr val="E87071"/>
                </a:solidFill>
                <a:latin typeface="造字工房悦黑体验版细体" pitchFamily="50" charset="-122"/>
                <a:ea typeface="造字工房悦黑体验版细体" pitchFamily="50" charset="-122"/>
              </a:rPr>
              <a:t>标题</a:t>
            </a:r>
          </a:p>
        </p:txBody>
      </p:sp>
    </p:spTree>
    <p:extLst>
      <p:ext uri="{BB962C8B-B14F-4D97-AF65-F5344CB8AC3E}">
        <p14:creationId xmlns:p14="http://schemas.microsoft.com/office/powerpoint/2010/main" val="3342143837"/>
      </p:ext>
    </p:extLst>
  </p:cSld>
  <p:clrMapOvr>
    <a:masterClrMapping/>
  </p:clrMapOvr>
  <p:transition spd="slow" advTm="0">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1500"/>
                                </p:stCondLst>
                                <p:childTnLst>
                                  <p:par>
                                    <p:cTn id="19" presetID="2" presetClass="entr" presetSubtype="8" accel="40000" fill="hold" nodeType="afterEffect" p14:presetBounceEnd="40000">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14:bounceEnd="40000">
                                          <p:cBhvr additive="base">
                                            <p:cTn id="21" dur="15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22" dur="150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8" accel="40000" fill="hold" nodeType="withEffect" p14:presetBounceEnd="40000">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14:bounceEnd="40000">
                                          <p:cBhvr additive="base">
                                            <p:cTn id="25"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26" dur="1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8" accel="40000" fill="hold" nodeType="withEffect" p14:presetBounceEnd="40000">
                                      <p:stCondLst>
                                        <p:cond delay="500"/>
                                      </p:stCondLst>
                                      <p:childTnLst>
                                        <p:set>
                                          <p:cBhvr>
                                            <p:cTn id="28" dur="1" fill="hold">
                                              <p:stCondLst>
                                                <p:cond delay="0"/>
                                              </p:stCondLst>
                                            </p:cTn>
                                            <p:tgtEl>
                                              <p:spTgt spid="9"/>
                                            </p:tgtEl>
                                            <p:attrNameLst>
                                              <p:attrName>style.visibility</p:attrName>
                                            </p:attrNameLst>
                                          </p:cBhvr>
                                          <p:to>
                                            <p:strVal val="visible"/>
                                          </p:to>
                                        </p:set>
                                        <p:anim calcmode="lin" valueType="num" p14:bounceEnd="40000">
                                          <p:cBhvr additive="base">
                                            <p:cTn id="29" dur="150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30" dur="1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8" accel="40000" fill="hold" nodeType="withEffect" p14:presetBounceEnd="40000">
                                      <p:stCondLst>
                                        <p:cond delay="750"/>
                                      </p:stCondLst>
                                      <p:childTnLst>
                                        <p:set>
                                          <p:cBhvr>
                                            <p:cTn id="32" dur="1" fill="hold">
                                              <p:stCondLst>
                                                <p:cond delay="0"/>
                                              </p:stCondLst>
                                            </p:cTn>
                                            <p:tgtEl>
                                              <p:spTgt spid="12"/>
                                            </p:tgtEl>
                                            <p:attrNameLst>
                                              <p:attrName>style.visibility</p:attrName>
                                            </p:attrNameLst>
                                          </p:cBhvr>
                                          <p:to>
                                            <p:strVal val="visible"/>
                                          </p:to>
                                        </p:set>
                                        <p:anim calcmode="lin" valueType="num" p14:bounceEnd="40000">
                                          <p:cBhvr additive="base">
                                            <p:cTn id="33" dur="150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34" dur="1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8" accel="40000" fill="hold" nodeType="withEffect" p14:presetBounceEnd="40000">
                                      <p:stCondLst>
                                        <p:cond delay="1000"/>
                                      </p:stCondLst>
                                      <p:childTnLst>
                                        <p:set>
                                          <p:cBhvr>
                                            <p:cTn id="36" dur="1" fill="hold">
                                              <p:stCondLst>
                                                <p:cond delay="0"/>
                                              </p:stCondLst>
                                            </p:cTn>
                                            <p:tgtEl>
                                              <p:spTgt spid="15"/>
                                            </p:tgtEl>
                                            <p:attrNameLst>
                                              <p:attrName>style.visibility</p:attrName>
                                            </p:attrNameLst>
                                          </p:cBhvr>
                                          <p:to>
                                            <p:strVal val="visible"/>
                                          </p:to>
                                        </p:set>
                                        <p:anim calcmode="lin" valueType="num" p14:bounceEnd="40000">
                                          <p:cBhvr additive="base">
                                            <p:cTn id="37" dur="150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38" dur="1500" fill="hold"/>
                                            <p:tgtEl>
                                              <p:spTgt spid="15"/>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500"/>
                                            <p:tgtEl>
                                              <p:spTgt spid="2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childTnLst>
                              </p:cTn>
                            </p:par>
                            <p:par>
                              <p:cTn id="70" fill="hold">
                                <p:stCondLst>
                                  <p:cond delay="4500"/>
                                </p:stCondLst>
                                <p:childTnLst>
                                  <p:par>
                                    <p:cTn id="71" presetID="10" presetClass="entr" presetSubtype="0"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0"/>
                                </p:stCondLst>
                                <p:childTnLst>
                                  <p:par>
                                    <p:cTn id="87" presetID="22" presetClass="entr" presetSubtype="8" fill="hold" grpId="0"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wipe(left)">
                                          <p:cBhvr>
                                            <p:cTn id="89" dur="500"/>
                                            <p:tgtEl>
                                              <p:spTgt spid="47"/>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left)">
                                          <p:cBhvr>
                                            <p:cTn id="92" dur="500"/>
                                            <p:tgtEl>
                                              <p:spTgt spid="5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left)">
                                          <p:cBhvr>
                                            <p:cTn id="95" dur="500"/>
                                            <p:tgtEl>
                                              <p:spTgt spid="48"/>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wipe(left)">
                                          <p:cBhvr>
                                            <p:cTn id="98" dur="500"/>
                                            <p:tgtEl>
                                              <p:spTgt spid="5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left)">
                                          <p:cBhvr>
                                            <p:cTn id="104" dur="500"/>
                                            <p:tgtEl>
                                              <p:spTgt spid="54"/>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wipe(left)">
                                          <p:cBhvr>
                                            <p:cTn id="107" dur="500"/>
                                            <p:tgtEl>
                                              <p:spTgt spid="5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left)">
                                          <p:cBhvr>
                                            <p:cTn id="110" dur="500"/>
                                            <p:tgtEl>
                                              <p:spTgt spid="55"/>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left)">
                                          <p:cBhvr>
                                            <p:cTn id="113" dur="500"/>
                                            <p:tgtEl>
                                              <p:spTgt spid="51"/>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wipe(left)">
                                          <p:cBhvr>
                                            <p:cTn id="11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animBg="1"/>
          <p:bldP spid="23" grpId="0"/>
          <p:bldP spid="24" grpId="0" animBg="1"/>
          <p:bldP spid="25" grpId="0"/>
          <p:bldP spid="26" grpId="0" animBg="1"/>
          <p:bldP spid="27" grpId="0"/>
          <p:bldP spid="28" grpId="0" animBg="1"/>
          <p:bldP spid="29" grpId="0"/>
          <p:bldP spid="30" grpId="0" animBg="1"/>
          <p:bldP spid="38" grpId="0" animBg="1"/>
          <p:bldP spid="47" grpId="0"/>
          <p:bldP spid="48" grpId="0"/>
          <p:bldP spid="49" grpId="0"/>
          <p:bldP spid="50" grpId="0"/>
          <p:bldP spid="51" grpId="0"/>
          <p:bldP spid="52" grpId="0"/>
          <p:bldP spid="53" grpId="0"/>
          <p:bldP spid="54" grpId="0"/>
          <p:bldP spid="55" grpId="0"/>
          <p:bldP spid="56" grpId="0"/>
          <p:bldP spid="5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1500"/>
                                </p:stCondLst>
                                <p:childTnLst>
                                  <p:par>
                                    <p:cTn id="19" presetID="2" presetClass="entr" presetSubtype="8" accel="4000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500" fill="hold"/>
                                            <p:tgtEl>
                                              <p:spTgt spid="2"/>
                                            </p:tgtEl>
                                            <p:attrNameLst>
                                              <p:attrName>ppt_x</p:attrName>
                                            </p:attrNameLst>
                                          </p:cBhvr>
                                          <p:tavLst>
                                            <p:tav tm="0">
                                              <p:val>
                                                <p:strVal val="0-#ppt_w/2"/>
                                              </p:val>
                                            </p:tav>
                                            <p:tav tm="100000">
                                              <p:val>
                                                <p:strVal val="#ppt_x"/>
                                              </p:val>
                                            </p:tav>
                                          </p:tavLst>
                                        </p:anim>
                                        <p:anim calcmode="lin" valueType="num">
                                          <p:cBhvr additive="base">
                                            <p:cTn id="22" dur="150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8" accel="40000" fill="hold"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500" fill="hold"/>
                                            <p:tgtEl>
                                              <p:spTgt spid="6"/>
                                            </p:tgtEl>
                                            <p:attrNameLst>
                                              <p:attrName>ppt_x</p:attrName>
                                            </p:attrNameLst>
                                          </p:cBhvr>
                                          <p:tavLst>
                                            <p:tav tm="0">
                                              <p:val>
                                                <p:strVal val="0-#ppt_w/2"/>
                                              </p:val>
                                            </p:tav>
                                            <p:tav tm="100000">
                                              <p:val>
                                                <p:strVal val="#ppt_x"/>
                                              </p:val>
                                            </p:tav>
                                          </p:tavLst>
                                        </p:anim>
                                        <p:anim calcmode="lin" valueType="num">
                                          <p:cBhvr additive="base">
                                            <p:cTn id="26" dur="1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8" accel="40000" fill="hold" nodeType="withEffect">
                                      <p:stCondLst>
                                        <p:cond delay="50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500" fill="hold"/>
                                            <p:tgtEl>
                                              <p:spTgt spid="9"/>
                                            </p:tgtEl>
                                            <p:attrNameLst>
                                              <p:attrName>ppt_x</p:attrName>
                                            </p:attrNameLst>
                                          </p:cBhvr>
                                          <p:tavLst>
                                            <p:tav tm="0">
                                              <p:val>
                                                <p:strVal val="0-#ppt_w/2"/>
                                              </p:val>
                                            </p:tav>
                                            <p:tav tm="100000">
                                              <p:val>
                                                <p:strVal val="#ppt_x"/>
                                              </p:val>
                                            </p:tav>
                                          </p:tavLst>
                                        </p:anim>
                                        <p:anim calcmode="lin" valueType="num">
                                          <p:cBhvr additive="base">
                                            <p:cTn id="30" dur="1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8" accel="40000" fill="hold" nodeType="withEffect">
                                      <p:stCondLst>
                                        <p:cond delay="7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1500" fill="hold"/>
                                            <p:tgtEl>
                                              <p:spTgt spid="12"/>
                                            </p:tgtEl>
                                            <p:attrNameLst>
                                              <p:attrName>ppt_x</p:attrName>
                                            </p:attrNameLst>
                                          </p:cBhvr>
                                          <p:tavLst>
                                            <p:tav tm="0">
                                              <p:val>
                                                <p:strVal val="0-#ppt_w/2"/>
                                              </p:val>
                                            </p:tav>
                                            <p:tav tm="100000">
                                              <p:val>
                                                <p:strVal val="#ppt_x"/>
                                              </p:val>
                                            </p:tav>
                                          </p:tavLst>
                                        </p:anim>
                                        <p:anim calcmode="lin" valueType="num">
                                          <p:cBhvr additive="base">
                                            <p:cTn id="34" dur="1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8" accel="40000" fill="hold" nodeType="withEffect">
                                      <p:stCondLst>
                                        <p:cond delay="100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1500" fill="hold"/>
                                            <p:tgtEl>
                                              <p:spTgt spid="15"/>
                                            </p:tgtEl>
                                            <p:attrNameLst>
                                              <p:attrName>ppt_x</p:attrName>
                                            </p:attrNameLst>
                                          </p:cBhvr>
                                          <p:tavLst>
                                            <p:tav tm="0">
                                              <p:val>
                                                <p:strVal val="0-#ppt_w/2"/>
                                              </p:val>
                                            </p:tav>
                                            <p:tav tm="100000">
                                              <p:val>
                                                <p:strVal val="#ppt_x"/>
                                              </p:val>
                                            </p:tav>
                                          </p:tavLst>
                                        </p:anim>
                                        <p:anim calcmode="lin" valueType="num">
                                          <p:cBhvr additive="base">
                                            <p:cTn id="38" dur="1500" fill="hold"/>
                                            <p:tgtEl>
                                              <p:spTgt spid="15"/>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500"/>
                                            <p:tgtEl>
                                              <p:spTgt spid="2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childTnLst>
                              </p:cTn>
                            </p:par>
                            <p:par>
                              <p:cTn id="70" fill="hold">
                                <p:stCondLst>
                                  <p:cond delay="4500"/>
                                </p:stCondLst>
                                <p:childTnLst>
                                  <p:par>
                                    <p:cTn id="71" presetID="10" presetClass="entr" presetSubtype="0"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0"/>
                                </p:stCondLst>
                                <p:childTnLst>
                                  <p:par>
                                    <p:cTn id="87" presetID="22" presetClass="entr" presetSubtype="8" fill="hold" grpId="0"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wipe(left)">
                                          <p:cBhvr>
                                            <p:cTn id="89" dur="500"/>
                                            <p:tgtEl>
                                              <p:spTgt spid="47"/>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left)">
                                          <p:cBhvr>
                                            <p:cTn id="92" dur="500"/>
                                            <p:tgtEl>
                                              <p:spTgt spid="5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left)">
                                          <p:cBhvr>
                                            <p:cTn id="95" dur="500"/>
                                            <p:tgtEl>
                                              <p:spTgt spid="48"/>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wipe(left)">
                                          <p:cBhvr>
                                            <p:cTn id="98" dur="500"/>
                                            <p:tgtEl>
                                              <p:spTgt spid="5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left)">
                                          <p:cBhvr>
                                            <p:cTn id="104" dur="500"/>
                                            <p:tgtEl>
                                              <p:spTgt spid="54"/>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wipe(left)">
                                          <p:cBhvr>
                                            <p:cTn id="107" dur="500"/>
                                            <p:tgtEl>
                                              <p:spTgt spid="5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left)">
                                          <p:cBhvr>
                                            <p:cTn id="110" dur="500"/>
                                            <p:tgtEl>
                                              <p:spTgt spid="55"/>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left)">
                                          <p:cBhvr>
                                            <p:cTn id="113" dur="500"/>
                                            <p:tgtEl>
                                              <p:spTgt spid="51"/>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wipe(left)">
                                          <p:cBhvr>
                                            <p:cTn id="11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animBg="1"/>
          <p:bldP spid="23" grpId="0"/>
          <p:bldP spid="24" grpId="0" animBg="1"/>
          <p:bldP spid="25" grpId="0"/>
          <p:bldP spid="26" grpId="0" animBg="1"/>
          <p:bldP spid="27" grpId="0"/>
          <p:bldP spid="28" grpId="0" animBg="1"/>
          <p:bldP spid="29" grpId="0"/>
          <p:bldP spid="30" grpId="0" animBg="1"/>
          <p:bldP spid="38" grpId="0" animBg="1"/>
          <p:bldP spid="47" grpId="0"/>
          <p:bldP spid="48" grpId="0"/>
          <p:bldP spid="49" grpId="0"/>
          <p:bldP spid="50" grpId="0"/>
          <p:bldP spid="51" grpId="0"/>
          <p:bldP spid="52" grpId="0"/>
          <p:bldP spid="53" grpId="0"/>
          <p:bldP spid="54" grpId="0"/>
          <p:bldP spid="55" grpId="0"/>
          <p:bldP spid="56" grpId="0"/>
          <p:bldP spid="57"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E87071"/>
                </a:solidFill>
                <a:latin typeface="造字工房悦黑体验版细体" pitchFamily="50" charset="-122"/>
                <a:ea typeface="造字工房悦黑体验版细体" pitchFamily="50" charset="-122"/>
              </a:rPr>
              <a:t>单击添加</a:t>
            </a:r>
            <a:r>
              <a:rPr lang="zh-CN" altLang="en-US" sz="1800" b="1" dirty="0">
                <a:solidFill>
                  <a:srgbClr val="E87071"/>
                </a:solidFill>
                <a:latin typeface="造字工房悦黑体验版细体" pitchFamily="50" charset="-122"/>
                <a:ea typeface="造字工房悦黑体验版细体" pitchFamily="50" charset="-122"/>
              </a:rPr>
              <a:t>标题</a:t>
            </a:r>
          </a:p>
        </p:txBody>
      </p:sp>
      <p:sp>
        <p:nvSpPr>
          <p:cNvPr id="3" name="矩形 2"/>
          <p:cNvSpPr/>
          <p:nvPr/>
        </p:nvSpPr>
        <p:spPr>
          <a:xfrm>
            <a:off x="872900" y="926092"/>
            <a:ext cx="1408915" cy="3606758"/>
          </a:xfrm>
          <a:prstGeom prst="rect">
            <a:avLst/>
          </a:prstGeom>
          <a:gradFill>
            <a:gsLst>
              <a:gs pos="100000">
                <a:srgbClr val="D4D5D7"/>
              </a:gs>
              <a:gs pos="60000">
                <a:srgbClr val="ECECEC"/>
              </a:gs>
              <a:gs pos="45000">
                <a:srgbClr val="F0F0F0"/>
              </a:gs>
              <a:gs pos="15000">
                <a:srgbClr val="FDFDFD"/>
              </a:gs>
            </a:gsLst>
            <a:lin ang="2700000" scaled="0"/>
          </a:gradFill>
          <a:ln>
            <a:noFill/>
          </a:ln>
          <a:effectLst>
            <a:outerShdw blurRad="127000" dist="1143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矩形 3"/>
          <p:cNvSpPr/>
          <p:nvPr/>
        </p:nvSpPr>
        <p:spPr>
          <a:xfrm>
            <a:off x="2829371" y="926092"/>
            <a:ext cx="1408915" cy="3606758"/>
          </a:xfrm>
          <a:prstGeom prst="rect">
            <a:avLst/>
          </a:prstGeom>
          <a:gradFill>
            <a:gsLst>
              <a:gs pos="100000">
                <a:srgbClr val="D4D5D7"/>
              </a:gs>
              <a:gs pos="60000">
                <a:srgbClr val="ECECEC"/>
              </a:gs>
              <a:gs pos="45000">
                <a:srgbClr val="F0F0F0"/>
              </a:gs>
              <a:gs pos="11000">
                <a:srgbClr val="FDFDFD"/>
              </a:gs>
            </a:gsLst>
            <a:lin ang="2700000" scaled="0"/>
          </a:gradFill>
          <a:ln>
            <a:noFill/>
          </a:ln>
          <a:effectLst>
            <a:outerShdw blurRad="127000" dist="1143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矩形 4"/>
          <p:cNvSpPr/>
          <p:nvPr/>
        </p:nvSpPr>
        <p:spPr>
          <a:xfrm>
            <a:off x="4785841" y="926092"/>
            <a:ext cx="1408915" cy="3606758"/>
          </a:xfrm>
          <a:prstGeom prst="rect">
            <a:avLst/>
          </a:prstGeom>
          <a:gradFill>
            <a:gsLst>
              <a:gs pos="100000">
                <a:srgbClr val="D4D5D7"/>
              </a:gs>
              <a:gs pos="60000">
                <a:srgbClr val="ECECEC"/>
              </a:gs>
              <a:gs pos="45000">
                <a:srgbClr val="F0F0F0"/>
              </a:gs>
              <a:gs pos="11000">
                <a:srgbClr val="FDFDFD"/>
              </a:gs>
            </a:gsLst>
            <a:lin ang="2700000" scaled="0"/>
          </a:gradFill>
          <a:ln>
            <a:noFill/>
          </a:ln>
          <a:effectLst>
            <a:outerShdw blurRad="127000" dist="1143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矩形 5"/>
          <p:cNvSpPr/>
          <p:nvPr/>
        </p:nvSpPr>
        <p:spPr>
          <a:xfrm>
            <a:off x="6742312" y="926092"/>
            <a:ext cx="1408915" cy="3606758"/>
          </a:xfrm>
          <a:prstGeom prst="rect">
            <a:avLst/>
          </a:prstGeom>
          <a:gradFill>
            <a:gsLst>
              <a:gs pos="100000">
                <a:srgbClr val="D4D5D7"/>
              </a:gs>
              <a:gs pos="60000">
                <a:srgbClr val="ECECEC"/>
              </a:gs>
              <a:gs pos="45000">
                <a:srgbClr val="F0F0F0"/>
              </a:gs>
              <a:gs pos="11000">
                <a:srgbClr val="FDFDFD"/>
              </a:gs>
            </a:gsLst>
            <a:lin ang="2700000" scaled="0"/>
          </a:gradFill>
          <a:ln>
            <a:noFill/>
          </a:ln>
          <a:effectLst>
            <a:outerShdw blurRad="127000" dist="114300" dir="2700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7" name="组合 6"/>
          <p:cNvGrpSpPr/>
          <p:nvPr/>
        </p:nvGrpSpPr>
        <p:grpSpPr>
          <a:xfrm>
            <a:off x="4789635" y="3883718"/>
            <a:ext cx="452497" cy="524706"/>
            <a:chOff x="6385349" y="5179489"/>
            <a:chExt cx="603250" cy="699770"/>
          </a:xfrm>
        </p:grpSpPr>
        <p:sp>
          <p:nvSpPr>
            <p:cNvPr id="8" name="六边形 7"/>
            <p:cNvSpPr/>
            <p:nvPr/>
          </p:nvSpPr>
          <p:spPr>
            <a:xfrm rot="16200000">
              <a:off x="6337089" y="5227749"/>
              <a:ext cx="699770" cy="603250"/>
            </a:xfrm>
            <a:prstGeom prst="hexagon">
              <a:avLst/>
            </a:prstGeom>
            <a:solidFill>
              <a:srgbClr val="E87071"/>
            </a:solidFill>
            <a:ln>
              <a:noFill/>
            </a:ln>
            <a:effectLst>
              <a:innerShdw blurRad="101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9" name="Group 11"/>
            <p:cNvGrpSpPr>
              <a:grpSpLocks noChangeAspect="1"/>
            </p:cNvGrpSpPr>
            <p:nvPr/>
          </p:nvGrpSpPr>
          <p:grpSpPr bwMode="auto">
            <a:xfrm>
              <a:off x="6497846" y="5351523"/>
              <a:ext cx="409220" cy="355700"/>
              <a:chOff x="4838" y="1902"/>
              <a:chExt cx="497" cy="432"/>
            </a:xfrm>
            <a:solidFill>
              <a:schemeClr val="bg1"/>
            </a:solidFill>
            <a:effectLst>
              <a:outerShdw blurRad="38100" dist="38100" dir="2700000" algn="tl" rotWithShape="0">
                <a:prstClr val="black">
                  <a:alpha val="40000"/>
                </a:prstClr>
              </a:outerShdw>
            </a:effectLst>
          </p:grpSpPr>
          <p:sp>
            <p:nvSpPr>
              <p:cNvPr id="10"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2"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3" name="组合 12"/>
          <p:cNvGrpSpPr/>
          <p:nvPr/>
        </p:nvGrpSpPr>
        <p:grpSpPr>
          <a:xfrm>
            <a:off x="6746106" y="3883718"/>
            <a:ext cx="452497" cy="524706"/>
            <a:chOff x="8993637" y="5179489"/>
            <a:chExt cx="603250" cy="699770"/>
          </a:xfrm>
        </p:grpSpPr>
        <p:sp>
          <p:nvSpPr>
            <p:cNvPr id="14" name="六边形 13"/>
            <p:cNvSpPr/>
            <p:nvPr/>
          </p:nvSpPr>
          <p:spPr>
            <a:xfrm rot="16200000">
              <a:off x="8945377" y="5227749"/>
              <a:ext cx="699770" cy="603250"/>
            </a:xfrm>
            <a:prstGeom prst="hexagon">
              <a:avLst/>
            </a:prstGeom>
            <a:solidFill>
              <a:srgbClr val="663A77"/>
            </a:solidFill>
            <a:ln>
              <a:noFill/>
            </a:ln>
            <a:effectLst>
              <a:innerShdw blurRad="101600" dist="50800" dir="18900000">
                <a:prstClr val="black">
                  <a:alpha val="5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Freeform 18"/>
            <p:cNvSpPr>
              <a:spLocks noEditPoints="1"/>
            </p:cNvSpPr>
            <p:nvPr/>
          </p:nvSpPr>
          <p:spPr bwMode="auto">
            <a:xfrm>
              <a:off x="9093000" y="5376773"/>
              <a:ext cx="404523" cy="301905"/>
            </a:xfrm>
            <a:custGeom>
              <a:avLst/>
              <a:gdLst>
                <a:gd name="T0" fmla="*/ 82 w 112"/>
                <a:gd name="T1" fmla="*/ 53 h 83"/>
                <a:gd name="T2" fmla="*/ 99 w 112"/>
                <a:gd name="T3" fmla="*/ 36 h 83"/>
                <a:gd name="T4" fmla="*/ 104 w 112"/>
                <a:gd name="T5" fmla="*/ 37 h 83"/>
                <a:gd name="T6" fmla="*/ 104 w 112"/>
                <a:gd name="T7" fmla="*/ 24 h 83"/>
                <a:gd name="T8" fmla="*/ 92 w 112"/>
                <a:gd name="T9" fmla="*/ 12 h 83"/>
                <a:gd name="T10" fmla="*/ 49 w 112"/>
                <a:gd name="T11" fmla="*/ 12 h 83"/>
                <a:gd name="T12" fmla="*/ 39 w 112"/>
                <a:gd name="T13" fmla="*/ 0 h 83"/>
                <a:gd name="T14" fmla="*/ 14 w 112"/>
                <a:gd name="T15" fmla="*/ 0 h 83"/>
                <a:gd name="T16" fmla="*/ 2 w 112"/>
                <a:gd name="T17" fmla="*/ 6 h 83"/>
                <a:gd name="T18" fmla="*/ 0 w 112"/>
                <a:gd name="T19" fmla="*/ 13 h 83"/>
                <a:gd name="T20" fmla="*/ 0 w 112"/>
                <a:gd name="T21" fmla="*/ 13 h 83"/>
                <a:gd name="T22" fmla="*/ 0 w 112"/>
                <a:gd name="T23" fmla="*/ 14 h 83"/>
                <a:gd name="T24" fmla="*/ 0 w 112"/>
                <a:gd name="T25" fmla="*/ 16 h 83"/>
                <a:gd name="T26" fmla="*/ 0 w 112"/>
                <a:gd name="T27" fmla="*/ 34 h 83"/>
                <a:gd name="T28" fmla="*/ 0 w 112"/>
                <a:gd name="T29" fmla="*/ 71 h 83"/>
                <a:gd name="T30" fmla="*/ 12 w 112"/>
                <a:gd name="T31" fmla="*/ 83 h 83"/>
                <a:gd name="T32" fmla="*/ 92 w 112"/>
                <a:gd name="T33" fmla="*/ 83 h 83"/>
                <a:gd name="T34" fmla="*/ 104 w 112"/>
                <a:gd name="T35" fmla="*/ 71 h 83"/>
                <a:gd name="T36" fmla="*/ 104 w 112"/>
                <a:gd name="T37" fmla="*/ 69 h 83"/>
                <a:gd name="T38" fmla="*/ 99 w 112"/>
                <a:gd name="T39" fmla="*/ 69 h 83"/>
                <a:gd name="T40" fmla="*/ 82 w 112"/>
                <a:gd name="T41" fmla="*/ 53 h 83"/>
                <a:gd name="T42" fmla="*/ 104 w 112"/>
                <a:gd name="T43" fmla="*/ 40 h 83"/>
                <a:gd name="T44" fmla="*/ 99 w 112"/>
                <a:gd name="T45" fmla="*/ 39 h 83"/>
                <a:gd name="T46" fmla="*/ 85 w 112"/>
                <a:gd name="T47" fmla="*/ 53 h 83"/>
                <a:gd name="T48" fmla="*/ 99 w 112"/>
                <a:gd name="T49" fmla="*/ 66 h 83"/>
                <a:gd name="T50" fmla="*/ 104 w 112"/>
                <a:gd name="T51" fmla="*/ 65 h 83"/>
                <a:gd name="T52" fmla="*/ 112 w 112"/>
                <a:gd name="T53" fmla="*/ 53 h 83"/>
                <a:gd name="T54" fmla="*/ 104 w 112"/>
                <a:gd name="T55" fmla="*/ 40 h 83"/>
                <a:gd name="T56" fmla="*/ 104 w 112"/>
                <a:gd name="T57" fmla="*/ 56 h 83"/>
                <a:gd name="T58" fmla="*/ 99 w 112"/>
                <a:gd name="T59" fmla="*/ 63 h 83"/>
                <a:gd name="T60" fmla="*/ 98 w 112"/>
                <a:gd name="T61" fmla="*/ 64 h 83"/>
                <a:gd name="T62" fmla="*/ 98 w 112"/>
                <a:gd name="T63" fmla="*/ 64 h 83"/>
                <a:gd name="T64" fmla="*/ 97 w 112"/>
                <a:gd name="T65" fmla="*/ 63 h 83"/>
                <a:gd name="T66" fmla="*/ 89 w 112"/>
                <a:gd name="T67" fmla="*/ 53 h 83"/>
                <a:gd name="T68" fmla="*/ 89 w 112"/>
                <a:gd name="T69" fmla="*/ 53 h 83"/>
                <a:gd name="T70" fmla="*/ 93 w 112"/>
                <a:gd name="T71" fmla="*/ 53 h 83"/>
                <a:gd name="T72" fmla="*/ 98 w 112"/>
                <a:gd name="T73" fmla="*/ 59 h 83"/>
                <a:gd name="T74" fmla="*/ 104 w 112"/>
                <a:gd name="T75" fmla="*/ 50 h 83"/>
                <a:gd name="T76" fmla="*/ 107 w 112"/>
                <a:gd name="T77" fmla="*/ 45 h 83"/>
                <a:gd name="T78" fmla="*/ 109 w 112"/>
                <a:gd name="T79" fmla="*/ 45 h 83"/>
                <a:gd name="T80" fmla="*/ 110 w 112"/>
                <a:gd name="T81" fmla="*/ 47 h 83"/>
                <a:gd name="T82" fmla="*/ 104 w 112"/>
                <a:gd name="T83"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83">
                  <a:moveTo>
                    <a:pt x="82" y="53"/>
                  </a:moveTo>
                  <a:cubicBezTo>
                    <a:pt x="82" y="44"/>
                    <a:pt x="90" y="36"/>
                    <a:pt x="99" y="36"/>
                  </a:cubicBezTo>
                  <a:cubicBezTo>
                    <a:pt x="100" y="36"/>
                    <a:pt x="102" y="37"/>
                    <a:pt x="104" y="37"/>
                  </a:cubicBezTo>
                  <a:cubicBezTo>
                    <a:pt x="104" y="24"/>
                    <a:pt x="104" y="24"/>
                    <a:pt x="104" y="24"/>
                  </a:cubicBezTo>
                  <a:cubicBezTo>
                    <a:pt x="104" y="17"/>
                    <a:pt x="99" y="12"/>
                    <a:pt x="92" y="12"/>
                  </a:cubicBezTo>
                  <a:cubicBezTo>
                    <a:pt x="49" y="12"/>
                    <a:pt x="49" y="12"/>
                    <a:pt x="49" y="12"/>
                  </a:cubicBezTo>
                  <a:cubicBezTo>
                    <a:pt x="48" y="5"/>
                    <a:pt x="43" y="0"/>
                    <a:pt x="39" y="0"/>
                  </a:cubicBezTo>
                  <a:cubicBezTo>
                    <a:pt x="14" y="0"/>
                    <a:pt x="14" y="0"/>
                    <a:pt x="14" y="0"/>
                  </a:cubicBezTo>
                  <a:cubicBezTo>
                    <a:pt x="8" y="0"/>
                    <a:pt x="4" y="2"/>
                    <a:pt x="2" y="6"/>
                  </a:cubicBezTo>
                  <a:cubicBezTo>
                    <a:pt x="1" y="8"/>
                    <a:pt x="0" y="10"/>
                    <a:pt x="0" y="13"/>
                  </a:cubicBezTo>
                  <a:cubicBezTo>
                    <a:pt x="0" y="13"/>
                    <a:pt x="0" y="13"/>
                    <a:pt x="0" y="13"/>
                  </a:cubicBezTo>
                  <a:cubicBezTo>
                    <a:pt x="0" y="14"/>
                    <a:pt x="0" y="14"/>
                    <a:pt x="0" y="14"/>
                  </a:cubicBezTo>
                  <a:cubicBezTo>
                    <a:pt x="0" y="16"/>
                    <a:pt x="0" y="16"/>
                    <a:pt x="0" y="16"/>
                  </a:cubicBezTo>
                  <a:cubicBezTo>
                    <a:pt x="0" y="34"/>
                    <a:pt x="0" y="34"/>
                    <a:pt x="0" y="34"/>
                  </a:cubicBezTo>
                  <a:cubicBezTo>
                    <a:pt x="0" y="71"/>
                    <a:pt x="0" y="71"/>
                    <a:pt x="0" y="71"/>
                  </a:cubicBezTo>
                  <a:cubicBezTo>
                    <a:pt x="0" y="78"/>
                    <a:pt x="5" y="83"/>
                    <a:pt x="12" y="83"/>
                  </a:cubicBezTo>
                  <a:cubicBezTo>
                    <a:pt x="92" y="83"/>
                    <a:pt x="92" y="83"/>
                    <a:pt x="92" y="83"/>
                  </a:cubicBezTo>
                  <a:cubicBezTo>
                    <a:pt x="99" y="83"/>
                    <a:pt x="104" y="78"/>
                    <a:pt x="104" y="71"/>
                  </a:cubicBezTo>
                  <a:cubicBezTo>
                    <a:pt x="104" y="69"/>
                    <a:pt x="104" y="69"/>
                    <a:pt x="104" y="69"/>
                  </a:cubicBezTo>
                  <a:cubicBezTo>
                    <a:pt x="102" y="69"/>
                    <a:pt x="100" y="69"/>
                    <a:pt x="99" y="69"/>
                  </a:cubicBezTo>
                  <a:cubicBezTo>
                    <a:pt x="90" y="69"/>
                    <a:pt x="82" y="62"/>
                    <a:pt x="82" y="53"/>
                  </a:cubicBezTo>
                  <a:close/>
                  <a:moveTo>
                    <a:pt x="104" y="40"/>
                  </a:moveTo>
                  <a:cubicBezTo>
                    <a:pt x="102" y="40"/>
                    <a:pt x="101" y="39"/>
                    <a:pt x="99" y="39"/>
                  </a:cubicBezTo>
                  <a:cubicBezTo>
                    <a:pt x="91" y="39"/>
                    <a:pt x="85" y="45"/>
                    <a:pt x="85" y="53"/>
                  </a:cubicBezTo>
                  <a:cubicBezTo>
                    <a:pt x="85" y="60"/>
                    <a:pt x="91" y="66"/>
                    <a:pt x="99" y="66"/>
                  </a:cubicBezTo>
                  <a:cubicBezTo>
                    <a:pt x="101" y="66"/>
                    <a:pt x="102" y="66"/>
                    <a:pt x="104" y="65"/>
                  </a:cubicBezTo>
                  <a:cubicBezTo>
                    <a:pt x="109" y="63"/>
                    <a:pt x="112" y="59"/>
                    <a:pt x="112" y="53"/>
                  </a:cubicBezTo>
                  <a:cubicBezTo>
                    <a:pt x="112" y="47"/>
                    <a:pt x="109" y="42"/>
                    <a:pt x="104" y="40"/>
                  </a:cubicBezTo>
                  <a:close/>
                  <a:moveTo>
                    <a:pt x="104" y="56"/>
                  </a:moveTo>
                  <a:cubicBezTo>
                    <a:pt x="99" y="63"/>
                    <a:pt x="99" y="63"/>
                    <a:pt x="99" y="63"/>
                  </a:cubicBezTo>
                  <a:cubicBezTo>
                    <a:pt x="99" y="63"/>
                    <a:pt x="99" y="64"/>
                    <a:pt x="98" y="64"/>
                  </a:cubicBezTo>
                  <a:cubicBezTo>
                    <a:pt x="98" y="64"/>
                    <a:pt x="98" y="64"/>
                    <a:pt x="98" y="64"/>
                  </a:cubicBezTo>
                  <a:cubicBezTo>
                    <a:pt x="97" y="64"/>
                    <a:pt x="97" y="63"/>
                    <a:pt x="97" y="63"/>
                  </a:cubicBezTo>
                  <a:cubicBezTo>
                    <a:pt x="89" y="53"/>
                    <a:pt x="89" y="53"/>
                    <a:pt x="89" y="53"/>
                  </a:cubicBezTo>
                  <a:cubicBezTo>
                    <a:pt x="89" y="53"/>
                    <a:pt x="89" y="53"/>
                    <a:pt x="89" y="53"/>
                  </a:cubicBezTo>
                  <a:cubicBezTo>
                    <a:pt x="93" y="53"/>
                    <a:pt x="93" y="53"/>
                    <a:pt x="93" y="53"/>
                  </a:cubicBezTo>
                  <a:cubicBezTo>
                    <a:pt x="98" y="59"/>
                    <a:pt x="98" y="59"/>
                    <a:pt x="98" y="59"/>
                  </a:cubicBezTo>
                  <a:cubicBezTo>
                    <a:pt x="104" y="50"/>
                    <a:pt x="104" y="50"/>
                    <a:pt x="104" y="50"/>
                  </a:cubicBezTo>
                  <a:cubicBezTo>
                    <a:pt x="107" y="45"/>
                    <a:pt x="107" y="45"/>
                    <a:pt x="107" y="45"/>
                  </a:cubicBezTo>
                  <a:cubicBezTo>
                    <a:pt x="107" y="44"/>
                    <a:pt x="108" y="44"/>
                    <a:pt x="109" y="45"/>
                  </a:cubicBezTo>
                  <a:cubicBezTo>
                    <a:pt x="110" y="45"/>
                    <a:pt x="110" y="46"/>
                    <a:pt x="110" y="47"/>
                  </a:cubicBezTo>
                  <a:lnTo>
                    <a:pt x="104" y="56"/>
                  </a:lnTo>
                  <a:close/>
                </a:path>
              </a:pathLst>
            </a:custGeom>
            <a:solidFill>
              <a:schemeClr val="bg1"/>
            </a:solidFill>
            <a:ln>
              <a:noFill/>
            </a:ln>
            <a:effectLst>
              <a:outerShdw blurRad="381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6" name="组合 15"/>
          <p:cNvGrpSpPr/>
          <p:nvPr/>
        </p:nvGrpSpPr>
        <p:grpSpPr>
          <a:xfrm>
            <a:off x="2833164" y="3883718"/>
            <a:ext cx="452497" cy="524706"/>
            <a:chOff x="3777061" y="5179489"/>
            <a:chExt cx="603250" cy="699770"/>
          </a:xfrm>
        </p:grpSpPr>
        <p:sp>
          <p:nvSpPr>
            <p:cNvPr id="17" name="六边形 16"/>
            <p:cNvSpPr/>
            <p:nvPr/>
          </p:nvSpPr>
          <p:spPr>
            <a:xfrm rot="16200000">
              <a:off x="3728801" y="5227749"/>
              <a:ext cx="699770" cy="603250"/>
            </a:xfrm>
            <a:prstGeom prst="hexagon">
              <a:avLst/>
            </a:prstGeom>
            <a:solidFill>
              <a:srgbClr val="01ACBE"/>
            </a:solidFill>
            <a:ln>
              <a:noFill/>
            </a:ln>
            <a:effectLst>
              <a:innerShdw blurRad="101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8" name="组合 17"/>
            <p:cNvGrpSpPr/>
            <p:nvPr/>
          </p:nvGrpSpPr>
          <p:grpSpPr>
            <a:xfrm>
              <a:off x="3891272" y="5379398"/>
              <a:ext cx="374827" cy="339164"/>
              <a:chOff x="8578850" y="285750"/>
              <a:chExt cx="817563" cy="739775"/>
            </a:xfrm>
            <a:solidFill>
              <a:schemeClr val="bg1"/>
            </a:solidFill>
            <a:effectLst>
              <a:outerShdw blurRad="38100" dist="38100" dir="2700000" algn="tl" rotWithShape="0">
                <a:prstClr val="black">
                  <a:alpha val="40000"/>
                </a:prstClr>
              </a:outerShdw>
            </a:effectLst>
          </p:grpSpPr>
          <p:sp>
            <p:nvSpPr>
              <p:cNvPr id="19" name="Freeform 35"/>
              <p:cNvSpPr>
                <a:spLocks/>
              </p:cNvSpPr>
              <p:nvPr/>
            </p:nvSpPr>
            <p:spPr bwMode="auto">
              <a:xfrm>
                <a:off x="8578850" y="530225"/>
                <a:ext cx="615950" cy="495300"/>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0" name="Freeform 36"/>
              <p:cNvSpPr>
                <a:spLocks/>
              </p:cNvSpPr>
              <p:nvPr/>
            </p:nvSpPr>
            <p:spPr bwMode="auto">
              <a:xfrm>
                <a:off x="8777288" y="285750"/>
                <a:ext cx="619125" cy="469900"/>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21" name="组合 20"/>
          <p:cNvGrpSpPr/>
          <p:nvPr/>
        </p:nvGrpSpPr>
        <p:grpSpPr>
          <a:xfrm>
            <a:off x="876694" y="3883718"/>
            <a:ext cx="452497" cy="524706"/>
            <a:chOff x="1168773" y="5179489"/>
            <a:chExt cx="603250" cy="699770"/>
          </a:xfrm>
        </p:grpSpPr>
        <p:sp>
          <p:nvSpPr>
            <p:cNvPr id="22" name="六边形 21"/>
            <p:cNvSpPr/>
            <p:nvPr/>
          </p:nvSpPr>
          <p:spPr>
            <a:xfrm rot="16200000">
              <a:off x="1120513" y="5227749"/>
              <a:ext cx="699770" cy="603250"/>
            </a:xfrm>
            <a:prstGeom prst="hexagon">
              <a:avLst/>
            </a:prstGeom>
            <a:solidFill>
              <a:srgbClr val="FFB850"/>
            </a:solidFill>
            <a:ln>
              <a:noFill/>
            </a:ln>
            <a:effectLst>
              <a:innerShdw blurRad="101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3" name="Freeform 32"/>
            <p:cNvSpPr>
              <a:spLocks noEditPoints="1"/>
            </p:cNvSpPr>
            <p:nvPr/>
          </p:nvSpPr>
          <p:spPr bwMode="auto">
            <a:xfrm>
              <a:off x="1260869" y="5379398"/>
              <a:ext cx="419057" cy="299950"/>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chemeClr val="bg1"/>
            </a:solidFill>
            <a:ln>
              <a:noFill/>
            </a:ln>
            <a:effectLst>
              <a:outerShdw blurRad="38100" dist="38100" dir="2700000" algn="tl" rotWithShape="0">
                <a:prstClr val="black">
                  <a:alpha val="40000"/>
                </a:prstClr>
              </a:outerShdw>
            </a:effectLs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4" name="Freeform 10"/>
          <p:cNvSpPr>
            <a:spLocks noEditPoints="1"/>
          </p:cNvSpPr>
          <p:nvPr/>
        </p:nvSpPr>
        <p:spPr bwMode="auto">
          <a:xfrm>
            <a:off x="1231456" y="1306861"/>
            <a:ext cx="916503" cy="522599"/>
          </a:xfrm>
          <a:custGeom>
            <a:avLst/>
            <a:gdLst>
              <a:gd name="T0" fmla="*/ 82 w 85"/>
              <a:gd name="T1" fmla="*/ 13 h 46"/>
              <a:gd name="T2" fmla="*/ 77 w 85"/>
              <a:gd name="T3" fmla="*/ 13 h 46"/>
              <a:gd name="T4" fmla="*/ 77 w 85"/>
              <a:gd name="T5" fmla="*/ 8 h 46"/>
              <a:gd name="T6" fmla="*/ 69 w 85"/>
              <a:gd name="T7" fmla="*/ 0 h 46"/>
              <a:gd name="T8" fmla="*/ 8 w 85"/>
              <a:gd name="T9" fmla="*/ 0 h 46"/>
              <a:gd name="T10" fmla="*/ 0 w 85"/>
              <a:gd name="T11" fmla="*/ 8 h 46"/>
              <a:gd name="T12" fmla="*/ 0 w 85"/>
              <a:gd name="T13" fmla="*/ 38 h 46"/>
              <a:gd name="T14" fmla="*/ 8 w 85"/>
              <a:gd name="T15" fmla="*/ 46 h 46"/>
              <a:gd name="T16" fmla="*/ 69 w 85"/>
              <a:gd name="T17" fmla="*/ 46 h 46"/>
              <a:gd name="T18" fmla="*/ 77 w 85"/>
              <a:gd name="T19" fmla="*/ 38 h 46"/>
              <a:gd name="T20" fmla="*/ 77 w 85"/>
              <a:gd name="T21" fmla="*/ 33 h 46"/>
              <a:gd name="T22" fmla="*/ 82 w 85"/>
              <a:gd name="T23" fmla="*/ 33 h 46"/>
              <a:gd name="T24" fmla="*/ 85 w 85"/>
              <a:gd name="T25" fmla="*/ 31 h 46"/>
              <a:gd name="T26" fmla="*/ 85 w 85"/>
              <a:gd name="T27" fmla="*/ 15 h 46"/>
              <a:gd name="T28" fmla="*/ 82 w 85"/>
              <a:gd name="T29" fmla="*/ 13 h 46"/>
              <a:gd name="T30" fmla="*/ 72 w 85"/>
              <a:gd name="T31" fmla="*/ 38 h 46"/>
              <a:gd name="T32" fmla="*/ 69 w 85"/>
              <a:gd name="T33" fmla="*/ 41 h 46"/>
              <a:gd name="T34" fmla="*/ 8 w 85"/>
              <a:gd name="T35" fmla="*/ 41 h 46"/>
              <a:gd name="T36" fmla="*/ 5 w 85"/>
              <a:gd name="T37" fmla="*/ 38 h 46"/>
              <a:gd name="T38" fmla="*/ 5 w 85"/>
              <a:gd name="T39" fmla="*/ 8 h 46"/>
              <a:gd name="T40" fmla="*/ 8 w 85"/>
              <a:gd name="T41" fmla="*/ 5 h 46"/>
              <a:gd name="T42" fmla="*/ 69 w 85"/>
              <a:gd name="T43" fmla="*/ 5 h 46"/>
              <a:gd name="T44" fmla="*/ 72 w 85"/>
              <a:gd name="T45" fmla="*/ 8 h 46"/>
              <a:gd name="T46" fmla="*/ 72 w 85"/>
              <a:gd name="T47"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46">
                <a:moveTo>
                  <a:pt x="82" y="13"/>
                </a:moveTo>
                <a:cubicBezTo>
                  <a:pt x="77" y="13"/>
                  <a:pt x="77" y="13"/>
                  <a:pt x="77" y="13"/>
                </a:cubicBezTo>
                <a:cubicBezTo>
                  <a:pt x="77" y="8"/>
                  <a:pt x="77" y="8"/>
                  <a:pt x="77" y="8"/>
                </a:cubicBezTo>
                <a:cubicBezTo>
                  <a:pt x="77" y="3"/>
                  <a:pt x="74" y="0"/>
                  <a:pt x="69" y="0"/>
                </a:cubicBezTo>
                <a:cubicBezTo>
                  <a:pt x="8" y="0"/>
                  <a:pt x="8" y="0"/>
                  <a:pt x="8" y="0"/>
                </a:cubicBezTo>
                <a:cubicBezTo>
                  <a:pt x="4" y="0"/>
                  <a:pt x="0" y="3"/>
                  <a:pt x="0" y="8"/>
                </a:cubicBezTo>
                <a:cubicBezTo>
                  <a:pt x="0" y="38"/>
                  <a:pt x="0" y="38"/>
                  <a:pt x="0" y="38"/>
                </a:cubicBezTo>
                <a:cubicBezTo>
                  <a:pt x="0" y="43"/>
                  <a:pt x="4" y="46"/>
                  <a:pt x="8" y="46"/>
                </a:cubicBezTo>
                <a:cubicBezTo>
                  <a:pt x="69" y="46"/>
                  <a:pt x="69" y="46"/>
                  <a:pt x="69" y="46"/>
                </a:cubicBezTo>
                <a:cubicBezTo>
                  <a:pt x="74" y="46"/>
                  <a:pt x="77" y="43"/>
                  <a:pt x="77" y="38"/>
                </a:cubicBezTo>
                <a:cubicBezTo>
                  <a:pt x="77" y="33"/>
                  <a:pt x="77" y="33"/>
                  <a:pt x="77" y="33"/>
                </a:cubicBezTo>
                <a:cubicBezTo>
                  <a:pt x="82" y="33"/>
                  <a:pt x="82" y="33"/>
                  <a:pt x="82" y="33"/>
                </a:cubicBezTo>
                <a:cubicBezTo>
                  <a:pt x="84" y="33"/>
                  <a:pt x="85" y="32"/>
                  <a:pt x="85" y="31"/>
                </a:cubicBezTo>
                <a:cubicBezTo>
                  <a:pt x="85" y="15"/>
                  <a:pt x="85" y="15"/>
                  <a:pt x="85" y="15"/>
                </a:cubicBezTo>
                <a:cubicBezTo>
                  <a:pt x="85" y="14"/>
                  <a:pt x="84" y="13"/>
                  <a:pt x="82" y="13"/>
                </a:cubicBezTo>
                <a:close/>
                <a:moveTo>
                  <a:pt x="72" y="38"/>
                </a:moveTo>
                <a:cubicBezTo>
                  <a:pt x="72" y="40"/>
                  <a:pt x="71" y="41"/>
                  <a:pt x="69" y="41"/>
                </a:cubicBezTo>
                <a:cubicBezTo>
                  <a:pt x="8" y="41"/>
                  <a:pt x="8" y="41"/>
                  <a:pt x="8" y="41"/>
                </a:cubicBezTo>
                <a:cubicBezTo>
                  <a:pt x="7" y="41"/>
                  <a:pt x="5" y="40"/>
                  <a:pt x="5" y="38"/>
                </a:cubicBezTo>
                <a:cubicBezTo>
                  <a:pt x="5" y="8"/>
                  <a:pt x="5" y="8"/>
                  <a:pt x="5" y="8"/>
                </a:cubicBezTo>
                <a:cubicBezTo>
                  <a:pt x="5" y="6"/>
                  <a:pt x="7" y="5"/>
                  <a:pt x="8" y="5"/>
                </a:cubicBezTo>
                <a:cubicBezTo>
                  <a:pt x="69" y="5"/>
                  <a:pt x="69" y="5"/>
                  <a:pt x="69" y="5"/>
                </a:cubicBezTo>
                <a:cubicBezTo>
                  <a:pt x="71" y="5"/>
                  <a:pt x="72" y="6"/>
                  <a:pt x="72" y="8"/>
                </a:cubicBezTo>
                <a:lnTo>
                  <a:pt x="72" y="38"/>
                </a:lnTo>
                <a:close/>
              </a:path>
            </a:pathLst>
          </a:custGeom>
          <a:solidFill>
            <a:srgbClr val="E76F71"/>
          </a:solidFill>
          <a:ln>
            <a:noFill/>
          </a:ln>
          <a:effectLst>
            <a:innerShdw blurRad="63500" dist="381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5" name="矩形 24"/>
          <p:cNvSpPr/>
          <p:nvPr/>
        </p:nvSpPr>
        <p:spPr>
          <a:xfrm>
            <a:off x="1351363" y="1419824"/>
            <a:ext cx="73221" cy="305480"/>
          </a:xfrm>
          <a:prstGeom prst="rect">
            <a:avLst/>
          </a:prstGeom>
          <a:solidFill>
            <a:srgbClr val="E76F7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6" name="矩形 25"/>
          <p:cNvSpPr/>
          <p:nvPr/>
        </p:nvSpPr>
        <p:spPr>
          <a:xfrm>
            <a:off x="1471270" y="1419824"/>
            <a:ext cx="73221" cy="305480"/>
          </a:xfrm>
          <a:prstGeom prst="rect">
            <a:avLst/>
          </a:prstGeom>
          <a:solidFill>
            <a:srgbClr val="E76F7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Freeform 10"/>
          <p:cNvSpPr>
            <a:spLocks noEditPoints="1"/>
          </p:cNvSpPr>
          <p:nvPr/>
        </p:nvSpPr>
        <p:spPr bwMode="auto">
          <a:xfrm>
            <a:off x="3210906" y="1306861"/>
            <a:ext cx="916503" cy="522599"/>
          </a:xfrm>
          <a:custGeom>
            <a:avLst/>
            <a:gdLst>
              <a:gd name="T0" fmla="*/ 82 w 85"/>
              <a:gd name="T1" fmla="*/ 13 h 46"/>
              <a:gd name="T2" fmla="*/ 77 w 85"/>
              <a:gd name="T3" fmla="*/ 13 h 46"/>
              <a:gd name="T4" fmla="*/ 77 w 85"/>
              <a:gd name="T5" fmla="*/ 8 h 46"/>
              <a:gd name="T6" fmla="*/ 69 w 85"/>
              <a:gd name="T7" fmla="*/ 0 h 46"/>
              <a:gd name="T8" fmla="*/ 8 w 85"/>
              <a:gd name="T9" fmla="*/ 0 h 46"/>
              <a:gd name="T10" fmla="*/ 0 w 85"/>
              <a:gd name="T11" fmla="*/ 8 h 46"/>
              <a:gd name="T12" fmla="*/ 0 w 85"/>
              <a:gd name="T13" fmla="*/ 38 h 46"/>
              <a:gd name="T14" fmla="*/ 8 w 85"/>
              <a:gd name="T15" fmla="*/ 46 h 46"/>
              <a:gd name="T16" fmla="*/ 69 w 85"/>
              <a:gd name="T17" fmla="*/ 46 h 46"/>
              <a:gd name="T18" fmla="*/ 77 w 85"/>
              <a:gd name="T19" fmla="*/ 38 h 46"/>
              <a:gd name="T20" fmla="*/ 77 w 85"/>
              <a:gd name="T21" fmla="*/ 33 h 46"/>
              <a:gd name="T22" fmla="*/ 82 w 85"/>
              <a:gd name="T23" fmla="*/ 33 h 46"/>
              <a:gd name="T24" fmla="*/ 85 w 85"/>
              <a:gd name="T25" fmla="*/ 31 h 46"/>
              <a:gd name="T26" fmla="*/ 85 w 85"/>
              <a:gd name="T27" fmla="*/ 15 h 46"/>
              <a:gd name="T28" fmla="*/ 82 w 85"/>
              <a:gd name="T29" fmla="*/ 13 h 46"/>
              <a:gd name="T30" fmla="*/ 72 w 85"/>
              <a:gd name="T31" fmla="*/ 38 h 46"/>
              <a:gd name="T32" fmla="*/ 69 w 85"/>
              <a:gd name="T33" fmla="*/ 41 h 46"/>
              <a:gd name="T34" fmla="*/ 8 w 85"/>
              <a:gd name="T35" fmla="*/ 41 h 46"/>
              <a:gd name="T36" fmla="*/ 5 w 85"/>
              <a:gd name="T37" fmla="*/ 38 h 46"/>
              <a:gd name="T38" fmla="*/ 5 w 85"/>
              <a:gd name="T39" fmla="*/ 8 h 46"/>
              <a:gd name="T40" fmla="*/ 8 w 85"/>
              <a:gd name="T41" fmla="*/ 5 h 46"/>
              <a:gd name="T42" fmla="*/ 69 w 85"/>
              <a:gd name="T43" fmla="*/ 5 h 46"/>
              <a:gd name="T44" fmla="*/ 72 w 85"/>
              <a:gd name="T45" fmla="*/ 8 h 46"/>
              <a:gd name="T46" fmla="*/ 72 w 85"/>
              <a:gd name="T47"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46">
                <a:moveTo>
                  <a:pt x="82" y="13"/>
                </a:moveTo>
                <a:cubicBezTo>
                  <a:pt x="77" y="13"/>
                  <a:pt x="77" y="13"/>
                  <a:pt x="77" y="13"/>
                </a:cubicBezTo>
                <a:cubicBezTo>
                  <a:pt x="77" y="8"/>
                  <a:pt x="77" y="8"/>
                  <a:pt x="77" y="8"/>
                </a:cubicBezTo>
                <a:cubicBezTo>
                  <a:pt x="77" y="3"/>
                  <a:pt x="74" y="0"/>
                  <a:pt x="69" y="0"/>
                </a:cubicBezTo>
                <a:cubicBezTo>
                  <a:pt x="8" y="0"/>
                  <a:pt x="8" y="0"/>
                  <a:pt x="8" y="0"/>
                </a:cubicBezTo>
                <a:cubicBezTo>
                  <a:pt x="4" y="0"/>
                  <a:pt x="0" y="3"/>
                  <a:pt x="0" y="8"/>
                </a:cubicBezTo>
                <a:cubicBezTo>
                  <a:pt x="0" y="38"/>
                  <a:pt x="0" y="38"/>
                  <a:pt x="0" y="38"/>
                </a:cubicBezTo>
                <a:cubicBezTo>
                  <a:pt x="0" y="43"/>
                  <a:pt x="4" y="46"/>
                  <a:pt x="8" y="46"/>
                </a:cubicBezTo>
                <a:cubicBezTo>
                  <a:pt x="69" y="46"/>
                  <a:pt x="69" y="46"/>
                  <a:pt x="69" y="46"/>
                </a:cubicBezTo>
                <a:cubicBezTo>
                  <a:pt x="74" y="46"/>
                  <a:pt x="77" y="43"/>
                  <a:pt x="77" y="38"/>
                </a:cubicBezTo>
                <a:cubicBezTo>
                  <a:pt x="77" y="33"/>
                  <a:pt x="77" y="33"/>
                  <a:pt x="77" y="33"/>
                </a:cubicBezTo>
                <a:cubicBezTo>
                  <a:pt x="82" y="33"/>
                  <a:pt x="82" y="33"/>
                  <a:pt x="82" y="33"/>
                </a:cubicBezTo>
                <a:cubicBezTo>
                  <a:pt x="84" y="33"/>
                  <a:pt x="85" y="32"/>
                  <a:pt x="85" y="31"/>
                </a:cubicBezTo>
                <a:cubicBezTo>
                  <a:pt x="85" y="15"/>
                  <a:pt x="85" y="15"/>
                  <a:pt x="85" y="15"/>
                </a:cubicBezTo>
                <a:cubicBezTo>
                  <a:pt x="85" y="14"/>
                  <a:pt x="84" y="13"/>
                  <a:pt x="82" y="13"/>
                </a:cubicBezTo>
                <a:close/>
                <a:moveTo>
                  <a:pt x="72" y="38"/>
                </a:moveTo>
                <a:cubicBezTo>
                  <a:pt x="72" y="40"/>
                  <a:pt x="71" y="41"/>
                  <a:pt x="69" y="41"/>
                </a:cubicBezTo>
                <a:cubicBezTo>
                  <a:pt x="8" y="41"/>
                  <a:pt x="8" y="41"/>
                  <a:pt x="8" y="41"/>
                </a:cubicBezTo>
                <a:cubicBezTo>
                  <a:pt x="7" y="41"/>
                  <a:pt x="5" y="40"/>
                  <a:pt x="5" y="38"/>
                </a:cubicBezTo>
                <a:cubicBezTo>
                  <a:pt x="5" y="8"/>
                  <a:pt x="5" y="8"/>
                  <a:pt x="5" y="8"/>
                </a:cubicBezTo>
                <a:cubicBezTo>
                  <a:pt x="5" y="6"/>
                  <a:pt x="7" y="5"/>
                  <a:pt x="8" y="5"/>
                </a:cubicBezTo>
                <a:cubicBezTo>
                  <a:pt x="69" y="5"/>
                  <a:pt x="69" y="5"/>
                  <a:pt x="69" y="5"/>
                </a:cubicBezTo>
                <a:cubicBezTo>
                  <a:pt x="71" y="5"/>
                  <a:pt x="72" y="6"/>
                  <a:pt x="72" y="8"/>
                </a:cubicBezTo>
                <a:lnTo>
                  <a:pt x="72" y="38"/>
                </a:lnTo>
                <a:close/>
              </a:path>
            </a:pathLst>
          </a:custGeom>
          <a:solidFill>
            <a:srgbClr val="01ACBE"/>
          </a:solidFill>
          <a:ln>
            <a:noFill/>
          </a:ln>
          <a:effectLst>
            <a:innerShdw blurRad="635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 name="矩形 27"/>
          <p:cNvSpPr/>
          <p:nvPr/>
        </p:nvSpPr>
        <p:spPr>
          <a:xfrm>
            <a:off x="3330812" y="1419824"/>
            <a:ext cx="73221" cy="305480"/>
          </a:xfrm>
          <a:prstGeom prst="rect">
            <a:avLst/>
          </a:prstGeom>
          <a:solidFill>
            <a:srgbClr val="01ACB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 name="矩形 28"/>
          <p:cNvSpPr/>
          <p:nvPr/>
        </p:nvSpPr>
        <p:spPr>
          <a:xfrm>
            <a:off x="3450719" y="1419824"/>
            <a:ext cx="73221" cy="305480"/>
          </a:xfrm>
          <a:prstGeom prst="rect">
            <a:avLst/>
          </a:prstGeom>
          <a:solidFill>
            <a:srgbClr val="01ACB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矩形 29"/>
          <p:cNvSpPr/>
          <p:nvPr/>
        </p:nvSpPr>
        <p:spPr>
          <a:xfrm>
            <a:off x="3579385" y="1419824"/>
            <a:ext cx="73221" cy="305480"/>
          </a:xfrm>
          <a:prstGeom prst="rect">
            <a:avLst/>
          </a:prstGeom>
          <a:solidFill>
            <a:srgbClr val="01ACB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Freeform 10"/>
          <p:cNvSpPr>
            <a:spLocks noEditPoints="1"/>
          </p:cNvSpPr>
          <p:nvPr/>
        </p:nvSpPr>
        <p:spPr bwMode="auto">
          <a:xfrm>
            <a:off x="5104279" y="1306861"/>
            <a:ext cx="916503" cy="522599"/>
          </a:xfrm>
          <a:custGeom>
            <a:avLst/>
            <a:gdLst>
              <a:gd name="T0" fmla="*/ 82 w 85"/>
              <a:gd name="T1" fmla="*/ 13 h 46"/>
              <a:gd name="T2" fmla="*/ 77 w 85"/>
              <a:gd name="T3" fmla="*/ 13 h 46"/>
              <a:gd name="T4" fmla="*/ 77 w 85"/>
              <a:gd name="T5" fmla="*/ 8 h 46"/>
              <a:gd name="T6" fmla="*/ 69 w 85"/>
              <a:gd name="T7" fmla="*/ 0 h 46"/>
              <a:gd name="T8" fmla="*/ 8 w 85"/>
              <a:gd name="T9" fmla="*/ 0 h 46"/>
              <a:gd name="T10" fmla="*/ 0 w 85"/>
              <a:gd name="T11" fmla="*/ 8 h 46"/>
              <a:gd name="T12" fmla="*/ 0 w 85"/>
              <a:gd name="T13" fmla="*/ 38 h 46"/>
              <a:gd name="T14" fmla="*/ 8 w 85"/>
              <a:gd name="T15" fmla="*/ 46 h 46"/>
              <a:gd name="T16" fmla="*/ 69 w 85"/>
              <a:gd name="T17" fmla="*/ 46 h 46"/>
              <a:gd name="T18" fmla="*/ 77 w 85"/>
              <a:gd name="T19" fmla="*/ 38 h 46"/>
              <a:gd name="T20" fmla="*/ 77 w 85"/>
              <a:gd name="T21" fmla="*/ 33 h 46"/>
              <a:gd name="T22" fmla="*/ 82 w 85"/>
              <a:gd name="T23" fmla="*/ 33 h 46"/>
              <a:gd name="T24" fmla="*/ 85 w 85"/>
              <a:gd name="T25" fmla="*/ 31 h 46"/>
              <a:gd name="T26" fmla="*/ 85 w 85"/>
              <a:gd name="T27" fmla="*/ 15 h 46"/>
              <a:gd name="T28" fmla="*/ 82 w 85"/>
              <a:gd name="T29" fmla="*/ 13 h 46"/>
              <a:gd name="T30" fmla="*/ 72 w 85"/>
              <a:gd name="T31" fmla="*/ 38 h 46"/>
              <a:gd name="T32" fmla="*/ 69 w 85"/>
              <a:gd name="T33" fmla="*/ 41 h 46"/>
              <a:gd name="T34" fmla="*/ 8 w 85"/>
              <a:gd name="T35" fmla="*/ 41 h 46"/>
              <a:gd name="T36" fmla="*/ 5 w 85"/>
              <a:gd name="T37" fmla="*/ 38 h 46"/>
              <a:gd name="T38" fmla="*/ 5 w 85"/>
              <a:gd name="T39" fmla="*/ 8 h 46"/>
              <a:gd name="T40" fmla="*/ 8 w 85"/>
              <a:gd name="T41" fmla="*/ 5 h 46"/>
              <a:gd name="T42" fmla="*/ 69 w 85"/>
              <a:gd name="T43" fmla="*/ 5 h 46"/>
              <a:gd name="T44" fmla="*/ 72 w 85"/>
              <a:gd name="T45" fmla="*/ 8 h 46"/>
              <a:gd name="T46" fmla="*/ 72 w 85"/>
              <a:gd name="T47"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46">
                <a:moveTo>
                  <a:pt x="82" y="13"/>
                </a:moveTo>
                <a:cubicBezTo>
                  <a:pt x="77" y="13"/>
                  <a:pt x="77" y="13"/>
                  <a:pt x="77" y="13"/>
                </a:cubicBezTo>
                <a:cubicBezTo>
                  <a:pt x="77" y="8"/>
                  <a:pt x="77" y="8"/>
                  <a:pt x="77" y="8"/>
                </a:cubicBezTo>
                <a:cubicBezTo>
                  <a:pt x="77" y="3"/>
                  <a:pt x="74" y="0"/>
                  <a:pt x="69" y="0"/>
                </a:cubicBezTo>
                <a:cubicBezTo>
                  <a:pt x="8" y="0"/>
                  <a:pt x="8" y="0"/>
                  <a:pt x="8" y="0"/>
                </a:cubicBezTo>
                <a:cubicBezTo>
                  <a:pt x="4" y="0"/>
                  <a:pt x="0" y="3"/>
                  <a:pt x="0" y="8"/>
                </a:cubicBezTo>
                <a:cubicBezTo>
                  <a:pt x="0" y="38"/>
                  <a:pt x="0" y="38"/>
                  <a:pt x="0" y="38"/>
                </a:cubicBezTo>
                <a:cubicBezTo>
                  <a:pt x="0" y="43"/>
                  <a:pt x="4" y="46"/>
                  <a:pt x="8" y="46"/>
                </a:cubicBezTo>
                <a:cubicBezTo>
                  <a:pt x="69" y="46"/>
                  <a:pt x="69" y="46"/>
                  <a:pt x="69" y="46"/>
                </a:cubicBezTo>
                <a:cubicBezTo>
                  <a:pt x="74" y="46"/>
                  <a:pt x="77" y="43"/>
                  <a:pt x="77" y="38"/>
                </a:cubicBezTo>
                <a:cubicBezTo>
                  <a:pt x="77" y="33"/>
                  <a:pt x="77" y="33"/>
                  <a:pt x="77" y="33"/>
                </a:cubicBezTo>
                <a:cubicBezTo>
                  <a:pt x="82" y="33"/>
                  <a:pt x="82" y="33"/>
                  <a:pt x="82" y="33"/>
                </a:cubicBezTo>
                <a:cubicBezTo>
                  <a:pt x="84" y="33"/>
                  <a:pt x="85" y="32"/>
                  <a:pt x="85" y="31"/>
                </a:cubicBezTo>
                <a:cubicBezTo>
                  <a:pt x="85" y="15"/>
                  <a:pt x="85" y="15"/>
                  <a:pt x="85" y="15"/>
                </a:cubicBezTo>
                <a:cubicBezTo>
                  <a:pt x="85" y="14"/>
                  <a:pt x="84" y="13"/>
                  <a:pt x="82" y="13"/>
                </a:cubicBezTo>
                <a:close/>
                <a:moveTo>
                  <a:pt x="72" y="38"/>
                </a:moveTo>
                <a:cubicBezTo>
                  <a:pt x="72" y="40"/>
                  <a:pt x="71" y="41"/>
                  <a:pt x="69" y="41"/>
                </a:cubicBezTo>
                <a:cubicBezTo>
                  <a:pt x="8" y="41"/>
                  <a:pt x="8" y="41"/>
                  <a:pt x="8" y="41"/>
                </a:cubicBezTo>
                <a:cubicBezTo>
                  <a:pt x="7" y="41"/>
                  <a:pt x="5" y="40"/>
                  <a:pt x="5" y="38"/>
                </a:cubicBezTo>
                <a:cubicBezTo>
                  <a:pt x="5" y="8"/>
                  <a:pt x="5" y="8"/>
                  <a:pt x="5" y="8"/>
                </a:cubicBezTo>
                <a:cubicBezTo>
                  <a:pt x="5" y="6"/>
                  <a:pt x="7" y="5"/>
                  <a:pt x="8" y="5"/>
                </a:cubicBezTo>
                <a:cubicBezTo>
                  <a:pt x="69" y="5"/>
                  <a:pt x="69" y="5"/>
                  <a:pt x="69" y="5"/>
                </a:cubicBezTo>
                <a:cubicBezTo>
                  <a:pt x="71" y="5"/>
                  <a:pt x="72" y="6"/>
                  <a:pt x="72" y="8"/>
                </a:cubicBezTo>
                <a:lnTo>
                  <a:pt x="72" y="38"/>
                </a:lnTo>
                <a:close/>
              </a:path>
            </a:pathLst>
          </a:custGeom>
          <a:solidFill>
            <a:srgbClr val="FFB850"/>
          </a:solidFill>
          <a:ln>
            <a:noFill/>
          </a:ln>
          <a:effectLst>
            <a:innerShdw blurRad="635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 name="矩形 31"/>
          <p:cNvSpPr/>
          <p:nvPr/>
        </p:nvSpPr>
        <p:spPr>
          <a:xfrm>
            <a:off x="5224186" y="1419824"/>
            <a:ext cx="73221" cy="305480"/>
          </a:xfrm>
          <a:prstGeom prst="rect">
            <a:avLst/>
          </a:prstGeom>
          <a:solidFill>
            <a:srgbClr val="FFB85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3" name="矩形 32"/>
          <p:cNvSpPr/>
          <p:nvPr/>
        </p:nvSpPr>
        <p:spPr>
          <a:xfrm>
            <a:off x="5349809" y="1419824"/>
            <a:ext cx="73221" cy="305480"/>
          </a:xfrm>
          <a:prstGeom prst="rect">
            <a:avLst/>
          </a:prstGeom>
          <a:solidFill>
            <a:srgbClr val="FFB85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4" name="矩形 33"/>
          <p:cNvSpPr/>
          <p:nvPr/>
        </p:nvSpPr>
        <p:spPr>
          <a:xfrm>
            <a:off x="5483684" y="1419824"/>
            <a:ext cx="73221" cy="305480"/>
          </a:xfrm>
          <a:prstGeom prst="rect">
            <a:avLst/>
          </a:prstGeom>
          <a:solidFill>
            <a:srgbClr val="FFB85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5" name="矩形 34"/>
          <p:cNvSpPr/>
          <p:nvPr/>
        </p:nvSpPr>
        <p:spPr>
          <a:xfrm>
            <a:off x="5622235" y="1419824"/>
            <a:ext cx="73221" cy="305480"/>
          </a:xfrm>
          <a:prstGeom prst="rect">
            <a:avLst/>
          </a:prstGeom>
          <a:solidFill>
            <a:srgbClr val="FFB85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6" name="Freeform 10"/>
          <p:cNvSpPr>
            <a:spLocks noEditPoints="1"/>
          </p:cNvSpPr>
          <p:nvPr/>
        </p:nvSpPr>
        <p:spPr bwMode="auto">
          <a:xfrm>
            <a:off x="7008073" y="1306861"/>
            <a:ext cx="916503" cy="522599"/>
          </a:xfrm>
          <a:custGeom>
            <a:avLst/>
            <a:gdLst>
              <a:gd name="T0" fmla="*/ 82 w 85"/>
              <a:gd name="T1" fmla="*/ 13 h 46"/>
              <a:gd name="T2" fmla="*/ 77 w 85"/>
              <a:gd name="T3" fmla="*/ 13 h 46"/>
              <a:gd name="T4" fmla="*/ 77 w 85"/>
              <a:gd name="T5" fmla="*/ 8 h 46"/>
              <a:gd name="T6" fmla="*/ 69 w 85"/>
              <a:gd name="T7" fmla="*/ 0 h 46"/>
              <a:gd name="T8" fmla="*/ 8 w 85"/>
              <a:gd name="T9" fmla="*/ 0 h 46"/>
              <a:gd name="T10" fmla="*/ 0 w 85"/>
              <a:gd name="T11" fmla="*/ 8 h 46"/>
              <a:gd name="T12" fmla="*/ 0 w 85"/>
              <a:gd name="T13" fmla="*/ 38 h 46"/>
              <a:gd name="T14" fmla="*/ 8 w 85"/>
              <a:gd name="T15" fmla="*/ 46 h 46"/>
              <a:gd name="T16" fmla="*/ 69 w 85"/>
              <a:gd name="T17" fmla="*/ 46 h 46"/>
              <a:gd name="T18" fmla="*/ 77 w 85"/>
              <a:gd name="T19" fmla="*/ 38 h 46"/>
              <a:gd name="T20" fmla="*/ 77 w 85"/>
              <a:gd name="T21" fmla="*/ 33 h 46"/>
              <a:gd name="T22" fmla="*/ 82 w 85"/>
              <a:gd name="T23" fmla="*/ 33 h 46"/>
              <a:gd name="T24" fmla="*/ 85 w 85"/>
              <a:gd name="T25" fmla="*/ 31 h 46"/>
              <a:gd name="T26" fmla="*/ 85 w 85"/>
              <a:gd name="T27" fmla="*/ 15 h 46"/>
              <a:gd name="T28" fmla="*/ 82 w 85"/>
              <a:gd name="T29" fmla="*/ 13 h 46"/>
              <a:gd name="T30" fmla="*/ 72 w 85"/>
              <a:gd name="T31" fmla="*/ 38 h 46"/>
              <a:gd name="T32" fmla="*/ 69 w 85"/>
              <a:gd name="T33" fmla="*/ 41 h 46"/>
              <a:gd name="T34" fmla="*/ 8 w 85"/>
              <a:gd name="T35" fmla="*/ 41 h 46"/>
              <a:gd name="T36" fmla="*/ 5 w 85"/>
              <a:gd name="T37" fmla="*/ 38 h 46"/>
              <a:gd name="T38" fmla="*/ 5 w 85"/>
              <a:gd name="T39" fmla="*/ 8 h 46"/>
              <a:gd name="T40" fmla="*/ 8 w 85"/>
              <a:gd name="T41" fmla="*/ 5 h 46"/>
              <a:gd name="T42" fmla="*/ 69 w 85"/>
              <a:gd name="T43" fmla="*/ 5 h 46"/>
              <a:gd name="T44" fmla="*/ 72 w 85"/>
              <a:gd name="T45" fmla="*/ 8 h 46"/>
              <a:gd name="T46" fmla="*/ 72 w 85"/>
              <a:gd name="T47"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46">
                <a:moveTo>
                  <a:pt x="82" y="13"/>
                </a:moveTo>
                <a:cubicBezTo>
                  <a:pt x="77" y="13"/>
                  <a:pt x="77" y="13"/>
                  <a:pt x="77" y="13"/>
                </a:cubicBezTo>
                <a:cubicBezTo>
                  <a:pt x="77" y="8"/>
                  <a:pt x="77" y="8"/>
                  <a:pt x="77" y="8"/>
                </a:cubicBezTo>
                <a:cubicBezTo>
                  <a:pt x="77" y="3"/>
                  <a:pt x="74" y="0"/>
                  <a:pt x="69" y="0"/>
                </a:cubicBezTo>
                <a:cubicBezTo>
                  <a:pt x="8" y="0"/>
                  <a:pt x="8" y="0"/>
                  <a:pt x="8" y="0"/>
                </a:cubicBezTo>
                <a:cubicBezTo>
                  <a:pt x="4" y="0"/>
                  <a:pt x="0" y="3"/>
                  <a:pt x="0" y="8"/>
                </a:cubicBezTo>
                <a:cubicBezTo>
                  <a:pt x="0" y="38"/>
                  <a:pt x="0" y="38"/>
                  <a:pt x="0" y="38"/>
                </a:cubicBezTo>
                <a:cubicBezTo>
                  <a:pt x="0" y="43"/>
                  <a:pt x="4" y="46"/>
                  <a:pt x="8" y="46"/>
                </a:cubicBezTo>
                <a:cubicBezTo>
                  <a:pt x="69" y="46"/>
                  <a:pt x="69" y="46"/>
                  <a:pt x="69" y="46"/>
                </a:cubicBezTo>
                <a:cubicBezTo>
                  <a:pt x="74" y="46"/>
                  <a:pt x="77" y="43"/>
                  <a:pt x="77" y="38"/>
                </a:cubicBezTo>
                <a:cubicBezTo>
                  <a:pt x="77" y="33"/>
                  <a:pt x="77" y="33"/>
                  <a:pt x="77" y="33"/>
                </a:cubicBezTo>
                <a:cubicBezTo>
                  <a:pt x="82" y="33"/>
                  <a:pt x="82" y="33"/>
                  <a:pt x="82" y="33"/>
                </a:cubicBezTo>
                <a:cubicBezTo>
                  <a:pt x="84" y="33"/>
                  <a:pt x="85" y="32"/>
                  <a:pt x="85" y="31"/>
                </a:cubicBezTo>
                <a:cubicBezTo>
                  <a:pt x="85" y="15"/>
                  <a:pt x="85" y="15"/>
                  <a:pt x="85" y="15"/>
                </a:cubicBezTo>
                <a:cubicBezTo>
                  <a:pt x="85" y="14"/>
                  <a:pt x="84" y="13"/>
                  <a:pt x="82" y="13"/>
                </a:cubicBezTo>
                <a:close/>
                <a:moveTo>
                  <a:pt x="72" y="38"/>
                </a:moveTo>
                <a:cubicBezTo>
                  <a:pt x="72" y="40"/>
                  <a:pt x="71" y="41"/>
                  <a:pt x="69" y="41"/>
                </a:cubicBezTo>
                <a:cubicBezTo>
                  <a:pt x="8" y="41"/>
                  <a:pt x="8" y="41"/>
                  <a:pt x="8" y="41"/>
                </a:cubicBezTo>
                <a:cubicBezTo>
                  <a:pt x="7" y="41"/>
                  <a:pt x="5" y="40"/>
                  <a:pt x="5" y="38"/>
                </a:cubicBezTo>
                <a:cubicBezTo>
                  <a:pt x="5" y="8"/>
                  <a:pt x="5" y="8"/>
                  <a:pt x="5" y="8"/>
                </a:cubicBezTo>
                <a:cubicBezTo>
                  <a:pt x="5" y="6"/>
                  <a:pt x="7" y="5"/>
                  <a:pt x="8" y="5"/>
                </a:cubicBezTo>
                <a:cubicBezTo>
                  <a:pt x="69" y="5"/>
                  <a:pt x="69" y="5"/>
                  <a:pt x="69" y="5"/>
                </a:cubicBezTo>
                <a:cubicBezTo>
                  <a:pt x="71" y="5"/>
                  <a:pt x="72" y="6"/>
                  <a:pt x="72" y="8"/>
                </a:cubicBezTo>
                <a:lnTo>
                  <a:pt x="72" y="38"/>
                </a:lnTo>
                <a:close/>
              </a:path>
            </a:pathLst>
          </a:custGeom>
          <a:solidFill>
            <a:srgbClr val="7030A0"/>
          </a:solidFill>
          <a:ln>
            <a:noFill/>
          </a:ln>
          <a:effectLst>
            <a:innerShdw blurRad="63500" dist="50800" dir="13500000">
              <a:prstClr val="black">
                <a:alpha val="8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矩形 36"/>
          <p:cNvSpPr/>
          <p:nvPr/>
        </p:nvSpPr>
        <p:spPr>
          <a:xfrm>
            <a:off x="7127979" y="1419824"/>
            <a:ext cx="73221" cy="305480"/>
          </a:xfrm>
          <a:prstGeom prst="rect">
            <a:avLst/>
          </a:prstGeom>
          <a:solidFill>
            <a:srgbClr val="7030A0"/>
          </a:solidFill>
          <a:ln>
            <a:noFill/>
          </a:ln>
          <a:effectLst>
            <a:innerShdw blurRad="63500" dist="50800" dir="135000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8" name="矩形 37"/>
          <p:cNvSpPr/>
          <p:nvPr/>
        </p:nvSpPr>
        <p:spPr>
          <a:xfrm>
            <a:off x="7253602" y="1419824"/>
            <a:ext cx="73221" cy="305480"/>
          </a:xfrm>
          <a:prstGeom prst="rect">
            <a:avLst/>
          </a:prstGeom>
          <a:solidFill>
            <a:srgbClr val="7030A0"/>
          </a:solidFill>
          <a:ln>
            <a:noFill/>
          </a:ln>
          <a:effectLst>
            <a:innerShdw blurRad="63500" dist="50800" dir="135000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9" name="矩形 38"/>
          <p:cNvSpPr/>
          <p:nvPr/>
        </p:nvSpPr>
        <p:spPr>
          <a:xfrm>
            <a:off x="7393103" y="1419824"/>
            <a:ext cx="73221" cy="305480"/>
          </a:xfrm>
          <a:prstGeom prst="rect">
            <a:avLst/>
          </a:prstGeom>
          <a:solidFill>
            <a:srgbClr val="7030A0"/>
          </a:solidFill>
          <a:ln>
            <a:noFill/>
          </a:ln>
          <a:effectLst>
            <a:innerShdw blurRad="63500" dist="50800" dir="135000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0" name="矩形 39"/>
          <p:cNvSpPr/>
          <p:nvPr/>
        </p:nvSpPr>
        <p:spPr>
          <a:xfrm>
            <a:off x="7513010" y="1419824"/>
            <a:ext cx="73221" cy="305480"/>
          </a:xfrm>
          <a:prstGeom prst="rect">
            <a:avLst/>
          </a:prstGeom>
          <a:solidFill>
            <a:srgbClr val="7030A0"/>
          </a:solidFill>
          <a:ln>
            <a:noFill/>
          </a:ln>
          <a:effectLst>
            <a:innerShdw blurRad="63500" dist="50800" dir="135000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1" name="矩形 40"/>
          <p:cNvSpPr/>
          <p:nvPr/>
        </p:nvSpPr>
        <p:spPr>
          <a:xfrm>
            <a:off x="7642502" y="1419824"/>
            <a:ext cx="73221" cy="305480"/>
          </a:xfrm>
          <a:prstGeom prst="rect">
            <a:avLst/>
          </a:prstGeom>
          <a:solidFill>
            <a:srgbClr val="7030A0"/>
          </a:solidFill>
          <a:ln>
            <a:noFill/>
          </a:ln>
          <a:effectLst>
            <a:innerShdw blurRad="63500" dist="50800" dir="13500000">
              <a:prstClr val="black">
                <a:alpha val="8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2" name="文本框 74"/>
          <p:cNvSpPr txBox="1"/>
          <p:nvPr/>
        </p:nvSpPr>
        <p:spPr>
          <a:xfrm>
            <a:off x="1285707" y="1955231"/>
            <a:ext cx="744797" cy="461665"/>
          </a:xfrm>
          <a:prstGeom prst="rect">
            <a:avLst/>
          </a:prstGeom>
          <a:noFill/>
        </p:spPr>
        <p:txBody>
          <a:bodyPr wrap="square" rtlCol="0">
            <a:spAutoFit/>
          </a:bodyPr>
          <a:lstStyle/>
          <a:p>
            <a:pPr algn="ctr"/>
            <a:r>
              <a:rPr lang="en-US" altLang="zh-CN" sz="2400" dirty="0">
                <a:solidFill>
                  <a:srgbClr val="E76F71"/>
                </a:solidFill>
                <a:latin typeface="Impact" panose="020B0806030902050204" pitchFamily="34" charset="0"/>
              </a:rPr>
              <a:t>40</a:t>
            </a:r>
            <a:r>
              <a:rPr lang="en-US" altLang="zh-CN" sz="1500" dirty="0">
                <a:solidFill>
                  <a:srgbClr val="E76F71"/>
                </a:solidFill>
                <a:latin typeface="Impact" panose="020B0806030902050204" pitchFamily="34" charset="0"/>
              </a:rPr>
              <a:t>%</a:t>
            </a:r>
            <a:endParaRPr lang="zh-CN" altLang="en-US" sz="1500" dirty="0">
              <a:solidFill>
                <a:srgbClr val="E76F71"/>
              </a:solidFill>
              <a:latin typeface="Impact" panose="020B0806030902050204" pitchFamily="34" charset="0"/>
            </a:endParaRPr>
          </a:p>
        </p:txBody>
      </p:sp>
      <p:sp>
        <p:nvSpPr>
          <p:cNvPr id="43" name="文本框 75"/>
          <p:cNvSpPr txBox="1"/>
          <p:nvPr/>
        </p:nvSpPr>
        <p:spPr>
          <a:xfrm>
            <a:off x="3249312" y="1955231"/>
            <a:ext cx="744797" cy="461665"/>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60</a:t>
            </a:r>
            <a:r>
              <a:rPr lang="en-US" altLang="zh-CN" sz="1500" dirty="0">
                <a:solidFill>
                  <a:srgbClr val="01ACBE"/>
                </a:solidFill>
                <a:latin typeface="Impact" panose="020B0806030902050204" pitchFamily="34" charset="0"/>
              </a:rPr>
              <a:t>%</a:t>
            </a:r>
            <a:endParaRPr lang="zh-CN" altLang="en-US" sz="1500" dirty="0">
              <a:solidFill>
                <a:srgbClr val="01ACBE"/>
              </a:solidFill>
              <a:latin typeface="Impact" panose="020B0806030902050204" pitchFamily="34" charset="0"/>
            </a:endParaRPr>
          </a:p>
        </p:txBody>
      </p:sp>
      <p:sp>
        <p:nvSpPr>
          <p:cNvPr id="44" name="文本框 76"/>
          <p:cNvSpPr txBox="1"/>
          <p:nvPr/>
        </p:nvSpPr>
        <p:spPr>
          <a:xfrm>
            <a:off x="5147895" y="1955231"/>
            <a:ext cx="744797" cy="461665"/>
          </a:xfrm>
          <a:prstGeom prst="rect">
            <a:avLst/>
          </a:prstGeom>
          <a:noFill/>
        </p:spPr>
        <p:txBody>
          <a:bodyPr wrap="square" rtlCol="0">
            <a:spAutoFit/>
          </a:bodyPr>
          <a:lstStyle/>
          <a:p>
            <a:pPr algn="ctr"/>
            <a:r>
              <a:rPr lang="en-US" altLang="zh-CN" sz="2400" dirty="0">
                <a:solidFill>
                  <a:srgbClr val="FFB850"/>
                </a:solidFill>
                <a:latin typeface="Impact" panose="020B0806030902050204" pitchFamily="34" charset="0"/>
              </a:rPr>
              <a:t>80</a:t>
            </a:r>
            <a:r>
              <a:rPr lang="en-US" altLang="zh-CN" sz="1500" dirty="0">
                <a:solidFill>
                  <a:srgbClr val="FFB850"/>
                </a:solidFill>
                <a:latin typeface="Impact" panose="020B0806030902050204" pitchFamily="34" charset="0"/>
              </a:rPr>
              <a:t>%</a:t>
            </a:r>
            <a:endParaRPr lang="zh-CN" altLang="en-US" sz="2400" dirty="0">
              <a:solidFill>
                <a:srgbClr val="FFB850"/>
              </a:solidFill>
              <a:latin typeface="Impact" panose="020B0806030902050204" pitchFamily="34" charset="0"/>
            </a:endParaRPr>
          </a:p>
        </p:txBody>
      </p:sp>
      <p:sp>
        <p:nvSpPr>
          <p:cNvPr id="45" name="文本框 77"/>
          <p:cNvSpPr txBox="1"/>
          <p:nvPr/>
        </p:nvSpPr>
        <p:spPr>
          <a:xfrm>
            <a:off x="7032693" y="1955231"/>
            <a:ext cx="867262" cy="461665"/>
          </a:xfrm>
          <a:prstGeom prst="rect">
            <a:avLst/>
          </a:prstGeom>
          <a:noFill/>
        </p:spPr>
        <p:txBody>
          <a:bodyPr wrap="square" rtlCol="0">
            <a:spAutoFit/>
          </a:bodyPr>
          <a:lstStyle/>
          <a:p>
            <a:pPr algn="ctr"/>
            <a:r>
              <a:rPr lang="en-US" altLang="zh-CN" sz="2400" dirty="0">
                <a:solidFill>
                  <a:srgbClr val="7030A0"/>
                </a:solidFill>
                <a:latin typeface="Impact" panose="020B0806030902050204" pitchFamily="34" charset="0"/>
              </a:rPr>
              <a:t>100</a:t>
            </a:r>
            <a:r>
              <a:rPr lang="en-US" altLang="zh-CN" sz="1500" dirty="0">
                <a:solidFill>
                  <a:srgbClr val="7030A0"/>
                </a:solidFill>
                <a:latin typeface="Impact" panose="020B0806030902050204" pitchFamily="34" charset="0"/>
              </a:rPr>
              <a:t>%</a:t>
            </a:r>
            <a:endParaRPr lang="zh-CN" altLang="en-US" sz="1500" dirty="0">
              <a:solidFill>
                <a:srgbClr val="7030A0"/>
              </a:solidFill>
              <a:latin typeface="Impact" panose="020B0806030902050204" pitchFamily="34" charset="0"/>
            </a:endParaRPr>
          </a:p>
        </p:txBody>
      </p:sp>
      <p:sp>
        <p:nvSpPr>
          <p:cNvPr id="46" name="文本框 78"/>
          <p:cNvSpPr txBox="1"/>
          <p:nvPr/>
        </p:nvSpPr>
        <p:spPr>
          <a:xfrm>
            <a:off x="937208" y="2463764"/>
            <a:ext cx="1312469" cy="323165"/>
          </a:xfrm>
          <a:prstGeom prst="rect">
            <a:avLst/>
          </a:prstGeom>
          <a:noFill/>
        </p:spPr>
        <p:txBody>
          <a:bodyPr wrap="square" rtlCol="0">
            <a:spAutoFit/>
          </a:bodyPr>
          <a:lstStyle/>
          <a:p>
            <a:pPr algn="ctr"/>
            <a:r>
              <a:rPr lang="zh-CN" altLang="en-US" sz="1500" dirty="0" smtClean="0">
                <a:solidFill>
                  <a:prstClr val="black">
                    <a:lumMod val="65000"/>
                    <a:lumOff val="35000"/>
                  </a:prstClr>
                </a:solidFill>
                <a:latin typeface="微软雅黑" panose="020B0503020204020204" pitchFamily="34" charset="-122"/>
                <a:ea typeface="微软雅黑" panose="020B0503020204020204" pitchFamily="34" charset="-122"/>
              </a:rPr>
              <a:t>添加标题</a:t>
            </a:r>
            <a:endParaRPr lang="zh-CN" altLang="en-US" sz="15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7" name="文本框 79"/>
          <p:cNvSpPr txBox="1"/>
          <p:nvPr/>
        </p:nvSpPr>
        <p:spPr>
          <a:xfrm>
            <a:off x="2893276" y="2463764"/>
            <a:ext cx="1312469" cy="323165"/>
          </a:xfrm>
          <a:prstGeom prst="rect">
            <a:avLst/>
          </a:prstGeom>
          <a:noFill/>
        </p:spPr>
        <p:txBody>
          <a:bodyPr wrap="square" rtlCol="0">
            <a:spAutoFit/>
          </a:bodyPr>
          <a:lstStyle/>
          <a:p>
            <a:pPr algn="ctr"/>
            <a:r>
              <a:rPr lang="zh-CN" altLang="en-US" sz="1500" dirty="0" smtClean="0">
                <a:solidFill>
                  <a:prstClr val="black">
                    <a:lumMod val="65000"/>
                    <a:lumOff val="35000"/>
                  </a:prstClr>
                </a:solidFill>
                <a:latin typeface="微软雅黑" panose="020B0503020204020204" pitchFamily="34" charset="-122"/>
                <a:ea typeface="微软雅黑" panose="020B0503020204020204" pitchFamily="34" charset="-122"/>
              </a:rPr>
              <a:t>添加标题</a:t>
            </a:r>
            <a:endParaRPr lang="zh-CN" altLang="en-US" sz="15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8" name="文本框 80"/>
          <p:cNvSpPr txBox="1"/>
          <p:nvPr/>
        </p:nvSpPr>
        <p:spPr>
          <a:xfrm>
            <a:off x="4839612" y="2463764"/>
            <a:ext cx="1312469" cy="323165"/>
          </a:xfrm>
          <a:prstGeom prst="rect">
            <a:avLst/>
          </a:prstGeom>
          <a:noFill/>
        </p:spPr>
        <p:txBody>
          <a:bodyPr wrap="square" rtlCol="0">
            <a:spAutoFit/>
          </a:bodyPr>
          <a:lstStyle/>
          <a:p>
            <a:pPr algn="ctr"/>
            <a:r>
              <a:rPr lang="zh-CN" altLang="en-US" sz="1500" dirty="0" smtClean="0">
                <a:solidFill>
                  <a:prstClr val="black">
                    <a:lumMod val="65000"/>
                    <a:lumOff val="35000"/>
                  </a:prstClr>
                </a:solidFill>
                <a:latin typeface="微软雅黑" panose="020B0503020204020204" pitchFamily="34" charset="-122"/>
                <a:ea typeface="微软雅黑" panose="020B0503020204020204" pitchFamily="34" charset="-122"/>
              </a:rPr>
              <a:t>添加标题</a:t>
            </a:r>
            <a:endParaRPr lang="zh-CN" altLang="en-US" sz="15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9" name="文本框 81"/>
          <p:cNvSpPr txBox="1"/>
          <p:nvPr/>
        </p:nvSpPr>
        <p:spPr>
          <a:xfrm>
            <a:off x="6798056" y="2463764"/>
            <a:ext cx="1312469" cy="323165"/>
          </a:xfrm>
          <a:prstGeom prst="rect">
            <a:avLst/>
          </a:prstGeom>
          <a:noFill/>
        </p:spPr>
        <p:txBody>
          <a:bodyPr wrap="square" rtlCol="0">
            <a:spAutoFit/>
          </a:bodyPr>
          <a:lstStyle/>
          <a:p>
            <a:pPr algn="ctr"/>
            <a:r>
              <a:rPr lang="zh-CN" altLang="en-US" sz="1500" dirty="0" smtClean="0">
                <a:solidFill>
                  <a:prstClr val="black">
                    <a:lumMod val="65000"/>
                    <a:lumOff val="35000"/>
                  </a:prstClr>
                </a:solidFill>
                <a:latin typeface="微软雅黑" panose="020B0503020204020204" pitchFamily="34" charset="-122"/>
                <a:ea typeface="微软雅黑" panose="020B0503020204020204" pitchFamily="34" charset="-122"/>
              </a:rPr>
              <a:t>添加标题</a:t>
            </a:r>
            <a:endParaRPr lang="zh-CN" altLang="en-US" sz="15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50" name="文本框 113"/>
          <p:cNvSpPr txBox="1"/>
          <p:nvPr/>
        </p:nvSpPr>
        <p:spPr>
          <a:xfrm>
            <a:off x="1134544" y="2880199"/>
            <a:ext cx="989726"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1" name="文本框 113"/>
          <p:cNvSpPr txBox="1"/>
          <p:nvPr/>
        </p:nvSpPr>
        <p:spPr>
          <a:xfrm>
            <a:off x="3054648" y="2866770"/>
            <a:ext cx="989726"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2" name="文本框 113"/>
          <p:cNvSpPr txBox="1"/>
          <p:nvPr/>
        </p:nvSpPr>
        <p:spPr>
          <a:xfrm>
            <a:off x="4971193" y="2870416"/>
            <a:ext cx="989726"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53" name="文本框 113"/>
          <p:cNvSpPr txBox="1"/>
          <p:nvPr/>
        </p:nvSpPr>
        <p:spPr>
          <a:xfrm>
            <a:off x="6934849" y="2872239"/>
            <a:ext cx="989726" cy="784830"/>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Tree>
    <p:extLst>
      <p:ext uri="{BB962C8B-B14F-4D97-AF65-F5344CB8AC3E}">
        <p14:creationId xmlns:p14="http://schemas.microsoft.com/office/powerpoint/2010/main" val="2098634638"/>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7"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900" decel="100000" fill="hold"/>
                                        <p:tgtEl>
                                          <p:spTgt spid="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900" decel="100000" fill="hold"/>
                                        <p:tgtEl>
                                          <p:spTgt spid="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5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75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900" decel="100000" fill="hold"/>
                                        <p:tgtEl>
                                          <p:spTgt spid="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par>
                          <p:cTn id="33" fill="hold">
                            <p:stCondLst>
                              <p:cond delay="2650"/>
                            </p:stCondLst>
                            <p:childTnLst>
                              <p:par>
                                <p:cTn id="34" presetID="31"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 calcmode="lin" valueType="num">
                                      <p:cBhvr>
                                        <p:cTn id="38" dur="500" fill="hold"/>
                                        <p:tgtEl>
                                          <p:spTgt spid="21"/>
                                        </p:tgtEl>
                                        <p:attrNameLst>
                                          <p:attrName>style.rotation</p:attrName>
                                        </p:attrNameLst>
                                      </p:cBhvr>
                                      <p:tavLst>
                                        <p:tav tm="0">
                                          <p:val>
                                            <p:fltVal val="90"/>
                                          </p:val>
                                        </p:tav>
                                        <p:tav tm="100000">
                                          <p:val>
                                            <p:fltVal val="0"/>
                                          </p:val>
                                        </p:tav>
                                      </p:tavLst>
                                    </p:anim>
                                    <p:animEffect transition="in" filter="fade">
                                      <p:cBhvr>
                                        <p:cTn id="39" dur="500"/>
                                        <p:tgtEl>
                                          <p:spTgt spid="21"/>
                                        </p:tgtEl>
                                      </p:cBhvr>
                                    </p:animEffect>
                                  </p:childTnLst>
                                </p:cTn>
                              </p:par>
                            </p:childTnLst>
                          </p:cTn>
                        </p:par>
                        <p:par>
                          <p:cTn id="40" fill="hold">
                            <p:stCondLst>
                              <p:cond delay="3150"/>
                            </p:stCondLst>
                            <p:childTnLst>
                              <p:par>
                                <p:cTn id="41" presetID="31"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 calcmode="lin" valueType="num">
                                      <p:cBhvr>
                                        <p:cTn id="45" dur="500" fill="hold"/>
                                        <p:tgtEl>
                                          <p:spTgt spid="16"/>
                                        </p:tgtEl>
                                        <p:attrNameLst>
                                          <p:attrName>style.rotation</p:attrName>
                                        </p:attrNameLst>
                                      </p:cBhvr>
                                      <p:tavLst>
                                        <p:tav tm="0">
                                          <p:val>
                                            <p:fltVal val="90"/>
                                          </p:val>
                                        </p:tav>
                                        <p:tav tm="100000">
                                          <p:val>
                                            <p:fltVal val="0"/>
                                          </p:val>
                                        </p:tav>
                                      </p:tavLst>
                                    </p:anim>
                                    <p:animEffect transition="in" filter="fade">
                                      <p:cBhvr>
                                        <p:cTn id="46" dur="500"/>
                                        <p:tgtEl>
                                          <p:spTgt spid="16"/>
                                        </p:tgtEl>
                                      </p:cBhvr>
                                    </p:animEffect>
                                  </p:childTnLst>
                                </p:cTn>
                              </p:par>
                            </p:childTnLst>
                          </p:cTn>
                        </p:par>
                        <p:par>
                          <p:cTn id="47" fill="hold">
                            <p:stCondLst>
                              <p:cond delay="3650"/>
                            </p:stCondLst>
                            <p:childTnLst>
                              <p:par>
                                <p:cTn id="48" presetID="31"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 calcmode="lin" valueType="num">
                                      <p:cBhvr>
                                        <p:cTn id="52" dur="500" fill="hold"/>
                                        <p:tgtEl>
                                          <p:spTgt spid="7"/>
                                        </p:tgtEl>
                                        <p:attrNameLst>
                                          <p:attrName>style.rotation</p:attrName>
                                        </p:attrNameLst>
                                      </p:cBhvr>
                                      <p:tavLst>
                                        <p:tav tm="0">
                                          <p:val>
                                            <p:fltVal val="90"/>
                                          </p:val>
                                        </p:tav>
                                        <p:tav tm="100000">
                                          <p:val>
                                            <p:fltVal val="0"/>
                                          </p:val>
                                        </p:tav>
                                      </p:tavLst>
                                    </p:anim>
                                    <p:animEffect transition="in" filter="fade">
                                      <p:cBhvr>
                                        <p:cTn id="53" dur="500"/>
                                        <p:tgtEl>
                                          <p:spTgt spid="7"/>
                                        </p:tgtEl>
                                      </p:cBhvr>
                                    </p:animEffect>
                                  </p:childTnLst>
                                </p:cTn>
                              </p:par>
                            </p:childTnLst>
                          </p:cTn>
                        </p:par>
                        <p:par>
                          <p:cTn id="54" fill="hold">
                            <p:stCondLst>
                              <p:cond delay="4150"/>
                            </p:stCondLst>
                            <p:childTnLst>
                              <p:par>
                                <p:cTn id="55" presetID="31" presetClass="entr" presetSubtype="0"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 calcmode="lin" valueType="num">
                                      <p:cBhvr>
                                        <p:cTn id="59" dur="500" fill="hold"/>
                                        <p:tgtEl>
                                          <p:spTgt spid="13"/>
                                        </p:tgtEl>
                                        <p:attrNameLst>
                                          <p:attrName>style.rotation</p:attrName>
                                        </p:attrNameLst>
                                      </p:cBhvr>
                                      <p:tavLst>
                                        <p:tav tm="0">
                                          <p:val>
                                            <p:fltVal val="90"/>
                                          </p:val>
                                        </p:tav>
                                        <p:tav tm="100000">
                                          <p:val>
                                            <p:fltVal val="0"/>
                                          </p:val>
                                        </p:tav>
                                      </p:tavLst>
                                    </p:anim>
                                    <p:animEffect transition="in" filter="fade">
                                      <p:cBhvr>
                                        <p:cTn id="60" dur="500"/>
                                        <p:tgtEl>
                                          <p:spTgt spid="13"/>
                                        </p:tgtEl>
                                      </p:cBhvr>
                                    </p:animEffect>
                                  </p:childTnLst>
                                </p:cTn>
                              </p:par>
                            </p:childTnLst>
                          </p:cTn>
                        </p:par>
                        <p:par>
                          <p:cTn id="61" fill="hold">
                            <p:stCondLst>
                              <p:cond delay="4650"/>
                            </p:stCondLst>
                            <p:childTnLst>
                              <p:par>
                                <p:cTn id="62" presetID="10" presetClass="entr" presetSubtype="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250"/>
                                        <p:tgtEl>
                                          <p:spTgt spid="24"/>
                                        </p:tgtEl>
                                      </p:cBhvr>
                                    </p:animEffect>
                                  </p:childTnLst>
                                </p:cTn>
                              </p:par>
                            </p:childTnLst>
                          </p:cTn>
                        </p:par>
                        <p:par>
                          <p:cTn id="65" fill="hold">
                            <p:stCondLst>
                              <p:cond delay="4900"/>
                            </p:stCondLst>
                            <p:childTnLst>
                              <p:par>
                                <p:cTn id="66" presetID="10" presetClass="entr" presetSubtype="0"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250"/>
                                        <p:tgtEl>
                                          <p:spTgt spid="25"/>
                                        </p:tgtEl>
                                      </p:cBhvr>
                                    </p:animEffect>
                                  </p:childTnLst>
                                </p:cTn>
                              </p:par>
                            </p:childTnLst>
                          </p:cTn>
                        </p:par>
                        <p:par>
                          <p:cTn id="69" fill="hold">
                            <p:stCondLst>
                              <p:cond delay="5150"/>
                            </p:stCondLst>
                            <p:childTnLst>
                              <p:par>
                                <p:cTn id="70" presetID="10" presetClass="entr" presetSubtype="0"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250"/>
                                        <p:tgtEl>
                                          <p:spTgt spid="26"/>
                                        </p:tgtEl>
                                      </p:cBhvr>
                                    </p:animEffect>
                                  </p:childTnLst>
                                </p:cTn>
                              </p:par>
                            </p:childTnLst>
                          </p:cTn>
                        </p:par>
                        <p:par>
                          <p:cTn id="73" fill="hold">
                            <p:stCondLst>
                              <p:cond delay="5400"/>
                            </p:stCondLst>
                            <p:childTnLst>
                              <p:par>
                                <p:cTn id="74" presetID="10"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250"/>
                                        <p:tgtEl>
                                          <p:spTgt spid="27"/>
                                        </p:tgtEl>
                                      </p:cBhvr>
                                    </p:animEffect>
                                  </p:childTnLst>
                                </p:cTn>
                              </p:par>
                            </p:childTnLst>
                          </p:cTn>
                        </p:par>
                        <p:par>
                          <p:cTn id="77" fill="hold">
                            <p:stCondLst>
                              <p:cond delay="5650"/>
                            </p:stCondLst>
                            <p:childTnLst>
                              <p:par>
                                <p:cTn id="78" presetID="10" presetClass="entr" presetSubtype="0" fill="hold" grpId="0" nodeType="after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250"/>
                                        <p:tgtEl>
                                          <p:spTgt spid="28"/>
                                        </p:tgtEl>
                                      </p:cBhvr>
                                    </p:animEffect>
                                  </p:childTnLst>
                                </p:cTn>
                              </p:par>
                            </p:childTnLst>
                          </p:cTn>
                        </p:par>
                        <p:par>
                          <p:cTn id="81" fill="hold">
                            <p:stCondLst>
                              <p:cond delay="5900"/>
                            </p:stCondLst>
                            <p:childTnLst>
                              <p:par>
                                <p:cTn id="82" presetID="10" presetClass="entr" presetSubtype="0" fill="hold" grpId="0"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250"/>
                                        <p:tgtEl>
                                          <p:spTgt spid="29"/>
                                        </p:tgtEl>
                                      </p:cBhvr>
                                    </p:animEffect>
                                  </p:childTnLst>
                                </p:cTn>
                              </p:par>
                            </p:childTnLst>
                          </p:cTn>
                        </p:par>
                        <p:par>
                          <p:cTn id="85" fill="hold">
                            <p:stCondLst>
                              <p:cond delay="6150"/>
                            </p:stCondLst>
                            <p:childTnLst>
                              <p:par>
                                <p:cTn id="86" presetID="10" presetClass="entr" presetSubtype="0" fill="hold" grpId="0" nodeType="after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250"/>
                                        <p:tgtEl>
                                          <p:spTgt spid="30"/>
                                        </p:tgtEl>
                                      </p:cBhvr>
                                    </p:animEffect>
                                  </p:childTnLst>
                                </p:cTn>
                              </p:par>
                            </p:childTnLst>
                          </p:cTn>
                        </p:par>
                        <p:par>
                          <p:cTn id="89" fill="hold">
                            <p:stCondLst>
                              <p:cond delay="6400"/>
                            </p:stCondLst>
                            <p:childTnLst>
                              <p:par>
                                <p:cTn id="90" presetID="10"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250"/>
                                        <p:tgtEl>
                                          <p:spTgt spid="31"/>
                                        </p:tgtEl>
                                      </p:cBhvr>
                                    </p:animEffect>
                                  </p:childTnLst>
                                </p:cTn>
                              </p:par>
                            </p:childTnLst>
                          </p:cTn>
                        </p:par>
                        <p:par>
                          <p:cTn id="93" fill="hold">
                            <p:stCondLst>
                              <p:cond delay="6650"/>
                            </p:stCondLst>
                            <p:childTnLst>
                              <p:par>
                                <p:cTn id="94" presetID="10" presetClass="entr" presetSubtype="0"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250"/>
                                        <p:tgtEl>
                                          <p:spTgt spid="32"/>
                                        </p:tgtEl>
                                      </p:cBhvr>
                                    </p:animEffect>
                                  </p:childTnLst>
                                </p:cTn>
                              </p:par>
                            </p:childTnLst>
                          </p:cTn>
                        </p:par>
                        <p:par>
                          <p:cTn id="97" fill="hold">
                            <p:stCondLst>
                              <p:cond delay="6900"/>
                            </p:stCondLst>
                            <p:childTnLst>
                              <p:par>
                                <p:cTn id="98" presetID="10" presetClass="entr" presetSubtype="0" fill="hold" grpId="0"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7150"/>
                            </p:stCondLst>
                            <p:childTnLst>
                              <p:par>
                                <p:cTn id="102" presetID="10" presetClass="entr" presetSubtype="0" fill="hold" grpId="0"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250"/>
                                        <p:tgtEl>
                                          <p:spTgt spid="34"/>
                                        </p:tgtEl>
                                      </p:cBhvr>
                                    </p:animEffect>
                                  </p:childTnLst>
                                </p:cTn>
                              </p:par>
                            </p:childTnLst>
                          </p:cTn>
                        </p:par>
                        <p:par>
                          <p:cTn id="105" fill="hold">
                            <p:stCondLst>
                              <p:cond delay="7400"/>
                            </p:stCondLst>
                            <p:childTnLst>
                              <p:par>
                                <p:cTn id="106" presetID="10" presetClass="entr" presetSubtype="0" fill="hold" grpId="0" nodeType="after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250"/>
                                        <p:tgtEl>
                                          <p:spTgt spid="35"/>
                                        </p:tgtEl>
                                      </p:cBhvr>
                                    </p:animEffect>
                                  </p:childTnLst>
                                </p:cTn>
                              </p:par>
                            </p:childTnLst>
                          </p:cTn>
                        </p:par>
                        <p:par>
                          <p:cTn id="109" fill="hold">
                            <p:stCondLst>
                              <p:cond delay="7650"/>
                            </p:stCondLst>
                            <p:childTnLst>
                              <p:par>
                                <p:cTn id="110" presetID="10" presetClass="entr" presetSubtype="0" fill="hold" grpId="0"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250"/>
                                        <p:tgtEl>
                                          <p:spTgt spid="36"/>
                                        </p:tgtEl>
                                      </p:cBhvr>
                                    </p:animEffect>
                                  </p:childTnLst>
                                </p:cTn>
                              </p:par>
                            </p:childTnLst>
                          </p:cTn>
                        </p:par>
                        <p:par>
                          <p:cTn id="113" fill="hold">
                            <p:stCondLst>
                              <p:cond delay="7900"/>
                            </p:stCondLst>
                            <p:childTnLst>
                              <p:par>
                                <p:cTn id="114" presetID="10" presetClass="entr" presetSubtype="0" fill="hold" grpId="0" nodeType="after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250"/>
                                        <p:tgtEl>
                                          <p:spTgt spid="37"/>
                                        </p:tgtEl>
                                      </p:cBhvr>
                                    </p:animEffect>
                                  </p:childTnLst>
                                </p:cTn>
                              </p:par>
                            </p:childTnLst>
                          </p:cTn>
                        </p:par>
                        <p:par>
                          <p:cTn id="117" fill="hold">
                            <p:stCondLst>
                              <p:cond delay="8150"/>
                            </p:stCondLst>
                            <p:childTnLst>
                              <p:par>
                                <p:cTn id="118" presetID="10" presetClass="entr" presetSubtype="0"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fade">
                                      <p:cBhvr>
                                        <p:cTn id="120" dur="250"/>
                                        <p:tgtEl>
                                          <p:spTgt spid="38"/>
                                        </p:tgtEl>
                                      </p:cBhvr>
                                    </p:animEffect>
                                  </p:childTnLst>
                                </p:cTn>
                              </p:par>
                            </p:childTnLst>
                          </p:cTn>
                        </p:par>
                        <p:par>
                          <p:cTn id="121" fill="hold">
                            <p:stCondLst>
                              <p:cond delay="8400"/>
                            </p:stCondLst>
                            <p:childTnLst>
                              <p:par>
                                <p:cTn id="122" presetID="10" presetClass="entr" presetSubtype="0" fill="hold" grpId="0" nodeType="after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250"/>
                                        <p:tgtEl>
                                          <p:spTgt spid="39"/>
                                        </p:tgtEl>
                                      </p:cBhvr>
                                    </p:animEffect>
                                  </p:childTnLst>
                                </p:cTn>
                              </p:par>
                            </p:childTnLst>
                          </p:cTn>
                        </p:par>
                        <p:par>
                          <p:cTn id="125" fill="hold">
                            <p:stCondLst>
                              <p:cond delay="8650"/>
                            </p:stCondLst>
                            <p:childTnLst>
                              <p:par>
                                <p:cTn id="126" presetID="10" presetClass="entr" presetSubtype="0" fill="hold" grpId="0" nodeType="after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fade">
                                      <p:cBhvr>
                                        <p:cTn id="128" dur="250"/>
                                        <p:tgtEl>
                                          <p:spTgt spid="40"/>
                                        </p:tgtEl>
                                      </p:cBhvr>
                                    </p:animEffect>
                                  </p:childTnLst>
                                </p:cTn>
                              </p:par>
                            </p:childTnLst>
                          </p:cTn>
                        </p:par>
                        <p:par>
                          <p:cTn id="129" fill="hold">
                            <p:stCondLst>
                              <p:cond delay="8900"/>
                            </p:stCondLst>
                            <p:childTnLst>
                              <p:par>
                                <p:cTn id="130" presetID="10" presetClass="entr" presetSubtype="0" fill="hold" grpId="0" nodeType="after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fade">
                                      <p:cBhvr>
                                        <p:cTn id="132" dur="250"/>
                                        <p:tgtEl>
                                          <p:spTgt spid="41"/>
                                        </p:tgtEl>
                                      </p:cBhvr>
                                    </p:animEffect>
                                  </p:childTnLst>
                                </p:cTn>
                              </p:par>
                            </p:childTnLst>
                          </p:cTn>
                        </p:par>
                        <p:par>
                          <p:cTn id="133" fill="hold">
                            <p:stCondLst>
                              <p:cond delay="9150"/>
                            </p:stCondLst>
                            <p:childTnLst>
                              <p:par>
                                <p:cTn id="134" presetID="14" presetClass="entr" presetSubtype="10" fill="hold" grpId="0" nodeType="after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randombar(horizontal)">
                                      <p:cBhvr>
                                        <p:cTn id="136" dur="500"/>
                                        <p:tgtEl>
                                          <p:spTgt spid="42"/>
                                        </p:tgtEl>
                                      </p:cBhvr>
                                    </p:animEffect>
                                  </p:childTnLst>
                                </p:cTn>
                              </p:par>
                              <p:par>
                                <p:cTn id="137" presetID="14" presetClass="entr" presetSubtype="1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randombar(horizontal)">
                                      <p:cBhvr>
                                        <p:cTn id="139" dur="500"/>
                                        <p:tgtEl>
                                          <p:spTgt spid="43"/>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44"/>
                                        </p:tgtEl>
                                        <p:attrNameLst>
                                          <p:attrName>style.visibility</p:attrName>
                                        </p:attrNameLst>
                                      </p:cBhvr>
                                      <p:to>
                                        <p:strVal val="visible"/>
                                      </p:to>
                                    </p:set>
                                    <p:animEffect transition="in" filter="randombar(horizontal)">
                                      <p:cBhvr>
                                        <p:cTn id="142" dur="500"/>
                                        <p:tgtEl>
                                          <p:spTgt spid="44"/>
                                        </p:tgtEl>
                                      </p:cBhvr>
                                    </p:animEffect>
                                  </p:childTnLst>
                                </p:cTn>
                              </p:par>
                              <p:par>
                                <p:cTn id="143" presetID="14" presetClass="entr" presetSubtype="10" fill="hold" grpId="0" nodeType="with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randombar(horizontal)">
                                      <p:cBhvr>
                                        <p:cTn id="145" dur="500"/>
                                        <p:tgtEl>
                                          <p:spTgt spid="45"/>
                                        </p:tgtEl>
                                      </p:cBhvr>
                                    </p:animEffect>
                                  </p:childTnLst>
                                </p:cTn>
                              </p:par>
                            </p:childTnLst>
                          </p:cTn>
                        </p:par>
                        <p:par>
                          <p:cTn id="146" fill="hold">
                            <p:stCondLst>
                              <p:cond delay="9650"/>
                            </p:stCondLst>
                            <p:childTnLst>
                              <p:par>
                                <p:cTn id="147" presetID="22" presetClass="entr" presetSubtype="8" fill="hold" grpId="0" nodeType="afterEffect">
                                  <p:stCondLst>
                                    <p:cond delay="0"/>
                                  </p:stCondLst>
                                  <p:childTnLst>
                                    <p:set>
                                      <p:cBhvr>
                                        <p:cTn id="148" dur="1" fill="hold">
                                          <p:stCondLst>
                                            <p:cond delay="0"/>
                                          </p:stCondLst>
                                        </p:cTn>
                                        <p:tgtEl>
                                          <p:spTgt spid="46"/>
                                        </p:tgtEl>
                                        <p:attrNameLst>
                                          <p:attrName>style.visibility</p:attrName>
                                        </p:attrNameLst>
                                      </p:cBhvr>
                                      <p:to>
                                        <p:strVal val="visible"/>
                                      </p:to>
                                    </p:set>
                                    <p:animEffect transition="in" filter="wipe(left)">
                                      <p:cBhvr>
                                        <p:cTn id="149" dur="500"/>
                                        <p:tgtEl>
                                          <p:spTgt spid="46"/>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wipe(left)">
                                      <p:cBhvr>
                                        <p:cTn id="152" dur="500"/>
                                        <p:tgtEl>
                                          <p:spTgt spid="47"/>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wipe(left)">
                                      <p:cBhvr>
                                        <p:cTn id="155" dur="500"/>
                                        <p:tgtEl>
                                          <p:spTgt spid="48"/>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left)">
                                      <p:cBhvr>
                                        <p:cTn id="158" dur="500"/>
                                        <p:tgtEl>
                                          <p:spTgt spid="49"/>
                                        </p:tgtEl>
                                      </p:cBhvr>
                                    </p:animEffect>
                                  </p:childTnLst>
                                </p:cTn>
                              </p:par>
                            </p:childTnLst>
                          </p:cTn>
                        </p:par>
                        <p:par>
                          <p:cTn id="159" fill="hold">
                            <p:stCondLst>
                              <p:cond delay="10150"/>
                            </p:stCondLst>
                            <p:childTnLst>
                              <p:par>
                                <p:cTn id="160" presetID="22" presetClass="entr" presetSubtype="1" fill="hold" grpId="0" nodeType="afterEffect">
                                  <p:stCondLst>
                                    <p:cond delay="0"/>
                                  </p:stCondLst>
                                  <p:childTnLst>
                                    <p:set>
                                      <p:cBhvr>
                                        <p:cTn id="161" dur="1" fill="hold">
                                          <p:stCondLst>
                                            <p:cond delay="0"/>
                                          </p:stCondLst>
                                        </p:cTn>
                                        <p:tgtEl>
                                          <p:spTgt spid="50"/>
                                        </p:tgtEl>
                                        <p:attrNameLst>
                                          <p:attrName>style.visibility</p:attrName>
                                        </p:attrNameLst>
                                      </p:cBhvr>
                                      <p:to>
                                        <p:strVal val="visible"/>
                                      </p:to>
                                    </p:set>
                                    <p:animEffect transition="in" filter="wipe(up)">
                                      <p:cBhvr>
                                        <p:cTn id="162" dur="500"/>
                                        <p:tgtEl>
                                          <p:spTgt spid="50"/>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wipe(up)">
                                      <p:cBhvr>
                                        <p:cTn id="165" dur="500"/>
                                        <p:tgtEl>
                                          <p:spTgt spid="51"/>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Effect transition="in" filter="wipe(up)">
                                      <p:cBhvr>
                                        <p:cTn id="168" dur="500"/>
                                        <p:tgtEl>
                                          <p:spTgt spid="52"/>
                                        </p:tgtEl>
                                      </p:cBhvr>
                                    </p:animEffect>
                                  </p:childTnLst>
                                </p:cTn>
                              </p:par>
                              <p:par>
                                <p:cTn id="169" presetID="22" presetClass="entr" presetSubtype="1" fill="hold" grpId="0" nodeType="with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wipe(up)">
                                      <p:cBhvr>
                                        <p:cTn id="17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48" grpId="0"/>
      <p:bldP spid="49" grpId="0"/>
      <p:bldP spid="50" grpId="0"/>
      <p:bldP spid="51" grpId="0"/>
      <p:bldP spid="52" grpId="0"/>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65299" y="2055012"/>
            <a:ext cx="1400357" cy="1399851"/>
            <a:chOff x="2734249" y="952902"/>
            <a:chExt cx="1866900" cy="1866900"/>
          </a:xfrm>
        </p:grpSpPr>
        <p:sp>
          <p:nvSpPr>
            <p:cNvPr id="5" name="椭圆 4"/>
            <p:cNvSpPr/>
            <p:nvPr/>
          </p:nvSpPr>
          <p:spPr>
            <a:xfrm>
              <a:off x="2734249" y="952902"/>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椭圆 5"/>
            <p:cNvSpPr/>
            <p:nvPr/>
          </p:nvSpPr>
          <p:spPr>
            <a:xfrm>
              <a:off x="2953026" y="1171679"/>
              <a:ext cx="1429346" cy="1429346"/>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 name="文本框 136"/>
            <p:cNvSpPr txBox="1"/>
            <p:nvPr/>
          </p:nvSpPr>
          <p:spPr>
            <a:xfrm>
              <a:off x="3289751" y="1233939"/>
              <a:ext cx="792086" cy="1354531"/>
            </a:xfrm>
            <a:prstGeom prst="rect">
              <a:avLst/>
            </a:prstGeom>
            <a:noFill/>
          </p:spPr>
          <p:txBody>
            <a:bodyPr wrap="square" rtlCol="0">
              <a:spAutoFit/>
            </a:bodyPr>
            <a:lstStyle/>
            <a:p>
              <a:pPr algn="ctr"/>
              <a:r>
                <a:rPr lang="zh-CN" altLang="en-US" sz="2000" b="1" dirty="0" smtClean="0">
                  <a:solidFill>
                    <a:srgbClr val="663A77"/>
                  </a:solidFill>
                  <a:latin typeface="微软雅黑" panose="020B0503020204020204" pitchFamily="34" charset="-122"/>
                  <a:ea typeface="微软雅黑" panose="020B0503020204020204" pitchFamily="34" charset="-122"/>
                </a:rPr>
                <a:t>目录页</a:t>
              </a:r>
              <a:endParaRPr lang="zh-CN" altLang="en-US" sz="2000" b="1" dirty="0">
                <a:solidFill>
                  <a:srgbClr val="663A77"/>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392888" y="1097852"/>
            <a:ext cx="851396" cy="718592"/>
            <a:chOff x="3190518" y="1092327"/>
            <a:chExt cx="1135194" cy="958123"/>
          </a:xfrm>
        </p:grpSpPr>
        <p:grpSp>
          <p:nvGrpSpPr>
            <p:cNvPr id="10" name="组合 9"/>
            <p:cNvGrpSpPr/>
            <p:nvPr/>
          </p:nvGrpSpPr>
          <p:grpSpPr>
            <a:xfrm>
              <a:off x="3227162" y="1092327"/>
              <a:ext cx="1098550" cy="958123"/>
              <a:chOff x="2857499" y="1149477"/>
              <a:chExt cx="1098550" cy="958123"/>
            </a:xfrm>
          </p:grpSpPr>
          <p:sp>
            <p:nvSpPr>
              <p:cNvPr id="14" name="圆角矩形 13"/>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1" name="组合 10"/>
            <p:cNvGrpSpPr/>
            <p:nvPr/>
          </p:nvGrpSpPr>
          <p:grpSpPr>
            <a:xfrm>
              <a:off x="3190518" y="1178238"/>
              <a:ext cx="1048474" cy="824561"/>
              <a:chOff x="2615293" y="1775288"/>
              <a:chExt cx="1048474" cy="824561"/>
            </a:xfrm>
          </p:grpSpPr>
          <p:sp>
            <p:nvSpPr>
              <p:cNvPr id="12" name="文本框 11"/>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01</a:t>
                </a:r>
                <a:endParaRPr lang="zh-CN" altLang="en-US" sz="3000" dirty="0">
                  <a:solidFill>
                    <a:schemeClr val="bg1"/>
                  </a:solidFill>
                  <a:latin typeface="Impact" panose="020B0806030902050204" pitchFamily="34" charset="0"/>
                </a:endParaRPr>
              </a:p>
            </p:txBody>
          </p:sp>
          <p:sp>
            <p:nvSpPr>
              <p:cNvPr id="13" name="文本框 12"/>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16" name="组合 15"/>
          <p:cNvGrpSpPr/>
          <p:nvPr/>
        </p:nvGrpSpPr>
        <p:grpSpPr>
          <a:xfrm>
            <a:off x="2392888" y="2036347"/>
            <a:ext cx="851396" cy="718592"/>
            <a:chOff x="3190518" y="2343653"/>
            <a:chExt cx="1135194" cy="958123"/>
          </a:xfrm>
        </p:grpSpPr>
        <p:grpSp>
          <p:nvGrpSpPr>
            <p:cNvPr id="17" name="组合 16"/>
            <p:cNvGrpSpPr/>
            <p:nvPr/>
          </p:nvGrpSpPr>
          <p:grpSpPr>
            <a:xfrm>
              <a:off x="3227162" y="2343653"/>
              <a:ext cx="1098550" cy="958123"/>
              <a:chOff x="2857499" y="1149477"/>
              <a:chExt cx="1098550" cy="958123"/>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2" name="圆角矩形 21"/>
              <p:cNvSpPr/>
              <p:nvPr/>
            </p:nvSpPr>
            <p:spPr>
              <a:xfrm>
                <a:off x="2892834" y="1178024"/>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8" name="组合 17"/>
            <p:cNvGrpSpPr/>
            <p:nvPr/>
          </p:nvGrpSpPr>
          <p:grpSpPr>
            <a:xfrm>
              <a:off x="3190518" y="2425822"/>
              <a:ext cx="1048474" cy="824561"/>
              <a:chOff x="2615293" y="1775288"/>
              <a:chExt cx="1048474" cy="824561"/>
            </a:xfrm>
          </p:grpSpPr>
          <p:sp>
            <p:nvSpPr>
              <p:cNvPr id="19" name="文本框 18"/>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02</a:t>
                </a:r>
                <a:endParaRPr lang="zh-CN" altLang="en-US" sz="3000" dirty="0">
                  <a:solidFill>
                    <a:schemeClr val="bg1"/>
                  </a:solidFill>
                  <a:latin typeface="Impact" panose="020B0806030902050204" pitchFamily="34" charset="0"/>
                </a:endParaRPr>
              </a:p>
            </p:txBody>
          </p:sp>
          <p:sp>
            <p:nvSpPr>
              <p:cNvPr id="20" name="文本框 19"/>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23" name="组合 22"/>
          <p:cNvGrpSpPr/>
          <p:nvPr/>
        </p:nvGrpSpPr>
        <p:grpSpPr>
          <a:xfrm>
            <a:off x="2392888" y="2972146"/>
            <a:ext cx="851396" cy="718592"/>
            <a:chOff x="3190518" y="3591385"/>
            <a:chExt cx="1135194" cy="958123"/>
          </a:xfrm>
        </p:grpSpPr>
        <p:grpSp>
          <p:nvGrpSpPr>
            <p:cNvPr id="24" name="组合 23"/>
            <p:cNvGrpSpPr/>
            <p:nvPr/>
          </p:nvGrpSpPr>
          <p:grpSpPr>
            <a:xfrm>
              <a:off x="3227162" y="3591385"/>
              <a:ext cx="1098550" cy="958123"/>
              <a:chOff x="2857499" y="1149477"/>
              <a:chExt cx="1098550" cy="958123"/>
            </a:xfrm>
          </p:grpSpPr>
          <p:sp>
            <p:nvSpPr>
              <p:cNvPr id="28"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9" name="圆角矩形 28"/>
              <p:cNvSpPr/>
              <p:nvPr/>
            </p:nvSpPr>
            <p:spPr>
              <a:xfrm>
                <a:off x="2892834" y="1178024"/>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5" name="组合 24"/>
            <p:cNvGrpSpPr/>
            <p:nvPr/>
          </p:nvGrpSpPr>
          <p:grpSpPr>
            <a:xfrm>
              <a:off x="3190518" y="3674102"/>
              <a:ext cx="1048474" cy="824561"/>
              <a:chOff x="2615293" y="1775288"/>
              <a:chExt cx="1048474" cy="824561"/>
            </a:xfrm>
          </p:grpSpPr>
          <p:sp>
            <p:nvSpPr>
              <p:cNvPr id="26" name="文本框 25"/>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03</a:t>
                </a:r>
                <a:endParaRPr lang="zh-CN" altLang="en-US" sz="3000" dirty="0">
                  <a:solidFill>
                    <a:schemeClr val="bg1"/>
                  </a:solidFill>
                  <a:latin typeface="Impact" panose="020B0806030902050204" pitchFamily="34" charset="0"/>
                </a:endParaRPr>
              </a:p>
            </p:txBody>
          </p:sp>
          <p:sp>
            <p:nvSpPr>
              <p:cNvPr id="27" name="文本框 26"/>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30" name="组合 29"/>
          <p:cNvGrpSpPr/>
          <p:nvPr/>
        </p:nvGrpSpPr>
        <p:grpSpPr>
          <a:xfrm>
            <a:off x="2392888" y="3884269"/>
            <a:ext cx="851396" cy="718592"/>
            <a:chOff x="3190518" y="4807549"/>
            <a:chExt cx="1135194" cy="958123"/>
          </a:xfrm>
        </p:grpSpPr>
        <p:grpSp>
          <p:nvGrpSpPr>
            <p:cNvPr id="31" name="组合 30"/>
            <p:cNvGrpSpPr/>
            <p:nvPr/>
          </p:nvGrpSpPr>
          <p:grpSpPr>
            <a:xfrm>
              <a:off x="3227162" y="4807549"/>
              <a:ext cx="1098550" cy="958123"/>
              <a:chOff x="2857499" y="1149477"/>
              <a:chExt cx="1098550" cy="958123"/>
            </a:xfrm>
          </p:grpSpPr>
          <p:sp>
            <p:nvSpPr>
              <p:cNvPr id="35" name="圆角矩形 34"/>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6" name="圆角矩形 35"/>
              <p:cNvSpPr/>
              <p:nvPr/>
            </p:nvSpPr>
            <p:spPr>
              <a:xfrm>
                <a:off x="2892834" y="1178024"/>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32" name="组合 31"/>
            <p:cNvGrpSpPr/>
            <p:nvPr/>
          </p:nvGrpSpPr>
          <p:grpSpPr>
            <a:xfrm>
              <a:off x="3190518" y="4893611"/>
              <a:ext cx="1048474" cy="824561"/>
              <a:chOff x="2615293" y="1775288"/>
              <a:chExt cx="1048474" cy="824561"/>
            </a:xfrm>
          </p:grpSpPr>
          <p:sp>
            <p:nvSpPr>
              <p:cNvPr id="33" name="文本框 32"/>
              <p:cNvSpPr txBox="1"/>
              <p:nvPr/>
            </p:nvSpPr>
            <p:spPr>
              <a:xfrm>
                <a:off x="2615293" y="1775288"/>
                <a:ext cx="1030515" cy="738665"/>
              </a:xfrm>
              <a:prstGeom prst="rect">
                <a:avLst/>
              </a:prstGeom>
              <a:noFill/>
            </p:spPr>
            <p:txBody>
              <a:bodyPr wrap="square" rtlCol="0">
                <a:spAutoFit/>
              </a:bodyPr>
              <a:lstStyle/>
              <a:p>
                <a:pPr algn="ctr"/>
                <a:r>
                  <a:rPr lang="en-US" altLang="zh-CN" sz="3000" dirty="0">
                    <a:solidFill>
                      <a:schemeClr val="bg1"/>
                    </a:solidFill>
                    <a:latin typeface="Impact" panose="020B0806030902050204" pitchFamily="34" charset="0"/>
                  </a:rPr>
                  <a:t>04</a:t>
                </a:r>
                <a:endParaRPr lang="zh-CN" altLang="en-US" sz="3000" dirty="0">
                  <a:solidFill>
                    <a:schemeClr val="bg1"/>
                  </a:solidFill>
                  <a:latin typeface="Impact" panose="020B0806030902050204" pitchFamily="34" charset="0"/>
                </a:endParaRPr>
              </a:p>
            </p:txBody>
          </p:sp>
          <p:sp>
            <p:nvSpPr>
              <p:cNvPr id="34" name="文本框 33"/>
              <p:cNvSpPr txBox="1"/>
              <p:nvPr/>
            </p:nvSpPr>
            <p:spPr>
              <a:xfrm>
                <a:off x="2633252" y="2261294"/>
                <a:ext cx="1030515" cy="338555"/>
              </a:xfrm>
              <a:prstGeom prst="rect">
                <a:avLst/>
              </a:prstGeom>
              <a:noFill/>
            </p:spPr>
            <p:txBody>
              <a:bodyPr wrap="square" rtlCol="0">
                <a:spAutoFit/>
              </a:bodyPr>
              <a:lstStyle/>
              <a:p>
                <a:pPr algn="ctr"/>
                <a:r>
                  <a:rPr lang="en-US" altLang="zh-CN" sz="1050" dirty="0">
                    <a:solidFill>
                      <a:schemeClr val="bg1"/>
                    </a:solidFill>
                    <a:latin typeface="LiHei Pro" panose="020B0500000000000000" pitchFamily="34" charset="-122"/>
                    <a:ea typeface="LiHei Pro" panose="020B0500000000000000" pitchFamily="34" charset="-122"/>
                  </a:rPr>
                  <a:t>OPTION</a:t>
                </a:r>
                <a:endParaRPr lang="zh-CN" altLang="en-US" sz="1050" dirty="0">
                  <a:solidFill>
                    <a:schemeClr val="bg1"/>
                  </a:solidFill>
                  <a:latin typeface="LiHei Pro" panose="020B0500000000000000" pitchFamily="34" charset="-122"/>
                  <a:ea typeface="LiHei Pro" panose="020B0500000000000000" pitchFamily="34" charset="-122"/>
                </a:endParaRPr>
              </a:p>
            </p:txBody>
          </p:sp>
        </p:grpSp>
      </p:grpSp>
      <p:grpSp>
        <p:nvGrpSpPr>
          <p:cNvPr id="37" name="组合 36"/>
          <p:cNvGrpSpPr/>
          <p:nvPr/>
        </p:nvGrpSpPr>
        <p:grpSpPr>
          <a:xfrm>
            <a:off x="3416314" y="1097853"/>
            <a:ext cx="3522992" cy="863107"/>
            <a:chOff x="4555084" y="1092328"/>
            <a:chExt cx="46973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a:off x="4926460" y="2041830"/>
              <a:ext cx="3646270" cy="201307"/>
            </a:xfrm>
            <a:prstGeom prst="rect">
              <a:avLst/>
            </a:prstGeom>
          </p:spPr>
        </p:pic>
        <p:grpSp>
          <p:nvGrpSpPr>
            <p:cNvPr id="39" name="组合 38"/>
            <p:cNvGrpSpPr/>
            <p:nvPr/>
          </p:nvGrpSpPr>
          <p:grpSpPr>
            <a:xfrm>
              <a:off x="4555084" y="1092328"/>
              <a:ext cx="4697323" cy="974451"/>
              <a:chOff x="4555084" y="1092328"/>
              <a:chExt cx="4697323" cy="974451"/>
            </a:xfrm>
          </p:grpSpPr>
          <p:pic>
            <p:nvPicPr>
              <p:cNvPr id="40" name="图片 3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6200000">
                <a:off x="8600149" y="1414521"/>
                <a:ext cx="958122" cy="346394"/>
              </a:xfrm>
              <a:prstGeom prst="rect">
                <a:avLst/>
              </a:prstGeom>
            </p:spPr>
          </p:pic>
          <p:sp>
            <p:nvSpPr>
              <p:cNvPr id="4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grpSp>
      <p:grpSp>
        <p:nvGrpSpPr>
          <p:cNvPr id="42" name="组合 41"/>
          <p:cNvGrpSpPr/>
          <p:nvPr/>
        </p:nvGrpSpPr>
        <p:grpSpPr>
          <a:xfrm>
            <a:off x="3416313" y="2036347"/>
            <a:ext cx="3522993" cy="859061"/>
            <a:chOff x="4555084" y="2343654"/>
            <a:chExt cx="4697324" cy="1145415"/>
          </a:xfrm>
        </p:grpSpPr>
        <p:pic>
          <p:nvPicPr>
            <p:cNvPr id="43" name="图片 4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a:off x="4926460" y="3287762"/>
              <a:ext cx="3646270" cy="201307"/>
            </a:xfrm>
            <a:prstGeom prst="rect">
              <a:avLst/>
            </a:prstGeom>
          </p:spPr>
        </p:pic>
        <p:grpSp>
          <p:nvGrpSpPr>
            <p:cNvPr id="44" name="组合 43"/>
            <p:cNvGrpSpPr/>
            <p:nvPr/>
          </p:nvGrpSpPr>
          <p:grpSpPr>
            <a:xfrm>
              <a:off x="4555084" y="2343654"/>
              <a:ext cx="4697324" cy="974451"/>
              <a:chOff x="4555084" y="2343654"/>
              <a:chExt cx="4697324" cy="974451"/>
            </a:xfrm>
          </p:grpSpPr>
          <p:pic>
            <p:nvPicPr>
              <p:cNvPr id="45" name="图片 4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6200000">
                <a:off x="8600150" y="2665847"/>
                <a:ext cx="958122" cy="346394"/>
              </a:xfrm>
              <a:prstGeom prst="rect">
                <a:avLst/>
              </a:prstGeom>
            </p:spPr>
          </p:pic>
          <p:sp>
            <p:nvSpPr>
              <p:cNvPr id="4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grpSp>
      <p:grpSp>
        <p:nvGrpSpPr>
          <p:cNvPr id="47" name="组合 46"/>
          <p:cNvGrpSpPr/>
          <p:nvPr/>
        </p:nvGrpSpPr>
        <p:grpSpPr>
          <a:xfrm>
            <a:off x="3416313" y="2974842"/>
            <a:ext cx="3522994" cy="863027"/>
            <a:chOff x="4555084" y="3594980"/>
            <a:chExt cx="4697325" cy="1150703"/>
          </a:xfrm>
        </p:grpSpPr>
        <p:pic>
          <p:nvPicPr>
            <p:cNvPr id="48" name="图片 4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a:off x="4926460" y="4544376"/>
              <a:ext cx="3646270" cy="201307"/>
            </a:xfrm>
            <a:prstGeom prst="rect">
              <a:avLst/>
            </a:prstGeom>
          </p:spPr>
        </p:pic>
        <p:grpSp>
          <p:nvGrpSpPr>
            <p:cNvPr id="49" name="组合 48"/>
            <p:cNvGrpSpPr/>
            <p:nvPr/>
          </p:nvGrpSpPr>
          <p:grpSpPr>
            <a:xfrm>
              <a:off x="4555084" y="3594980"/>
              <a:ext cx="4697325" cy="974450"/>
              <a:chOff x="4555084" y="3594980"/>
              <a:chExt cx="4697325" cy="974450"/>
            </a:xfrm>
          </p:grpSpPr>
          <p:pic>
            <p:nvPicPr>
              <p:cNvPr id="50" name="图片 4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6200000">
                <a:off x="8600151" y="3917172"/>
                <a:ext cx="958122" cy="346394"/>
              </a:xfrm>
              <a:prstGeom prst="rect">
                <a:avLst/>
              </a:prstGeom>
            </p:spPr>
          </p:pic>
          <p:sp>
            <p:nvSpPr>
              <p:cNvPr id="5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grpSp>
      <p:grpSp>
        <p:nvGrpSpPr>
          <p:cNvPr id="52" name="组合 51"/>
          <p:cNvGrpSpPr/>
          <p:nvPr/>
        </p:nvGrpSpPr>
        <p:grpSpPr>
          <a:xfrm>
            <a:off x="3416314" y="3884269"/>
            <a:ext cx="3522992" cy="857105"/>
            <a:chOff x="4555084" y="4807551"/>
            <a:chExt cx="4697323" cy="1142806"/>
          </a:xfrm>
        </p:grpSpPr>
        <p:pic>
          <p:nvPicPr>
            <p:cNvPr id="53" name="图片 52"/>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a:off x="4926460" y="5749050"/>
              <a:ext cx="3646270" cy="201307"/>
            </a:xfrm>
            <a:prstGeom prst="rect">
              <a:avLst/>
            </a:prstGeom>
          </p:spPr>
        </p:pic>
        <p:grpSp>
          <p:nvGrpSpPr>
            <p:cNvPr id="54" name="组合 53"/>
            <p:cNvGrpSpPr/>
            <p:nvPr/>
          </p:nvGrpSpPr>
          <p:grpSpPr>
            <a:xfrm>
              <a:off x="4555084" y="4807551"/>
              <a:ext cx="4697323" cy="974450"/>
              <a:chOff x="4555084" y="4807551"/>
              <a:chExt cx="4697323" cy="974450"/>
            </a:xfrm>
          </p:grpSpPr>
          <p:pic>
            <p:nvPicPr>
              <p:cNvPr id="55" name="图片 54"/>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16200000">
                <a:off x="8600150" y="5129743"/>
                <a:ext cx="958122" cy="346393"/>
              </a:xfrm>
              <a:prstGeom prst="rect">
                <a:avLst/>
              </a:prstGeom>
            </p:spPr>
          </p:pic>
          <p:sp>
            <p:nvSpPr>
              <p:cNvPr id="56" name="圆角矩形 55"/>
              <p:cNvSpPr/>
              <p:nvPr/>
            </p:nvSpPr>
            <p:spPr>
              <a:xfrm>
                <a:off x="4555084"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grpSp>
      </p:grpSp>
      <p:grpSp>
        <p:nvGrpSpPr>
          <p:cNvPr id="57" name="组合 56"/>
          <p:cNvGrpSpPr/>
          <p:nvPr/>
        </p:nvGrpSpPr>
        <p:grpSpPr>
          <a:xfrm>
            <a:off x="2978264" y="875607"/>
            <a:ext cx="742053" cy="4003880"/>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p:blipFill>
          <p:spPr>
            <a:xfrm rot="5400000">
              <a:off x="1404452" y="3362569"/>
              <a:ext cx="5338505" cy="205371"/>
            </a:xfrm>
            <a:prstGeom prst="rect">
              <a:avLst/>
            </a:prstGeom>
          </p:spPr>
        </p:pic>
        <p:sp>
          <p:nvSpPr>
            <p:cNvPr id="6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667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677 h 10000"/>
                <a:gd name="connsiteX0" fmla="*/ 0 w 10000"/>
                <a:gd name="connsiteY0" fmla="*/ 687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875 h 10000"/>
                <a:gd name="connsiteX0" fmla="*/ 0 w 10185"/>
                <a:gd name="connsiteY0" fmla="*/ 6624 h 10000"/>
                <a:gd name="connsiteX1" fmla="*/ 10185 w 10185"/>
                <a:gd name="connsiteY1" fmla="*/ 0 h 10000"/>
                <a:gd name="connsiteX2" fmla="*/ 10185 w 10185"/>
                <a:gd name="connsiteY2" fmla="*/ 10000 h 10000"/>
                <a:gd name="connsiteX3" fmla="*/ 185 w 10185"/>
                <a:gd name="connsiteY3" fmla="*/ 10000 h 10000"/>
                <a:gd name="connsiteX4" fmla="*/ 0 w 10185"/>
                <a:gd name="connsiteY4" fmla="*/ 6624 h 10000"/>
                <a:gd name="connsiteX0" fmla="*/ 0 w 10092"/>
                <a:gd name="connsiteY0" fmla="*/ 8092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092 h 10000"/>
                <a:gd name="connsiteX0" fmla="*/ 0 w 10092"/>
                <a:gd name="connsiteY0" fmla="*/ 8736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73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6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667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677 h 10000"/>
                <a:gd name="connsiteX0" fmla="*/ 0 w 10000"/>
                <a:gd name="connsiteY0" fmla="*/ 687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6875 h 10000"/>
                <a:gd name="connsiteX0" fmla="*/ 0 w 10185"/>
                <a:gd name="connsiteY0" fmla="*/ 6624 h 10000"/>
                <a:gd name="connsiteX1" fmla="*/ 10185 w 10185"/>
                <a:gd name="connsiteY1" fmla="*/ 0 h 10000"/>
                <a:gd name="connsiteX2" fmla="*/ 10185 w 10185"/>
                <a:gd name="connsiteY2" fmla="*/ 10000 h 10000"/>
                <a:gd name="connsiteX3" fmla="*/ 185 w 10185"/>
                <a:gd name="connsiteY3" fmla="*/ 10000 h 10000"/>
                <a:gd name="connsiteX4" fmla="*/ 0 w 10185"/>
                <a:gd name="connsiteY4" fmla="*/ 6624 h 10000"/>
                <a:gd name="connsiteX0" fmla="*/ 0 w 10092"/>
                <a:gd name="connsiteY0" fmla="*/ 8092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092 h 10000"/>
                <a:gd name="connsiteX0" fmla="*/ 0 w 10092"/>
                <a:gd name="connsiteY0" fmla="*/ 8736 h 10000"/>
                <a:gd name="connsiteX1" fmla="*/ 10092 w 10092"/>
                <a:gd name="connsiteY1" fmla="*/ 0 h 10000"/>
                <a:gd name="connsiteX2" fmla="*/ 10092 w 10092"/>
                <a:gd name="connsiteY2" fmla="*/ 10000 h 10000"/>
                <a:gd name="connsiteX3" fmla="*/ 92 w 10092"/>
                <a:gd name="connsiteY3" fmla="*/ 10000 h 10000"/>
                <a:gd name="connsiteX4" fmla="*/ 0 w 10092"/>
                <a:gd name="connsiteY4" fmla="*/ 8736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66" name="组合 65"/>
          <p:cNvGrpSpPr/>
          <p:nvPr/>
        </p:nvGrpSpPr>
        <p:grpSpPr>
          <a:xfrm>
            <a:off x="4341099" y="1145335"/>
            <a:ext cx="1651311" cy="307777"/>
            <a:chOff x="5788132" y="1155639"/>
            <a:chExt cx="2201748" cy="410370"/>
          </a:xfrm>
        </p:grpSpPr>
        <p:sp>
          <p:nvSpPr>
            <p:cNvPr id="67" name="文本框 66"/>
            <p:cNvSpPr txBox="1"/>
            <p:nvPr/>
          </p:nvSpPr>
          <p:spPr>
            <a:xfrm>
              <a:off x="6299025" y="1155639"/>
              <a:ext cx="1690855" cy="410370"/>
            </a:xfrm>
            <a:prstGeom prst="rect">
              <a:avLst/>
            </a:prstGeom>
            <a:noFill/>
          </p:spPr>
          <p:txBody>
            <a:bodyPr wrap="square" rtlCol="0">
              <a:spAutoFit/>
            </a:bodyPr>
            <a:lstStyle/>
            <a:p>
              <a:r>
                <a:rPr lang="zh-CN" altLang="en-US" sz="1400" b="1" dirty="0" smtClean="0">
                  <a:solidFill>
                    <a:srgbClr val="FFC000"/>
                  </a:solidFill>
                  <a:latin typeface="微软雅黑" panose="020B0503020204020204" pitchFamily="34" charset="-122"/>
                  <a:ea typeface="微软雅黑" panose="020B0503020204020204" pitchFamily="34" charset="-122"/>
                </a:rPr>
                <a:t>单击添加标题</a:t>
              </a:r>
              <a:endParaRPr lang="zh-CN" altLang="en-US" sz="1400" b="1" dirty="0">
                <a:solidFill>
                  <a:srgbClr val="FFC000"/>
                </a:solidFill>
                <a:latin typeface="微软雅黑" panose="020B0503020204020204" pitchFamily="34" charset="-122"/>
                <a:ea typeface="微软雅黑" panose="020B0503020204020204" pitchFamily="34" charset="-122"/>
              </a:endParaRPr>
            </a:p>
          </p:txBody>
        </p:sp>
        <p:grpSp>
          <p:nvGrpSpPr>
            <p:cNvPr id="69" name="Group 4"/>
            <p:cNvGrpSpPr>
              <a:grpSpLocks noChangeAspect="1"/>
            </p:cNvGrpSpPr>
            <p:nvPr/>
          </p:nvGrpSpPr>
          <p:grpSpPr bwMode="auto">
            <a:xfrm>
              <a:off x="5788132" y="1164569"/>
              <a:ext cx="299144" cy="350562"/>
              <a:chOff x="1776" y="1776"/>
              <a:chExt cx="64" cy="75"/>
            </a:xfrm>
            <a:solidFill>
              <a:srgbClr val="FFB850"/>
            </a:solidFill>
            <a:effectLst/>
          </p:grpSpPr>
          <p:sp>
            <p:nvSpPr>
              <p:cNvPr id="70"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1"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2"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3"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00" name="组合 99"/>
          <p:cNvGrpSpPr/>
          <p:nvPr/>
        </p:nvGrpSpPr>
        <p:grpSpPr>
          <a:xfrm>
            <a:off x="4327967" y="2047433"/>
            <a:ext cx="1664443" cy="307777"/>
            <a:chOff x="4327967" y="2047433"/>
            <a:chExt cx="1664443" cy="307777"/>
          </a:xfrm>
        </p:grpSpPr>
        <p:grpSp>
          <p:nvGrpSpPr>
            <p:cNvPr id="75" name="Group 18"/>
            <p:cNvGrpSpPr>
              <a:grpSpLocks noChangeAspect="1"/>
            </p:cNvGrpSpPr>
            <p:nvPr/>
          </p:nvGrpSpPr>
          <p:grpSpPr bwMode="auto">
            <a:xfrm>
              <a:off x="4327967" y="2093818"/>
              <a:ext cx="250640" cy="233550"/>
              <a:chOff x="3802" y="2858"/>
              <a:chExt cx="616" cy="574"/>
            </a:xfrm>
            <a:solidFill>
              <a:srgbClr val="01ACBE"/>
            </a:solidFill>
            <a:effectLst/>
          </p:grpSpPr>
          <p:sp>
            <p:nvSpPr>
              <p:cNvPr id="78"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9"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1"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2"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97" name="矩形 96"/>
            <p:cNvSpPr/>
            <p:nvPr/>
          </p:nvSpPr>
          <p:spPr>
            <a:xfrm>
              <a:off x="4730526" y="2047433"/>
              <a:ext cx="1261884" cy="307777"/>
            </a:xfrm>
            <a:prstGeom prst="rect">
              <a:avLst/>
            </a:prstGeom>
          </p:spPr>
          <p:txBody>
            <a:bodyPr wrap="none">
              <a:spAutoFit/>
            </a:bodyPr>
            <a:lstStyle/>
            <a:p>
              <a:r>
                <a:rPr lang="zh-CN" altLang="en-US" sz="1400" b="1" dirty="0" smtClean="0">
                  <a:solidFill>
                    <a:srgbClr val="01ACBE"/>
                  </a:solidFill>
                  <a:latin typeface="微软雅黑" panose="020B0503020204020204" pitchFamily="34" charset="-122"/>
                  <a:ea typeface="微软雅黑" panose="020B0503020204020204" pitchFamily="34" charset="-122"/>
                </a:rPr>
                <a:t>单击添加标题</a:t>
              </a:r>
              <a:endParaRPr lang="zh-CN" altLang="en-US" sz="1400" b="1" dirty="0">
                <a:solidFill>
                  <a:srgbClr val="01ACBE"/>
                </a:solidFill>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4316479" y="2993556"/>
            <a:ext cx="1669674" cy="307777"/>
            <a:chOff x="4316479" y="2993556"/>
            <a:chExt cx="1669674" cy="307777"/>
          </a:xfrm>
        </p:grpSpPr>
        <p:grpSp>
          <p:nvGrpSpPr>
            <p:cNvPr id="84" name="Group 13"/>
            <p:cNvGrpSpPr>
              <a:grpSpLocks noChangeAspect="1"/>
            </p:cNvGrpSpPr>
            <p:nvPr/>
          </p:nvGrpSpPr>
          <p:grpSpPr bwMode="auto">
            <a:xfrm>
              <a:off x="4316479" y="2999278"/>
              <a:ext cx="273597" cy="276828"/>
              <a:chOff x="2426" y="2781"/>
              <a:chExt cx="593" cy="600"/>
            </a:xfrm>
            <a:solidFill>
              <a:srgbClr val="E87071"/>
            </a:solidFill>
            <a:effectLst/>
          </p:grpSpPr>
          <p:sp>
            <p:nvSpPr>
              <p:cNvPr id="87"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8"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98" name="矩形 97"/>
            <p:cNvSpPr/>
            <p:nvPr/>
          </p:nvSpPr>
          <p:spPr>
            <a:xfrm>
              <a:off x="4724269" y="2993556"/>
              <a:ext cx="1261884" cy="307777"/>
            </a:xfrm>
            <a:prstGeom prst="rect">
              <a:avLst/>
            </a:prstGeom>
          </p:spPr>
          <p:txBody>
            <a:bodyPr wrap="none">
              <a:spAutoFit/>
            </a:bodyPr>
            <a:lstStyle/>
            <a:p>
              <a:r>
                <a:rPr lang="zh-CN" altLang="en-US" sz="1400" b="1" dirty="0" smtClean="0">
                  <a:solidFill>
                    <a:srgbClr val="E87071"/>
                  </a:solidFill>
                  <a:latin typeface="微软雅黑" panose="020B0503020204020204" pitchFamily="34" charset="-122"/>
                  <a:ea typeface="微软雅黑" panose="020B0503020204020204" pitchFamily="34" charset="-122"/>
                </a:rPr>
                <a:t>单击添加标题</a:t>
              </a:r>
              <a:endParaRPr lang="zh-CN" altLang="en-US" sz="1400" b="1" dirty="0">
                <a:solidFill>
                  <a:srgbClr val="E8707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4323961" y="3924071"/>
            <a:ext cx="1672522" cy="314081"/>
            <a:chOff x="4323961" y="3924071"/>
            <a:chExt cx="1672522" cy="314081"/>
          </a:xfrm>
        </p:grpSpPr>
        <p:grpSp>
          <p:nvGrpSpPr>
            <p:cNvPr id="90" name="组合 89"/>
            <p:cNvGrpSpPr/>
            <p:nvPr/>
          </p:nvGrpSpPr>
          <p:grpSpPr>
            <a:xfrm>
              <a:off x="4323961" y="3924071"/>
              <a:ext cx="258633" cy="281445"/>
              <a:chOff x="4873620" y="1965325"/>
              <a:chExt cx="269882" cy="293688"/>
            </a:xfrm>
            <a:solidFill>
              <a:srgbClr val="663A77"/>
            </a:solidFill>
            <a:effectLst/>
          </p:grpSpPr>
          <p:sp>
            <p:nvSpPr>
              <p:cNvPr id="93"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4"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5"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6"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99" name="矩形 98"/>
            <p:cNvSpPr/>
            <p:nvPr/>
          </p:nvSpPr>
          <p:spPr>
            <a:xfrm>
              <a:off x="4734599" y="3930375"/>
              <a:ext cx="1261884" cy="307777"/>
            </a:xfrm>
            <a:prstGeom prst="rect">
              <a:avLst/>
            </a:prstGeom>
          </p:spPr>
          <p:txBody>
            <a:bodyPr wrap="none">
              <a:spAutoFit/>
            </a:bodyPr>
            <a:lstStyle/>
            <a:p>
              <a:r>
                <a:rPr lang="zh-CN" altLang="en-US" sz="1400" b="1" dirty="0" smtClean="0">
                  <a:solidFill>
                    <a:srgbClr val="663A77"/>
                  </a:solidFill>
                  <a:latin typeface="微软雅黑" panose="020B0503020204020204" pitchFamily="34" charset="-122"/>
                  <a:ea typeface="微软雅黑" panose="020B0503020204020204" pitchFamily="34" charset="-122"/>
                </a:rPr>
                <a:t>单击添加标题</a:t>
              </a:r>
              <a:endParaRPr lang="zh-CN" altLang="en-US" sz="1400" b="1" dirty="0">
                <a:solidFill>
                  <a:srgbClr val="663A77"/>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89425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par>
                                <p:cTn id="36" presetID="12" presetClass="entr" presetSubtype="8"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p:tgtEl>
                                          <p:spTgt spid="42"/>
                                        </p:tgtEl>
                                        <p:attrNameLst>
                                          <p:attrName>ppt_x</p:attrName>
                                        </p:attrNameLst>
                                      </p:cBhvr>
                                      <p:tavLst>
                                        <p:tav tm="0">
                                          <p:val>
                                            <p:strVal val="#ppt_x-#ppt_w*1.125000"/>
                                          </p:val>
                                        </p:tav>
                                        <p:tav tm="100000">
                                          <p:val>
                                            <p:strVal val="#ppt_x"/>
                                          </p:val>
                                        </p:tav>
                                      </p:tavLst>
                                    </p:anim>
                                    <p:animEffect transition="in" filter="wipe(right)">
                                      <p:cBhvr>
                                        <p:cTn id="39" dur="500"/>
                                        <p:tgtEl>
                                          <p:spTgt spid="4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ppt_x</p:attrName>
                                        </p:attrNameLst>
                                      </p:cBhvr>
                                      <p:tavLst>
                                        <p:tav tm="0">
                                          <p:val>
                                            <p:strVal val="#ppt_x+#ppt_w*1.125000"/>
                                          </p:val>
                                        </p:tav>
                                        <p:tav tm="100000">
                                          <p:val>
                                            <p:strVal val="#ppt_x"/>
                                          </p:val>
                                        </p:tav>
                                      </p:tavLst>
                                    </p:anim>
                                    <p:animEffect transition="in" filter="wipe(left)">
                                      <p:cBhvr>
                                        <p:cTn id="44" dur="500"/>
                                        <p:tgtEl>
                                          <p:spTgt spid="23"/>
                                        </p:tgtEl>
                                      </p:cBhvr>
                                    </p:animEffect>
                                  </p:childTnLst>
                                </p:cTn>
                              </p:par>
                              <p:par>
                                <p:cTn id="45" presetID="12" presetClass="entr" presetSubtype="8"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ppt_x</p:attrName>
                                        </p:attrNameLst>
                                      </p:cBhvr>
                                      <p:tavLst>
                                        <p:tav tm="0">
                                          <p:val>
                                            <p:strVal val="#ppt_x-#ppt_w*1.125000"/>
                                          </p:val>
                                        </p:tav>
                                        <p:tav tm="100000">
                                          <p:val>
                                            <p:strVal val="#ppt_x"/>
                                          </p:val>
                                        </p:tav>
                                      </p:tavLst>
                                    </p:anim>
                                    <p:animEffect transition="in" filter="wipe(right)">
                                      <p:cBhvr>
                                        <p:cTn id="48" dur="500"/>
                                        <p:tgtEl>
                                          <p:spTgt spid="47"/>
                                        </p:tgtEl>
                                      </p:cBhvr>
                                    </p:animEffect>
                                  </p:childTnLst>
                                </p:cTn>
                              </p:par>
                            </p:childTnLst>
                          </p:cTn>
                        </p:par>
                        <p:par>
                          <p:cTn id="49" fill="hold">
                            <p:stCondLst>
                              <p:cond delay="2700"/>
                            </p:stCondLst>
                            <p:childTnLst>
                              <p:par>
                                <p:cTn id="50" presetID="12" presetClass="entr" presetSubtype="2"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p:tgtEl>
                                          <p:spTgt spid="30"/>
                                        </p:tgtEl>
                                        <p:attrNameLst>
                                          <p:attrName>ppt_x</p:attrName>
                                        </p:attrNameLst>
                                      </p:cBhvr>
                                      <p:tavLst>
                                        <p:tav tm="0">
                                          <p:val>
                                            <p:strVal val="#ppt_x+#ppt_w*1.125000"/>
                                          </p:val>
                                        </p:tav>
                                        <p:tav tm="100000">
                                          <p:val>
                                            <p:strVal val="#ppt_x"/>
                                          </p:val>
                                        </p:tav>
                                      </p:tavLst>
                                    </p:anim>
                                    <p:animEffect transition="in" filter="wipe(left)">
                                      <p:cBhvr>
                                        <p:cTn id="53" dur="500"/>
                                        <p:tgtEl>
                                          <p:spTgt spid="30"/>
                                        </p:tgtEl>
                                      </p:cBhvr>
                                    </p:animEffect>
                                  </p:childTnLst>
                                </p:cTn>
                              </p:par>
                              <p:par>
                                <p:cTn id="54" presetID="12" presetClass="entr" presetSubtype="8"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p:tgtEl>
                                          <p:spTgt spid="52"/>
                                        </p:tgtEl>
                                        <p:attrNameLst>
                                          <p:attrName>ppt_x</p:attrName>
                                        </p:attrNameLst>
                                      </p:cBhvr>
                                      <p:tavLst>
                                        <p:tav tm="0">
                                          <p:val>
                                            <p:strVal val="#ppt_x-#ppt_w*1.125000"/>
                                          </p:val>
                                        </p:tav>
                                        <p:tav tm="100000">
                                          <p:val>
                                            <p:strVal val="#ppt_x"/>
                                          </p:val>
                                        </p:tav>
                                      </p:tavLst>
                                    </p:anim>
                                    <p:animEffect transition="in" filter="wipe(right)">
                                      <p:cBhvr>
                                        <p:cTn id="57" dur="500"/>
                                        <p:tgtEl>
                                          <p:spTgt spid="52"/>
                                        </p:tgtEl>
                                      </p:cBhvr>
                                    </p:animEffect>
                                  </p:childTnLst>
                                </p:cTn>
                              </p:par>
                            </p:childTnLst>
                          </p:cTn>
                        </p:par>
                        <p:par>
                          <p:cTn id="58" fill="hold">
                            <p:stCondLst>
                              <p:cond delay="3200"/>
                            </p:stCondLst>
                            <p:childTnLst>
                              <p:par>
                                <p:cTn id="59" presetID="22" presetClass="entr" presetSubtype="8"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wipe(left)">
                                      <p:cBhvr>
                                        <p:cTn id="66" dur="500"/>
                                        <p:tgtEl>
                                          <p:spTgt spid="10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01"/>
                                        </p:tgtEl>
                                        <p:attrNameLst>
                                          <p:attrName>style.visibility</p:attrName>
                                        </p:attrNameLst>
                                      </p:cBhvr>
                                      <p:to>
                                        <p:strVal val="visible"/>
                                      </p:to>
                                    </p:set>
                                    <p:animEffect transition="in" filter="wipe(left)">
                                      <p:cBhvr>
                                        <p:cTn id="71" dur="500"/>
                                        <p:tgtEl>
                                          <p:spTgt spid="10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02"/>
                                        </p:tgtEl>
                                        <p:attrNameLst>
                                          <p:attrName>style.visibility</p:attrName>
                                        </p:attrNameLst>
                                      </p:cBhvr>
                                      <p:to>
                                        <p:strVal val="visible"/>
                                      </p:to>
                                    </p:set>
                                    <p:animEffect transition="in" filter="wipe(left)">
                                      <p:cBhvr>
                                        <p:cTn id="76"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E87071"/>
                </a:solidFill>
                <a:latin typeface="造字工房悦黑体验版细体" pitchFamily="50" charset="-122"/>
                <a:ea typeface="造字工房悦黑体验版细体" pitchFamily="50" charset="-122"/>
              </a:rPr>
              <a:t>单击添加</a:t>
            </a:r>
            <a:r>
              <a:rPr lang="zh-CN" altLang="en-US" sz="1800" b="1" dirty="0">
                <a:solidFill>
                  <a:srgbClr val="E87071"/>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3554157" y="3086729"/>
            <a:ext cx="1112167" cy="991538"/>
            <a:chOff x="4806458" y="3454023"/>
            <a:chExt cx="1482696" cy="1322356"/>
          </a:xfrm>
        </p:grpSpPr>
        <p:grpSp>
          <p:nvGrpSpPr>
            <p:cNvPr id="4" name="组合 3"/>
            <p:cNvGrpSpPr/>
            <p:nvPr/>
          </p:nvGrpSpPr>
          <p:grpSpPr>
            <a:xfrm>
              <a:off x="4806458" y="3454023"/>
              <a:ext cx="1482696" cy="1322356"/>
              <a:chOff x="3337529" y="1161598"/>
              <a:chExt cx="2138277" cy="1907040"/>
            </a:xfrm>
          </p:grpSpPr>
          <p:sp>
            <p:nvSpPr>
              <p:cNvPr id="11" name="任意多边形 10"/>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FFB850"/>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2"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5"/>
              <p:cNvSpPr>
                <a:spLocks/>
              </p:cNvSpPr>
              <p:nvPr/>
            </p:nvSpPr>
            <p:spPr bwMode="auto">
              <a:xfrm rot="10800000">
                <a:off x="3656172" y="1456205"/>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5" name="组合 4"/>
            <p:cNvGrpSpPr/>
            <p:nvPr/>
          </p:nvGrpSpPr>
          <p:grpSpPr>
            <a:xfrm>
              <a:off x="5324340" y="3872674"/>
              <a:ext cx="391456" cy="405434"/>
              <a:chOff x="9450388" y="2662238"/>
              <a:chExt cx="133350" cy="138112"/>
            </a:xfrm>
            <a:solidFill>
              <a:srgbClr val="FFB850"/>
            </a:solidFill>
          </p:grpSpPr>
          <p:sp>
            <p:nvSpPr>
              <p:cNvPr id="6"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4" name="组合 13"/>
          <p:cNvGrpSpPr/>
          <p:nvPr/>
        </p:nvGrpSpPr>
        <p:grpSpPr>
          <a:xfrm>
            <a:off x="3554157" y="2070201"/>
            <a:ext cx="1112167" cy="991538"/>
            <a:chOff x="4806458" y="2098338"/>
            <a:chExt cx="1482696" cy="1322356"/>
          </a:xfrm>
        </p:grpSpPr>
        <p:grpSp>
          <p:nvGrpSpPr>
            <p:cNvPr id="15" name="组合 14"/>
            <p:cNvGrpSpPr/>
            <p:nvPr/>
          </p:nvGrpSpPr>
          <p:grpSpPr>
            <a:xfrm>
              <a:off x="4806458" y="2098338"/>
              <a:ext cx="1482696" cy="1322356"/>
              <a:chOff x="3337529" y="1161598"/>
              <a:chExt cx="2138277" cy="1907040"/>
            </a:xfrm>
          </p:grpSpPr>
          <p:sp>
            <p:nvSpPr>
              <p:cNvPr id="20" name="任意多边形 19"/>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C65885"/>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21"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6" name="Group 4"/>
            <p:cNvGrpSpPr>
              <a:grpSpLocks noChangeAspect="1"/>
            </p:cNvGrpSpPr>
            <p:nvPr/>
          </p:nvGrpSpPr>
          <p:grpSpPr bwMode="auto">
            <a:xfrm>
              <a:off x="5291820" y="2555111"/>
              <a:ext cx="510888" cy="395046"/>
              <a:chOff x="3494" y="1896"/>
              <a:chExt cx="688" cy="532"/>
            </a:xfrm>
            <a:solidFill>
              <a:srgbClr val="C65885"/>
            </a:solidFill>
          </p:grpSpPr>
          <p:sp>
            <p:nvSpPr>
              <p:cNvPr id="17"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9"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23" name="组合 22"/>
          <p:cNvGrpSpPr/>
          <p:nvPr/>
        </p:nvGrpSpPr>
        <p:grpSpPr>
          <a:xfrm>
            <a:off x="4436144" y="2580527"/>
            <a:ext cx="1112167" cy="991538"/>
            <a:chOff x="5982287" y="2778930"/>
            <a:chExt cx="1482696" cy="1322356"/>
          </a:xfrm>
        </p:grpSpPr>
        <p:grpSp>
          <p:nvGrpSpPr>
            <p:cNvPr id="24" name="组合 23"/>
            <p:cNvGrpSpPr/>
            <p:nvPr/>
          </p:nvGrpSpPr>
          <p:grpSpPr>
            <a:xfrm>
              <a:off x="5982287" y="2778930"/>
              <a:ext cx="1482696" cy="1322356"/>
              <a:chOff x="3337529" y="1161598"/>
              <a:chExt cx="2138277" cy="1907040"/>
            </a:xfrm>
          </p:grpSpPr>
          <p:sp>
            <p:nvSpPr>
              <p:cNvPr id="30" name="任意多边形 29"/>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1A9BA9"/>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31"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5" name="组合 24"/>
            <p:cNvGrpSpPr/>
            <p:nvPr/>
          </p:nvGrpSpPr>
          <p:grpSpPr>
            <a:xfrm>
              <a:off x="6499590" y="3222679"/>
              <a:ext cx="457152" cy="458487"/>
              <a:chOff x="458010" y="4063526"/>
              <a:chExt cx="1087437" cy="1090612"/>
            </a:xfrm>
            <a:solidFill>
              <a:srgbClr val="1A9BA9"/>
            </a:solidFill>
          </p:grpSpPr>
          <p:sp>
            <p:nvSpPr>
              <p:cNvPr id="26" name="Freeform 11"/>
              <p:cNvSpPr>
                <a:spLocks noEditPoints="1"/>
              </p:cNvSpPr>
              <p:nvPr/>
            </p:nvSpPr>
            <p:spPr bwMode="auto">
              <a:xfrm>
                <a:off x="458010" y="4063526"/>
                <a:ext cx="1087437" cy="1090612"/>
              </a:xfrm>
              <a:custGeom>
                <a:avLst/>
                <a:gdLst>
                  <a:gd name="T0" fmla="*/ 0 w 685"/>
                  <a:gd name="T1" fmla="*/ 0 h 687"/>
                  <a:gd name="T2" fmla="*/ 0 w 685"/>
                  <a:gd name="T3" fmla="*/ 687 h 687"/>
                  <a:gd name="T4" fmla="*/ 685 w 685"/>
                  <a:gd name="T5" fmla="*/ 687 h 687"/>
                  <a:gd name="T6" fmla="*/ 685 w 685"/>
                  <a:gd name="T7" fmla="*/ 0 h 687"/>
                  <a:gd name="T8" fmla="*/ 0 w 685"/>
                  <a:gd name="T9" fmla="*/ 0 h 687"/>
                  <a:gd name="T10" fmla="*/ 58 w 685"/>
                  <a:gd name="T11" fmla="*/ 57 h 687"/>
                  <a:gd name="T12" fmla="*/ 628 w 685"/>
                  <a:gd name="T13" fmla="*/ 57 h 687"/>
                  <a:gd name="T14" fmla="*/ 628 w 685"/>
                  <a:gd name="T15" fmla="*/ 441 h 687"/>
                  <a:gd name="T16" fmla="*/ 442 w 685"/>
                  <a:gd name="T17" fmla="*/ 630 h 687"/>
                  <a:gd name="T18" fmla="*/ 58 w 685"/>
                  <a:gd name="T19" fmla="*/ 630 h 687"/>
                  <a:gd name="T20" fmla="*/ 58 w 685"/>
                  <a:gd name="T21" fmla="*/ 5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5" h="687">
                    <a:moveTo>
                      <a:pt x="0" y="0"/>
                    </a:moveTo>
                    <a:lnTo>
                      <a:pt x="0" y="687"/>
                    </a:lnTo>
                    <a:lnTo>
                      <a:pt x="685" y="687"/>
                    </a:lnTo>
                    <a:lnTo>
                      <a:pt x="685" y="0"/>
                    </a:lnTo>
                    <a:lnTo>
                      <a:pt x="0" y="0"/>
                    </a:lnTo>
                    <a:close/>
                    <a:moveTo>
                      <a:pt x="58" y="57"/>
                    </a:moveTo>
                    <a:lnTo>
                      <a:pt x="628" y="57"/>
                    </a:lnTo>
                    <a:lnTo>
                      <a:pt x="628" y="441"/>
                    </a:lnTo>
                    <a:lnTo>
                      <a:pt x="442" y="630"/>
                    </a:lnTo>
                    <a:lnTo>
                      <a:pt x="58" y="630"/>
                    </a:lnTo>
                    <a:lnTo>
                      <a:pt x="5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7" name="Rectangle 12"/>
              <p:cNvSpPr>
                <a:spLocks noChangeArrowheads="1"/>
              </p:cNvSpPr>
              <p:nvPr/>
            </p:nvSpPr>
            <p:spPr bwMode="auto">
              <a:xfrm>
                <a:off x="682625" y="4338638"/>
                <a:ext cx="636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 name="Rectangle 13"/>
              <p:cNvSpPr>
                <a:spLocks noChangeArrowheads="1"/>
              </p:cNvSpPr>
              <p:nvPr/>
            </p:nvSpPr>
            <p:spPr bwMode="auto">
              <a:xfrm>
                <a:off x="682625" y="4562475"/>
                <a:ext cx="636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9" name="Rectangle 14"/>
              <p:cNvSpPr>
                <a:spLocks noChangeArrowheads="1"/>
              </p:cNvSpPr>
              <p:nvPr/>
            </p:nvSpPr>
            <p:spPr bwMode="auto">
              <a:xfrm>
                <a:off x="682625" y="4786313"/>
                <a:ext cx="382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33" name="组合 32"/>
          <p:cNvGrpSpPr/>
          <p:nvPr/>
        </p:nvGrpSpPr>
        <p:grpSpPr>
          <a:xfrm>
            <a:off x="4109688" y="1071127"/>
            <a:ext cx="1112167" cy="991538"/>
            <a:chOff x="5547069" y="765931"/>
            <a:chExt cx="1482696" cy="1322356"/>
          </a:xfrm>
        </p:grpSpPr>
        <p:grpSp>
          <p:nvGrpSpPr>
            <p:cNvPr id="34" name="组合 33"/>
            <p:cNvGrpSpPr/>
            <p:nvPr/>
          </p:nvGrpSpPr>
          <p:grpSpPr>
            <a:xfrm>
              <a:off x="5547069" y="765931"/>
              <a:ext cx="1482696" cy="1322356"/>
              <a:chOff x="3337529" y="1161598"/>
              <a:chExt cx="2138277" cy="1907040"/>
            </a:xfrm>
          </p:grpSpPr>
          <p:sp>
            <p:nvSpPr>
              <p:cNvPr id="38" name="任意多边形 37"/>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39"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0"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5" name="Group 17"/>
            <p:cNvGrpSpPr>
              <a:grpSpLocks noChangeAspect="1"/>
            </p:cNvGrpSpPr>
            <p:nvPr/>
          </p:nvGrpSpPr>
          <p:grpSpPr bwMode="auto">
            <a:xfrm>
              <a:off x="6087464" y="1170184"/>
              <a:ext cx="457188" cy="490764"/>
              <a:chOff x="231" y="1205"/>
              <a:chExt cx="640" cy="687"/>
            </a:xfrm>
            <a:solidFill>
              <a:srgbClr val="00AF92"/>
            </a:solidFill>
          </p:grpSpPr>
          <p:sp>
            <p:nvSpPr>
              <p:cNvPr id="3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41" name="组合 40"/>
          <p:cNvGrpSpPr/>
          <p:nvPr/>
        </p:nvGrpSpPr>
        <p:grpSpPr>
          <a:xfrm>
            <a:off x="2983679" y="4069555"/>
            <a:ext cx="1112167" cy="991538"/>
            <a:chOff x="4045919" y="4764761"/>
            <a:chExt cx="1482696" cy="1322356"/>
          </a:xfrm>
        </p:grpSpPr>
        <p:grpSp>
          <p:nvGrpSpPr>
            <p:cNvPr id="42" name="组合 41"/>
            <p:cNvGrpSpPr/>
            <p:nvPr/>
          </p:nvGrpSpPr>
          <p:grpSpPr>
            <a:xfrm>
              <a:off x="4045919" y="4764761"/>
              <a:ext cx="1482696" cy="1322356"/>
              <a:chOff x="3337529" y="1161598"/>
              <a:chExt cx="2138277" cy="1907040"/>
            </a:xfrm>
          </p:grpSpPr>
          <p:sp>
            <p:nvSpPr>
              <p:cNvPr id="46" name="任意多边形 4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663A77"/>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4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3" name="组合 42"/>
            <p:cNvGrpSpPr/>
            <p:nvPr/>
          </p:nvGrpSpPr>
          <p:grpSpPr>
            <a:xfrm>
              <a:off x="4528052" y="5320727"/>
              <a:ext cx="514609" cy="202170"/>
              <a:chOff x="9374188" y="5727700"/>
              <a:chExt cx="133350" cy="52388"/>
            </a:xfrm>
            <a:solidFill>
              <a:srgbClr val="663A77"/>
            </a:solidFill>
          </p:grpSpPr>
          <p:sp>
            <p:nvSpPr>
              <p:cNvPr id="44" name="Freeform 276"/>
              <p:cNvSpPr>
                <a:spLocks/>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5" name="Freeform 277"/>
              <p:cNvSpPr>
                <a:spLocks/>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49" name="组合 48"/>
          <p:cNvGrpSpPr/>
          <p:nvPr/>
        </p:nvGrpSpPr>
        <p:grpSpPr>
          <a:xfrm>
            <a:off x="2676455" y="1554238"/>
            <a:ext cx="1112167" cy="991538"/>
            <a:chOff x="3636341" y="1410229"/>
            <a:chExt cx="1482696" cy="1322356"/>
          </a:xfrm>
        </p:grpSpPr>
        <p:grpSp>
          <p:nvGrpSpPr>
            <p:cNvPr id="50" name="组合 49"/>
            <p:cNvGrpSpPr/>
            <p:nvPr/>
          </p:nvGrpSpPr>
          <p:grpSpPr>
            <a:xfrm>
              <a:off x="3636341" y="1410229"/>
              <a:ext cx="1482696" cy="1322356"/>
              <a:chOff x="3337529" y="1161598"/>
              <a:chExt cx="2138277" cy="1907040"/>
            </a:xfrm>
          </p:grpSpPr>
          <p:sp>
            <p:nvSpPr>
              <p:cNvPr id="52" name="任意多边形 51"/>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E87071"/>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53"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1" name="Freeform 310"/>
            <p:cNvSpPr>
              <a:spLocks noEditPoints="1"/>
            </p:cNvSpPr>
            <p:nvPr/>
          </p:nvSpPr>
          <p:spPr bwMode="auto">
            <a:xfrm>
              <a:off x="4104786" y="1791923"/>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E87071"/>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55" name="组合 54"/>
          <p:cNvGrpSpPr/>
          <p:nvPr/>
        </p:nvGrpSpPr>
        <p:grpSpPr>
          <a:xfrm>
            <a:off x="1551941" y="2023076"/>
            <a:ext cx="1023632" cy="404529"/>
            <a:chOff x="2137185" y="2035489"/>
            <a:chExt cx="1364664" cy="539497"/>
          </a:xfrm>
        </p:grpSpPr>
        <p:sp>
          <p:nvSpPr>
            <p:cNvPr id="56" name="任意多边形 55"/>
            <p:cNvSpPr/>
            <p:nvPr/>
          </p:nvSpPr>
          <p:spPr>
            <a:xfrm>
              <a:off x="2137185" y="2086036"/>
              <a:ext cx="1298152" cy="488950"/>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7" name="椭圆 56"/>
            <p:cNvSpPr/>
            <p:nvPr/>
          </p:nvSpPr>
          <p:spPr>
            <a:xfrm>
              <a:off x="3400573" y="2035489"/>
              <a:ext cx="101276"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58" name="组合 57"/>
          <p:cNvGrpSpPr/>
          <p:nvPr/>
        </p:nvGrpSpPr>
        <p:grpSpPr>
          <a:xfrm>
            <a:off x="1547510" y="3542378"/>
            <a:ext cx="1895631" cy="404529"/>
            <a:chOff x="2131277" y="4061694"/>
            <a:chExt cx="2527179" cy="539497"/>
          </a:xfrm>
        </p:grpSpPr>
        <p:sp>
          <p:nvSpPr>
            <p:cNvPr id="59" name="任意多边形 58"/>
            <p:cNvSpPr/>
            <p:nvPr/>
          </p:nvSpPr>
          <p:spPr>
            <a:xfrm>
              <a:off x="2131277" y="4112241"/>
              <a:ext cx="2460668" cy="488950"/>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0" name="椭圆 59"/>
            <p:cNvSpPr/>
            <p:nvPr/>
          </p:nvSpPr>
          <p:spPr>
            <a:xfrm>
              <a:off x="4557180" y="4061694"/>
              <a:ext cx="101276"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1" name="组合 60"/>
          <p:cNvGrpSpPr/>
          <p:nvPr/>
        </p:nvGrpSpPr>
        <p:grpSpPr>
          <a:xfrm>
            <a:off x="5394283" y="1276156"/>
            <a:ext cx="1000847" cy="244098"/>
            <a:chOff x="7259641" y="1039365"/>
            <a:chExt cx="1334288" cy="325539"/>
          </a:xfrm>
        </p:grpSpPr>
        <p:sp>
          <p:nvSpPr>
            <p:cNvPr id="62" name="任意多边形 61"/>
            <p:cNvSpPr/>
            <p:nvPr/>
          </p:nvSpPr>
          <p:spPr>
            <a:xfrm flipH="1">
              <a:off x="7326153" y="1089912"/>
              <a:ext cx="1267776" cy="274992"/>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3" name="椭圆 62"/>
            <p:cNvSpPr/>
            <p:nvPr/>
          </p:nvSpPr>
          <p:spPr>
            <a:xfrm flipH="1">
              <a:off x="7259641" y="1039365"/>
              <a:ext cx="101276"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4" name="组合 63"/>
          <p:cNvGrpSpPr/>
          <p:nvPr/>
        </p:nvGrpSpPr>
        <p:grpSpPr>
          <a:xfrm>
            <a:off x="4819435" y="2338546"/>
            <a:ext cx="1578197" cy="155879"/>
            <a:chOff x="6493275" y="2456214"/>
            <a:chExt cx="2103989" cy="207886"/>
          </a:xfrm>
        </p:grpSpPr>
        <p:sp>
          <p:nvSpPr>
            <p:cNvPr id="65" name="任意多边形 64"/>
            <p:cNvSpPr/>
            <p:nvPr/>
          </p:nvSpPr>
          <p:spPr>
            <a:xfrm flipH="1">
              <a:off x="6554828" y="2506762"/>
              <a:ext cx="2042436" cy="157338"/>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6" name="椭圆 65"/>
            <p:cNvSpPr/>
            <p:nvPr/>
          </p:nvSpPr>
          <p:spPr>
            <a:xfrm flipH="1">
              <a:off x="6493275" y="2456214"/>
              <a:ext cx="97782"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7" name="组合 66"/>
          <p:cNvGrpSpPr/>
          <p:nvPr/>
        </p:nvGrpSpPr>
        <p:grpSpPr>
          <a:xfrm>
            <a:off x="4173312" y="4249743"/>
            <a:ext cx="2221818" cy="261467"/>
            <a:chOff x="5631891" y="5005066"/>
            <a:chExt cx="2962038" cy="348704"/>
          </a:xfrm>
        </p:grpSpPr>
        <p:sp>
          <p:nvSpPr>
            <p:cNvPr id="68" name="任意多边形 67"/>
            <p:cNvSpPr/>
            <p:nvPr/>
          </p:nvSpPr>
          <p:spPr>
            <a:xfrm flipH="1">
              <a:off x="5693446" y="5055613"/>
              <a:ext cx="290048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9" name="椭圆 68"/>
            <p:cNvSpPr/>
            <p:nvPr/>
          </p:nvSpPr>
          <p:spPr>
            <a:xfrm flipH="1">
              <a:off x="5631891" y="5005066"/>
              <a:ext cx="97782"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0" name="组合 69"/>
          <p:cNvGrpSpPr/>
          <p:nvPr/>
        </p:nvGrpSpPr>
        <p:grpSpPr>
          <a:xfrm>
            <a:off x="5533744" y="3351679"/>
            <a:ext cx="861386" cy="180341"/>
            <a:chOff x="7445563" y="3807371"/>
            <a:chExt cx="1148366" cy="240510"/>
          </a:xfrm>
        </p:grpSpPr>
        <p:sp>
          <p:nvSpPr>
            <p:cNvPr id="71" name="任意多边形 70"/>
            <p:cNvSpPr/>
            <p:nvPr/>
          </p:nvSpPr>
          <p:spPr>
            <a:xfrm flipH="1">
              <a:off x="7507119" y="3857919"/>
              <a:ext cx="1086810" cy="189962"/>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2" name="椭圆 71"/>
            <p:cNvSpPr/>
            <p:nvPr/>
          </p:nvSpPr>
          <p:spPr>
            <a:xfrm flipH="1">
              <a:off x="7445563" y="3807371"/>
              <a:ext cx="97782" cy="10127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3" name="组合 72"/>
          <p:cNvGrpSpPr/>
          <p:nvPr/>
        </p:nvGrpSpPr>
        <p:grpSpPr>
          <a:xfrm>
            <a:off x="1390747" y="2435910"/>
            <a:ext cx="1563719" cy="669272"/>
            <a:chOff x="1922286" y="2531400"/>
            <a:chExt cx="2084688" cy="892569"/>
          </a:xfrm>
        </p:grpSpPr>
        <p:sp>
          <p:nvSpPr>
            <p:cNvPr id="74" name="文本框 126"/>
            <p:cNvSpPr txBox="1"/>
            <p:nvPr/>
          </p:nvSpPr>
          <p:spPr>
            <a:xfrm>
              <a:off x="1922286" y="2531400"/>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75" name="文本框 113"/>
            <p:cNvSpPr txBox="1"/>
            <p:nvPr/>
          </p:nvSpPr>
          <p:spPr>
            <a:xfrm>
              <a:off x="1939506" y="2839058"/>
              <a:ext cx="2067468"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6" name="组合 75"/>
          <p:cNvGrpSpPr/>
          <p:nvPr/>
        </p:nvGrpSpPr>
        <p:grpSpPr>
          <a:xfrm>
            <a:off x="1381221" y="3973526"/>
            <a:ext cx="1557670" cy="654477"/>
            <a:chOff x="1909586" y="4582028"/>
            <a:chExt cx="2076623" cy="872837"/>
          </a:xfrm>
        </p:grpSpPr>
        <p:sp>
          <p:nvSpPr>
            <p:cNvPr id="77" name="文本框 131"/>
            <p:cNvSpPr txBox="1"/>
            <p:nvPr/>
          </p:nvSpPr>
          <p:spPr>
            <a:xfrm>
              <a:off x="1909586" y="4582028"/>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78" name="文本框 113"/>
            <p:cNvSpPr txBox="1"/>
            <p:nvPr/>
          </p:nvSpPr>
          <p:spPr>
            <a:xfrm>
              <a:off x="1918742" y="4869954"/>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9" name="组合 78"/>
          <p:cNvGrpSpPr/>
          <p:nvPr/>
        </p:nvGrpSpPr>
        <p:grpSpPr>
          <a:xfrm>
            <a:off x="5979147" y="1597732"/>
            <a:ext cx="1566427" cy="625004"/>
            <a:chOff x="8039357" y="1413570"/>
            <a:chExt cx="2088297" cy="833531"/>
          </a:xfrm>
        </p:grpSpPr>
        <p:sp>
          <p:nvSpPr>
            <p:cNvPr id="80" name="文本框 138"/>
            <p:cNvSpPr txBox="1"/>
            <p:nvPr/>
          </p:nvSpPr>
          <p:spPr>
            <a:xfrm>
              <a:off x="8039357" y="1413570"/>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81" name="文本框 113"/>
            <p:cNvSpPr txBox="1"/>
            <p:nvPr/>
          </p:nvSpPr>
          <p:spPr>
            <a:xfrm>
              <a:off x="8060188" y="1662190"/>
              <a:ext cx="2067466"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82" name="组合 81"/>
          <p:cNvGrpSpPr/>
          <p:nvPr/>
        </p:nvGrpSpPr>
        <p:grpSpPr>
          <a:xfrm>
            <a:off x="5956178" y="2554810"/>
            <a:ext cx="1573820" cy="615368"/>
            <a:chOff x="8008735" y="2689969"/>
            <a:chExt cx="2098154" cy="820680"/>
          </a:xfrm>
        </p:grpSpPr>
        <p:sp>
          <p:nvSpPr>
            <p:cNvPr id="83" name="文本框 145"/>
            <p:cNvSpPr txBox="1"/>
            <p:nvPr/>
          </p:nvSpPr>
          <p:spPr>
            <a:xfrm>
              <a:off x="8008735" y="2689969"/>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84" name="文本框 113"/>
            <p:cNvSpPr txBox="1"/>
            <p:nvPr/>
          </p:nvSpPr>
          <p:spPr>
            <a:xfrm>
              <a:off x="8039422" y="2925738"/>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85" name="组合 84"/>
          <p:cNvGrpSpPr/>
          <p:nvPr/>
        </p:nvGrpSpPr>
        <p:grpSpPr>
          <a:xfrm>
            <a:off x="5959454" y="3580687"/>
            <a:ext cx="1586120" cy="615368"/>
            <a:chOff x="8013103" y="4058121"/>
            <a:chExt cx="2114551" cy="820680"/>
          </a:xfrm>
        </p:grpSpPr>
        <p:sp>
          <p:nvSpPr>
            <p:cNvPr id="86" name="文本框 162"/>
            <p:cNvSpPr txBox="1"/>
            <p:nvPr/>
          </p:nvSpPr>
          <p:spPr>
            <a:xfrm>
              <a:off x="8013103" y="4058121"/>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87" name="文本框 113"/>
            <p:cNvSpPr txBox="1"/>
            <p:nvPr/>
          </p:nvSpPr>
          <p:spPr>
            <a:xfrm>
              <a:off x="8060188" y="4293890"/>
              <a:ext cx="2067466"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88" name="组合 87"/>
          <p:cNvGrpSpPr/>
          <p:nvPr/>
        </p:nvGrpSpPr>
        <p:grpSpPr>
          <a:xfrm>
            <a:off x="5976693" y="4532483"/>
            <a:ext cx="1553305" cy="611017"/>
            <a:chOff x="8036086" y="5327472"/>
            <a:chExt cx="2070803" cy="814877"/>
          </a:xfrm>
        </p:grpSpPr>
        <p:sp>
          <p:nvSpPr>
            <p:cNvPr id="89" name="文本框 152"/>
            <p:cNvSpPr txBox="1"/>
            <p:nvPr/>
          </p:nvSpPr>
          <p:spPr>
            <a:xfrm>
              <a:off x="8036086" y="5327472"/>
              <a:ext cx="1645308" cy="338633"/>
            </a:xfrm>
            <a:prstGeom prst="rect">
              <a:avLst/>
            </a:prstGeom>
            <a:noFill/>
          </p:spPr>
          <p:txBody>
            <a:bodyPr wrap="square" rtlCol="0">
              <a:spAutoFit/>
            </a:bodyPr>
            <a:lstStyle/>
            <a:p>
              <a:r>
                <a:rPr lang="zh-CN" altLang="en-US" sz="105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90" name="文本框 113"/>
            <p:cNvSpPr txBox="1"/>
            <p:nvPr/>
          </p:nvSpPr>
          <p:spPr>
            <a:xfrm>
              <a:off x="8039422" y="5557438"/>
              <a:ext cx="2067467"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spTree>
    <p:extLst>
      <p:ext uri="{BB962C8B-B14F-4D97-AF65-F5344CB8AC3E}">
        <p14:creationId xmlns:p14="http://schemas.microsoft.com/office/powerpoint/2010/main" val="3707556237"/>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750"/>
                                        <p:tgtEl>
                                          <p:spTgt spid="3"/>
                                        </p:tgtEl>
                                      </p:cBhvr>
                                    </p:animEffect>
                                  </p:childTnLst>
                                </p:cTn>
                              </p:par>
                              <p:par>
                                <p:cTn id="12" presetID="10" presetClass="entr" presetSubtype="0" fill="hold" nodeType="withEffect">
                                  <p:stCondLst>
                                    <p:cond delay="25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750"/>
                                        <p:tgtEl>
                                          <p:spTgt spid="14"/>
                                        </p:tgtEl>
                                      </p:cBhvr>
                                    </p:animEffect>
                                  </p:childTnLst>
                                </p:cTn>
                              </p:par>
                              <p:par>
                                <p:cTn id="15" presetID="10" presetClass="entr" presetSubtype="0" fill="hold" nodeType="with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750"/>
                                        <p:tgtEl>
                                          <p:spTgt spid="23"/>
                                        </p:tgtEl>
                                      </p:cBhvr>
                                    </p:animEffect>
                                  </p:childTnLst>
                                </p:cTn>
                              </p:par>
                              <p:par>
                                <p:cTn id="18" presetID="10" presetClass="entr" presetSubtype="0" fill="hold" nodeType="withEffect">
                                  <p:stCondLst>
                                    <p:cond delay="75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750"/>
                                        <p:tgtEl>
                                          <p:spTgt spid="33"/>
                                        </p:tgtEl>
                                      </p:cBhvr>
                                    </p:animEffect>
                                  </p:childTnLst>
                                </p:cTn>
                              </p:par>
                              <p:par>
                                <p:cTn id="21" presetID="10" presetClass="entr" presetSubtype="0" fill="hold" nodeType="with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750"/>
                                        <p:tgtEl>
                                          <p:spTgt spid="41"/>
                                        </p:tgtEl>
                                      </p:cBhvr>
                                    </p:animEffect>
                                  </p:childTnLst>
                                </p:cTn>
                              </p:par>
                              <p:par>
                                <p:cTn id="24" presetID="10" presetClass="entr" presetSubtype="0" fill="hold" nodeType="withEffect">
                                  <p:stCondLst>
                                    <p:cond delay="125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750"/>
                                        <p:tgtEl>
                                          <p:spTgt spid="49"/>
                                        </p:tgtEl>
                                      </p:cBhvr>
                                    </p:animEffect>
                                  </p:childTnLst>
                                </p:cTn>
                              </p:par>
                            </p:childTnLst>
                          </p:cTn>
                        </p:par>
                        <p:par>
                          <p:cTn id="27" fill="hold">
                            <p:stCondLst>
                              <p:cond delay="2900"/>
                            </p:stCondLst>
                            <p:childTnLst>
                              <p:par>
                                <p:cTn id="28" presetID="22" presetClass="entr" presetSubtype="2" fill="hold" nodeType="after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right)">
                                      <p:cBhvr>
                                        <p:cTn id="30" dur="500"/>
                                        <p:tgtEl>
                                          <p:spTgt spid="55"/>
                                        </p:tgtEl>
                                      </p:cBhvr>
                                    </p:animEffect>
                                  </p:childTnLst>
                                </p:cTn>
                              </p:par>
                              <p:par>
                                <p:cTn id="31" presetID="22" presetClass="entr" presetSubtype="2"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right)">
                                      <p:cBhvr>
                                        <p:cTn id="33" dur="500"/>
                                        <p:tgtEl>
                                          <p:spTgt spid="58"/>
                                        </p:tgtEl>
                                      </p:cBhvr>
                                    </p:animEffect>
                                  </p:childTnLst>
                                </p:cTn>
                              </p:par>
                              <p:par>
                                <p:cTn id="34" presetID="22" presetClass="entr" presetSubtype="8" fill="hold"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500"/>
                                        <p:tgtEl>
                                          <p:spTgt spid="64"/>
                                        </p:tgtEl>
                                      </p:cBhvr>
                                    </p:animEffect>
                                  </p:childTnLst>
                                </p:cTn>
                              </p:par>
                              <p:par>
                                <p:cTn id="37" presetID="22" presetClass="entr" presetSubtype="8"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left)">
                                      <p:cBhvr>
                                        <p:cTn id="39" dur="500"/>
                                        <p:tgtEl>
                                          <p:spTgt spid="61"/>
                                        </p:tgtEl>
                                      </p:cBhvr>
                                    </p:animEffect>
                                  </p:childTnLst>
                                </p:cTn>
                              </p:par>
                              <p:par>
                                <p:cTn id="40" presetID="22" presetClass="entr" presetSubtype="8"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left)">
                                      <p:cBhvr>
                                        <p:cTn id="42" dur="500"/>
                                        <p:tgtEl>
                                          <p:spTgt spid="70"/>
                                        </p:tgtEl>
                                      </p:cBhvr>
                                    </p:animEffect>
                                  </p:childTnLst>
                                </p:cTn>
                              </p:par>
                              <p:par>
                                <p:cTn id="43" presetID="22" presetClass="entr" presetSubtype="8"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childTnLst>
                          </p:cTn>
                        </p:par>
                        <p:par>
                          <p:cTn id="46" fill="hold">
                            <p:stCondLst>
                              <p:cond delay="3400"/>
                            </p:stCondLst>
                            <p:childTnLst>
                              <p:par>
                                <p:cTn id="47" presetID="14" presetClass="entr" presetSubtype="5" fill="hold"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randombar(vertical)">
                                      <p:cBhvr>
                                        <p:cTn id="49" dur="500"/>
                                        <p:tgtEl>
                                          <p:spTgt spid="79"/>
                                        </p:tgtEl>
                                      </p:cBhvr>
                                    </p:animEffect>
                                  </p:childTnLst>
                                </p:cTn>
                              </p:par>
                              <p:par>
                                <p:cTn id="50" presetID="14" presetClass="entr" presetSubtype="5"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randombar(vertical)">
                                      <p:cBhvr>
                                        <p:cTn id="52" dur="500"/>
                                        <p:tgtEl>
                                          <p:spTgt spid="73"/>
                                        </p:tgtEl>
                                      </p:cBhvr>
                                    </p:animEffect>
                                  </p:childTnLst>
                                </p:cTn>
                              </p:par>
                              <p:par>
                                <p:cTn id="53" presetID="14" presetClass="entr" presetSubtype="5"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randombar(vertical)">
                                      <p:cBhvr>
                                        <p:cTn id="55" dur="500"/>
                                        <p:tgtEl>
                                          <p:spTgt spid="76"/>
                                        </p:tgtEl>
                                      </p:cBhvr>
                                    </p:animEffect>
                                  </p:childTnLst>
                                </p:cTn>
                              </p:par>
                              <p:par>
                                <p:cTn id="56" presetID="14" presetClass="entr" presetSubtype="5" fill="hold" nodeType="with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randombar(vertical)">
                                      <p:cBhvr>
                                        <p:cTn id="58" dur="500"/>
                                        <p:tgtEl>
                                          <p:spTgt spid="82"/>
                                        </p:tgtEl>
                                      </p:cBhvr>
                                    </p:animEffect>
                                  </p:childTnLst>
                                </p:cTn>
                              </p:par>
                              <p:par>
                                <p:cTn id="59" presetID="14" presetClass="entr" presetSubtype="5"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randombar(vertical)">
                                      <p:cBhvr>
                                        <p:cTn id="61" dur="500"/>
                                        <p:tgtEl>
                                          <p:spTgt spid="85"/>
                                        </p:tgtEl>
                                      </p:cBhvr>
                                    </p:animEffect>
                                  </p:childTnLst>
                                </p:cTn>
                              </p:par>
                              <p:par>
                                <p:cTn id="62" presetID="14" presetClass="entr" presetSubtype="5" fill="hold" nodeType="withEffect">
                                  <p:stCondLst>
                                    <p:cond delay="0"/>
                                  </p:stCondLst>
                                  <p:childTnLst>
                                    <p:set>
                                      <p:cBhvr>
                                        <p:cTn id="63" dur="1" fill="hold">
                                          <p:stCondLst>
                                            <p:cond delay="0"/>
                                          </p:stCondLst>
                                        </p:cTn>
                                        <p:tgtEl>
                                          <p:spTgt spid="88"/>
                                        </p:tgtEl>
                                        <p:attrNameLst>
                                          <p:attrName>style.visibility</p:attrName>
                                        </p:attrNameLst>
                                      </p:cBhvr>
                                      <p:to>
                                        <p:strVal val="visible"/>
                                      </p:to>
                                    </p:set>
                                    <p:animEffect transition="in" filter="randombar(vertical)">
                                      <p:cBhvr>
                                        <p:cTn id="6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E87071"/>
                </a:solidFill>
                <a:latin typeface="造字工房悦黑体验版细体" pitchFamily="50" charset="-122"/>
                <a:ea typeface="造字工房悦黑体验版细体" pitchFamily="50" charset="-122"/>
              </a:rPr>
              <a:t>单击添加</a:t>
            </a:r>
            <a:r>
              <a:rPr lang="zh-CN" altLang="en-US" sz="1800" b="1" dirty="0">
                <a:solidFill>
                  <a:srgbClr val="E87071"/>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2718761" y="956059"/>
            <a:ext cx="1361480" cy="2793683"/>
            <a:chOff x="3633065" y="985093"/>
            <a:chExt cx="1815071" cy="3725774"/>
          </a:xfrm>
        </p:grpSpPr>
        <p:sp>
          <p:nvSpPr>
            <p:cNvPr id="4" name="任意多边形 3"/>
            <p:cNvSpPr/>
            <p:nvPr/>
          </p:nvSpPr>
          <p:spPr>
            <a:xfrm>
              <a:off x="3633065" y="985093"/>
              <a:ext cx="1796114" cy="3043856"/>
            </a:xfrm>
            <a:custGeom>
              <a:avLst/>
              <a:gdLst>
                <a:gd name="connsiteX0" fmla="*/ 898348 w 1796114"/>
                <a:gd name="connsiteY0" fmla="*/ 0 h 3043856"/>
                <a:gd name="connsiteX1" fmla="*/ 1793101 w 1796114"/>
                <a:gd name="connsiteY1" fmla="*/ 894754 h 3043856"/>
                <a:gd name="connsiteX2" fmla="*/ 1796055 w 1796114"/>
                <a:gd name="connsiteY2" fmla="*/ 894754 h 3043856"/>
                <a:gd name="connsiteX3" fmla="*/ 1796055 w 1796114"/>
                <a:gd name="connsiteY3" fmla="*/ 896588 h 3043856"/>
                <a:gd name="connsiteX4" fmla="*/ 1796114 w 1796114"/>
                <a:gd name="connsiteY4" fmla="*/ 896588 h 3043856"/>
                <a:gd name="connsiteX5" fmla="*/ 1796114 w 1796114"/>
                <a:gd name="connsiteY5" fmla="*/ 1638635 h 3043856"/>
                <a:gd name="connsiteX6" fmla="*/ 1796114 w 1796114"/>
                <a:gd name="connsiteY6" fmla="*/ 1994753 h 3043856"/>
                <a:gd name="connsiteX7" fmla="*/ 1796114 w 1796114"/>
                <a:gd name="connsiteY7" fmla="*/ 2342751 h 3043856"/>
                <a:gd name="connsiteX8" fmla="*/ 1796114 w 1796114"/>
                <a:gd name="connsiteY8" fmla="*/ 2344732 h 3043856"/>
                <a:gd name="connsiteX9" fmla="*/ 1796114 w 1796114"/>
                <a:gd name="connsiteY9" fmla="*/ 2693304 h 3043856"/>
                <a:gd name="connsiteX10" fmla="*/ 1794829 w 1796114"/>
                <a:gd name="connsiteY10" fmla="*/ 2693304 h 3043856"/>
                <a:gd name="connsiteX11" fmla="*/ 1794829 w 1796114"/>
                <a:gd name="connsiteY11" fmla="*/ 3043856 h 3043856"/>
                <a:gd name="connsiteX12" fmla="*/ 0 w 1796114"/>
                <a:gd name="connsiteY12" fmla="*/ 3043856 h 3043856"/>
                <a:gd name="connsiteX13" fmla="*/ 0 w 1796114"/>
                <a:gd name="connsiteY13" fmla="*/ 2693304 h 3043856"/>
                <a:gd name="connsiteX14" fmla="*/ 1285 w 1796114"/>
                <a:gd name="connsiteY14" fmla="*/ 2693304 h 3043856"/>
                <a:gd name="connsiteX15" fmla="*/ 1285 w 1796114"/>
                <a:gd name="connsiteY15" fmla="*/ 2344732 h 3043856"/>
                <a:gd name="connsiteX16" fmla="*/ 467 w 1796114"/>
                <a:gd name="connsiteY16" fmla="*/ 2344732 h 3043856"/>
                <a:gd name="connsiteX17" fmla="*/ 467 w 1796114"/>
                <a:gd name="connsiteY17" fmla="*/ 1638635 h 3043856"/>
                <a:gd name="connsiteX18" fmla="*/ 468 w 1796114"/>
                <a:gd name="connsiteY18" fmla="*/ 1638635 h 3043856"/>
                <a:gd name="connsiteX19" fmla="*/ 468 w 1796114"/>
                <a:gd name="connsiteY19" fmla="*/ 940473 h 3043856"/>
                <a:gd name="connsiteX20" fmla="*/ 408 w 1796114"/>
                <a:gd name="connsiteY20" fmla="*/ 940473 h 3043856"/>
                <a:gd name="connsiteX21" fmla="*/ 408 w 1796114"/>
                <a:gd name="connsiteY21" fmla="*/ 894754 h 3043856"/>
                <a:gd name="connsiteX22" fmla="*/ 3593 w 1796114"/>
                <a:gd name="connsiteY22" fmla="*/ 894754 h 30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96114" h="3043856">
                  <a:moveTo>
                    <a:pt x="898348" y="0"/>
                  </a:moveTo>
                  <a:lnTo>
                    <a:pt x="1793101" y="894754"/>
                  </a:lnTo>
                  <a:lnTo>
                    <a:pt x="1796055" y="894754"/>
                  </a:lnTo>
                  <a:lnTo>
                    <a:pt x="1796055" y="896588"/>
                  </a:lnTo>
                  <a:lnTo>
                    <a:pt x="1796114" y="896588"/>
                  </a:lnTo>
                  <a:lnTo>
                    <a:pt x="1796114" y="1638635"/>
                  </a:lnTo>
                  <a:lnTo>
                    <a:pt x="1796114" y="1994753"/>
                  </a:lnTo>
                  <a:lnTo>
                    <a:pt x="1796114" y="2342751"/>
                  </a:lnTo>
                  <a:lnTo>
                    <a:pt x="1796114" y="2344732"/>
                  </a:lnTo>
                  <a:lnTo>
                    <a:pt x="1796114" y="2693304"/>
                  </a:lnTo>
                  <a:lnTo>
                    <a:pt x="1794829" y="2693304"/>
                  </a:lnTo>
                  <a:lnTo>
                    <a:pt x="1794829" y="3043856"/>
                  </a:lnTo>
                  <a:lnTo>
                    <a:pt x="0" y="3043856"/>
                  </a:lnTo>
                  <a:lnTo>
                    <a:pt x="0" y="2693304"/>
                  </a:lnTo>
                  <a:lnTo>
                    <a:pt x="1285" y="2693304"/>
                  </a:lnTo>
                  <a:lnTo>
                    <a:pt x="1285" y="2344732"/>
                  </a:lnTo>
                  <a:lnTo>
                    <a:pt x="467" y="2344732"/>
                  </a:lnTo>
                  <a:lnTo>
                    <a:pt x="467" y="1638635"/>
                  </a:lnTo>
                  <a:lnTo>
                    <a:pt x="468" y="1638635"/>
                  </a:lnTo>
                  <a:lnTo>
                    <a:pt x="468" y="940473"/>
                  </a:lnTo>
                  <a:lnTo>
                    <a:pt x="408" y="940473"/>
                  </a:lnTo>
                  <a:lnTo>
                    <a:pt x="408" y="894754"/>
                  </a:lnTo>
                  <a:lnTo>
                    <a:pt x="3593" y="894754"/>
                  </a:lnTo>
                  <a:close/>
                </a:path>
              </a:pathLst>
            </a:custGeom>
            <a:gradFill>
              <a:gsLst>
                <a:gs pos="58000">
                  <a:srgbClr val="663A77"/>
                </a:gs>
                <a:gs pos="0">
                  <a:srgbClr val="894EA0"/>
                </a:gs>
                <a:gs pos="100000">
                  <a:srgbClr val="482955"/>
                </a:gs>
              </a:gsLst>
              <a:lin ang="5400000" scaled="1"/>
            </a:gradFill>
            <a:ln w="25400">
              <a:gradFill>
                <a:gsLst>
                  <a:gs pos="0">
                    <a:srgbClr val="A06AB6"/>
                  </a:gs>
                  <a:gs pos="100000">
                    <a:srgbClr val="56316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任意多边形 4"/>
            <p:cNvSpPr/>
            <p:nvPr/>
          </p:nvSpPr>
          <p:spPr>
            <a:xfrm flipH="1" flipV="1">
              <a:off x="4786488" y="4045977"/>
              <a:ext cx="661648" cy="664890"/>
            </a:xfrm>
            <a:custGeom>
              <a:avLst/>
              <a:gdLst>
                <a:gd name="connsiteX0" fmla="*/ 0 w 534098"/>
                <a:gd name="connsiteY0" fmla="*/ 0 h 536715"/>
                <a:gd name="connsiteX1" fmla="*/ 534098 w 534098"/>
                <a:gd name="connsiteY1" fmla="*/ 0 h 536715"/>
                <a:gd name="connsiteX2" fmla="*/ 10618 w 534098"/>
                <a:gd name="connsiteY2" fmla="*/ 536715 h 536715"/>
                <a:gd name="connsiteX3" fmla="*/ 0 w 534098"/>
                <a:gd name="connsiteY3" fmla="*/ 536715 h 536715"/>
              </a:gdLst>
              <a:ahLst/>
              <a:cxnLst>
                <a:cxn ang="0">
                  <a:pos x="connsiteX0" y="connsiteY0"/>
                </a:cxn>
                <a:cxn ang="0">
                  <a:pos x="connsiteX1" y="connsiteY1"/>
                </a:cxn>
                <a:cxn ang="0">
                  <a:pos x="connsiteX2" y="connsiteY2"/>
                </a:cxn>
                <a:cxn ang="0">
                  <a:pos x="connsiteX3" y="connsiteY3"/>
                </a:cxn>
              </a:cxnLst>
              <a:rect l="l" t="t" r="r" b="b"/>
              <a:pathLst>
                <a:path w="534098" h="536715">
                  <a:moveTo>
                    <a:pt x="0" y="0"/>
                  </a:moveTo>
                  <a:lnTo>
                    <a:pt x="534098" y="0"/>
                  </a:lnTo>
                  <a:lnTo>
                    <a:pt x="10618" y="536715"/>
                  </a:lnTo>
                  <a:lnTo>
                    <a:pt x="0" y="536715"/>
                  </a:lnTo>
                  <a:close/>
                </a:path>
              </a:pathLst>
            </a:custGeom>
            <a:gradFill flip="none" rotWithShape="1">
              <a:gsLst>
                <a:gs pos="64000">
                  <a:srgbClr val="663A77">
                    <a:alpha val="30000"/>
                  </a:srgbClr>
                </a:gs>
                <a:gs pos="36000">
                  <a:srgbClr val="663A77">
                    <a:alpha val="50000"/>
                  </a:srgbClr>
                </a:gs>
                <a:gs pos="0">
                  <a:srgbClr val="663A77"/>
                </a:gs>
                <a:gs pos="100000">
                  <a:srgbClr val="663A77">
                    <a:alpha val="0"/>
                  </a:srgbClr>
                </a:gs>
              </a:gsLst>
              <a:lin ang="16200000" scaled="1"/>
              <a:tileRect/>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6" name="平行四边形 5"/>
          <p:cNvSpPr/>
          <p:nvPr/>
        </p:nvSpPr>
        <p:spPr>
          <a:xfrm>
            <a:off x="2319933" y="3256032"/>
            <a:ext cx="1735912" cy="402443"/>
          </a:xfrm>
          <a:prstGeom prst="parallelogram">
            <a:avLst>
              <a:gd name="adj" fmla="val 97534"/>
            </a:avLst>
          </a:prstGeom>
          <a:gradFill>
            <a:gsLst>
              <a:gs pos="16000">
                <a:srgbClr val="844B9B"/>
              </a:gs>
              <a:gs pos="39000">
                <a:srgbClr val="663A77"/>
              </a:gs>
              <a:gs pos="0">
                <a:srgbClr val="8F52A8"/>
              </a:gs>
              <a:gs pos="100000">
                <a:srgbClr val="593268"/>
              </a:gs>
            </a:gsLst>
            <a:lin ang="5400000" scaled="1"/>
          </a:gradFill>
          <a:ln w="25400">
            <a:gradFill>
              <a:gsLst>
                <a:gs pos="0">
                  <a:srgbClr val="824A99"/>
                </a:gs>
                <a:gs pos="100000">
                  <a:srgbClr val="46285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7" name="组合 6"/>
          <p:cNvGrpSpPr/>
          <p:nvPr/>
        </p:nvGrpSpPr>
        <p:grpSpPr>
          <a:xfrm>
            <a:off x="2312328" y="1637563"/>
            <a:ext cx="1364590" cy="2530577"/>
            <a:chOff x="3091227" y="1893975"/>
            <a:chExt cx="1819216" cy="3374883"/>
          </a:xfrm>
        </p:grpSpPr>
        <p:sp>
          <p:nvSpPr>
            <p:cNvPr id="8" name="任意多边形 7"/>
            <p:cNvSpPr/>
            <p:nvPr/>
          </p:nvSpPr>
          <p:spPr>
            <a:xfrm>
              <a:off x="3091227" y="1893975"/>
              <a:ext cx="1796055" cy="2693303"/>
            </a:xfrm>
            <a:custGeom>
              <a:avLst/>
              <a:gdLst>
                <a:gd name="connsiteX0" fmla="*/ 897881 w 1796055"/>
                <a:gd name="connsiteY0" fmla="*/ 0 h 2693303"/>
                <a:gd name="connsiteX1" fmla="*/ 1792693 w 1796055"/>
                <a:gd name="connsiteY1" fmla="*/ 894811 h 2693303"/>
                <a:gd name="connsiteX2" fmla="*/ 1796055 w 1796055"/>
                <a:gd name="connsiteY2" fmla="*/ 894811 h 2693303"/>
                <a:gd name="connsiteX3" fmla="*/ 1796055 w 1796055"/>
                <a:gd name="connsiteY3" fmla="*/ 940530 h 2693303"/>
                <a:gd name="connsiteX4" fmla="*/ 1795648 w 1796055"/>
                <a:gd name="connsiteY4" fmla="*/ 940530 h 2693303"/>
                <a:gd name="connsiteX5" fmla="*/ 1795648 w 1796055"/>
                <a:gd name="connsiteY5" fmla="*/ 1638635 h 2693303"/>
                <a:gd name="connsiteX6" fmla="*/ 1795648 w 1796055"/>
                <a:gd name="connsiteY6" fmla="*/ 1994752 h 2693303"/>
                <a:gd name="connsiteX7" fmla="*/ 1795648 w 1796055"/>
                <a:gd name="connsiteY7" fmla="*/ 2342751 h 2693303"/>
                <a:gd name="connsiteX8" fmla="*/ 1795648 w 1796055"/>
                <a:gd name="connsiteY8" fmla="*/ 2344732 h 2693303"/>
                <a:gd name="connsiteX9" fmla="*/ 1795648 w 1796055"/>
                <a:gd name="connsiteY9" fmla="*/ 2693303 h 2693303"/>
                <a:gd name="connsiteX10" fmla="*/ 819 w 1796055"/>
                <a:gd name="connsiteY10" fmla="*/ 2693303 h 2693303"/>
                <a:gd name="connsiteX11" fmla="*/ 819 w 1796055"/>
                <a:gd name="connsiteY11" fmla="*/ 2344732 h 2693303"/>
                <a:gd name="connsiteX12" fmla="*/ 0 w 1796055"/>
                <a:gd name="connsiteY12" fmla="*/ 2344732 h 2693303"/>
                <a:gd name="connsiteX13" fmla="*/ 0 w 1796055"/>
                <a:gd name="connsiteY13" fmla="*/ 1638635 h 2693303"/>
                <a:gd name="connsiteX14" fmla="*/ 1 w 1796055"/>
                <a:gd name="connsiteY14" fmla="*/ 1638635 h 2693303"/>
                <a:gd name="connsiteX15" fmla="*/ 1 w 1796055"/>
                <a:gd name="connsiteY15" fmla="*/ 896588 h 2693303"/>
                <a:gd name="connsiteX16" fmla="*/ 408 w 1796055"/>
                <a:gd name="connsiteY16" fmla="*/ 896588 h 2693303"/>
                <a:gd name="connsiteX17" fmla="*/ 408 w 1796055"/>
                <a:gd name="connsiteY17" fmla="*/ 894811 h 2693303"/>
                <a:gd name="connsiteX18" fmla="*/ 3070 w 1796055"/>
                <a:gd name="connsiteY18" fmla="*/ 894811 h 269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96055" h="2693303">
                  <a:moveTo>
                    <a:pt x="897881" y="0"/>
                  </a:moveTo>
                  <a:lnTo>
                    <a:pt x="1792693" y="894811"/>
                  </a:lnTo>
                  <a:lnTo>
                    <a:pt x="1796055" y="894811"/>
                  </a:lnTo>
                  <a:lnTo>
                    <a:pt x="1796055" y="940530"/>
                  </a:lnTo>
                  <a:lnTo>
                    <a:pt x="1795648" y="940530"/>
                  </a:lnTo>
                  <a:lnTo>
                    <a:pt x="1795648" y="1638635"/>
                  </a:lnTo>
                  <a:lnTo>
                    <a:pt x="1795648" y="1994752"/>
                  </a:lnTo>
                  <a:lnTo>
                    <a:pt x="1795648" y="2342751"/>
                  </a:lnTo>
                  <a:lnTo>
                    <a:pt x="1795648" y="2344732"/>
                  </a:lnTo>
                  <a:lnTo>
                    <a:pt x="1795648" y="2693303"/>
                  </a:lnTo>
                  <a:lnTo>
                    <a:pt x="819" y="2693303"/>
                  </a:lnTo>
                  <a:lnTo>
                    <a:pt x="819" y="2344732"/>
                  </a:lnTo>
                  <a:lnTo>
                    <a:pt x="0" y="2344732"/>
                  </a:lnTo>
                  <a:lnTo>
                    <a:pt x="0" y="1638635"/>
                  </a:lnTo>
                  <a:lnTo>
                    <a:pt x="1" y="1638635"/>
                  </a:lnTo>
                  <a:lnTo>
                    <a:pt x="1" y="896588"/>
                  </a:lnTo>
                  <a:lnTo>
                    <a:pt x="408" y="896588"/>
                  </a:lnTo>
                  <a:lnTo>
                    <a:pt x="408" y="894811"/>
                  </a:lnTo>
                  <a:lnTo>
                    <a:pt x="3070" y="894811"/>
                  </a:lnTo>
                  <a:close/>
                </a:path>
              </a:pathLst>
            </a:custGeom>
            <a:gradFill>
              <a:gsLst>
                <a:gs pos="69000">
                  <a:srgbClr val="E87071"/>
                </a:gs>
                <a:gs pos="46000">
                  <a:srgbClr val="EC8888"/>
                </a:gs>
                <a:gs pos="0">
                  <a:srgbClr val="ED8F8F"/>
                </a:gs>
                <a:gs pos="100000">
                  <a:srgbClr val="E03C3C"/>
                </a:gs>
              </a:gsLst>
              <a:lin ang="5400000" scaled="1"/>
            </a:gradFill>
            <a:ln w="25400">
              <a:gradFill>
                <a:gsLst>
                  <a:gs pos="0">
                    <a:srgbClr val="EF9F9F"/>
                  </a:gs>
                  <a:gs pos="100000">
                    <a:srgbClr val="E34F4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9" name="任意多边形 8"/>
            <p:cNvSpPr/>
            <p:nvPr/>
          </p:nvSpPr>
          <p:spPr>
            <a:xfrm flipH="1" flipV="1">
              <a:off x="4248795" y="4603968"/>
              <a:ext cx="661648" cy="664890"/>
            </a:xfrm>
            <a:custGeom>
              <a:avLst/>
              <a:gdLst>
                <a:gd name="connsiteX0" fmla="*/ 0 w 534098"/>
                <a:gd name="connsiteY0" fmla="*/ 0 h 536715"/>
                <a:gd name="connsiteX1" fmla="*/ 534098 w 534098"/>
                <a:gd name="connsiteY1" fmla="*/ 0 h 536715"/>
                <a:gd name="connsiteX2" fmla="*/ 10618 w 534098"/>
                <a:gd name="connsiteY2" fmla="*/ 536715 h 536715"/>
                <a:gd name="connsiteX3" fmla="*/ 0 w 534098"/>
                <a:gd name="connsiteY3" fmla="*/ 536715 h 536715"/>
              </a:gdLst>
              <a:ahLst/>
              <a:cxnLst>
                <a:cxn ang="0">
                  <a:pos x="connsiteX0" y="connsiteY0"/>
                </a:cxn>
                <a:cxn ang="0">
                  <a:pos x="connsiteX1" y="connsiteY1"/>
                </a:cxn>
                <a:cxn ang="0">
                  <a:pos x="connsiteX2" y="connsiteY2"/>
                </a:cxn>
                <a:cxn ang="0">
                  <a:pos x="connsiteX3" y="connsiteY3"/>
                </a:cxn>
              </a:cxnLst>
              <a:rect l="l" t="t" r="r" b="b"/>
              <a:pathLst>
                <a:path w="534098" h="536715">
                  <a:moveTo>
                    <a:pt x="0" y="0"/>
                  </a:moveTo>
                  <a:lnTo>
                    <a:pt x="534098" y="0"/>
                  </a:lnTo>
                  <a:lnTo>
                    <a:pt x="10618" y="536715"/>
                  </a:lnTo>
                  <a:lnTo>
                    <a:pt x="0" y="536715"/>
                  </a:lnTo>
                  <a:close/>
                </a:path>
              </a:pathLst>
            </a:custGeom>
            <a:gradFill flip="none" rotWithShape="1">
              <a:gsLst>
                <a:gs pos="64000">
                  <a:srgbClr val="E87071">
                    <a:alpha val="30000"/>
                  </a:srgbClr>
                </a:gs>
                <a:gs pos="36000">
                  <a:srgbClr val="E87071">
                    <a:alpha val="50000"/>
                  </a:srgbClr>
                </a:gs>
                <a:gs pos="0">
                  <a:srgbClr val="E87071">
                    <a:alpha val="60000"/>
                  </a:srgbClr>
                </a:gs>
                <a:gs pos="100000">
                  <a:srgbClr val="E87071">
                    <a:alpha val="0"/>
                  </a:srgbClr>
                </a:gs>
              </a:gsLst>
              <a:lin ang="16200000" scaled="1"/>
              <a:tileRect/>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0" name="平行四边形 9"/>
          <p:cNvSpPr/>
          <p:nvPr/>
        </p:nvSpPr>
        <p:spPr>
          <a:xfrm>
            <a:off x="1912489" y="3675040"/>
            <a:ext cx="1735912" cy="402443"/>
          </a:xfrm>
          <a:prstGeom prst="parallelogram">
            <a:avLst>
              <a:gd name="adj" fmla="val 97534"/>
            </a:avLst>
          </a:prstGeom>
          <a:gradFill>
            <a:gsLst>
              <a:gs pos="45000">
                <a:srgbClr val="ED8F8F"/>
              </a:gs>
              <a:gs pos="0">
                <a:srgbClr val="EC8888"/>
              </a:gs>
              <a:gs pos="100000">
                <a:srgbClr val="E45656"/>
              </a:gs>
            </a:gsLst>
            <a:lin ang="5400000" scaled="1"/>
          </a:gradFill>
          <a:ln w="25400">
            <a:gradFill>
              <a:gsLst>
                <a:gs pos="0">
                  <a:srgbClr val="ED8F8F"/>
                </a:gs>
                <a:gs pos="100000">
                  <a:srgbClr val="E24C4C"/>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1" name="组合 10"/>
          <p:cNvGrpSpPr/>
          <p:nvPr/>
        </p:nvGrpSpPr>
        <p:grpSpPr>
          <a:xfrm>
            <a:off x="1903747" y="2319736"/>
            <a:ext cx="1359477" cy="2267522"/>
            <a:chOff x="2546524" y="2803750"/>
            <a:chExt cx="1812400" cy="3024062"/>
          </a:xfrm>
        </p:grpSpPr>
        <p:sp>
          <p:nvSpPr>
            <p:cNvPr id="12" name="任意多边形 11"/>
            <p:cNvSpPr/>
            <p:nvPr/>
          </p:nvSpPr>
          <p:spPr>
            <a:xfrm>
              <a:off x="2546524" y="2803750"/>
              <a:ext cx="1796449" cy="2344731"/>
            </a:xfrm>
            <a:custGeom>
              <a:avLst/>
              <a:gdLst>
                <a:gd name="connsiteX0" fmla="*/ 897881 w 1796449"/>
                <a:gd name="connsiteY0" fmla="*/ 0 h 2344731"/>
                <a:gd name="connsiteX1" fmla="*/ 1793329 w 1796449"/>
                <a:gd name="connsiteY1" fmla="*/ 895447 h 2344731"/>
                <a:gd name="connsiteX2" fmla="*/ 1796449 w 1796449"/>
                <a:gd name="connsiteY2" fmla="*/ 895447 h 2344731"/>
                <a:gd name="connsiteX3" fmla="*/ 1796449 w 1796449"/>
                <a:gd name="connsiteY3" fmla="*/ 941166 h 2344731"/>
                <a:gd name="connsiteX4" fmla="*/ 1795648 w 1796449"/>
                <a:gd name="connsiteY4" fmla="*/ 941166 h 2344731"/>
                <a:gd name="connsiteX5" fmla="*/ 1795648 w 1796449"/>
                <a:gd name="connsiteY5" fmla="*/ 1638634 h 2344731"/>
                <a:gd name="connsiteX6" fmla="*/ 1795648 w 1796449"/>
                <a:gd name="connsiteY6" fmla="*/ 1994752 h 2344731"/>
                <a:gd name="connsiteX7" fmla="*/ 1795648 w 1796449"/>
                <a:gd name="connsiteY7" fmla="*/ 2344731 h 2344731"/>
                <a:gd name="connsiteX8" fmla="*/ 0 w 1796449"/>
                <a:gd name="connsiteY8" fmla="*/ 2344731 h 2344731"/>
                <a:gd name="connsiteX9" fmla="*/ 0 w 1796449"/>
                <a:gd name="connsiteY9" fmla="*/ 1638634 h 2344731"/>
                <a:gd name="connsiteX10" fmla="*/ 1 w 1796449"/>
                <a:gd name="connsiteY10" fmla="*/ 1638634 h 2344731"/>
                <a:gd name="connsiteX11" fmla="*/ 1 w 1796449"/>
                <a:gd name="connsiteY11" fmla="*/ 896588 h 2344731"/>
                <a:gd name="connsiteX12" fmla="*/ 802 w 1796449"/>
                <a:gd name="connsiteY12" fmla="*/ 896588 h 2344731"/>
                <a:gd name="connsiteX13" fmla="*/ 802 w 1796449"/>
                <a:gd name="connsiteY13" fmla="*/ 895447 h 2344731"/>
                <a:gd name="connsiteX14" fmla="*/ 2433 w 1796449"/>
                <a:gd name="connsiteY14" fmla="*/ 895447 h 2344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6449" h="2344731">
                  <a:moveTo>
                    <a:pt x="897881" y="0"/>
                  </a:moveTo>
                  <a:lnTo>
                    <a:pt x="1793329" y="895447"/>
                  </a:lnTo>
                  <a:lnTo>
                    <a:pt x="1796449" y="895447"/>
                  </a:lnTo>
                  <a:lnTo>
                    <a:pt x="1796449" y="941166"/>
                  </a:lnTo>
                  <a:lnTo>
                    <a:pt x="1795648" y="941166"/>
                  </a:lnTo>
                  <a:lnTo>
                    <a:pt x="1795648" y="1638634"/>
                  </a:lnTo>
                  <a:lnTo>
                    <a:pt x="1795648" y="1994752"/>
                  </a:lnTo>
                  <a:lnTo>
                    <a:pt x="1795648" y="2344731"/>
                  </a:lnTo>
                  <a:lnTo>
                    <a:pt x="0" y="2344731"/>
                  </a:lnTo>
                  <a:lnTo>
                    <a:pt x="0" y="1638634"/>
                  </a:lnTo>
                  <a:lnTo>
                    <a:pt x="1" y="1638634"/>
                  </a:lnTo>
                  <a:lnTo>
                    <a:pt x="1" y="896588"/>
                  </a:lnTo>
                  <a:lnTo>
                    <a:pt x="802" y="896588"/>
                  </a:lnTo>
                  <a:lnTo>
                    <a:pt x="802" y="895447"/>
                  </a:lnTo>
                  <a:lnTo>
                    <a:pt x="2433" y="895447"/>
                  </a:lnTo>
                  <a:close/>
                </a:path>
              </a:pathLst>
            </a:custGeom>
            <a:gradFill flip="none" rotWithShape="1">
              <a:gsLst>
                <a:gs pos="65000">
                  <a:srgbClr val="01ACBE"/>
                </a:gs>
                <a:gs pos="100000">
                  <a:srgbClr val="018B99"/>
                </a:gs>
                <a:gs pos="0">
                  <a:srgbClr val="01DEF5"/>
                </a:gs>
              </a:gsLst>
              <a:lin ang="5400000" scaled="1"/>
              <a:tileRect/>
            </a:gradFill>
            <a:ln w="25400">
              <a:gradFill>
                <a:gsLst>
                  <a:gs pos="0">
                    <a:srgbClr val="0AE7FE"/>
                  </a:gs>
                  <a:gs pos="100000">
                    <a:srgbClr val="01879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任意多边形 12"/>
            <p:cNvSpPr/>
            <p:nvPr/>
          </p:nvSpPr>
          <p:spPr>
            <a:xfrm flipH="1" flipV="1">
              <a:off x="3697276" y="5162922"/>
              <a:ext cx="661648" cy="664890"/>
            </a:xfrm>
            <a:custGeom>
              <a:avLst/>
              <a:gdLst>
                <a:gd name="connsiteX0" fmla="*/ 0 w 534098"/>
                <a:gd name="connsiteY0" fmla="*/ 0 h 536715"/>
                <a:gd name="connsiteX1" fmla="*/ 534098 w 534098"/>
                <a:gd name="connsiteY1" fmla="*/ 0 h 536715"/>
                <a:gd name="connsiteX2" fmla="*/ 10618 w 534098"/>
                <a:gd name="connsiteY2" fmla="*/ 536715 h 536715"/>
                <a:gd name="connsiteX3" fmla="*/ 0 w 534098"/>
                <a:gd name="connsiteY3" fmla="*/ 536715 h 536715"/>
              </a:gdLst>
              <a:ahLst/>
              <a:cxnLst>
                <a:cxn ang="0">
                  <a:pos x="connsiteX0" y="connsiteY0"/>
                </a:cxn>
                <a:cxn ang="0">
                  <a:pos x="connsiteX1" y="connsiteY1"/>
                </a:cxn>
                <a:cxn ang="0">
                  <a:pos x="connsiteX2" y="connsiteY2"/>
                </a:cxn>
                <a:cxn ang="0">
                  <a:pos x="connsiteX3" y="connsiteY3"/>
                </a:cxn>
              </a:cxnLst>
              <a:rect l="l" t="t" r="r" b="b"/>
              <a:pathLst>
                <a:path w="534098" h="536715">
                  <a:moveTo>
                    <a:pt x="0" y="0"/>
                  </a:moveTo>
                  <a:lnTo>
                    <a:pt x="534098" y="0"/>
                  </a:lnTo>
                  <a:lnTo>
                    <a:pt x="10618" y="536715"/>
                  </a:lnTo>
                  <a:lnTo>
                    <a:pt x="0" y="536715"/>
                  </a:lnTo>
                  <a:close/>
                </a:path>
              </a:pathLst>
            </a:custGeom>
            <a:gradFill flip="none" rotWithShape="1">
              <a:gsLst>
                <a:gs pos="64000">
                  <a:srgbClr val="01ACBE">
                    <a:alpha val="25000"/>
                  </a:srgbClr>
                </a:gs>
                <a:gs pos="36000">
                  <a:srgbClr val="01ACBE">
                    <a:alpha val="50000"/>
                  </a:srgbClr>
                </a:gs>
                <a:gs pos="0">
                  <a:srgbClr val="01ACBE">
                    <a:alpha val="60000"/>
                  </a:srgbClr>
                </a:gs>
                <a:gs pos="100000">
                  <a:srgbClr val="01ACBE">
                    <a:alpha val="0"/>
                  </a:srgbClr>
                </a:gs>
              </a:gsLst>
              <a:lin ang="16200000" scaled="1"/>
              <a:tileRect/>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4" name="平行四边形 13"/>
          <p:cNvSpPr/>
          <p:nvPr/>
        </p:nvSpPr>
        <p:spPr>
          <a:xfrm>
            <a:off x="1098668" y="4298449"/>
            <a:ext cx="1735912" cy="402443"/>
          </a:xfrm>
          <a:prstGeom prst="parallelogram">
            <a:avLst>
              <a:gd name="adj" fmla="val 97534"/>
            </a:avLst>
          </a:prstGeom>
          <a:gradFill flip="none" rotWithShape="1">
            <a:gsLst>
              <a:gs pos="100000">
                <a:srgbClr val="FFB850"/>
              </a:gs>
              <a:gs pos="0">
                <a:srgbClr val="FFCE85"/>
              </a:gs>
            </a:gsLst>
            <a:lin ang="5400000" scaled="1"/>
            <a:tileRect/>
          </a:gradFill>
          <a:ln w="25400">
            <a:gradFill flip="none" rotWithShape="1">
              <a:gsLst>
                <a:gs pos="0">
                  <a:srgbClr val="FFCD83"/>
                </a:gs>
                <a:gs pos="100000">
                  <a:srgbClr val="FFBB59"/>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平行四边形 14"/>
          <p:cNvSpPr/>
          <p:nvPr/>
        </p:nvSpPr>
        <p:spPr>
          <a:xfrm>
            <a:off x="1502040" y="4095449"/>
            <a:ext cx="1735912" cy="402443"/>
          </a:xfrm>
          <a:prstGeom prst="parallelogram">
            <a:avLst>
              <a:gd name="adj" fmla="val 97534"/>
            </a:avLst>
          </a:prstGeom>
          <a:gradFill flip="none" rotWithShape="1">
            <a:gsLst>
              <a:gs pos="0">
                <a:srgbClr val="01A9BB"/>
              </a:gs>
              <a:gs pos="100000">
                <a:srgbClr val="017581"/>
              </a:gs>
            </a:gsLst>
            <a:lin ang="5400000" scaled="1"/>
            <a:tileRect/>
          </a:gradFill>
          <a:ln w="25400">
            <a:gradFill>
              <a:gsLst>
                <a:gs pos="0">
                  <a:srgbClr val="01A9BB"/>
                </a:gs>
                <a:gs pos="100000">
                  <a:srgbClr val="01758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6" name="组合 15"/>
          <p:cNvGrpSpPr/>
          <p:nvPr/>
        </p:nvGrpSpPr>
        <p:grpSpPr>
          <a:xfrm>
            <a:off x="1492443" y="2997813"/>
            <a:ext cx="1357885" cy="1916159"/>
            <a:chOff x="1998189" y="3708061"/>
            <a:chExt cx="1810277" cy="2555471"/>
          </a:xfrm>
        </p:grpSpPr>
        <p:sp>
          <p:nvSpPr>
            <p:cNvPr id="17" name="任意多边形 16"/>
            <p:cNvSpPr/>
            <p:nvPr/>
          </p:nvSpPr>
          <p:spPr>
            <a:xfrm>
              <a:off x="1998189" y="3708061"/>
              <a:ext cx="1795647" cy="1994752"/>
            </a:xfrm>
            <a:custGeom>
              <a:avLst/>
              <a:gdLst>
                <a:gd name="connsiteX0" fmla="*/ 897881 w 1795647"/>
                <a:gd name="connsiteY0" fmla="*/ 0 h 1994752"/>
                <a:gd name="connsiteX1" fmla="*/ 1794085 w 1795647"/>
                <a:gd name="connsiteY1" fmla="*/ 896204 h 1994752"/>
                <a:gd name="connsiteX2" fmla="*/ 1795647 w 1795647"/>
                <a:gd name="connsiteY2" fmla="*/ 896204 h 1994752"/>
                <a:gd name="connsiteX3" fmla="*/ 1795647 w 1795647"/>
                <a:gd name="connsiteY3" fmla="*/ 896588 h 1994752"/>
                <a:gd name="connsiteX4" fmla="*/ 1795647 w 1795647"/>
                <a:gd name="connsiteY4" fmla="*/ 941923 h 1994752"/>
                <a:gd name="connsiteX5" fmla="*/ 1795647 w 1795647"/>
                <a:gd name="connsiteY5" fmla="*/ 1994752 h 1994752"/>
                <a:gd name="connsiteX6" fmla="*/ 0 w 1795647"/>
                <a:gd name="connsiteY6" fmla="*/ 1994752 h 1994752"/>
                <a:gd name="connsiteX7" fmla="*/ 0 w 1795647"/>
                <a:gd name="connsiteY7" fmla="*/ 941923 h 1994752"/>
                <a:gd name="connsiteX8" fmla="*/ 0 w 1795647"/>
                <a:gd name="connsiteY8" fmla="*/ 896588 h 1994752"/>
                <a:gd name="connsiteX9" fmla="*/ 0 w 1795647"/>
                <a:gd name="connsiteY9" fmla="*/ 896204 h 1994752"/>
                <a:gd name="connsiteX10" fmla="*/ 1675 w 1795647"/>
                <a:gd name="connsiteY10" fmla="*/ 896204 h 199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5647" h="1994752">
                  <a:moveTo>
                    <a:pt x="897881" y="0"/>
                  </a:moveTo>
                  <a:lnTo>
                    <a:pt x="1794085" y="896204"/>
                  </a:lnTo>
                  <a:lnTo>
                    <a:pt x="1795647" y="896204"/>
                  </a:lnTo>
                  <a:lnTo>
                    <a:pt x="1795647" y="896588"/>
                  </a:lnTo>
                  <a:lnTo>
                    <a:pt x="1795647" y="941923"/>
                  </a:lnTo>
                  <a:lnTo>
                    <a:pt x="1795647" y="1994752"/>
                  </a:lnTo>
                  <a:lnTo>
                    <a:pt x="0" y="1994752"/>
                  </a:lnTo>
                  <a:lnTo>
                    <a:pt x="0" y="941923"/>
                  </a:lnTo>
                  <a:lnTo>
                    <a:pt x="0" y="896588"/>
                  </a:lnTo>
                  <a:lnTo>
                    <a:pt x="0" y="896204"/>
                  </a:lnTo>
                  <a:lnTo>
                    <a:pt x="1675" y="896204"/>
                  </a:lnTo>
                  <a:close/>
                </a:path>
              </a:pathLst>
            </a:custGeom>
            <a:gradFill flip="none" rotWithShape="1">
              <a:gsLst>
                <a:gs pos="73000">
                  <a:srgbClr val="FFB850"/>
                </a:gs>
                <a:gs pos="47000">
                  <a:srgbClr val="FFC671"/>
                </a:gs>
                <a:gs pos="100000">
                  <a:srgbClr val="FF9801"/>
                </a:gs>
                <a:gs pos="0">
                  <a:srgbClr val="FFC671"/>
                </a:gs>
              </a:gsLst>
              <a:lin ang="5400000" scaled="1"/>
              <a:tileRect/>
            </a:gradFill>
            <a:ln w="25400">
              <a:gradFill>
                <a:gsLst>
                  <a:gs pos="0">
                    <a:srgbClr val="FFDFAF"/>
                  </a:gs>
                  <a:gs pos="100000">
                    <a:srgbClr val="FF9C0C"/>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 name="任意多边形 17"/>
            <p:cNvSpPr/>
            <p:nvPr/>
          </p:nvSpPr>
          <p:spPr>
            <a:xfrm flipH="1" flipV="1">
              <a:off x="3274368" y="5726817"/>
              <a:ext cx="534098" cy="536715"/>
            </a:xfrm>
            <a:custGeom>
              <a:avLst/>
              <a:gdLst>
                <a:gd name="connsiteX0" fmla="*/ 0 w 534098"/>
                <a:gd name="connsiteY0" fmla="*/ 0 h 536715"/>
                <a:gd name="connsiteX1" fmla="*/ 534098 w 534098"/>
                <a:gd name="connsiteY1" fmla="*/ 0 h 536715"/>
                <a:gd name="connsiteX2" fmla="*/ 10618 w 534098"/>
                <a:gd name="connsiteY2" fmla="*/ 536715 h 536715"/>
                <a:gd name="connsiteX3" fmla="*/ 0 w 534098"/>
                <a:gd name="connsiteY3" fmla="*/ 536715 h 536715"/>
              </a:gdLst>
              <a:ahLst/>
              <a:cxnLst>
                <a:cxn ang="0">
                  <a:pos x="connsiteX0" y="connsiteY0"/>
                </a:cxn>
                <a:cxn ang="0">
                  <a:pos x="connsiteX1" y="connsiteY1"/>
                </a:cxn>
                <a:cxn ang="0">
                  <a:pos x="connsiteX2" y="connsiteY2"/>
                </a:cxn>
                <a:cxn ang="0">
                  <a:pos x="connsiteX3" y="connsiteY3"/>
                </a:cxn>
              </a:cxnLst>
              <a:rect l="l" t="t" r="r" b="b"/>
              <a:pathLst>
                <a:path w="534098" h="536715">
                  <a:moveTo>
                    <a:pt x="0" y="0"/>
                  </a:moveTo>
                  <a:lnTo>
                    <a:pt x="534098" y="0"/>
                  </a:lnTo>
                  <a:lnTo>
                    <a:pt x="10618" y="536715"/>
                  </a:lnTo>
                  <a:lnTo>
                    <a:pt x="0" y="536715"/>
                  </a:lnTo>
                  <a:close/>
                </a:path>
              </a:pathLst>
            </a:custGeom>
            <a:gradFill flip="none" rotWithShape="1">
              <a:gsLst>
                <a:gs pos="64000">
                  <a:srgbClr val="FFB446">
                    <a:alpha val="20000"/>
                  </a:srgbClr>
                </a:gs>
                <a:gs pos="42000">
                  <a:srgbClr val="FFB446">
                    <a:alpha val="40000"/>
                  </a:srgbClr>
                </a:gs>
                <a:gs pos="0">
                  <a:srgbClr val="FFB446">
                    <a:alpha val="55000"/>
                  </a:srgbClr>
                </a:gs>
                <a:gs pos="100000">
                  <a:srgbClr val="FFB446">
                    <a:alpha val="0"/>
                  </a:srgbClr>
                </a:gs>
              </a:gsLst>
              <a:lin ang="16200000" scaled="1"/>
              <a:tileRect/>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9" name="文本框 38"/>
          <p:cNvSpPr txBox="1"/>
          <p:nvPr/>
        </p:nvSpPr>
        <p:spPr>
          <a:xfrm>
            <a:off x="2118194" y="2469246"/>
            <a:ext cx="920389" cy="646331"/>
          </a:xfrm>
          <a:prstGeom prst="rect">
            <a:avLst/>
          </a:prstGeom>
          <a:noFill/>
          <a:effectLst>
            <a:innerShdw blurRad="63500" dist="50800" dir="16200000">
              <a:prstClr val="black">
                <a:alpha val="50000"/>
              </a:prstClr>
            </a:innerShdw>
          </a:effectLst>
        </p:spPr>
        <p:txBody>
          <a:bodyPr wrap="square" rtlCol="0">
            <a:spAutoFit/>
          </a:bodyPr>
          <a:lstStyle/>
          <a:p>
            <a:pPr algn="ctr"/>
            <a:r>
              <a:rPr lang="en-US" altLang="zh-CN" sz="3600" dirty="0">
                <a:solidFill>
                  <a:prstClr val="white"/>
                </a:solidFill>
                <a:effectLst>
                  <a:innerShdw blurRad="63500" dist="63500" dir="13200000">
                    <a:prstClr val="black">
                      <a:alpha val="50000"/>
                    </a:prstClr>
                  </a:innerShdw>
                </a:effectLst>
                <a:latin typeface="Impact" panose="020B0806030902050204" pitchFamily="34" charset="0"/>
                <a:ea typeface="Hiragino Sans GB W6" panose="020B0600000000000000" pitchFamily="34" charset="-122"/>
              </a:rPr>
              <a:t>02</a:t>
            </a:r>
            <a:endParaRPr lang="zh-CN" altLang="en-US" sz="3600" dirty="0">
              <a:solidFill>
                <a:prstClr val="white"/>
              </a:solidFill>
              <a:effectLst>
                <a:innerShdw blurRad="63500" dist="63500" dir="13200000">
                  <a:prstClr val="black">
                    <a:alpha val="50000"/>
                  </a:prstClr>
                </a:innerShdw>
              </a:effectLst>
              <a:latin typeface="Impact" panose="020B0806030902050204" pitchFamily="34" charset="0"/>
              <a:ea typeface="Hiragino Sans GB W6" panose="020B0600000000000000" pitchFamily="34" charset="-122"/>
            </a:endParaRPr>
          </a:p>
        </p:txBody>
      </p:sp>
      <p:sp>
        <p:nvSpPr>
          <p:cNvPr id="20" name="文本框 3"/>
          <p:cNvSpPr txBox="1"/>
          <p:nvPr/>
        </p:nvSpPr>
        <p:spPr>
          <a:xfrm>
            <a:off x="2163654" y="2927215"/>
            <a:ext cx="830939" cy="276999"/>
          </a:xfrm>
          <a:prstGeom prst="rect">
            <a:avLst/>
          </a:prstGeom>
          <a:noFill/>
        </p:spPr>
        <p:txBody>
          <a:bodyPr wrap="square" rtlCol="0">
            <a:spAutoFit/>
          </a:bodyPr>
          <a:lstStyle/>
          <a:p>
            <a:pPr algn="ctr"/>
            <a:r>
              <a:rPr lang="en-US" altLang="zh-CN"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rPr>
              <a:t>STEP</a:t>
            </a:r>
            <a:endParaRPr lang="zh-CN" altLang="en-US"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endParaRPr>
          </a:p>
        </p:txBody>
      </p:sp>
      <p:grpSp>
        <p:nvGrpSpPr>
          <p:cNvPr id="21" name="组合 20"/>
          <p:cNvGrpSpPr/>
          <p:nvPr/>
        </p:nvGrpSpPr>
        <p:grpSpPr>
          <a:xfrm>
            <a:off x="1699988" y="3184874"/>
            <a:ext cx="920389" cy="731701"/>
            <a:chOff x="2640639" y="3716907"/>
            <a:chExt cx="1227025" cy="975828"/>
          </a:xfrm>
        </p:grpSpPr>
        <p:sp>
          <p:nvSpPr>
            <p:cNvPr id="22" name="文本框 1"/>
            <p:cNvSpPr txBox="1"/>
            <p:nvPr/>
          </p:nvSpPr>
          <p:spPr>
            <a:xfrm>
              <a:off x="2640639" y="3716907"/>
              <a:ext cx="1227025" cy="861975"/>
            </a:xfrm>
            <a:prstGeom prst="rect">
              <a:avLst/>
            </a:prstGeom>
            <a:noFill/>
            <a:effectLst>
              <a:innerShdw blurRad="63500" dist="50800" dir="16200000">
                <a:prstClr val="black">
                  <a:alpha val="50000"/>
                </a:prstClr>
              </a:innerShdw>
            </a:effectLst>
          </p:spPr>
          <p:txBody>
            <a:bodyPr wrap="square" rtlCol="0">
              <a:spAutoFit/>
            </a:bodyPr>
            <a:lstStyle/>
            <a:p>
              <a:pPr algn="ctr"/>
              <a:r>
                <a:rPr lang="en-US" altLang="zh-CN" sz="3600" dirty="0">
                  <a:solidFill>
                    <a:prstClr val="white"/>
                  </a:solidFill>
                  <a:effectLst>
                    <a:innerShdw blurRad="63500" dist="63500" dir="13200000">
                      <a:prstClr val="black">
                        <a:alpha val="50000"/>
                      </a:prstClr>
                    </a:innerShdw>
                  </a:effectLst>
                  <a:latin typeface="Impact" panose="020B0806030902050204" pitchFamily="34" charset="0"/>
                  <a:ea typeface="Hiragino Sans GB W6" panose="020B0600000000000000" pitchFamily="34" charset="-122"/>
                </a:rPr>
                <a:t>01</a:t>
              </a:r>
              <a:endParaRPr lang="zh-CN" altLang="en-US" sz="3600" dirty="0">
                <a:solidFill>
                  <a:prstClr val="white"/>
                </a:solidFill>
                <a:effectLst>
                  <a:innerShdw blurRad="63500" dist="63500" dir="13200000">
                    <a:prstClr val="black">
                      <a:alpha val="50000"/>
                    </a:prstClr>
                  </a:innerShdw>
                </a:effectLst>
                <a:latin typeface="Impact" panose="020B0806030902050204" pitchFamily="34" charset="0"/>
                <a:ea typeface="Hiragino Sans GB W6" panose="020B0600000000000000" pitchFamily="34" charset="-122"/>
              </a:endParaRPr>
            </a:p>
          </p:txBody>
        </p:sp>
        <p:sp>
          <p:nvSpPr>
            <p:cNvPr id="23" name="文本框 40"/>
            <p:cNvSpPr txBox="1"/>
            <p:nvPr/>
          </p:nvSpPr>
          <p:spPr>
            <a:xfrm>
              <a:off x="2729023" y="4323317"/>
              <a:ext cx="1107774" cy="369418"/>
            </a:xfrm>
            <a:prstGeom prst="rect">
              <a:avLst/>
            </a:prstGeom>
            <a:noFill/>
          </p:spPr>
          <p:txBody>
            <a:bodyPr wrap="square" rtlCol="0">
              <a:spAutoFit/>
            </a:bodyPr>
            <a:lstStyle/>
            <a:p>
              <a:pPr algn="ctr"/>
              <a:r>
                <a:rPr lang="en-US" altLang="zh-CN"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rPr>
                <a:t>STEP</a:t>
              </a:r>
              <a:endParaRPr lang="zh-CN" altLang="en-US"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endParaRPr>
            </a:p>
          </p:txBody>
        </p:sp>
      </p:grpSp>
      <p:grpSp>
        <p:nvGrpSpPr>
          <p:cNvPr id="24" name="组合 23"/>
          <p:cNvGrpSpPr/>
          <p:nvPr/>
        </p:nvGrpSpPr>
        <p:grpSpPr>
          <a:xfrm>
            <a:off x="2518235" y="1829892"/>
            <a:ext cx="920389" cy="731701"/>
            <a:chOff x="2640639" y="3716907"/>
            <a:chExt cx="1227025" cy="975828"/>
          </a:xfrm>
        </p:grpSpPr>
        <p:sp>
          <p:nvSpPr>
            <p:cNvPr id="25" name="文本框 44"/>
            <p:cNvSpPr txBox="1"/>
            <p:nvPr/>
          </p:nvSpPr>
          <p:spPr>
            <a:xfrm>
              <a:off x="2640639" y="3716907"/>
              <a:ext cx="1227025" cy="861975"/>
            </a:xfrm>
            <a:prstGeom prst="rect">
              <a:avLst/>
            </a:prstGeom>
            <a:noFill/>
            <a:effectLst>
              <a:innerShdw blurRad="63500" dist="50800" dir="16200000">
                <a:prstClr val="black">
                  <a:alpha val="50000"/>
                </a:prstClr>
              </a:innerShdw>
            </a:effectLst>
          </p:spPr>
          <p:txBody>
            <a:bodyPr wrap="square" rtlCol="0">
              <a:spAutoFit/>
            </a:bodyPr>
            <a:lstStyle/>
            <a:p>
              <a:pPr algn="ctr"/>
              <a:r>
                <a:rPr lang="en-US" altLang="zh-CN" sz="3600" dirty="0">
                  <a:solidFill>
                    <a:prstClr val="white"/>
                  </a:solidFill>
                  <a:effectLst>
                    <a:innerShdw blurRad="63500" dist="63500" dir="13200000">
                      <a:prstClr val="black">
                        <a:alpha val="50000"/>
                      </a:prstClr>
                    </a:innerShdw>
                  </a:effectLst>
                  <a:latin typeface="Impact" panose="020B0806030902050204" pitchFamily="34" charset="0"/>
                  <a:ea typeface="Hiragino Sans GB W6" panose="020B0600000000000000" pitchFamily="34" charset="-122"/>
                </a:rPr>
                <a:t>03</a:t>
              </a:r>
              <a:endParaRPr lang="zh-CN" altLang="en-US" sz="3600" dirty="0">
                <a:solidFill>
                  <a:prstClr val="white"/>
                </a:solidFill>
                <a:effectLst>
                  <a:innerShdw blurRad="63500" dist="63500" dir="13200000">
                    <a:prstClr val="black">
                      <a:alpha val="50000"/>
                    </a:prstClr>
                  </a:innerShdw>
                </a:effectLst>
                <a:latin typeface="Impact" panose="020B0806030902050204" pitchFamily="34" charset="0"/>
                <a:ea typeface="Hiragino Sans GB W6" panose="020B0600000000000000" pitchFamily="34" charset="-122"/>
              </a:endParaRPr>
            </a:p>
          </p:txBody>
        </p:sp>
        <p:sp>
          <p:nvSpPr>
            <p:cNvPr id="26" name="文本框 45"/>
            <p:cNvSpPr txBox="1"/>
            <p:nvPr/>
          </p:nvSpPr>
          <p:spPr>
            <a:xfrm>
              <a:off x="2729023" y="4323317"/>
              <a:ext cx="1107774" cy="369418"/>
            </a:xfrm>
            <a:prstGeom prst="rect">
              <a:avLst/>
            </a:prstGeom>
            <a:noFill/>
          </p:spPr>
          <p:txBody>
            <a:bodyPr wrap="square" rtlCol="0">
              <a:spAutoFit/>
            </a:bodyPr>
            <a:lstStyle/>
            <a:p>
              <a:pPr algn="ctr"/>
              <a:r>
                <a:rPr lang="en-US" altLang="zh-CN"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rPr>
                <a:t>STEP</a:t>
              </a:r>
              <a:endParaRPr lang="zh-CN" altLang="en-US"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endParaRPr>
            </a:p>
          </p:txBody>
        </p:sp>
      </p:grpSp>
      <p:grpSp>
        <p:nvGrpSpPr>
          <p:cNvPr id="27" name="组合 26"/>
          <p:cNvGrpSpPr/>
          <p:nvPr/>
        </p:nvGrpSpPr>
        <p:grpSpPr>
          <a:xfrm>
            <a:off x="2918337" y="1139396"/>
            <a:ext cx="920389" cy="731701"/>
            <a:chOff x="2640639" y="3716907"/>
            <a:chExt cx="1227025" cy="975828"/>
          </a:xfrm>
        </p:grpSpPr>
        <p:sp>
          <p:nvSpPr>
            <p:cNvPr id="28" name="文本框 60"/>
            <p:cNvSpPr txBox="1"/>
            <p:nvPr/>
          </p:nvSpPr>
          <p:spPr>
            <a:xfrm>
              <a:off x="2640639" y="3716907"/>
              <a:ext cx="1227025" cy="861975"/>
            </a:xfrm>
            <a:prstGeom prst="rect">
              <a:avLst/>
            </a:prstGeom>
            <a:noFill/>
            <a:effectLst>
              <a:innerShdw blurRad="63500" dist="50800">
                <a:prstClr val="black">
                  <a:alpha val="50000"/>
                </a:prstClr>
              </a:innerShdw>
            </a:effectLst>
          </p:spPr>
          <p:txBody>
            <a:bodyPr wrap="square" rtlCol="0">
              <a:spAutoFit/>
            </a:bodyPr>
            <a:lstStyle/>
            <a:p>
              <a:pPr algn="ctr"/>
              <a:r>
                <a:rPr lang="en-US" altLang="zh-CN" sz="3600" dirty="0">
                  <a:solidFill>
                    <a:prstClr val="white"/>
                  </a:solidFill>
                  <a:effectLst>
                    <a:innerShdw blurRad="63500" dist="50800" dir="18900000">
                      <a:prstClr val="black">
                        <a:alpha val="50000"/>
                      </a:prstClr>
                    </a:innerShdw>
                  </a:effectLst>
                  <a:latin typeface="Impact" panose="020B0806030902050204" pitchFamily="34" charset="0"/>
                  <a:ea typeface="Hiragino Sans GB W6" panose="020B0600000000000000" pitchFamily="34" charset="-122"/>
                </a:rPr>
                <a:t>04</a:t>
              </a:r>
              <a:endParaRPr lang="zh-CN" altLang="en-US" sz="3600" dirty="0">
                <a:solidFill>
                  <a:prstClr val="white"/>
                </a:solidFill>
                <a:effectLst>
                  <a:innerShdw blurRad="63500" dist="50800" dir="18900000">
                    <a:prstClr val="black">
                      <a:alpha val="50000"/>
                    </a:prstClr>
                  </a:innerShdw>
                </a:effectLst>
                <a:latin typeface="Impact" panose="020B0806030902050204" pitchFamily="34" charset="0"/>
                <a:ea typeface="Hiragino Sans GB W6" panose="020B0600000000000000" pitchFamily="34" charset="-122"/>
              </a:endParaRPr>
            </a:p>
          </p:txBody>
        </p:sp>
        <p:sp>
          <p:nvSpPr>
            <p:cNvPr id="29" name="文本框 61"/>
            <p:cNvSpPr txBox="1"/>
            <p:nvPr/>
          </p:nvSpPr>
          <p:spPr>
            <a:xfrm>
              <a:off x="2729023" y="4323317"/>
              <a:ext cx="1107774" cy="369418"/>
            </a:xfrm>
            <a:prstGeom prst="rect">
              <a:avLst/>
            </a:prstGeom>
            <a:noFill/>
          </p:spPr>
          <p:txBody>
            <a:bodyPr wrap="square" rtlCol="0">
              <a:spAutoFit/>
            </a:bodyPr>
            <a:lstStyle/>
            <a:p>
              <a:pPr algn="ctr"/>
              <a:r>
                <a:rPr lang="en-US" altLang="zh-CN"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rPr>
                <a:t>STEP</a:t>
              </a:r>
              <a:endParaRPr lang="zh-CN" altLang="en-US" sz="1200" dirty="0">
                <a:solidFill>
                  <a:prstClr val="white">
                    <a:lumMod val="95000"/>
                  </a:prstClr>
                </a:solidFill>
                <a:latin typeface="DokChampa" panose="020B0604020202020204" pitchFamily="34" charset="-34"/>
                <a:ea typeface="造字工房文研（非商用）常规体" pitchFamily="50" charset="-122"/>
                <a:cs typeface="DokChampa" panose="020B0604020202020204" pitchFamily="34" charset="-34"/>
              </a:endParaRPr>
            </a:p>
          </p:txBody>
        </p:sp>
      </p:grpSp>
      <p:sp>
        <p:nvSpPr>
          <p:cNvPr id="30" name="文本框 69"/>
          <p:cNvSpPr txBox="1"/>
          <p:nvPr/>
        </p:nvSpPr>
        <p:spPr>
          <a:xfrm>
            <a:off x="4843408" y="3706500"/>
            <a:ext cx="581017" cy="461665"/>
          </a:xfrm>
          <a:prstGeom prst="rect">
            <a:avLst/>
          </a:prstGeom>
          <a:noFill/>
        </p:spPr>
        <p:txBody>
          <a:bodyPr wrap="square" rtlCol="0">
            <a:spAutoFit/>
          </a:bodyPr>
          <a:lstStyle/>
          <a:p>
            <a:pPr algn="ctr"/>
            <a:r>
              <a:rPr lang="zh-CN" altLang="en-US" sz="1200" dirty="0">
                <a:solidFill>
                  <a:srgbClr val="FFB850"/>
                </a:solidFill>
                <a:latin typeface="时尚中黑简体" panose="01010104010101010101" pitchFamily="2" charset="-122"/>
                <a:ea typeface="时尚中黑简体" panose="01010104010101010101" pitchFamily="2" charset="-122"/>
              </a:rPr>
              <a:t>添加标题</a:t>
            </a:r>
          </a:p>
        </p:txBody>
      </p:sp>
      <p:cxnSp>
        <p:nvCxnSpPr>
          <p:cNvPr id="31" name="直接连接符 30"/>
          <p:cNvCxnSpPr/>
          <p:nvPr/>
        </p:nvCxnSpPr>
        <p:spPr>
          <a:xfrm>
            <a:off x="5368041" y="3765309"/>
            <a:ext cx="0" cy="337715"/>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文本框 73"/>
          <p:cNvSpPr txBox="1"/>
          <p:nvPr/>
        </p:nvSpPr>
        <p:spPr>
          <a:xfrm>
            <a:off x="4835989" y="3036956"/>
            <a:ext cx="581017" cy="461665"/>
          </a:xfrm>
          <a:prstGeom prst="rect">
            <a:avLst/>
          </a:prstGeom>
          <a:noFill/>
        </p:spPr>
        <p:txBody>
          <a:bodyPr wrap="square" rtlCol="0">
            <a:spAutoFit/>
          </a:bodyPr>
          <a:lstStyle/>
          <a:p>
            <a:pPr algn="ctr"/>
            <a:r>
              <a:rPr lang="zh-CN" altLang="en-US" sz="1200" dirty="0">
                <a:solidFill>
                  <a:srgbClr val="01ACBE"/>
                </a:solidFill>
                <a:latin typeface="时尚中黑简体" panose="01010104010101010101" pitchFamily="2" charset="-122"/>
                <a:ea typeface="时尚中黑简体" panose="01010104010101010101" pitchFamily="2" charset="-122"/>
              </a:rPr>
              <a:t>添加标题</a:t>
            </a:r>
          </a:p>
        </p:txBody>
      </p:sp>
      <p:cxnSp>
        <p:nvCxnSpPr>
          <p:cNvPr id="33" name="直接连接符 32"/>
          <p:cNvCxnSpPr/>
          <p:nvPr/>
        </p:nvCxnSpPr>
        <p:spPr>
          <a:xfrm>
            <a:off x="5360622" y="3092146"/>
            <a:ext cx="0" cy="337715"/>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文本框 74"/>
          <p:cNvSpPr txBox="1"/>
          <p:nvPr/>
        </p:nvSpPr>
        <p:spPr>
          <a:xfrm>
            <a:off x="4846086" y="2311755"/>
            <a:ext cx="581017" cy="461665"/>
          </a:xfrm>
          <a:prstGeom prst="rect">
            <a:avLst/>
          </a:prstGeom>
          <a:noFill/>
        </p:spPr>
        <p:txBody>
          <a:bodyPr wrap="square" rtlCol="0">
            <a:spAutoFit/>
          </a:bodyPr>
          <a:lstStyle/>
          <a:p>
            <a:pPr algn="ctr"/>
            <a:r>
              <a:rPr lang="zh-CN" altLang="en-US" sz="1200" dirty="0">
                <a:solidFill>
                  <a:srgbClr val="E87071"/>
                </a:solidFill>
                <a:latin typeface="时尚中黑简体" panose="01010104010101010101" pitchFamily="2" charset="-122"/>
                <a:ea typeface="时尚中黑简体" panose="01010104010101010101" pitchFamily="2" charset="-122"/>
              </a:rPr>
              <a:t>添加标题</a:t>
            </a:r>
          </a:p>
        </p:txBody>
      </p:sp>
      <p:cxnSp>
        <p:nvCxnSpPr>
          <p:cNvPr id="35" name="直接连接符 34"/>
          <p:cNvCxnSpPr/>
          <p:nvPr/>
        </p:nvCxnSpPr>
        <p:spPr>
          <a:xfrm>
            <a:off x="5370719" y="2380744"/>
            <a:ext cx="0" cy="337715"/>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文本框 75"/>
          <p:cNvSpPr txBox="1"/>
          <p:nvPr/>
        </p:nvSpPr>
        <p:spPr>
          <a:xfrm>
            <a:off x="4843121" y="1655297"/>
            <a:ext cx="554176" cy="461665"/>
          </a:xfrm>
          <a:prstGeom prst="rect">
            <a:avLst/>
          </a:prstGeom>
          <a:noFill/>
        </p:spPr>
        <p:txBody>
          <a:bodyPr wrap="square" rtlCol="0">
            <a:spAutoFit/>
          </a:bodyPr>
          <a:lstStyle/>
          <a:p>
            <a:pPr algn="ctr"/>
            <a:r>
              <a:rPr lang="zh-CN" altLang="en-US" sz="1200" dirty="0">
                <a:solidFill>
                  <a:srgbClr val="663A77"/>
                </a:solidFill>
                <a:latin typeface="时尚中黑简体" panose="01010104010101010101" pitchFamily="2" charset="-122"/>
                <a:ea typeface="时尚中黑简体" panose="01010104010101010101" pitchFamily="2" charset="-122"/>
              </a:rPr>
              <a:t>添加标题</a:t>
            </a:r>
          </a:p>
        </p:txBody>
      </p:sp>
      <p:cxnSp>
        <p:nvCxnSpPr>
          <p:cNvPr id="37" name="直接连接符 36"/>
          <p:cNvCxnSpPr/>
          <p:nvPr/>
        </p:nvCxnSpPr>
        <p:spPr>
          <a:xfrm>
            <a:off x="5356323" y="1716329"/>
            <a:ext cx="0" cy="337715"/>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260447" y="3025938"/>
            <a:ext cx="627617" cy="416136"/>
            <a:chOff x="4355220" y="4051918"/>
            <a:chExt cx="836714" cy="554976"/>
          </a:xfrm>
        </p:grpSpPr>
        <p:sp>
          <p:nvSpPr>
            <p:cNvPr id="39" name="任意多边形 38"/>
            <p:cNvSpPr/>
            <p:nvPr/>
          </p:nvSpPr>
          <p:spPr>
            <a:xfrm>
              <a:off x="4355220" y="4051918"/>
              <a:ext cx="836714" cy="554976"/>
            </a:xfrm>
            <a:custGeom>
              <a:avLst/>
              <a:gdLst>
                <a:gd name="connsiteX0" fmla="*/ 685611 w 1025811"/>
                <a:gd name="connsiteY0" fmla="*/ 0 h 680400"/>
                <a:gd name="connsiteX1" fmla="*/ 1025811 w 1025811"/>
                <a:gd name="connsiteY1" fmla="*/ 340200 h 680400"/>
                <a:gd name="connsiteX2" fmla="*/ 685611 w 1025811"/>
                <a:gd name="connsiteY2" fmla="*/ 680400 h 680400"/>
                <a:gd name="connsiteX3" fmla="*/ 678786 w 1025811"/>
                <a:gd name="connsiteY3" fmla="*/ 679712 h 680400"/>
                <a:gd name="connsiteX4" fmla="*/ 678786 w 1025811"/>
                <a:gd name="connsiteY4" fmla="*/ 680400 h 680400"/>
                <a:gd name="connsiteX5" fmla="*/ 0 w 1025811"/>
                <a:gd name="connsiteY5" fmla="*/ 680400 h 680400"/>
                <a:gd name="connsiteX6" fmla="*/ 0 w 1025811"/>
                <a:gd name="connsiteY6" fmla="*/ 1614 h 680400"/>
                <a:gd name="connsiteX7" fmla="*/ 669601 w 1025811"/>
                <a:gd name="connsiteY7" fmla="*/ 1614 h 68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5811" h="680400">
                  <a:moveTo>
                    <a:pt x="685611" y="0"/>
                  </a:moveTo>
                  <a:cubicBezTo>
                    <a:pt x="873498" y="0"/>
                    <a:pt x="1025811" y="152313"/>
                    <a:pt x="1025811" y="340200"/>
                  </a:cubicBezTo>
                  <a:cubicBezTo>
                    <a:pt x="1025811" y="528087"/>
                    <a:pt x="873498" y="680400"/>
                    <a:pt x="685611" y="680400"/>
                  </a:cubicBezTo>
                  <a:lnTo>
                    <a:pt x="678786" y="679712"/>
                  </a:lnTo>
                  <a:lnTo>
                    <a:pt x="678786" y="680400"/>
                  </a:lnTo>
                  <a:lnTo>
                    <a:pt x="0" y="680400"/>
                  </a:lnTo>
                  <a:lnTo>
                    <a:pt x="0" y="1614"/>
                  </a:lnTo>
                  <a:lnTo>
                    <a:pt x="669601" y="1614"/>
                  </a:lnTo>
                  <a:close/>
                </a:path>
              </a:pathLst>
            </a:custGeom>
            <a:gradFill>
              <a:gsLst>
                <a:gs pos="44000">
                  <a:srgbClr val="01ACBE"/>
                </a:gs>
                <a:gs pos="20000">
                  <a:srgbClr val="0194A3"/>
                </a:gs>
                <a:gs pos="100000">
                  <a:srgbClr val="01CFE5"/>
                </a:gs>
                <a:gs pos="0">
                  <a:srgbClr val="01808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0" name="任意多边形 39"/>
            <p:cNvSpPr/>
            <p:nvPr/>
          </p:nvSpPr>
          <p:spPr>
            <a:xfrm>
              <a:off x="4949778" y="4221653"/>
              <a:ext cx="128674" cy="201577"/>
            </a:xfrm>
            <a:custGeom>
              <a:avLst/>
              <a:gdLst>
                <a:gd name="connsiteX0" fmla="*/ 0 w 298365"/>
                <a:gd name="connsiteY0" fmla="*/ 0 h 596731"/>
                <a:gd name="connsiteX1" fmla="*/ 298365 w 298365"/>
                <a:gd name="connsiteY1" fmla="*/ 298366 h 596731"/>
                <a:gd name="connsiteX2" fmla="*/ 0 w 298365"/>
                <a:gd name="connsiteY2" fmla="*/ 596731 h 596731"/>
                <a:gd name="connsiteX3" fmla="*/ 0 w 298365"/>
                <a:gd name="connsiteY3" fmla="*/ 478802 h 596731"/>
                <a:gd name="connsiteX4" fmla="*/ 180436 w 298365"/>
                <a:gd name="connsiteY4" fmla="*/ 298366 h 596731"/>
                <a:gd name="connsiteX5" fmla="*/ 0 w 298365"/>
                <a:gd name="connsiteY5" fmla="*/ 117930 h 59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365" h="596731">
                  <a:moveTo>
                    <a:pt x="0" y="0"/>
                  </a:moveTo>
                  <a:lnTo>
                    <a:pt x="298365" y="298366"/>
                  </a:lnTo>
                  <a:lnTo>
                    <a:pt x="0" y="596731"/>
                  </a:lnTo>
                  <a:lnTo>
                    <a:pt x="0" y="478802"/>
                  </a:lnTo>
                  <a:lnTo>
                    <a:pt x="180436" y="298366"/>
                  </a:lnTo>
                  <a:lnTo>
                    <a:pt x="0" y="1179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41" name="组合 40"/>
            <p:cNvGrpSpPr/>
            <p:nvPr/>
          </p:nvGrpSpPr>
          <p:grpSpPr>
            <a:xfrm>
              <a:off x="4529444" y="4140408"/>
              <a:ext cx="323135" cy="334675"/>
              <a:chOff x="9450388" y="2662238"/>
              <a:chExt cx="133350" cy="138112"/>
            </a:xfrm>
            <a:solidFill>
              <a:schemeClr val="bg1"/>
            </a:solidFill>
          </p:grpSpPr>
          <p:sp>
            <p:nvSpPr>
              <p:cNvPr id="4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47" name="组合 46"/>
          <p:cNvGrpSpPr/>
          <p:nvPr/>
        </p:nvGrpSpPr>
        <p:grpSpPr>
          <a:xfrm>
            <a:off x="2852523" y="3718190"/>
            <a:ext cx="627617" cy="416136"/>
            <a:chOff x="3811393" y="4975134"/>
            <a:chExt cx="836714" cy="554976"/>
          </a:xfrm>
        </p:grpSpPr>
        <p:sp>
          <p:nvSpPr>
            <p:cNvPr id="48" name="任意多边形 47"/>
            <p:cNvSpPr/>
            <p:nvPr/>
          </p:nvSpPr>
          <p:spPr>
            <a:xfrm>
              <a:off x="3811393" y="4975134"/>
              <a:ext cx="836714" cy="554976"/>
            </a:xfrm>
            <a:custGeom>
              <a:avLst/>
              <a:gdLst>
                <a:gd name="connsiteX0" fmla="*/ 685611 w 1025811"/>
                <a:gd name="connsiteY0" fmla="*/ 0 h 680400"/>
                <a:gd name="connsiteX1" fmla="*/ 1025811 w 1025811"/>
                <a:gd name="connsiteY1" fmla="*/ 340200 h 680400"/>
                <a:gd name="connsiteX2" fmla="*/ 685611 w 1025811"/>
                <a:gd name="connsiteY2" fmla="*/ 680400 h 680400"/>
                <a:gd name="connsiteX3" fmla="*/ 678786 w 1025811"/>
                <a:gd name="connsiteY3" fmla="*/ 679712 h 680400"/>
                <a:gd name="connsiteX4" fmla="*/ 678786 w 1025811"/>
                <a:gd name="connsiteY4" fmla="*/ 680400 h 680400"/>
                <a:gd name="connsiteX5" fmla="*/ 0 w 1025811"/>
                <a:gd name="connsiteY5" fmla="*/ 680400 h 680400"/>
                <a:gd name="connsiteX6" fmla="*/ 0 w 1025811"/>
                <a:gd name="connsiteY6" fmla="*/ 1614 h 680400"/>
                <a:gd name="connsiteX7" fmla="*/ 669601 w 1025811"/>
                <a:gd name="connsiteY7" fmla="*/ 1614 h 68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5811" h="680400">
                  <a:moveTo>
                    <a:pt x="685611" y="0"/>
                  </a:moveTo>
                  <a:cubicBezTo>
                    <a:pt x="873498" y="0"/>
                    <a:pt x="1025811" y="152313"/>
                    <a:pt x="1025811" y="340200"/>
                  </a:cubicBezTo>
                  <a:cubicBezTo>
                    <a:pt x="1025811" y="528087"/>
                    <a:pt x="873498" y="680400"/>
                    <a:pt x="685611" y="680400"/>
                  </a:cubicBezTo>
                  <a:lnTo>
                    <a:pt x="678786" y="679712"/>
                  </a:lnTo>
                  <a:lnTo>
                    <a:pt x="678786" y="680400"/>
                  </a:lnTo>
                  <a:lnTo>
                    <a:pt x="0" y="680400"/>
                  </a:lnTo>
                  <a:lnTo>
                    <a:pt x="0" y="1614"/>
                  </a:lnTo>
                  <a:lnTo>
                    <a:pt x="669601" y="1614"/>
                  </a:lnTo>
                  <a:close/>
                </a:path>
              </a:pathLst>
            </a:custGeom>
            <a:gradFill flip="none" rotWithShape="1">
              <a:gsLst>
                <a:gs pos="59000">
                  <a:srgbClr val="FFB446"/>
                </a:gs>
                <a:gs pos="32000">
                  <a:srgbClr val="FFB446"/>
                </a:gs>
                <a:gs pos="100000">
                  <a:srgbClr val="FFDFAF"/>
                </a:gs>
                <a:gs pos="0">
                  <a:srgbClr val="FF9F1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9" name="任意多边形 48"/>
            <p:cNvSpPr/>
            <p:nvPr/>
          </p:nvSpPr>
          <p:spPr>
            <a:xfrm>
              <a:off x="4396426" y="5142826"/>
              <a:ext cx="128674" cy="201577"/>
            </a:xfrm>
            <a:custGeom>
              <a:avLst/>
              <a:gdLst>
                <a:gd name="connsiteX0" fmla="*/ 0 w 298365"/>
                <a:gd name="connsiteY0" fmla="*/ 0 h 596731"/>
                <a:gd name="connsiteX1" fmla="*/ 298365 w 298365"/>
                <a:gd name="connsiteY1" fmla="*/ 298366 h 596731"/>
                <a:gd name="connsiteX2" fmla="*/ 0 w 298365"/>
                <a:gd name="connsiteY2" fmla="*/ 596731 h 596731"/>
                <a:gd name="connsiteX3" fmla="*/ 0 w 298365"/>
                <a:gd name="connsiteY3" fmla="*/ 478802 h 596731"/>
                <a:gd name="connsiteX4" fmla="*/ 180436 w 298365"/>
                <a:gd name="connsiteY4" fmla="*/ 298366 h 596731"/>
                <a:gd name="connsiteX5" fmla="*/ 0 w 298365"/>
                <a:gd name="connsiteY5" fmla="*/ 117930 h 59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365" h="596731">
                  <a:moveTo>
                    <a:pt x="0" y="0"/>
                  </a:moveTo>
                  <a:lnTo>
                    <a:pt x="298365" y="298366"/>
                  </a:lnTo>
                  <a:lnTo>
                    <a:pt x="0" y="596731"/>
                  </a:lnTo>
                  <a:lnTo>
                    <a:pt x="0" y="478802"/>
                  </a:lnTo>
                  <a:lnTo>
                    <a:pt x="180436" y="298366"/>
                  </a:lnTo>
                  <a:lnTo>
                    <a:pt x="0" y="1179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0" name="Group 4"/>
            <p:cNvGrpSpPr>
              <a:grpSpLocks noChangeAspect="1"/>
            </p:cNvGrpSpPr>
            <p:nvPr/>
          </p:nvGrpSpPr>
          <p:grpSpPr bwMode="auto">
            <a:xfrm>
              <a:off x="3975285" y="5118247"/>
              <a:ext cx="340186" cy="263050"/>
              <a:chOff x="3494" y="1896"/>
              <a:chExt cx="688" cy="532"/>
            </a:xfrm>
            <a:solidFill>
              <a:schemeClr val="bg1"/>
            </a:solidFill>
          </p:grpSpPr>
          <p:sp>
            <p:nvSpPr>
              <p:cNvPr id="51"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3"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4" name="组合 53"/>
          <p:cNvGrpSpPr/>
          <p:nvPr/>
        </p:nvGrpSpPr>
        <p:grpSpPr>
          <a:xfrm>
            <a:off x="3670278" y="2310490"/>
            <a:ext cx="627617" cy="416136"/>
            <a:chOff x="4901591" y="3097766"/>
            <a:chExt cx="836714" cy="554976"/>
          </a:xfrm>
        </p:grpSpPr>
        <p:sp>
          <p:nvSpPr>
            <p:cNvPr id="55" name="任意多边形 54"/>
            <p:cNvSpPr/>
            <p:nvPr/>
          </p:nvSpPr>
          <p:spPr>
            <a:xfrm>
              <a:off x="4901591" y="3097766"/>
              <a:ext cx="836714" cy="554976"/>
            </a:xfrm>
            <a:custGeom>
              <a:avLst/>
              <a:gdLst>
                <a:gd name="connsiteX0" fmla="*/ 685611 w 1025811"/>
                <a:gd name="connsiteY0" fmla="*/ 0 h 680400"/>
                <a:gd name="connsiteX1" fmla="*/ 1025811 w 1025811"/>
                <a:gd name="connsiteY1" fmla="*/ 340200 h 680400"/>
                <a:gd name="connsiteX2" fmla="*/ 685611 w 1025811"/>
                <a:gd name="connsiteY2" fmla="*/ 680400 h 680400"/>
                <a:gd name="connsiteX3" fmla="*/ 678786 w 1025811"/>
                <a:gd name="connsiteY3" fmla="*/ 679712 h 680400"/>
                <a:gd name="connsiteX4" fmla="*/ 678786 w 1025811"/>
                <a:gd name="connsiteY4" fmla="*/ 680400 h 680400"/>
                <a:gd name="connsiteX5" fmla="*/ 0 w 1025811"/>
                <a:gd name="connsiteY5" fmla="*/ 680400 h 680400"/>
                <a:gd name="connsiteX6" fmla="*/ 0 w 1025811"/>
                <a:gd name="connsiteY6" fmla="*/ 1614 h 680400"/>
                <a:gd name="connsiteX7" fmla="*/ 669601 w 1025811"/>
                <a:gd name="connsiteY7" fmla="*/ 1614 h 68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5811" h="680400">
                  <a:moveTo>
                    <a:pt x="685611" y="0"/>
                  </a:moveTo>
                  <a:cubicBezTo>
                    <a:pt x="873498" y="0"/>
                    <a:pt x="1025811" y="152313"/>
                    <a:pt x="1025811" y="340200"/>
                  </a:cubicBezTo>
                  <a:cubicBezTo>
                    <a:pt x="1025811" y="528087"/>
                    <a:pt x="873498" y="680400"/>
                    <a:pt x="685611" y="680400"/>
                  </a:cubicBezTo>
                  <a:lnTo>
                    <a:pt x="678786" y="679712"/>
                  </a:lnTo>
                  <a:lnTo>
                    <a:pt x="678786" y="680400"/>
                  </a:lnTo>
                  <a:lnTo>
                    <a:pt x="0" y="680400"/>
                  </a:lnTo>
                  <a:lnTo>
                    <a:pt x="0" y="1614"/>
                  </a:lnTo>
                  <a:lnTo>
                    <a:pt x="669601" y="1614"/>
                  </a:lnTo>
                  <a:close/>
                </a:path>
              </a:pathLst>
            </a:custGeom>
            <a:gradFill>
              <a:gsLst>
                <a:gs pos="50000">
                  <a:srgbClr val="EC8888"/>
                </a:gs>
                <a:gs pos="30000">
                  <a:srgbClr val="E87071"/>
                </a:gs>
                <a:gs pos="100000">
                  <a:srgbClr val="EF9F9F"/>
                </a:gs>
                <a:gs pos="0">
                  <a:srgbClr val="E24A4A"/>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6" name="任意多边形 55"/>
            <p:cNvSpPr/>
            <p:nvPr/>
          </p:nvSpPr>
          <p:spPr>
            <a:xfrm>
              <a:off x="5483449" y="3276449"/>
              <a:ext cx="128674" cy="201577"/>
            </a:xfrm>
            <a:custGeom>
              <a:avLst/>
              <a:gdLst>
                <a:gd name="connsiteX0" fmla="*/ 0 w 298365"/>
                <a:gd name="connsiteY0" fmla="*/ 0 h 596731"/>
                <a:gd name="connsiteX1" fmla="*/ 298365 w 298365"/>
                <a:gd name="connsiteY1" fmla="*/ 298366 h 596731"/>
                <a:gd name="connsiteX2" fmla="*/ 0 w 298365"/>
                <a:gd name="connsiteY2" fmla="*/ 596731 h 596731"/>
                <a:gd name="connsiteX3" fmla="*/ 0 w 298365"/>
                <a:gd name="connsiteY3" fmla="*/ 478802 h 596731"/>
                <a:gd name="connsiteX4" fmla="*/ 180436 w 298365"/>
                <a:gd name="connsiteY4" fmla="*/ 298366 h 596731"/>
                <a:gd name="connsiteX5" fmla="*/ 0 w 298365"/>
                <a:gd name="connsiteY5" fmla="*/ 117930 h 59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365" h="596731">
                  <a:moveTo>
                    <a:pt x="0" y="0"/>
                  </a:moveTo>
                  <a:lnTo>
                    <a:pt x="298365" y="298366"/>
                  </a:lnTo>
                  <a:lnTo>
                    <a:pt x="0" y="596731"/>
                  </a:lnTo>
                  <a:lnTo>
                    <a:pt x="0" y="478802"/>
                  </a:lnTo>
                  <a:lnTo>
                    <a:pt x="180436" y="298366"/>
                  </a:lnTo>
                  <a:lnTo>
                    <a:pt x="0" y="1179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7" name="组合 56"/>
            <p:cNvGrpSpPr/>
            <p:nvPr/>
          </p:nvGrpSpPr>
          <p:grpSpPr>
            <a:xfrm>
              <a:off x="5033509" y="3199020"/>
              <a:ext cx="357796" cy="358843"/>
              <a:chOff x="458010" y="4063526"/>
              <a:chExt cx="1087437" cy="1090612"/>
            </a:xfrm>
            <a:solidFill>
              <a:schemeClr val="bg1"/>
            </a:solidFill>
          </p:grpSpPr>
          <p:sp>
            <p:nvSpPr>
              <p:cNvPr id="58" name="Freeform 11"/>
              <p:cNvSpPr>
                <a:spLocks noEditPoints="1"/>
              </p:cNvSpPr>
              <p:nvPr/>
            </p:nvSpPr>
            <p:spPr bwMode="auto">
              <a:xfrm>
                <a:off x="458010" y="4063526"/>
                <a:ext cx="1087437" cy="1090612"/>
              </a:xfrm>
              <a:custGeom>
                <a:avLst/>
                <a:gdLst>
                  <a:gd name="T0" fmla="*/ 0 w 685"/>
                  <a:gd name="T1" fmla="*/ 0 h 687"/>
                  <a:gd name="T2" fmla="*/ 0 w 685"/>
                  <a:gd name="T3" fmla="*/ 687 h 687"/>
                  <a:gd name="T4" fmla="*/ 685 w 685"/>
                  <a:gd name="T5" fmla="*/ 687 h 687"/>
                  <a:gd name="T6" fmla="*/ 685 w 685"/>
                  <a:gd name="T7" fmla="*/ 0 h 687"/>
                  <a:gd name="T8" fmla="*/ 0 w 685"/>
                  <a:gd name="T9" fmla="*/ 0 h 687"/>
                  <a:gd name="T10" fmla="*/ 58 w 685"/>
                  <a:gd name="T11" fmla="*/ 57 h 687"/>
                  <a:gd name="T12" fmla="*/ 628 w 685"/>
                  <a:gd name="T13" fmla="*/ 57 h 687"/>
                  <a:gd name="T14" fmla="*/ 628 w 685"/>
                  <a:gd name="T15" fmla="*/ 441 h 687"/>
                  <a:gd name="T16" fmla="*/ 442 w 685"/>
                  <a:gd name="T17" fmla="*/ 630 h 687"/>
                  <a:gd name="T18" fmla="*/ 58 w 685"/>
                  <a:gd name="T19" fmla="*/ 630 h 687"/>
                  <a:gd name="T20" fmla="*/ 58 w 685"/>
                  <a:gd name="T21" fmla="*/ 5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5" h="687">
                    <a:moveTo>
                      <a:pt x="0" y="0"/>
                    </a:moveTo>
                    <a:lnTo>
                      <a:pt x="0" y="687"/>
                    </a:lnTo>
                    <a:lnTo>
                      <a:pt x="685" y="687"/>
                    </a:lnTo>
                    <a:lnTo>
                      <a:pt x="685" y="0"/>
                    </a:lnTo>
                    <a:lnTo>
                      <a:pt x="0" y="0"/>
                    </a:lnTo>
                    <a:close/>
                    <a:moveTo>
                      <a:pt x="58" y="57"/>
                    </a:moveTo>
                    <a:lnTo>
                      <a:pt x="628" y="57"/>
                    </a:lnTo>
                    <a:lnTo>
                      <a:pt x="628" y="441"/>
                    </a:lnTo>
                    <a:lnTo>
                      <a:pt x="442" y="630"/>
                    </a:lnTo>
                    <a:lnTo>
                      <a:pt x="58" y="630"/>
                    </a:lnTo>
                    <a:lnTo>
                      <a:pt x="5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9" name="Rectangle 12"/>
              <p:cNvSpPr>
                <a:spLocks noChangeArrowheads="1"/>
              </p:cNvSpPr>
              <p:nvPr/>
            </p:nvSpPr>
            <p:spPr bwMode="auto">
              <a:xfrm>
                <a:off x="682625" y="4338638"/>
                <a:ext cx="636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0" name="Rectangle 13"/>
              <p:cNvSpPr>
                <a:spLocks noChangeArrowheads="1"/>
              </p:cNvSpPr>
              <p:nvPr/>
            </p:nvSpPr>
            <p:spPr bwMode="auto">
              <a:xfrm>
                <a:off x="682625" y="4562475"/>
                <a:ext cx="636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Rectangle 14"/>
              <p:cNvSpPr>
                <a:spLocks noChangeArrowheads="1"/>
              </p:cNvSpPr>
              <p:nvPr/>
            </p:nvSpPr>
            <p:spPr bwMode="auto">
              <a:xfrm>
                <a:off x="682625" y="4786313"/>
                <a:ext cx="382587" cy="714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62" name="组合 61"/>
          <p:cNvGrpSpPr/>
          <p:nvPr/>
        </p:nvGrpSpPr>
        <p:grpSpPr>
          <a:xfrm>
            <a:off x="4077441" y="1655297"/>
            <a:ext cx="627617" cy="416136"/>
            <a:chOff x="5444403" y="2223973"/>
            <a:chExt cx="836714" cy="554976"/>
          </a:xfrm>
        </p:grpSpPr>
        <p:sp>
          <p:nvSpPr>
            <p:cNvPr id="63" name="任意多边形 62"/>
            <p:cNvSpPr/>
            <p:nvPr/>
          </p:nvSpPr>
          <p:spPr>
            <a:xfrm>
              <a:off x="5444403" y="2223973"/>
              <a:ext cx="836714" cy="554976"/>
            </a:xfrm>
            <a:custGeom>
              <a:avLst/>
              <a:gdLst>
                <a:gd name="connsiteX0" fmla="*/ 685611 w 1025811"/>
                <a:gd name="connsiteY0" fmla="*/ 0 h 680400"/>
                <a:gd name="connsiteX1" fmla="*/ 1025811 w 1025811"/>
                <a:gd name="connsiteY1" fmla="*/ 340200 h 680400"/>
                <a:gd name="connsiteX2" fmla="*/ 685611 w 1025811"/>
                <a:gd name="connsiteY2" fmla="*/ 680400 h 680400"/>
                <a:gd name="connsiteX3" fmla="*/ 678786 w 1025811"/>
                <a:gd name="connsiteY3" fmla="*/ 679712 h 680400"/>
                <a:gd name="connsiteX4" fmla="*/ 678786 w 1025811"/>
                <a:gd name="connsiteY4" fmla="*/ 680400 h 680400"/>
                <a:gd name="connsiteX5" fmla="*/ 0 w 1025811"/>
                <a:gd name="connsiteY5" fmla="*/ 680400 h 680400"/>
                <a:gd name="connsiteX6" fmla="*/ 0 w 1025811"/>
                <a:gd name="connsiteY6" fmla="*/ 1614 h 680400"/>
                <a:gd name="connsiteX7" fmla="*/ 669601 w 1025811"/>
                <a:gd name="connsiteY7" fmla="*/ 1614 h 68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5811" h="680400">
                  <a:moveTo>
                    <a:pt x="685611" y="0"/>
                  </a:moveTo>
                  <a:cubicBezTo>
                    <a:pt x="873498" y="0"/>
                    <a:pt x="1025811" y="152313"/>
                    <a:pt x="1025811" y="340200"/>
                  </a:cubicBezTo>
                  <a:cubicBezTo>
                    <a:pt x="1025811" y="528087"/>
                    <a:pt x="873498" y="680400"/>
                    <a:pt x="685611" y="680400"/>
                  </a:cubicBezTo>
                  <a:lnTo>
                    <a:pt x="678786" y="679712"/>
                  </a:lnTo>
                  <a:lnTo>
                    <a:pt x="678786" y="680400"/>
                  </a:lnTo>
                  <a:lnTo>
                    <a:pt x="0" y="680400"/>
                  </a:lnTo>
                  <a:lnTo>
                    <a:pt x="0" y="1614"/>
                  </a:lnTo>
                  <a:lnTo>
                    <a:pt x="669601" y="1614"/>
                  </a:lnTo>
                  <a:close/>
                </a:path>
              </a:pathLst>
            </a:custGeom>
            <a:gradFill flip="none" rotWithShape="1">
              <a:gsLst>
                <a:gs pos="21000">
                  <a:srgbClr val="5A336B"/>
                </a:gs>
                <a:gs pos="38000">
                  <a:srgbClr val="714187"/>
                </a:gs>
                <a:gs pos="100000">
                  <a:srgbClr val="8B50A6"/>
                </a:gs>
                <a:gs pos="0">
                  <a:srgbClr val="4C2B5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4" name="任意多边形 63"/>
            <p:cNvSpPr/>
            <p:nvPr/>
          </p:nvSpPr>
          <p:spPr>
            <a:xfrm>
              <a:off x="6025457" y="2404217"/>
              <a:ext cx="128674" cy="201577"/>
            </a:xfrm>
            <a:custGeom>
              <a:avLst/>
              <a:gdLst>
                <a:gd name="connsiteX0" fmla="*/ 0 w 298365"/>
                <a:gd name="connsiteY0" fmla="*/ 0 h 596731"/>
                <a:gd name="connsiteX1" fmla="*/ 298365 w 298365"/>
                <a:gd name="connsiteY1" fmla="*/ 298366 h 596731"/>
                <a:gd name="connsiteX2" fmla="*/ 0 w 298365"/>
                <a:gd name="connsiteY2" fmla="*/ 596731 h 596731"/>
                <a:gd name="connsiteX3" fmla="*/ 0 w 298365"/>
                <a:gd name="connsiteY3" fmla="*/ 478802 h 596731"/>
                <a:gd name="connsiteX4" fmla="*/ 180436 w 298365"/>
                <a:gd name="connsiteY4" fmla="*/ 298366 h 596731"/>
                <a:gd name="connsiteX5" fmla="*/ 0 w 298365"/>
                <a:gd name="connsiteY5" fmla="*/ 117930 h 59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365" h="596731">
                  <a:moveTo>
                    <a:pt x="0" y="0"/>
                  </a:moveTo>
                  <a:lnTo>
                    <a:pt x="298365" y="298366"/>
                  </a:lnTo>
                  <a:lnTo>
                    <a:pt x="0" y="596731"/>
                  </a:lnTo>
                  <a:lnTo>
                    <a:pt x="0" y="478802"/>
                  </a:lnTo>
                  <a:lnTo>
                    <a:pt x="180436" y="298366"/>
                  </a:lnTo>
                  <a:lnTo>
                    <a:pt x="0" y="11793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5" name="Group 17"/>
            <p:cNvGrpSpPr>
              <a:grpSpLocks noChangeAspect="1"/>
            </p:cNvGrpSpPr>
            <p:nvPr/>
          </p:nvGrpSpPr>
          <p:grpSpPr bwMode="auto">
            <a:xfrm>
              <a:off x="5645112" y="2346655"/>
              <a:ext cx="305423" cy="327854"/>
              <a:chOff x="231" y="1205"/>
              <a:chExt cx="640" cy="687"/>
            </a:xfrm>
            <a:solidFill>
              <a:schemeClr val="bg1"/>
            </a:solidFill>
          </p:grpSpPr>
          <p:sp>
            <p:nvSpPr>
              <p:cNvPr id="6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68" name="文本框 113"/>
          <p:cNvSpPr txBox="1"/>
          <p:nvPr/>
        </p:nvSpPr>
        <p:spPr>
          <a:xfrm>
            <a:off x="5440846" y="1668010"/>
            <a:ext cx="2797646" cy="438582"/>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69" name="文本框 113"/>
          <p:cNvSpPr txBox="1"/>
          <p:nvPr/>
        </p:nvSpPr>
        <p:spPr>
          <a:xfrm>
            <a:off x="5440846" y="2333485"/>
            <a:ext cx="2797646" cy="438582"/>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70" name="文本框 113"/>
          <p:cNvSpPr txBox="1"/>
          <p:nvPr/>
        </p:nvSpPr>
        <p:spPr>
          <a:xfrm>
            <a:off x="5440846" y="3042065"/>
            <a:ext cx="2797646" cy="438582"/>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71" name="文本框 113"/>
          <p:cNvSpPr txBox="1"/>
          <p:nvPr/>
        </p:nvSpPr>
        <p:spPr>
          <a:xfrm>
            <a:off x="5440846" y="3707050"/>
            <a:ext cx="2797646" cy="438582"/>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Tree>
    <p:extLst>
      <p:ext uri="{BB962C8B-B14F-4D97-AF65-F5344CB8AC3E}">
        <p14:creationId xmlns:p14="http://schemas.microsoft.com/office/powerpoint/2010/main" val="2392786735"/>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4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900"/>
                            </p:stCondLst>
                            <p:childTnLst>
                              <p:par>
                                <p:cTn id="17" presetID="22" presetClass="entr" presetSubtype="4"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4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900"/>
                            </p:stCondLst>
                            <p:childTnLst>
                              <p:par>
                                <p:cTn id="25" presetID="2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par>
                          <p:cTn id="28" fill="hold">
                            <p:stCondLst>
                              <p:cond delay="340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3900"/>
                            </p:stCondLst>
                            <p:childTnLst>
                              <p:par>
                                <p:cTn id="33" presetID="22" presetClass="entr" presetSubtype="4"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p:stCondLst>
                              <p:cond delay="4400"/>
                            </p:stCondLst>
                            <p:childTnLst>
                              <p:par>
                                <p:cTn id="37" presetID="22" presetClass="entr" presetSubtype="4"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par>
                          <p:cTn id="40" fill="hold">
                            <p:stCondLst>
                              <p:cond delay="4900"/>
                            </p:stCondLst>
                            <p:childTnLst>
                              <p:par>
                                <p:cTn id="41" presetID="14" presetClass="entr" presetSubtype="5"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randombar(vertical)">
                                      <p:cBhvr>
                                        <p:cTn id="43" dur="500"/>
                                        <p:tgtEl>
                                          <p:spTgt spid="19"/>
                                        </p:tgtEl>
                                      </p:cBhvr>
                                    </p:animEffect>
                                  </p:childTnLst>
                                </p:cTn>
                              </p:par>
                              <p:par>
                                <p:cTn id="44" presetID="14" presetClass="entr" presetSubtype="5"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randombar(vertical)">
                                      <p:cBhvr>
                                        <p:cTn id="46" dur="500"/>
                                        <p:tgtEl>
                                          <p:spTgt spid="20"/>
                                        </p:tgtEl>
                                      </p:cBhvr>
                                    </p:animEffect>
                                  </p:childTnLst>
                                </p:cTn>
                              </p:par>
                              <p:par>
                                <p:cTn id="47" presetID="14" presetClass="entr" presetSubtype="5"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vertical)">
                                      <p:cBhvr>
                                        <p:cTn id="49" dur="500"/>
                                        <p:tgtEl>
                                          <p:spTgt spid="21"/>
                                        </p:tgtEl>
                                      </p:cBhvr>
                                    </p:animEffect>
                                  </p:childTnLst>
                                </p:cTn>
                              </p:par>
                              <p:par>
                                <p:cTn id="50" presetID="14" presetClass="entr" presetSubtype="5"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randombar(vertical)">
                                      <p:cBhvr>
                                        <p:cTn id="52" dur="500"/>
                                        <p:tgtEl>
                                          <p:spTgt spid="24"/>
                                        </p:tgtEl>
                                      </p:cBhvr>
                                    </p:animEffect>
                                  </p:childTnLst>
                                </p:cTn>
                              </p:par>
                              <p:par>
                                <p:cTn id="53" presetID="14" presetClass="entr" presetSubtype="5"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randombar(vertical)">
                                      <p:cBhvr>
                                        <p:cTn id="55" dur="500"/>
                                        <p:tgtEl>
                                          <p:spTgt spid="27"/>
                                        </p:tgtEl>
                                      </p:cBhvr>
                                    </p:animEffect>
                                  </p:childTnLst>
                                </p:cTn>
                              </p:par>
                            </p:childTnLst>
                          </p:cTn>
                        </p:par>
                        <p:par>
                          <p:cTn id="56" fill="hold">
                            <p:stCondLst>
                              <p:cond delay="5400"/>
                            </p:stCondLst>
                            <p:childTnLst>
                              <p:par>
                                <p:cTn id="57" presetID="22" presetClass="entr" presetSubtype="8" fill="hold"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left)">
                                      <p:cBhvr>
                                        <p:cTn id="59" dur="500"/>
                                        <p:tgtEl>
                                          <p:spTgt spid="38"/>
                                        </p:tgtEl>
                                      </p:cBhvr>
                                    </p:animEffect>
                                  </p:childTnLst>
                                </p:cTn>
                              </p:par>
                              <p:par>
                                <p:cTn id="60" presetID="22" presetClass="entr" presetSubtype="8"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par>
                                <p:cTn id="63" presetID="22" presetClass="entr" presetSubtype="8"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left)">
                                      <p:cBhvr>
                                        <p:cTn id="65" dur="500"/>
                                        <p:tgtEl>
                                          <p:spTgt spid="54"/>
                                        </p:tgtEl>
                                      </p:cBhvr>
                                    </p:animEffect>
                                  </p:childTnLst>
                                </p:cTn>
                              </p:par>
                              <p:par>
                                <p:cTn id="66" presetID="22" presetClass="entr" presetSubtype="8" fill="hold"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wipe(left)">
                                      <p:cBhvr>
                                        <p:cTn id="68" dur="500"/>
                                        <p:tgtEl>
                                          <p:spTgt spid="62"/>
                                        </p:tgtEl>
                                      </p:cBhvr>
                                    </p:animEffect>
                                  </p:childTnLst>
                                </p:cTn>
                              </p:par>
                            </p:childTnLst>
                          </p:cTn>
                        </p:par>
                        <p:par>
                          <p:cTn id="69" fill="hold">
                            <p:stCondLst>
                              <p:cond delay="5900"/>
                            </p:stCondLst>
                            <p:childTnLst>
                              <p:par>
                                <p:cTn id="70" presetID="22" presetClass="entr" presetSubtype="8" fill="hold" grpId="0"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left)">
                                      <p:cBhvr>
                                        <p:cTn id="78" dur="500"/>
                                        <p:tgtEl>
                                          <p:spTgt spid="3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childTnLst>
                          </p:cTn>
                        </p:par>
                        <p:par>
                          <p:cTn id="82" fill="hold">
                            <p:stCondLst>
                              <p:cond delay="6400"/>
                            </p:stCondLst>
                            <p:childTnLst>
                              <p:par>
                                <p:cTn id="83" presetID="16" presetClass="entr" presetSubtype="42" fill="hold"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arn(outHorizontal)">
                                      <p:cBhvr>
                                        <p:cTn id="85" dur="500"/>
                                        <p:tgtEl>
                                          <p:spTgt spid="37"/>
                                        </p:tgtEl>
                                      </p:cBhvr>
                                    </p:animEffect>
                                  </p:childTnLst>
                                </p:cTn>
                              </p:par>
                              <p:par>
                                <p:cTn id="86" presetID="16" presetClass="entr" presetSubtype="42"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arn(outHorizontal)">
                                      <p:cBhvr>
                                        <p:cTn id="88" dur="500"/>
                                        <p:tgtEl>
                                          <p:spTgt spid="35"/>
                                        </p:tgtEl>
                                      </p:cBhvr>
                                    </p:animEffect>
                                  </p:childTnLst>
                                </p:cTn>
                              </p:par>
                              <p:par>
                                <p:cTn id="89" presetID="16" presetClass="entr" presetSubtype="42"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arn(outHorizontal)">
                                      <p:cBhvr>
                                        <p:cTn id="91" dur="500"/>
                                        <p:tgtEl>
                                          <p:spTgt spid="33"/>
                                        </p:tgtEl>
                                      </p:cBhvr>
                                    </p:animEffect>
                                  </p:childTnLst>
                                </p:cTn>
                              </p:par>
                              <p:par>
                                <p:cTn id="92" presetID="16" presetClass="entr" presetSubtype="42"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barn(outHorizontal)">
                                      <p:cBhvr>
                                        <p:cTn id="94" dur="500"/>
                                        <p:tgtEl>
                                          <p:spTgt spid="31"/>
                                        </p:tgtEl>
                                      </p:cBhvr>
                                    </p:animEffect>
                                  </p:childTnLst>
                                </p:cTn>
                              </p:par>
                            </p:childTnLst>
                          </p:cTn>
                        </p:par>
                        <p:par>
                          <p:cTn id="95" fill="hold">
                            <p:stCondLst>
                              <p:cond delay="6900"/>
                            </p:stCondLst>
                            <p:childTnLst>
                              <p:par>
                                <p:cTn id="96" presetID="22" presetClass="entr" presetSubtype="8" fill="hold" grpId="0" nodeType="after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wipe(left)">
                                      <p:cBhvr>
                                        <p:cTn id="98" dur="500"/>
                                        <p:tgtEl>
                                          <p:spTgt spid="68"/>
                                        </p:tgtEl>
                                      </p:cBhvr>
                                    </p:animEffect>
                                  </p:childTnLst>
                                </p:cTn>
                              </p:par>
                            </p:childTnLst>
                          </p:cTn>
                        </p:par>
                        <p:par>
                          <p:cTn id="99" fill="hold">
                            <p:stCondLst>
                              <p:cond delay="7400"/>
                            </p:stCondLst>
                            <p:childTnLst>
                              <p:par>
                                <p:cTn id="100" presetID="22" presetClass="entr" presetSubtype="8" fill="hold" grpId="0" nodeType="after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left)">
                                      <p:cBhvr>
                                        <p:cTn id="102" dur="500"/>
                                        <p:tgtEl>
                                          <p:spTgt spid="69"/>
                                        </p:tgtEl>
                                      </p:cBhvr>
                                    </p:animEffect>
                                  </p:childTnLst>
                                </p:cTn>
                              </p:par>
                            </p:childTnLst>
                          </p:cTn>
                        </p:par>
                        <p:par>
                          <p:cTn id="103" fill="hold">
                            <p:stCondLst>
                              <p:cond delay="7900"/>
                            </p:stCondLst>
                            <p:childTnLst>
                              <p:par>
                                <p:cTn id="104" presetID="22" presetClass="entr" presetSubtype="8" fill="hold" grpId="0" nodeType="afterEffect">
                                  <p:stCondLst>
                                    <p:cond delay="0"/>
                                  </p:stCondLst>
                                  <p:childTnLst>
                                    <p:set>
                                      <p:cBhvr>
                                        <p:cTn id="105" dur="1" fill="hold">
                                          <p:stCondLst>
                                            <p:cond delay="0"/>
                                          </p:stCondLst>
                                        </p:cTn>
                                        <p:tgtEl>
                                          <p:spTgt spid="70"/>
                                        </p:tgtEl>
                                        <p:attrNameLst>
                                          <p:attrName>style.visibility</p:attrName>
                                        </p:attrNameLst>
                                      </p:cBhvr>
                                      <p:to>
                                        <p:strVal val="visible"/>
                                      </p:to>
                                    </p:set>
                                    <p:animEffect transition="in" filter="wipe(left)">
                                      <p:cBhvr>
                                        <p:cTn id="106" dur="500"/>
                                        <p:tgtEl>
                                          <p:spTgt spid="70"/>
                                        </p:tgtEl>
                                      </p:cBhvr>
                                    </p:animEffect>
                                  </p:childTnLst>
                                </p:cTn>
                              </p:par>
                            </p:childTnLst>
                          </p:cTn>
                        </p:par>
                        <p:par>
                          <p:cTn id="107" fill="hold">
                            <p:stCondLst>
                              <p:cond delay="8400"/>
                            </p:stCondLst>
                            <p:childTnLst>
                              <p:par>
                                <p:cTn id="108" presetID="22" presetClass="entr" presetSubtype="8" fill="hold" grpId="0" nodeType="after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wipe(left)">
                                      <p:cBhvr>
                                        <p:cTn id="11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0" grpId="0" animBg="1"/>
      <p:bldP spid="14" grpId="0" animBg="1"/>
      <p:bldP spid="15" grpId="0" animBg="1"/>
      <p:bldP spid="19" grpId="0"/>
      <p:bldP spid="20" grpId="0"/>
      <p:bldP spid="30" grpId="0"/>
      <p:bldP spid="32" grpId="0"/>
      <p:bldP spid="34" grpId="0"/>
      <p:bldP spid="36" grpId="0"/>
      <p:bldP spid="68" grpId="0"/>
      <p:bldP spid="69" grpId="0"/>
      <p:bldP spid="70" grpId="0"/>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E87071"/>
                </a:solidFill>
                <a:latin typeface="造字工房悦黑体验版细体" pitchFamily="50" charset="-122"/>
                <a:ea typeface="造字工房悦黑体验版细体" pitchFamily="50" charset="-122"/>
              </a:rPr>
              <a:t>单击添加</a:t>
            </a:r>
            <a:r>
              <a:rPr lang="zh-CN" altLang="en-US" sz="1800" b="1" dirty="0">
                <a:solidFill>
                  <a:srgbClr val="E87071"/>
                </a:solidFill>
                <a:latin typeface="造字工房悦黑体验版细体" pitchFamily="50" charset="-122"/>
                <a:ea typeface="造字工房悦黑体验版细体" pitchFamily="50" charset="-122"/>
              </a:rPr>
              <a:t>标题</a:t>
            </a:r>
          </a:p>
        </p:txBody>
      </p:sp>
      <p:sp>
        <p:nvSpPr>
          <p:cNvPr id="3" name="任意多边形 2"/>
          <p:cNvSpPr/>
          <p:nvPr/>
        </p:nvSpPr>
        <p:spPr>
          <a:xfrm flipH="1">
            <a:off x="2487542" y="3569920"/>
            <a:ext cx="4597385" cy="958109"/>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663A77"/>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任意多边形 3"/>
          <p:cNvSpPr/>
          <p:nvPr/>
        </p:nvSpPr>
        <p:spPr>
          <a:xfrm flipH="1">
            <a:off x="2487542" y="1879591"/>
            <a:ext cx="4597385" cy="958109"/>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E87071"/>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任意多边形 4"/>
          <p:cNvSpPr/>
          <p:nvPr/>
        </p:nvSpPr>
        <p:spPr>
          <a:xfrm>
            <a:off x="2030377" y="2726341"/>
            <a:ext cx="4597385" cy="958109"/>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01ACBE"/>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任意多边形 5"/>
          <p:cNvSpPr/>
          <p:nvPr/>
        </p:nvSpPr>
        <p:spPr>
          <a:xfrm>
            <a:off x="2486059" y="4416671"/>
            <a:ext cx="4141703" cy="958109"/>
          </a:xfrm>
          <a:custGeom>
            <a:avLst/>
            <a:gdLst>
              <a:gd name="connsiteX0" fmla="*/ 0 w 5521552"/>
              <a:gd name="connsiteY0" fmla="*/ 1125265 h 1277774"/>
              <a:gd name="connsiteX1" fmla="*/ 7858 w 5521552"/>
              <a:gd name="connsiteY1" fmla="*/ 1126057 h 1277774"/>
              <a:gd name="connsiteX2" fmla="*/ 7858 w 5521552"/>
              <a:gd name="connsiteY2" fmla="*/ 1277774 h 1277774"/>
              <a:gd name="connsiteX3" fmla="*/ 0 w 5521552"/>
              <a:gd name="connsiteY3" fmla="*/ 1276982 h 1277774"/>
              <a:gd name="connsiteX4" fmla="*/ 32640 w 5521552"/>
              <a:gd name="connsiteY4" fmla="*/ 0 h 1277774"/>
              <a:gd name="connsiteX5" fmla="*/ 5501591 w 5521552"/>
              <a:gd name="connsiteY5" fmla="*/ 0 h 1277774"/>
              <a:gd name="connsiteX6" fmla="*/ 5521552 w 5521552"/>
              <a:gd name="connsiteY6" fmla="*/ 2012 h 1277774"/>
              <a:gd name="connsiteX7" fmla="*/ 5521552 w 5521552"/>
              <a:gd name="connsiteY7" fmla="*/ 149955 h 1277774"/>
              <a:gd name="connsiteX8" fmla="*/ 5472887 w 5521552"/>
              <a:gd name="connsiteY8" fmla="*/ 145049 h 1277774"/>
              <a:gd name="connsiteX9" fmla="*/ 61343 w 5521552"/>
              <a:gd name="connsiteY9" fmla="*/ 145049 h 1277774"/>
              <a:gd name="connsiteX10" fmla="*/ 0 w 5521552"/>
              <a:gd name="connsiteY10" fmla="*/ 151233 h 1277774"/>
              <a:gd name="connsiteX11" fmla="*/ 0 w 5521552"/>
              <a:gd name="connsiteY11" fmla="*/ 3291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21552" h="1277774">
                <a:moveTo>
                  <a:pt x="0" y="1125265"/>
                </a:moveTo>
                <a:lnTo>
                  <a:pt x="7858" y="1126057"/>
                </a:lnTo>
                <a:lnTo>
                  <a:pt x="7858" y="1277774"/>
                </a:lnTo>
                <a:lnTo>
                  <a:pt x="0" y="1276982"/>
                </a:lnTo>
                <a:close/>
                <a:moveTo>
                  <a:pt x="32640" y="0"/>
                </a:moveTo>
                <a:lnTo>
                  <a:pt x="5501591" y="0"/>
                </a:lnTo>
                <a:lnTo>
                  <a:pt x="5521552" y="2012"/>
                </a:lnTo>
                <a:lnTo>
                  <a:pt x="5521552" y="149955"/>
                </a:lnTo>
                <a:lnTo>
                  <a:pt x="5472887" y="145049"/>
                </a:lnTo>
                <a:lnTo>
                  <a:pt x="61343" y="145049"/>
                </a:lnTo>
                <a:lnTo>
                  <a:pt x="0" y="151233"/>
                </a:lnTo>
                <a:lnTo>
                  <a:pt x="0" y="3291"/>
                </a:lnTo>
                <a:close/>
              </a:path>
            </a:pathLst>
          </a:custGeom>
          <a:solidFill>
            <a:srgbClr val="00AF92"/>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 name="任意多边形 6"/>
          <p:cNvSpPr/>
          <p:nvPr/>
        </p:nvSpPr>
        <p:spPr>
          <a:xfrm>
            <a:off x="2051797" y="1027573"/>
            <a:ext cx="4597385" cy="958109"/>
          </a:xfrm>
          <a:custGeom>
            <a:avLst/>
            <a:gdLst>
              <a:gd name="connsiteX0" fmla="*/ 640136 w 6129048"/>
              <a:gd name="connsiteY0" fmla="*/ 0 h 1277774"/>
              <a:gd name="connsiteX1" fmla="*/ 6109087 w 6129048"/>
              <a:gd name="connsiteY1" fmla="*/ 0 h 1277774"/>
              <a:gd name="connsiteX2" fmla="*/ 6129048 w 6129048"/>
              <a:gd name="connsiteY2" fmla="*/ 2012 h 1277774"/>
              <a:gd name="connsiteX3" fmla="*/ 6129048 w 6129048"/>
              <a:gd name="connsiteY3" fmla="*/ 149955 h 1277774"/>
              <a:gd name="connsiteX4" fmla="*/ 6080383 w 6129048"/>
              <a:gd name="connsiteY4" fmla="*/ 145049 h 1277774"/>
              <a:gd name="connsiteX5" fmla="*/ 668839 w 6129048"/>
              <a:gd name="connsiteY5" fmla="*/ 145049 h 1277774"/>
              <a:gd name="connsiteX6" fmla="*/ 175639 w 6129048"/>
              <a:gd name="connsiteY6" fmla="*/ 638249 h 1277774"/>
              <a:gd name="connsiteX7" fmla="*/ 569442 w 6129048"/>
              <a:gd name="connsiteY7" fmla="*/ 1121429 h 1277774"/>
              <a:gd name="connsiteX8" fmla="*/ 615354 w 6129048"/>
              <a:gd name="connsiteY8" fmla="*/ 1126057 h 1277774"/>
              <a:gd name="connsiteX9" fmla="*/ 615354 w 6129048"/>
              <a:gd name="connsiteY9" fmla="*/ 1277774 h 1277774"/>
              <a:gd name="connsiteX10" fmla="*/ 511127 w 6129048"/>
              <a:gd name="connsiteY10" fmla="*/ 1267267 h 1277774"/>
              <a:gd name="connsiteX11" fmla="*/ 0 w 6129048"/>
              <a:gd name="connsiteY11" fmla="*/ 640136 h 1277774"/>
              <a:gd name="connsiteX12" fmla="*/ 640136 w 6129048"/>
              <a:gd name="connsiteY12" fmla="*/ 0 h 127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29048" h="1277774">
                <a:moveTo>
                  <a:pt x="640136" y="0"/>
                </a:moveTo>
                <a:lnTo>
                  <a:pt x="6109087" y="0"/>
                </a:lnTo>
                <a:lnTo>
                  <a:pt x="6129048" y="2012"/>
                </a:lnTo>
                <a:lnTo>
                  <a:pt x="6129048" y="149955"/>
                </a:lnTo>
                <a:lnTo>
                  <a:pt x="6080383" y="145049"/>
                </a:lnTo>
                <a:lnTo>
                  <a:pt x="668839" y="145049"/>
                </a:lnTo>
                <a:cubicBezTo>
                  <a:pt x="396452" y="145049"/>
                  <a:pt x="175639" y="365862"/>
                  <a:pt x="175639" y="638249"/>
                </a:cubicBezTo>
                <a:cubicBezTo>
                  <a:pt x="175639" y="876588"/>
                  <a:pt x="344699" y="1075440"/>
                  <a:pt x="569442" y="1121429"/>
                </a:cubicBezTo>
                <a:lnTo>
                  <a:pt x="615354" y="1126057"/>
                </a:lnTo>
                <a:lnTo>
                  <a:pt x="615354" y="1277774"/>
                </a:lnTo>
                <a:lnTo>
                  <a:pt x="511127" y="1267267"/>
                </a:lnTo>
                <a:cubicBezTo>
                  <a:pt x="219428" y="1207576"/>
                  <a:pt x="0" y="949481"/>
                  <a:pt x="0" y="640136"/>
                </a:cubicBezTo>
                <a:cubicBezTo>
                  <a:pt x="0" y="286599"/>
                  <a:pt x="286599" y="0"/>
                  <a:pt x="640136" y="0"/>
                </a:cubicBezTo>
                <a:close/>
              </a:path>
            </a:pathLst>
          </a:custGeom>
          <a:solidFill>
            <a:srgbClr val="FFB850"/>
          </a:solidFill>
          <a:ln>
            <a:no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8" name="组合 7"/>
          <p:cNvGrpSpPr/>
          <p:nvPr/>
        </p:nvGrpSpPr>
        <p:grpSpPr>
          <a:xfrm>
            <a:off x="6105773" y="1511115"/>
            <a:ext cx="1389333" cy="2391972"/>
            <a:chOff x="5005992" y="4250111"/>
            <a:chExt cx="1852203" cy="3190034"/>
          </a:xfrm>
        </p:grpSpPr>
        <p:grpSp>
          <p:nvGrpSpPr>
            <p:cNvPr id="9" name="组合 8"/>
            <p:cNvGrpSpPr/>
            <p:nvPr/>
          </p:nvGrpSpPr>
          <p:grpSpPr>
            <a:xfrm>
              <a:off x="5005992" y="4250111"/>
              <a:ext cx="1852203" cy="3190034"/>
              <a:chOff x="2082059" y="3844831"/>
              <a:chExt cx="1852203" cy="3190034"/>
            </a:xfrm>
          </p:grpSpPr>
          <p:grpSp>
            <p:nvGrpSpPr>
              <p:cNvPr id="14" name="组合 13"/>
              <p:cNvGrpSpPr/>
              <p:nvPr/>
            </p:nvGrpSpPr>
            <p:grpSpPr>
              <a:xfrm>
                <a:off x="2082059" y="3844831"/>
                <a:ext cx="1852203" cy="3190034"/>
                <a:chOff x="2689225" y="814470"/>
                <a:chExt cx="2591963" cy="4464121"/>
              </a:xfrm>
            </p:grpSpPr>
            <p:sp>
              <p:nvSpPr>
                <p:cNvPr id="18" name="任意多边形 17"/>
                <p:cNvSpPr/>
                <p:nvPr/>
              </p:nvSpPr>
              <p:spPr>
                <a:xfrm rot="2700000">
                  <a:off x="2013033" y="2010436"/>
                  <a:ext cx="4464121" cy="2072189"/>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椭圆 18"/>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 name="组合 14"/>
              <p:cNvGrpSpPr/>
              <p:nvPr/>
            </p:nvGrpSpPr>
            <p:grpSpPr>
              <a:xfrm>
                <a:off x="2220839" y="4115429"/>
                <a:ext cx="1431499" cy="2455353"/>
                <a:chOff x="2689225" y="825137"/>
                <a:chExt cx="2602631" cy="4464121"/>
              </a:xfrm>
            </p:grpSpPr>
            <p:sp>
              <p:nvSpPr>
                <p:cNvPr id="16" name="任意多边形 15"/>
                <p:cNvSpPr/>
                <p:nvPr/>
              </p:nvSpPr>
              <p:spPr>
                <a:xfrm rot="2700000">
                  <a:off x="2023698" y="2021101"/>
                  <a:ext cx="4464121" cy="2072194"/>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椭圆 16"/>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grpSp>
          <p:nvGrpSpPr>
            <p:cNvPr id="10" name="Group 11"/>
            <p:cNvGrpSpPr>
              <a:grpSpLocks noChangeAspect="1"/>
            </p:cNvGrpSpPr>
            <p:nvPr/>
          </p:nvGrpSpPr>
          <p:grpSpPr bwMode="auto">
            <a:xfrm>
              <a:off x="5357694" y="5111288"/>
              <a:ext cx="599139" cy="520781"/>
              <a:chOff x="4838" y="1902"/>
              <a:chExt cx="497" cy="432"/>
            </a:xfrm>
            <a:solidFill>
              <a:schemeClr val="tx1">
                <a:lumMod val="50000"/>
                <a:lumOff val="50000"/>
              </a:schemeClr>
            </a:solidFill>
          </p:grpSpPr>
          <p:sp>
            <p:nvSpPr>
              <p:cNvPr id="11" name="Freeform 12"/>
              <p:cNvSpPr>
                <a:spLocks noEditPoints="1"/>
              </p:cNvSpPr>
              <p:nvPr/>
            </p:nvSpPr>
            <p:spPr bwMode="auto">
              <a:xfrm>
                <a:off x="5001" y="1999"/>
                <a:ext cx="334" cy="335"/>
              </a:xfrm>
              <a:custGeom>
                <a:avLst/>
                <a:gdLst>
                  <a:gd name="T0" fmla="*/ 9 w 80"/>
                  <a:gd name="T1" fmla="*/ 19 h 80"/>
                  <a:gd name="T2" fmla="*/ 10 w 80"/>
                  <a:gd name="T3" fmla="*/ 26 h 80"/>
                  <a:gd name="T4" fmla="*/ 5 w 80"/>
                  <a:gd name="T5" fmla="*/ 27 h 80"/>
                  <a:gd name="T6" fmla="*/ 0 w 80"/>
                  <a:gd name="T7" fmla="*/ 31 h 80"/>
                  <a:gd name="T8" fmla="*/ 3 w 80"/>
                  <a:gd name="T9" fmla="*/ 37 h 80"/>
                  <a:gd name="T10" fmla="*/ 7 w 80"/>
                  <a:gd name="T11" fmla="*/ 42 h 80"/>
                  <a:gd name="T12" fmla="*/ 3 w 80"/>
                  <a:gd name="T13" fmla="*/ 46 h 80"/>
                  <a:gd name="T14" fmla="*/ 1 w 80"/>
                  <a:gd name="T15" fmla="*/ 52 h 80"/>
                  <a:gd name="T16" fmla="*/ 7 w 80"/>
                  <a:gd name="T17" fmla="*/ 56 h 80"/>
                  <a:gd name="T18" fmla="*/ 11 w 80"/>
                  <a:gd name="T19" fmla="*/ 57 h 80"/>
                  <a:gd name="T20" fmla="*/ 11 w 80"/>
                  <a:gd name="T21" fmla="*/ 63 h 80"/>
                  <a:gd name="T22" fmla="*/ 13 w 80"/>
                  <a:gd name="T23" fmla="*/ 70 h 80"/>
                  <a:gd name="T24" fmla="*/ 19 w 80"/>
                  <a:gd name="T25" fmla="*/ 70 h 80"/>
                  <a:gd name="T26" fmla="*/ 25 w 80"/>
                  <a:gd name="T27" fmla="*/ 70 h 80"/>
                  <a:gd name="T28" fmla="*/ 27 w 80"/>
                  <a:gd name="T29" fmla="*/ 74 h 80"/>
                  <a:gd name="T30" fmla="*/ 31 w 80"/>
                  <a:gd name="T31" fmla="*/ 79 h 80"/>
                  <a:gd name="T32" fmla="*/ 37 w 80"/>
                  <a:gd name="T33" fmla="*/ 76 h 80"/>
                  <a:gd name="T34" fmla="*/ 42 w 80"/>
                  <a:gd name="T35" fmla="*/ 73 h 80"/>
                  <a:gd name="T36" fmla="*/ 46 w 80"/>
                  <a:gd name="T37" fmla="*/ 76 h 80"/>
                  <a:gd name="T38" fmla="*/ 52 w 80"/>
                  <a:gd name="T39" fmla="*/ 78 h 80"/>
                  <a:gd name="T40" fmla="*/ 56 w 80"/>
                  <a:gd name="T41" fmla="*/ 73 h 80"/>
                  <a:gd name="T42" fmla="*/ 58 w 80"/>
                  <a:gd name="T43" fmla="*/ 67 h 80"/>
                  <a:gd name="T44" fmla="*/ 63 w 80"/>
                  <a:gd name="T45" fmla="*/ 68 h 80"/>
                  <a:gd name="T46" fmla="*/ 69 w 80"/>
                  <a:gd name="T47" fmla="*/ 67 h 80"/>
                  <a:gd name="T48" fmla="*/ 70 w 80"/>
                  <a:gd name="T49" fmla="*/ 60 h 80"/>
                  <a:gd name="T50" fmla="*/ 69 w 80"/>
                  <a:gd name="T51" fmla="*/ 54 h 80"/>
                  <a:gd name="T52" fmla="*/ 74 w 80"/>
                  <a:gd name="T53" fmla="*/ 53 h 80"/>
                  <a:gd name="T54" fmla="*/ 79 w 80"/>
                  <a:gd name="T55" fmla="*/ 48 h 80"/>
                  <a:gd name="T56" fmla="*/ 76 w 80"/>
                  <a:gd name="T57" fmla="*/ 42 h 80"/>
                  <a:gd name="T58" fmla="*/ 72 w 80"/>
                  <a:gd name="T59" fmla="*/ 37 h 80"/>
                  <a:gd name="T60" fmla="*/ 76 w 80"/>
                  <a:gd name="T61" fmla="*/ 34 h 80"/>
                  <a:gd name="T62" fmla="*/ 78 w 80"/>
                  <a:gd name="T63" fmla="*/ 27 h 80"/>
                  <a:gd name="T64" fmla="*/ 73 w 80"/>
                  <a:gd name="T65" fmla="*/ 24 h 80"/>
                  <a:gd name="T66" fmla="*/ 67 w 80"/>
                  <a:gd name="T67" fmla="*/ 21 h 80"/>
                  <a:gd name="T68" fmla="*/ 68 w 80"/>
                  <a:gd name="T69" fmla="*/ 16 h 80"/>
                  <a:gd name="T70" fmla="*/ 67 w 80"/>
                  <a:gd name="T71" fmla="*/ 10 h 80"/>
                  <a:gd name="T72" fmla="*/ 60 w 80"/>
                  <a:gd name="T73" fmla="*/ 9 h 80"/>
                  <a:gd name="T74" fmla="*/ 54 w 80"/>
                  <a:gd name="T75" fmla="*/ 10 h 80"/>
                  <a:gd name="T76" fmla="*/ 52 w 80"/>
                  <a:gd name="T77" fmla="*/ 5 h 80"/>
                  <a:gd name="T78" fmla="*/ 48 w 80"/>
                  <a:gd name="T79" fmla="*/ 0 h 80"/>
                  <a:gd name="T80" fmla="*/ 42 w 80"/>
                  <a:gd name="T81" fmla="*/ 3 h 80"/>
                  <a:gd name="T82" fmla="*/ 37 w 80"/>
                  <a:gd name="T83" fmla="*/ 7 h 80"/>
                  <a:gd name="T84" fmla="*/ 33 w 80"/>
                  <a:gd name="T85" fmla="*/ 3 h 80"/>
                  <a:gd name="T86" fmla="*/ 27 w 80"/>
                  <a:gd name="T87" fmla="*/ 1 h 80"/>
                  <a:gd name="T88" fmla="*/ 23 w 80"/>
                  <a:gd name="T89" fmla="*/ 7 h 80"/>
                  <a:gd name="T90" fmla="*/ 21 w 80"/>
                  <a:gd name="T91" fmla="*/ 13 h 80"/>
                  <a:gd name="T92" fmla="*/ 16 w 80"/>
                  <a:gd name="T93" fmla="*/ 11 h 80"/>
                  <a:gd name="T94" fmla="*/ 10 w 80"/>
                  <a:gd name="T95" fmla="*/ 13 h 80"/>
                  <a:gd name="T96" fmla="*/ 9 w 80"/>
                  <a:gd name="T97" fmla="*/ 19 h 80"/>
                  <a:gd name="T98" fmla="*/ 32 w 80"/>
                  <a:gd name="T99" fmla="*/ 18 h 80"/>
                  <a:gd name="T100" fmla="*/ 62 w 80"/>
                  <a:gd name="T101" fmla="*/ 33 h 80"/>
                  <a:gd name="T102" fmla="*/ 47 w 80"/>
                  <a:gd name="T103" fmla="*/ 62 h 80"/>
                  <a:gd name="T104" fmla="*/ 18 w 80"/>
                  <a:gd name="T105" fmla="*/ 47 h 80"/>
                  <a:gd name="T106" fmla="*/ 32 w 80"/>
                  <a:gd name="T107" fmla="*/ 1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80">
                    <a:moveTo>
                      <a:pt x="9" y="19"/>
                    </a:moveTo>
                    <a:cubicBezTo>
                      <a:pt x="11" y="21"/>
                      <a:pt x="10" y="25"/>
                      <a:pt x="10" y="26"/>
                    </a:cubicBezTo>
                    <a:cubicBezTo>
                      <a:pt x="9" y="27"/>
                      <a:pt x="7" y="27"/>
                      <a:pt x="5" y="27"/>
                    </a:cubicBezTo>
                    <a:cubicBezTo>
                      <a:pt x="3" y="26"/>
                      <a:pt x="1" y="28"/>
                      <a:pt x="0" y="31"/>
                    </a:cubicBezTo>
                    <a:cubicBezTo>
                      <a:pt x="0" y="34"/>
                      <a:pt x="1" y="37"/>
                      <a:pt x="3" y="37"/>
                    </a:cubicBezTo>
                    <a:cubicBezTo>
                      <a:pt x="5" y="38"/>
                      <a:pt x="7" y="41"/>
                      <a:pt x="7" y="42"/>
                    </a:cubicBezTo>
                    <a:cubicBezTo>
                      <a:pt x="7" y="44"/>
                      <a:pt x="5" y="45"/>
                      <a:pt x="3" y="46"/>
                    </a:cubicBezTo>
                    <a:cubicBezTo>
                      <a:pt x="1" y="47"/>
                      <a:pt x="0" y="49"/>
                      <a:pt x="1" y="52"/>
                    </a:cubicBezTo>
                    <a:cubicBezTo>
                      <a:pt x="2" y="55"/>
                      <a:pt x="4" y="57"/>
                      <a:pt x="7" y="56"/>
                    </a:cubicBezTo>
                    <a:cubicBezTo>
                      <a:pt x="9" y="55"/>
                      <a:pt x="11" y="56"/>
                      <a:pt x="11" y="57"/>
                    </a:cubicBezTo>
                    <a:cubicBezTo>
                      <a:pt x="12" y="58"/>
                      <a:pt x="13" y="62"/>
                      <a:pt x="11" y="63"/>
                    </a:cubicBezTo>
                    <a:cubicBezTo>
                      <a:pt x="10" y="65"/>
                      <a:pt x="10" y="68"/>
                      <a:pt x="13" y="70"/>
                    </a:cubicBezTo>
                    <a:cubicBezTo>
                      <a:pt x="15" y="72"/>
                      <a:pt x="18" y="72"/>
                      <a:pt x="19" y="70"/>
                    </a:cubicBezTo>
                    <a:cubicBezTo>
                      <a:pt x="20" y="69"/>
                      <a:pt x="24" y="69"/>
                      <a:pt x="25" y="70"/>
                    </a:cubicBezTo>
                    <a:cubicBezTo>
                      <a:pt x="27" y="70"/>
                      <a:pt x="27" y="72"/>
                      <a:pt x="27" y="74"/>
                    </a:cubicBezTo>
                    <a:cubicBezTo>
                      <a:pt x="26" y="76"/>
                      <a:pt x="28" y="78"/>
                      <a:pt x="31" y="79"/>
                    </a:cubicBezTo>
                    <a:cubicBezTo>
                      <a:pt x="34" y="80"/>
                      <a:pt x="37" y="79"/>
                      <a:pt x="37" y="76"/>
                    </a:cubicBezTo>
                    <a:cubicBezTo>
                      <a:pt x="37" y="74"/>
                      <a:pt x="41" y="73"/>
                      <a:pt x="42" y="73"/>
                    </a:cubicBezTo>
                    <a:cubicBezTo>
                      <a:pt x="43" y="72"/>
                      <a:pt x="45" y="74"/>
                      <a:pt x="46" y="76"/>
                    </a:cubicBezTo>
                    <a:cubicBezTo>
                      <a:pt x="46" y="78"/>
                      <a:pt x="49" y="79"/>
                      <a:pt x="52" y="78"/>
                    </a:cubicBezTo>
                    <a:cubicBezTo>
                      <a:pt x="55" y="77"/>
                      <a:pt x="56" y="75"/>
                      <a:pt x="56" y="73"/>
                    </a:cubicBezTo>
                    <a:cubicBezTo>
                      <a:pt x="55" y="71"/>
                      <a:pt x="57" y="68"/>
                      <a:pt x="58" y="67"/>
                    </a:cubicBezTo>
                    <a:cubicBezTo>
                      <a:pt x="59" y="66"/>
                      <a:pt x="61" y="67"/>
                      <a:pt x="63" y="68"/>
                    </a:cubicBezTo>
                    <a:cubicBezTo>
                      <a:pt x="65" y="70"/>
                      <a:pt x="67" y="69"/>
                      <a:pt x="69" y="67"/>
                    </a:cubicBezTo>
                    <a:cubicBezTo>
                      <a:pt x="71" y="65"/>
                      <a:pt x="72" y="62"/>
                      <a:pt x="70" y="60"/>
                    </a:cubicBezTo>
                    <a:cubicBezTo>
                      <a:pt x="69" y="59"/>
                      <a:pt x="69" y="55"/>
                      <a:pt x="69" y="54"/>
                    </a:cubicBezTo>
                    <a:cubicBezTo>
                      <a:pt x="70" y="53"/>
                      <a:pt x="72" y="52"/>
                      <a:pt x="74" y="53"/>
                    </a:cubicBezTo>
                    <a:cubicBezTo>
                      <a:pt x="76" y="53"/>
                      <a:pt x="78" y="51"/>
                      <a:pt x="79" y="48"/>
                    </a:cubicBezTo>
                    <a:cubicBezTo>
                      <a:pt x="80" y="45"/>
                      <a:pt x="78" y="43"/>
                      <a:pt x="76" y="42"/>
                    </a:cubicBezTo>
                    <a:cubicBezTo>
                      <a:pt x="74" y="42"/>
                      <a:pt x="72" y="38"/>
                      <a:pt x="72" y="37"/>
                    </a:cubicBezTo>
                    <a:cubicBezTo>
                      <a:pt x="72" y="36"/>
                      <a:pt x="74" y="34"/>
                      <a:pt x="76" y="34"/>
                    </a:cubicBezTo>
                    <a:cubicBezTo>
                      <a:pt x="78" y="33"/>
                      <a:pt x="79" y="30"/>
                      <a:pt x="78" y="27"/>
                    </a:cubicBezTo>
                    <a:cubicBezTo>
                      <a:pt x="77" y="25"/>
                      <a:pt x="75" y="23"/>
                      <a:pt x="73" y="24"/>
                    </a:cubicBezTo>
                    <a:cubicBezTo>
                      <a:pt x="71" y="24"/>
                      <a:pt x="67" y="22"/>
                      <a:pt x="67" y="21"/>
                    </a:cubicBezTo>
                    <a:cubicBezTo>
                      <a:pt x="66" y="20"/>
                      <a:pt x="66" y="18"/>
                      <a:pt x="68" y="16"/>
                    </a:cubicBezTo>
                    <a:cubicBezTo>
                      <a:pt x="69" y="15"/>
                      <a:pt x="69" y="12"/>
                      <a:pt x="67" y="10"/>
                    </a:cubicBezTo>
                    <a:cubicBezTo>
                      <a:pt x="64" y="8"/>
                      <a:pt x="61" y="8"/>
                      <a:pt x="60" y="9"/>
                    </a:cubicBezTo>
                    <a:cubicBezTo>
                      <a:pt x="59" y="11"/>
                      <a:pt x="55" y="10"/>
                      <a:pt x="54" y="10"/>
                    </a:cubicBezTo>
                    <a:cubicBezTo>
                      <a:pt x="52" y="9"/>
                      <a:pt x="52" y="7"/>
                      <a:pt x="52" y="5"/>
                    </a:cubicBezTo>
                    <a:cubicBezTo>
                      <a:pt x="53" y="3"/>
                      <a:pt x="51" y="1"/>
                      <a:pt x="48" y="0"/>
                    </a:cubicBezTo>
                    <a:cubicBezTo>
                      <a:pt x="45" y="0"/>
                      <a:pt x="42" y="1"/>
                      <a:pt x="42" y="3"/>
                    </a:cubicBezTo>
                    <a:cubicBezTo>
                      <a:pt x="42" y="5"/>
                      <a:pt x="38" y="7"/>
                      <a:pt x="37" y="7"/>
                    </a:cubicBezTo>
                    <a:cubicBezTo>
                      <a:pt x="36" y="7"/>
                      <a:pt x="34" y="5"/>
                      <a:pt x="33" y="3"/>
                    </a:cubicBezTo>
                    <a:cubicBezTo>
                      <a:pt x="33" y="1"/>
                      <a:pt x="30" y="1"/>
                      <a:pt x="27" y="1"/>
                    </a:cubicBezTo>
                    <a:cubicBezTo>
                      <a:pt x="24" y="2"/>
                      <a:pt x="23" y="5"/>
                      <a:pt x="23" y="7"/>
                    </a:cubicBezTo>
                    <a:cubicBezTo>
                      <a:pt x="24" y="9"/>
                      <a:pt x="22" y="12"/>
                      <a:pt x="21" y="13"/>
                    </a:cubicBezTo>
                    <a:cubicBezTo>
                      <a:pt x="20" y="13"/>
                      <a:pt x="18" y="13"/>
                      <a:pt x="16" y="11"/>
                    </a:cubicBezTo>
                    <a:cubicBezTo>
                      <a:pt x="15" y="10"/>
                      <a:pt x="12" y="11"/>
                      <a:pt x="10" y="13"/>
                    </a:cubicBezTo>
                    <a:cubicBezTo>
                      <a:pt x="8" y="15"/>
                      <a:pt x="7" y="18"/>
                      <a:pt x="9" y="19"/>
                    </a:cubicBezTo>
                    <a:close/>
                    <a:moveTo>
                      <a:pt x="32" y="18"/>
                    </a:moveTo>
                    <a:cubicBezTo>
                      <a:pt x="45" y="14"/>
                      <a:pt x="58" y="21"/>
                      <a:pt x="62" y="33"/>
                    </a:cubicBezTo>
                    <a:cubicBezTo>
                      <a:pt x="65" y="45"/>
                      <a:pt x="59" y="58"/>
                      <a:pt x="47" y="62"/>
                    </a:cubicBezTo>
                    <a:cubicBezTo>
                      <a:pt x="34" y="66"/>
                      <a:pt x="21" y="59"/>
                      <a:pt x="18" y="47"/>
                    </a:cubicBezTo>
                    <a:cubicBezTo>
                      <a:pt x="14" y="35"/>
                      <a:pt x="20" y="22"/>
                      <a:pt x="3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2" name="Freeform 13"/>
              <p:cNvSpPr>
                <a:spLocks noEditPoints="1"/>
              </p:cNvSpPr>
              <p:nvPr/>
            </p:nvSpPr>
            <p:spPr bwMode="auto">
              <a:xfrm>
                <a:off x="4838" y="1902"/>
                <a:ext cx="217" cy="214"/>
              </a:xfrm>
              <a:custGeom>
                <a:avLst/>
                <a:gdLst>
                  <a:gd name="T0" fmla="*/ 6 w 52"/>
                  <a:gd name="T1" fmla="*/ 12 h 51"/>
                  <a:gd name="T2" fmla="*/ 7 w 52"/>
                  <a:gd name="T3" fmla="*/ 16 h 51"/>
                  <a:gd name="T4" fmla="*/ 4 w 52"/>
                  <a:gd name="T5" fmla="*/ 17 h 51"/>
                  <a:gd name="T6" fmla="*/ 1 w 52"/>
                  <a:gd name="T7" fmla="*/ 20 h 51"/>
                  <a:gd name="T8" fmla="*/ 3 w 52"/>
                  <a:gd name="T9" fmla="*/ 24 h 51"/>
                  <a:gd name="T10" fmla="*/ 5 w 52"/>
                  <a:gd name="T11" fmla="*/ 27 h 51"/>
                  <a:gd name="T12" fmla="*/ 3 w 52"/>
                  <a:gd name="T13" fmla="*/ 29 h 51"/>
                  <a:gd name="T14" fmla="*/ 1 w 52"/>
                  <a:gd name="T15" fmla="*/ 33 h 51"/>
                  <a:gd name="T16" fmla="*/ 5 w 52"/>
                  <a:gd name="T17" fmla="*/ 36 h 51"/>
                  <a:gd name="T18" fmla="*/ 8 w 52"/>
                  <a:gd name="T19" fmla="*/ 36 h 51"/>
                  <a:gd name="T20" fmla="*/ 8 w 52"/>
                  <a:gd name="T21" fmla="*/ 41 h 51"/>
                  <a:gd name="T22" fmla="*/ 9 w 52"/>
                  <a:gd name="T23" fmla="*/ 45 h 51"/>
                  <a:gd name="T24" fmla="*/ 13 w 52"/>
                  <a:gd name="T25" fmla="*/ 45 h 51"/>
                  <a:gd name="T26" fmla="*/ 17 w 52"/>
                  <a:gd name="T27" fmla="*/ 45 h 51"/>
                  <a:gd name="T28" fmla="*/ 18 w 52"/>
                  <a:gd name="T29" fmla="*/ 48 h 51"/>
                  <a:gd name="T30" fmla="*/ 21 w 52"/>
                  <a:gd name="T31" fmla="*/ 51 h 51"/>
                  <a:gd name="T32" fmla="*/ 25 w 52"/>
                  <a:gd name="T33" fmla="*/ 49 h 51"/>
                  <a:gd name="T34" fmla="*/ 28 w 52"/>
                  <a:gd name="T35" fmla="*/ 47 h 51"/>
                  <a:gd name="T36" fmla="*/ 30 w 52"/>
                  <a:gd name="T37" fmla="*/ 49 h 51"/>
                  <a:gd name="T38" fmla="*/ 34 w 52"/>
                  <a:gd name="T39" fmla="*/ 50 h 51"/>
                  <a:gd name="T40" fmla="*/ 37 w 52"/>
                  <a:gd name="T41" fmla="*/ 47 h 51"/>
                  <a:gd name="T42" fmla="*/ 38 w 52"/>
                  <a:gd name="T43" fmla="*/ 43 h 51"/>
                  <a:gd name="T44" fmla="*/ 41 w 52"/>
                  <a:gd name="T45" fmla="*/ 44 h 51"/>
                  <a:gd name="T46" fmla="*/ 45 w 52"/>
                  <a:gd name="T47" fmla="*/ 43 h 51"/>
                  <a:gd name="T48" fmla="*/ 46 w 52"/>
                  <a:gd name="T49" fmla="*/ 39 h 51"/>
                  <a:gd name="T50" fmla="*/ 45 w 52"/>
                  <a:gd name="T51" fmla="*/ 35 h 51"/>
                  <a:gd name="T52" fmla="*/ 48 w 52"/>
                  <a:gd name="T53" fmla="*/ 34 h 51"/>
                  <a:gd name="T54" fmla="*/ 51 w 52"/>
                  <a:gd name="T55" fmla="*/ 31 h 51"/>
                  <a:gd name="T56" fmla="*/ 50 w 52"/>
                  <a:gd name="T57" fmla="*/ 27 h 51"/>
                  <a:gd name="T58" fmla="*/ 47 w 52"/>
                  <a:gd name="T59" fmla="*/ 24 h 51"/>
                  <a:gd name="T60" fmla="*/ 49 w 52"/>
                  <a:gd name="T61" fmla="*/ 22 h 51"/>
                  <a:gd name="T62" fmla="*/ 51 w 52"/>
                  <a:gd name="T63" fmla="*/ 18 h 51"/>
                  <a:gd name="T64" fmla="*/ 47 w 52"/>
                  <a:gd name="T65" fmla="*/ 15 h 51"/>
                  <a:gd name="T66" fmla="*/ 44 w 52"/>
                  <a:gd name="T67" fmla="*/ 13 h 51"/>
                  <a:gd name="T68" fmla="*/ 44 w 52"/>
                  <a:gd name="T69" fmla="*/ 10 h 51"/>
                  <a:gd name="T70" fmla="*/ 43 w 52"/>
                  <a:gd name="T71" fmla="*/ 6 h 51"/>
                  <a:gd name="T72" fmla="*/ 39 w 52"/>
                  <a:gd name="T73" fmla="*/ 6 h 51"/>
                  <a:gd name="T74" fmla="*/ 35 w 52"/>
                  <a:gd name="T75" fmla="*/ 6 h 51"/>
                  <a:gd name="T76" fmla="*/ 34 w 52"/>
                  <a:gd name="T77" fmla="*/ 3 h 51"/>
                  <a:gd name="T78" fmla="*/ 32 w 52"/>
                  <a:gd name="T79" fmla="*/ 0 h 51"/>
                  <a:gd name="T80" fmla="*/ 28 w 52"/>
                  <a:gd name="T81" fmla="*/ 2 h 51"/>
                  <a:gd name="T82" fmla="*/ 24 w 52"/>
                  <a:gd name="T83" fmla="*/ 4 h 51"/>
                  <a:gd name="T84" fmla="*/ 22 w 52"/>
                  <a:gd name="T85" fmla="*/ 2 h 51"/>
                  <a:gd name="T86" fmla="*/ 18 w 52"/>
                  <a:gd name="T87" fmla="*/ 1 h 51"/>
                  <a:gd name="T88" fmla="*/ 16 w 52"/>
                  <a:gd name="T89" fmla="*/ 4 h 51"/>
                  <a:gd name="T90" fmla="*/ 14 w 52"/>
                  <a:gd name="T91" fmla="*/ 8 h 51"/>
                  <a:gd name="T92" fmla="*/ 11 w 52"/>
                  <a:gd name="T93" fmla="*/ 7 h 51"/>
                  <a:gd name="T94" fmla="*/ 7 w 52"/>
                  <a:gd name="T95" fmla="*/ 8 h 51"/>
                  <a:gd name="T96" fmla="*/ 6 w 52"/>
                  <a:gd name="T97" fmla="*/ 12 h 51"/>
                  <a:gd name="T98" fmla="*/ 22 w 52"/>
                  <a:gd name="T99" fmla="*/ 11 h 51"/>
                  <a:gd name="T100" fmla="*/ 40 w 52"/>
                  <a:gd name="T101" fmla="*/ 21 h 51"/>
                  <a:gd name="T102" fmla="*/ 31 w 52"/>
                  <a:gd name="T103" fmla="*/ 40 h 51"/>
                  <a:gd name="T104" fmla="*/ 12 w 52"/>
                  <a:gd name="T105" fmla="*/ 30 h 51"/>
                  <a:gd name="T106" fmla="*/ 22 w 52"/>
                  <a:gd name="T10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1">
                    <a:moveTo>
                      <a:pt x="6" y="12"/>
                    </a:moveTo>
                    <a:cubicBezTo>
                      <a:pt x="7" y="13"/>
                      <a:pt x="7" y="16"/>
                      <a:pt x="7" y="16"/>
                    </a:cubicBezTo>
                    <a:cubicBezTo>
                      <a:pt x="7" y="17"/>
                      <a:pt x="5" y="18"/>
                      <a:pt x="4" y="17"/>
                    </a:cubicBezTo>
                    <a:cubicBezTo>
                      <a:pt x="3" y="17"/>
                      <a:pt x="1" y="18"/>
                      <a:pt x="1" y="20"/>
                    </a:cubicBezTo>
                    <a:cubicBezTo>
                      <a:pt x="0" y="22"/>
                      <a:pt x="1" y="24"/>
                      <a:pt x="3" y="24"/>
                    </a:cubicBezTo>
                    <a:cubicBezTo>
                      <a:pt x="4" y="24"/>
                      <a:pt x="5" y="26"/>
                      <a:pt x="5" y="27"/>
                    </a:cubicBezTo>
                    <a:cubicBezTo>
                      <a:pt x="5" y="28"/>
                      <a:pt x="4" y="29"/>
                      <a:pt x="3" y="29"/>
                    </a:cubicBezTo>
                    <a:cubicBezTo>
                      <a:pt x="1" y="30"/>
                      <a:pt x="1" y="32"/>
                      <a:pt x="1" y="33"/>
                    </a:cubicBezTo>
                    <a:cubicBezTo>
                      <a:pt x="2" y="35"/>
                      <a:pt x="4" y="36"/>
                      <a:pt x="5" y="36"/>
                    </a:cubicBezTo>
                    <a:cubicBezTo>
                      <a:pt x="6" y="36"/>
                      <a:pt x="8" y="36"/>
                      <a:pt x="8" y="36"/>
                    </a:cubicBezTo>
                    <a:cubicBezTo>
                      <a:pt x="8" y="37"/>
                      <a:pt x="9" y="40"/>
                      <a:pt x="8" y="41"/>
                    </a:cubicBezTo>
                    <a:cubicBezTo>
                      <a:pt x="7" y="42"/>
                      <a:pt x="7" y="43"/>
                      <a:pt x="9" y="45"/>
                    </a:cubicBezTo>
                    <a:cubicBezTo>
                      <a:pt x="10" y="46"/>
                      <a:pt x="12" y="46"/>
                      <a:pt x="13" y="45"/>
                    </a:cubicBezTo>
                    <a:cubicBezTo>
                      <a:pt x="14" y="44"/>
                      <a:pt x="16" y="44"/>
                      <a:pt x="17" y="45"/>
                    </a:cubicBezTo>
                    <a:cubicBezTo>
                      <a:pt x="18" y="45"/>
                      <a:pt x="18" y="46"/>
                      <a:pt x="18" y="48"/>
                    </a:cubicBezTo>
                    <a:cubicBezTo>
                      <a:pt x="18" y="49"/>
                      <a:pt x="19" y="50"/>
                      <a:pt x="21" y="51"/>
                    </a:cubicBezTo>
                    <a:cubicBezTo>
                      <a:pt x="22" y="51"/>
                      <a:pt x="24" y="50"/>
                      <a:pt x="25" y="49"/>
                    </a:cubicBezTo>
                    <a:cubicBezTo>
                      <a:pt x="25" y="48"/>
                      <a:pt x="27" y="47"/>
                      <a:pt x="28" y="47"/>
                    </a:cubicBezTo>
                    <a:cubicBezTo>
                      <a:pt x="29" y="47"/>
                      <a:pt x="30" y="48"/>
                      <a:pt x="30" y="49"/>
                    </a:cubicBezTo>
                    <a:cubicBezTo>
                      <a:pt x="30" y="50"/>
                      <a:pt x="32" y="51"/>
                      <a:pt x="34" y="50"/>
                    </a:cubicBezTo>
                    <a:cubicBezTo>
                      <a:pt x="36" y="50"/>
                      <a:pt x="37" y="48"/>
                      <a:pt x="37" y="47"/>
                    </a:cubicBezTo>
                    <a:cubicBezTo>
                      <a:pt x="36" y="45"/>
                      <a:pt x="38" y="43"/>
                      <a:pt x="38" y="43"/>
                    </a:cubicBezTo>
                    <a:cubicBezTo>
                      <a:pt x="39" y="42"/>
                      <a:pt x="40" y="43"/>
                      <a:pt x="41" y="44"/>
                    </a:cubicBezTo>
                    <a:cubicBezTo>
                      <a:pt x="42" y="45"/>
                      <a:pt x="44" y="44"/>
                      <a:pt x="45" y="43"/>
                    </a:cubicBezTo>
                    <a:cubicBezTo>
                      <a:pt x="47" y="42"/>
                      <a:pt x="47" y="40"/>
                      <a:pt x="46" y="39"/>
                    </a:cubicBezTo>
                    <a:cubicBezTo>
                      <a:pt x="45" y="38"/>
                      <a:pt x="45" y="35"/>
                      <a:pt x="45" y="35"/>
                    </a:cubicBezTo>
                    <a:cubicBezTo>
                      <a:pt x="46" y="34"/>
                      <a:pt x="47" y="34"/>
                      <a:pt x="48" y="34"/>
                    </a:cubicBezTo>
                    <a:cubicBezTo>
                      <a:pt x="50" y="34"/>
                      <a:pt x="51" y="33"/>
                      <a:pt x="51" y="31"/>
                    </a:cubicBezTo>
                    <a:cubicBezTo>
                      <a:pt x="52" y="29"/>
                      <a:pt x="51" y="27"/>
                      <a:pt x="50" y="27"/>
                    </a:cubicBezTo>
                    <a:cubicBezTo>
                      <a:pt x="48" y="27"/>
                      <a:pt x="47" y="25"/>
                      <a:pt x="47" y="24"/>
                    </a:cubicBezTo>
                    <a:cubicBezTo>
                      <a:pt x="47" y="23"/>
                      <a:pt x="48" y="22"/>
                      <a:pt x="49" y="22"/>
                    </a:cubicBezTo>
                    <a:cubicBezTo>
                      <a:pt x="51" y="21"/>
                      <a:pt x="51" y="19"/>
                      <a:pt x="51" y="18"/>
                    </a:cubicBezTo>
                    <a:cubicBezTo>
                      <a:pt x="50" y="16"/>
                      <a:pt x="49" y="15"/>
                      <a:pt x="47" y="15"/>
                    </a:cubicBezTo>
                    <a:cubicBezTo>
                      <a:pt x="46" y="16"/>
                      <a:pt x="44" y="14"/>
                      <a:pt x="44" y="13"/>
                    </a:cubicBezTo>
                    <a:cubicBezTo>
                      <a:pt x="43" y="13"/>
                      <a:pt x="43" y="11"/>
                      <a:pt x="44" y="10"/>
                    </a:cubicBezTo>
                    <a:cubicBezTo>
                      <a:pt x="45" y="9"/>
                      <a:pt x="45" y="8"/>
                      <a:pt x="43" y="6"/>
                    </a:cubicBezTo>
                    <a:cubicBezTo>
                      <a:pt x="42" y="5"/>
                      <a:pt x="40" y="5"/>
                      <a:pt x="39" y="6"/>
                    </a:cubicBezTo>
                    <a:cubicBezTo>
                      <a:pt x="38" y="7"/>
                      <a:pt x="36" y="7"/>
                      <a:pt x="35" y="6"/>
                    </a:cubicBezTo>
                    <a:cubicBezTo>
                      <a:pt x="34" y="6"/>
                      <a:pt x="34" y="5"/>
                      <a:pt x="34" y="3"/>
                    </a:cubicBezTo>
                    <a:cubicBezTo>
                      <a:pt x="35" y="2"/>
                      <a:pt x="33" y="1"/>
                      <a:pt x="32" y="0"/>
                    </a:cubicBezTo>
                    <a:cubicBezTo>
                      <a:pt x="30" y="0"/>
                      <a:pt x="28" y="1"/>
                      <a:pt x="28" y="2"/>
                    </a:cubicBezTo>
                    <a:cubicBezTo>
                      <a:pt x="27" y="3"/>
                      <a:pt x="25" y="4"/>
                      <a:pt x="24" y="4"/>
                    </a:cubicBezTo>
                    <a:cubicBezTo>
                      <a:pt x="24" y="4"/>
                      <a:pt x="23" y="3"/>
                      <a:pt x="22" y="2"/>
                    </a:cubicBezTo>
                    <a:cubicBezTo>
                      <a:pt x="22" y="1"/>
                      <a:pt x="20" y="0"/>
                      <a:pt x="18" y="1"/>
                    </a:cubicBezTo>
                    <a:cubicBezTo>
                      <a:pt x="16" y="1"/>
                      <a:pt x="15" y="3"/>
                      <a:pt x="16" y="4"/>
                    </a:cubicBezTo>
                    <a:cubicBezTo>
                      <a:pt x="16" y="6"/>
                      <a:pt x="15" y="8"/>
                      <a:pt x="14" y="8"/>
                    </a:cubicBezTo>
                    <a:cubicBezTo>
                      <a:pt x="13" y="9"/>
                      <a:pt x="12" y="8"/>
                      <a:pt x="11" y="7"/>
                    </a:cubicBezTo>
                    <a:cubicBezTo>
                      <a:pt x="10" y="6"/>
                      <a:pt x="8" y="7"/>
                      <a:pt x="7" y="8"/>
                    </a:cubicBezTo>
                    <a:cubicBezTo>
                      <a:pt x="6" y="10"/>
                      <a:pt x="5" y="11"/>
                      <a:pt x="6" y="12"/>
                    </a:cubicBezTo>
                    <a:close/>
                    <a:moveTo>
                      <a:pt x="22" y="11"/>
                    </a:moveTo>
                    <a:cubicBezTo>
                      <a:pt x="29" y="9"/>
                      <a:pt x="38" y="13"/>
                      <a:pt x="40" y="21"/>
                    </a:cubicBezTo>
                    <a:cubicBezTo>
                      <a:pt x="43" y="29"/>
                      <a:pt x="38" y="37"/>
                      <a:pt x="31" y="40"/>
                    </a:cubicBezTo>
                    <a:cubicBezTo>
                      <a:pt x="23" y="42"/>
                      <a:pt x="14" y="38"/>
                      <a:pt x="12" y="30"/>
                    </a:cubicBezTo>
                    <a:cubicBezTo>
                      <a:pt x="9" y="22"/>
                      <a:pt x="14" y="14"/>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14"/>
              <p:cNvSpPr>
                <a:spLocks noEditPoints="1"/>
              </p:cNvSpPr>
              <p:nvPr/>
            </p:nvSpPr>
            <p:spPr bwMode="auto">
              <a:xfrm>
                <a:off x="4842" y="2116"/>
                <a:ext cx="163" cy="168"/>
              </a:xfrm>
              <a:custGeom>
                <a:avLst/>
                <a:gdLst>
                  <a:gd name="T0" fmla="*/ 4 w 39"/>
                  <a:gd name="T1" fmla="*/ 10 h 40"/>
                  <a:gd name="T2" fmla="*/ 5 w 39"/>
                  <a:gd name="T3" fmla="*/ 13 h 40"/>
                  <a:gd name="T4" fmla="*/ 2 w 39"/>
                  <a:gd name="T5" fmla="*/ 13 h 40"/>
                  <a:gd name="T6" fmla="*/ 0 w 39"/>
                  <a:gd name="T7" fmla="*/ 16 h 40"/>
                  <a:gd name="T8" fmla="*/ 1 w 39"/>
                  <a:gd name="T9" fmla="*/ 19 h 40"/>
                  <a:gd name="T10" fmla="*/ 3 w 39"/>
                  <a:gd name="T11" fmla="*/ 21 h 40"/>
                  <a:gd name="T12" fmla="*/ 2 w 39"/>
                  <a:gd name="T13" fmla="*/ 23 h 40"/>
                  <a:gd name="T14" fmla="*/ 1 w 39"/>
                  <a:gd name="T15" fmla="*/ 26 h 40"/>
                  <a:gd name="T16" fmla="*/ 3 w 39"/>
                  <a:gd name="T17" fmla="*/ 28 h 40"/>
                  <a:gd name="T18" fmla="*/ 5 w 39"/>
                  <a:gd name="T19" fmla="*/ 28 h 40"/>
                  <a:gd name="T20" fmla="*/ 5 w 39"/>
                  <a:gd name="T21" fmla="*/ 31 h 40"/>
                  <a:gd name="T22" fmla="*/ 6 w 39"/>
                  <a:gd name="T23" fmla="*/ 35 h 40"/>
                  <a:gd name="T24" fmla="*/ 9 w 39"/>
                  <a:gd name="T25" fmla="*/ 35 h 40"/>
                  <a:gd name="T26" fmla="*/ 13 w 39"/>
                  <a:gd name="T27" fmla="*/ 34 h 40"/>
                  <a:gd name="T28" fmla="*/ 13 w 39"/>
                  <a:gd name="T29" fmla="*/ 37 h 40"/>
                  <a:gd name="T30" fmla="*/ 15 w 39"/>
                  <a:gd name="T31" fmla="*/ 39 h 40"/>
                  <a:gd name="T32" fmla="*/ 18 w 39"/>
                  <a:gd name="T33" fmla="*/ 38 h 40"/>
                  <a:gd name="T34" fmla="*/ 21 w 39"/>
                  <a:gd name="T35" fmla="*/ 36 h 40"/>
                  <a:gd name="T36" fmla="*/ 22 w 39"/>
                  <a:gd name="T37" fmla="*/ 38 h 40"/>
                  <a:gd name="T38" fmla="*/ 26 w 39"/>
                  <a:gd name="T39" fmla="*/ 39 h 40"/>
                  <a:gd name="T40" fmla="*/ 27 w 39"/>
                  <a:gd name="T41" fmla="*/ 36 h 40"/>
                  <a:gd name="T42" fmla="*/ 29 w 39"/>
                  <a:gd name="T43" fmla="*/ 33 h 40"/>
                  <a:gd name="T44" fmla="*/ 31 w 39"/>
                  <a:gd name="T45" fmla="*/ 34 h 40"/>
                  <a:gd name="T46" fmla="*/ 34 w 39"/>
                  <a:gd name="T47" fmla="*/ 33 h 40"/>
                  <a:gd name="T48" fmla="*/ 35 w 39"/>
                  <a:gd name="T49" fmla="*/ 30 h 40"/>
                  <a:gd name="T50" fmla="*/ 34 w 39"/>
                  <a:gd name="T51" fmla="*/ 27 h 40"/>
                  <a:gd name="T52" fmla="*/ 36 w 39"/>
                  <a:gd name="T53" fmla="*/ 26 h 40"/>
                  <a:gd name="T54" fmla="*/ 39 w 39"/>
                  <a:gd name="T55" fmla="*/ 24 h 40"/>
                  <a:gd name="T56" fmla="*/ 38 w 39"/>
                  <a:gd name="T57" fmla="*/ 21 h 40"/>
                  <a:gd name="T58" fmla="*/ 36 w 39"/>
                  <a:gd name="T59" fmla="*/ 18 h 40"/>
                  <a:gd name="T60" fmla="*/ 37 w 39"/>
                  <a:gd name="T61" fmla="*/ 17 h 40"/>
                  <a:gd name="T62" fmla="*/ 38 w 39"/>
                  <a:gd name="T63" fmla="*/ 14 h 40"/>
                  <a:gd name="T64" fmla="*/ 36 w 39"/>
                  <a:gd name="T65" fmla="*/ 12 h 40"/>
                  <a:gd name="T66" fmla="*/ 33 w 39"/>
                  <a:gd name="T67" fmla="*/ 10 h 40"/>
                  <a:gd name="T68" fmla="*/ 33 w 39"/>
                  <a:gd name="T69" fmla="*/ 8 h 40"/>
                  <a:gd name="T70" fmla="*/ 33 w 39"/>
                  <a:gd name="T71" fmla="*/ 5 h 40"/>
                  <a:gd name="T72" fmla="*/ 30 w 39"/>
                  <a:gd name="T73" fmla="*/ 5 h 40"/>
                  <a:gd name="T74" fmla="*/ 26 w 39"/>
                  <a:gd name="T75" fmla="*/ 5 h 40"/>
                  <a:gd name="T76" fmla="*/ 26 w 39"/>
                  <a:gd name="T77" fmla="*/ 3 h 40"/>
                  <a:gd name="T78" fmla="*/ 24 w 39"/>
                  <a:gd name="T79" fmla="*/ 0 h 40"/>
                  <a:gd name="T80" fmla="*/ 21 w 39"/>
                  <a:gd name="T81" fmla="*/ 2 h 40"/>
                  <a:gd name="T82" fmla="*/ 18 w 39"/>
                  <a:gd name="T83" fmla="*/ 4 h 40"/>
                  <a:gd name="T84" fmla="*/ 16 w 39"/>
                  <a:gd name="T85" fmla="*/ 2 h 40"/>
                  <a:gd name="T86" fmla="*/ 13 w 39"/>
                  <a:gd name="T87" fmla="*/ 1 h 40"/>
                  <a:gd name="T88" fmla="*/ 11 w 39"/>
                  <a:gd name="T89" fmla="*/ 3 h 40"/>
                  <a:gd name="T90" fmla="*/ 10 w 39"/>
                  <a:gd name="T91" fmla="*/ 6 h 40"/>
                  <a:gd name="T92" fmla="*/ 8 w 39"/>
                  <a:gd name="T93" fmla="*/ 6 h 40"/>
                  <a:gd name="T94" fmla="*/ 5 w 39"/>
                  <a:gd name="T95" fmla="*/ 6 h 40"/>
                  <a:gd name="T96" fmla="*/ 4 w 39"/>
                  <a:gd name="T97" fmla="*/ 10 h 40"/>
                  <a:gd name="T98" fmla="*/ 16 w 39"/>
                  <a:gd name="T99" fmla="*/ 9 h 40"/>
                  <a:gd name="T100" fmla="*/ 30 w 39"/>
                  <a:gd name="T101" fmla="*/ 16 h 40"/>
                  <a:gd name="T102" fmla="*/ 23 w 39"/>
                  <a:gd name="T103" fmla="*/ 31 h 40"/>
                  <a:gd name="T104" fmla="*/ 9 w 39"/>
                  <a:gd name="T105" fmla="*/ 23 h 40"/>
                  <a:gd name="T106" fmla="*/ 16 w 39"/>
                  <a:gd name="T107"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40">
                    <a:moveTo>
                      <a:pt x="4" y="10"/>
                    </a:moveTo>
                    <a:cubicBezTo>
                      <a:pt x="5" y="10"/>
                      <a:pt x="5" y="12"/>
                      <a:pt x="5" y="13"/>
                    </a:cubicBezTo>
                    <a:cubicBezTo>
                      <a:pt x="4" y="13"/>
                      <a:pt x="3" y="14"/>
                      <a:pt x="2" y="13"/>
                    </a:cubicBezTo>
                    <a:cubicBezTo>
                      <a:pt x="1" y="13"/>
                      <a:pt x="0" y="14"/>
                      <a:pt x="0" y="16"/>
                    </a:cubicBezTo>
                    <a:cubicBezTo>
                      <a:pt x="0" y="17"/>
                      <a:pt x="0" y="18"/>
                      <a:pt x="1" y="19"/>
                    </a:cubicBezTo>
                    <a:cubicBezTo>
                      <a:pt x="2" y="19"/>
                      <a:pt x="3" y="20"/>
                      <a:pt x="3" y="21"/>
                    </a:cubicBezTo>
                    <a:cubicBezTo>
                      <a:pt x="3" y="22"/>
                      <a:pt x="3" y="22"/>
                      <a:pt x="2" y="23"/>
                    </a:cubicBezTo>
                    <a:cubicBezTo>
                      <a:pt x="1" y="23"/>
                      <a:pt x="0" y="24"/>
                      <a:pt x="1" y="26"/>
                    </a:cubicBezTo>
                    <a:cubicBezTo>
                      <a:pt x="1" y="27"/>
                      <a:pt x="2" y="28"/>
                      <a:pt x="3" y="28"/>
                    </a:cubicBezTo>
                    <a:cubicBezTo>
                      <a:pt x="4" y="27"/>
                      <a:pt x="5" y="28"/>
                      <a:pt x="5" y="28"/>
                    </a:cubicBezTo>
                    <a:cubicBezTo>
                      <a:pt x="6" y="29"/>
                      <a:pt x="6" y="31"/>
                      <a:pt x="5" y="31"/>
                    </a:cubicBezTo>
                    <a:cubicBezTo>
                      <a:pt x="5" y="32"/>
                      <a:pt x="5" y="34"/>
                      <a:pt x="6" y="35"/>
                    </a:cubicBezTo>
                    <a:cubicBezTo>
                      <a:pt x="7" y="35"/>
                      <a:pt x="9" y="36"/>
                      <a:pt x="9" y="35"/>
                    </a:cubicBezTo>
                    <a:cubicBezTo>
                      <a:pt x="10" y="34"/>
                      <a:pt x="12" y="34"/>
                      <a:pt x="13" y="34"/>
                    </a:cubicBezTo>
                    <a:cubicBezTo>
                      <a:pt x="13" y="35"/>
                      <a:pt x="13" y="36"/>
                      <a:pt x="13" y="37"/>
                    </a:cubicBezTo>
                    <a:cubicBezTo>
                      <a:pt x="13" y="38"/>
                      <a:pt x="14" y="39"/>
                      <a:pt x="15" y="39"/>
                    </a:cubicBezTo>
                    <a:cubicBezTo>
                      <a:pt x="17" y="40"/>
                      <a:pt x="18" y="39"/>
                      <a:pt x="18" y="38"/>
                    </a:cubicBezTo>
                    <a:cubicBezTo>
                      <a:pt x="18" y="37"/>
                      <a:pt x="20" y="36"/>
                      <a:pt x="21" y="36"/>
                    </a:cubicBezTo>
                    <a:cubicBezTo>
                      <a:pt x="21" y="36"/>
                      <a:pt x="22" y="37"/>
                      <a:pt x="22" y="38"/>
                    </a:cubicBezTo>
                    <a:cubicBezTo>
                      <a:pt x="23" y="39"/>
                      <a:pt x="24" y="39"/>
                      <a:pt x="26" y="39"/>
                    </a:cubicBezTo>
                    <a:cubicBezTo>
                      <a:pt x="27" y="38"/>
                      <a:pt x="28" y="37"/>
                      <a:pt x="27" y="36"/>
                    </a:cubicBezTo>
                    <a:cubicBezTo>
                      <a:pt x="27" y="35"/>
                      <a:pt x="28" y="33"/>
                      <a:pt x="29" y="33"/>
                    </a:cubicBezTo>
                    <a:cubicBezTo>
                      <a:pt x="29" y="33"/>
                      <a:pt x="30" y="33"/>
                      <a:pt x="31" y="34"/>
                    </a:cubicBezTo>
                    <a:cubicBezTo>
                      <a:pt x="32" y="34"/>
                      <a:pt x="33" y="34"/>
                      <a:pt x="34" y="33"/>
                    </a:cubicBezTo>
                    <a:cubicBezTo>
                      <a:pt x="35" y="32"/>
                      <a:pt x="35" y="31"/>
                      <a:pt x="35" y="30"/>
                    </a:cubicBezTo>
                    <a:cubicBezTo>
                      <a:pt x="34" y="29"/>
                      <a:pt x="34" y="27"/>
                      <a:pt x="34" y="27"/>
                    </a:cubicBezTo>
                    <a:cubicBezTo>
                      <a:pt x="34" y="26"/>
                      <a:pt x="35" y="26"/>
                      <a:pt x="36" y="26"/>
                    </a:cubicBezTo>
                    <a:cubicBezTo>
                      <a:pt x="38" y="26"/>
                      <a:pt x="39" y="25"/>
                      <a:pt x="39" y="24"/>
                    </a:cubicBezTo>
                    <a:cubicBezTo>
                      <a:pt x="39" y="23"/>
                      <a:pt x="39" y="21"/>
                      <a:pt x="38" y="21"/>
                    </a:cubicBezTo>
                    <a:cubicBezTo>
                      <a:pt x="37" y="21"/>
                      <a:pt x="36" y="19"/>
                      <a:pt x="36" y="18"/>
                    </a:cubicBezTo>
                    <a:cubicBezTo>
                      <a:pt x="36" y="18"/>
                      <a:pt x="36" y="17"/>
                      <a:pt x="37" y="17"/>
                    </a:cubicBezTo>
                    <a:cubicBezTo>
                      <a:pt x="38" y="16"/>
                      <a:pt x="39" y="15"/>
                      <a:pt x="38" y="14"/>
                    </a:cubicBezTo>
                    <a:cubicBezTo>
                      <a:pt x="38" y="12"/>
                      <a:pt x="37" y="11"/>
                      <a:pt x="36" y="12"/>
                    </a:cubicBezTo>
                    <a:cubicBezTo>
                      <a:pt x="35" y="12"/>
                      <a:pt x="33" y="11"/>
                      <a:pt x="33" y="10"/>
                    </a:cubicBezTo>
                    <a:cubicBezTo>
                      <a:pt x="32" y="10"/>
                      <a:pt x="33" y="9"/>
                      <a:pt x="33" y="8"/>
                    </a:cubicBezTo>
                    <a:cubicBezTo>
                      <a:pt x="34" y="7"/>
                      <a:pt x="34" y="6"/>
                      <a:pt x="33" y="5"/>
                    </a:cubicBezTo>
                    <a:cubicBezTo>
                      <a:pt x="32" y="4"/>
                      <a:pt x="30" y="4"/>
                      <a:pt x="30" y="5"/>
                    </a:cubicBezTo>
                    <a:cubicBezTo>
                      <a:pt x="29" y="5"/>
                      <a:pt x="27" y="5"/>
                      <a:pt x="26" y="5"/>
                    </a:cubicBezTo>
                    <a:cubicBezTo>
                      <a:pt x="26" y="5"/>
                      <a:pt x="26" y="4"/>
                      <a:pt x="26" y="3"/>
                    </a:cubicBezTo>
                    <a:cubicBezTo>
                      <a:pt x="26" y="2"/>
                      <a:pt x="25" y="1"/>
                      <a:pt x="24" y="0"/>
                    </a:cubicBezTo>
                    <a:cubicBezTo>
                      <a:pt x="22" y="0"/>
                      <a:pt x="21" y="1"/>
                      <a:pt x="21" y="2"/>
                    </a:cubicBezTo>
                    <a:cubicBezTo>
                      <a:pt x="20" y="3"/>
                      <a:pt x="19" y="3"/>
                      <a:pt x="18" y="4"/>
                    </a:cubicBezTo>
                    <a:cubicBezTo>
                      <a:pt x="18" y="4"/>
                      <a:pt x="17" y="3"/>
                      <a:pt x="16" y="2"/>
                    </a:cubicBezTo>
                    <a:cubicBezTo>
                      <a:pt x="16" y="1"/>
                      <a:pt x="15" y="0"/>
                      <a:pt x="13" y="1"/>
                    </a:cubicBezTo>
                    <a:cubicBezTo>
                      <a:pt x="12" y="1"/>
                      <a:pt x="11" y="2"/>
                      <a:pt x="11" y="3"/>
                    </a:cubicBezTo>
                    <a:cubicBezTo>
                      <a:pt x="12" y="4"/>
                      <a:pt x="11" y="6"/>
                      <a:pt x="10" y="6"/>
                    </a:cubicBezTo>
                    <a:cubicBezTo>
                      <a:pt x="10" y="7"/>
                      <a:pt x="9" y="6"/>
                      <a:pt x="8" y="6"/>
                    </a:cubicBezTo>
                    <a:cubicBezTo>
                      <a:pt x="7" y="5"/>
                      <a:pt x="6" y="5"/>
                      <a:pt x="5" y="6"/>
                    </a:cubicBezTo>
                    <a:cubicBezTo>
                      <a:pt x="4" y="7"/>
                      <a:pt x="4" y="9"/>
                      <a:pt x="4" y="10"/>
                    </a:cubicBezTo>
                    <a:close/>
                    <a:moveTo>
                      <a:pt x="16" y="9"/>
                    </a:moveTo>
                    <a:cubicBezTo>
                      <a:pt x="22" y="7"/>
                      <a:pt x="28" y="10"/>
                      <a:pt x="30" y="16"/>
                    </a:cubicBezTo>
                    <a:cubicBezTo>
                      <a:pt x="32" y="22"/>
                      <a:pt x="29" y="29"/>
                      <a:pt x="23" y="31"/>
                    </a:cubicBezTo>
                    <a:cubicBezTo>
                      <a:pt x="17" y="33"/>
                      <a:pt x="11" y="29"/>
                      <a:pt x="9" y="23"/>
                    </a:cubicBezTo>
                    <a:cubicBezTo>
                      <a:pt x="7" y="17"/>
                      <a:pt x="10" y="11"/>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20" name="组合 19"/>
          <p:cNvGrpSpPr/>
          <p:nvPr/>
        </p:nvGrpSpPr>
        <p:grpSpPr>
          <a:xfrm>
            <a:off x="2028149" y="2360970"/>
            <a:ext cx="1389333" cy="2391972"/>
            <a:chOff x="7317392" y="4250111"/>
            <a:chExt cx="1852203" cy="3190034"/>
          </a:xfrm>
        </p:grpSpPr>
        <p:grpSp>
          <p:nvGrpSpPr>
            <p:cNvPr id="21" name="组合 20"/>
            <p:cNvGrpSpPr/>
            <p:nvPr/>
          </p:nvGrpSpPr>
          <p:grpSpPr>
            <a:xfrm>
              <a:off x="7317392" y="4250111"/>
              <a:ext cx="1852203" cy="3190034"/>
              <a:chOff x="2082059" y="3844831"/>
              <a:chExt cx="1852203" cy="3190034"/>
            </a:xfrm>
          </p:grpSpPr>
          <p:grpSp>
            <p:nvGrpSpPr>
              <p:cNvPr id="27" name="组合 26"/>
              <p:cNvGrpSpPr/>
              <p:nvPr/>
            </p:nvGrpSpPr>
            <p:grpSpPr>
              <a:xfrm>
                <a:off x="2082059" y="3844831"/>
                <a:ext cx="1852203" cy="3190034"/>
                <a:chOff x="2689225" y="814470"/>
                <a:chExt cx="2591963" cy="4464121"/>
              </a:xfrm>
            </p:grpSpPr>
            <p:sp>
              <p:nvSpPr>
                <p:cNvPr id="31" name="任意多边形 30"/>
                <p:cNvSpPr/>
                <p:nvPr/>
              </p:nvSpPr>
              <p:spPr>
                <a:xfrm rot="2700000">
                  <a:off x="2013033" y="2010436"/>
                  <a:ext cx="4464121" cy="2072189"/>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2" name="椭圆 31"/>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8" name="组合 27"/>
              <p:cNvGrpSpPr/>
              <p:nvPr/>
            </p:nvGrpSpPr>
            <p:grpSpPr>
              <a:xfrm>
                <a:off x="2220839" y="4115429"/>
                <a:ext cx="1431499" cy="2455353"/>
                <a:chOff x="2689225" y="825137"/>
                <a:chExt cx="2602631" cy="4464121"/>
              </a:xfrm>
            </p:grpSpPr>
            <p:sp>
              <p:nvSpPr>
                <p:cNvPr id="29" name="任意多边形 28"/>
                <p:cNvSpPr/>
                <p:nvPr/>
              </p:nvSpPr>
              <p:spPr>
                <a:xfrm rot="2700000">
                  <a:off x="2023698" y="2021101"/>
                  <a:ext cx="4464121" cy="2072194"/>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椭圆 29"/>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grpSp>
          <p:nvGrpSpPr>
            <p:cNvPr id="22" name="Group 4"/>
            <p:cNvGrpSpPr>
              <a:grpSpLocks noChangeAspect="1"/>
            </p:cNvGrpSpPr>
            <p:nvPr/>
          </p:nvGrpSpPr>
          <p:grpSpPr bwMode="auto">
            <a:xfrm>
              <a:off x="7766329" y="5067738"/>
              <a:ext cx="382400" cy="561513"/>
              <a:chOff x="3540" y="531"/>
              <a:chExt cx="348" cy="511"/>
            </a:xfrm>
            <a:solidFill>
              <a:schemeClr val="tx1">
                <a:lumMod val="50000"/>
                <a:lumOff val="50000"/>
              </a:schemeClr>
            </a:solidFill>
          </p:grpSpPr>
          <p:sp>
            <p:nvSpPr>
              <p:cNvPr id="23" name="Freeform 5"/>
              <p:cNvSpPr>
                <a:spLocks/>
              </p:cNvSpPr>
              <p:nvPr/>
            </p:nvSpPr>
            <p:spPr bwMode="auto">
              <a:xfrm>
                <a:off x="3540" y="801"/>
                <a:ext cx="348" cy="241"/>
              </a:xfrm>
              <a:custGeom>
                <a:avLst/>
                <a:gdLst>
                  <a:gd name="T0" fmla="*/ 78 w 97"/>
                  <a:gd name="T1" fmla="*/ 0 h 68"/>
                  <a:gd name="T2" fmla="*/ 70 w 97"/>
                  <a:gd name="T3" fmla="*/ 20 h 68"/>
                  <a:gd name="T4" fmla="*/ 49 w 97"/>
                  <a:gd name="T5" fmla="*/ 66 h 68"/>
                  <a:gd name="T6" fmla="*/ 29 w 97"/>
                  <a:gd name="T7" fmla="*/ 20 h 68"/>
                  <a:gd name="T8" fmla="*/ 20 w 97"/>
                  <a:gd name="T9" fmla="*/ 0 h 68"/>
                  <a:gd name="T10" fmla="*/ 0 w 97"/>
                  <a:gd name="T11" fmla="*/ 39 h 68"/>
                  <a:gd name="T12" fmla="*/ 0 w 97"/>
                  <a:gd name="T13" fmla="*/ 50 h 68"/>
                  <a:gd name="T14" fmla="*/ 49 w 97"/>
                  <a:gd name="T15" fmla="*/ 68 h 68"/>
                  <a:gd name="T16" fmla="*/ 97 w 97"/>
                  <a:gd name="T17" fmla="*/ 50 h 68"/>
                  <a:gd name="T18" fmla="*/ 97 w 97"/>
                  <a:gd name="T19" fmla="*/ 39 h 68"/>
                  <a:gd name="T20" fmla="*/ 78 w 97"/>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68">
                    <a:moveTo>
                      <a:pt x="78" y="0"/>
                    </a:moveTo>
                    <a:cubicBezTo>
                      <a:pt x="70" y="20"/>
                      <a:pt x="70" y="20"/>
                      <a:pt x="70" y="20"/>
                    </a:cubicBezTo>
                    <a:cubicBezTo>
                      <a:pt x="49" y="66"/>
                      <a:pt x="49" y="66"/>
                      <a:pt x="49" y="66"/>
                    </a:cubicBezTo>
                    <a:cubicBezTo>
                      <a:pt x="29" y="20"/>
                      <a:pt x="29" y="20"/>
                      <a:pt x="29" y="20"/>
                    </a:cubicBezTo>
                    <a:cubicBezTo>
                      <a:pt x="20" y="0"/>
                      <a:pt x="20" y="0"/>
                      <a:pt x="20" y="0"/>
                    </a:cubicBezTo>
                    <a:cubicBezTo>
                      <a:pt x="8" y="8"/>
                      <a:pt x="0" y="23"/>
                      <a:pt x="0" y="39"/>
                    </a:cubicBezTo>
                    <a:cubicBezTo>
                      <a:pt x="0" y="50"/>
                      <a:pt x="0" y="50"/>
                      <a:pt x="0" y="50"/>
                    </a:cubicBezTo>
                    <a:cubicBezTo>
                      <a:pt x="13" y="61"/>
                      <a:pt x="30" y="68"/>
                      <a:pt x="49" y="68"/>
                    </a:cubicBezTo>
                    <a:cubicBezTo>
                      <a:pt x="67" y="68"/>
                      <a:pt x="84" y="61"/>
                      <a:pt x="97" y="50"/>
                    </a:cubicBezTo>
                    <a:cubicBezTo>
                      <a:pt x="97" y="39"/>
                      <a:pt x="97" y="39"/>
                      <a:pt x="97" y="39"/>
                    </a:cubicBezTo>
                    <a:cubicBezTo>
                      <a:pt x="97" y="23"/>
                      <a:pt x="90" y="9"/>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4" name="Freeform 6"/>
              <p:cNvSpPr>
                <a:spLocks/>
              </p:cNvSpPr>
              <p:nvPr/>
            </p:nvSpPr>
            <p:spPr bwMode="auto">
              <a:xfrm>
                <a:off x="3687" y="833"/>
                <a:ext cx="58" cy="156"/>
              </a:xfrm>
              <a:custGeom>
                <a:avLst/>
                <a:gdLst>
                  <a:gd name="T0" fmla="*/ 0 w 16"/>
                  <a:gd name="T1" fmla="*/ 0 h 44"/>
                  <a:gd name="T2" fmla="*/ 3 w 16"/>
                  <a:gd name="T3" fmla="*/ 7 h 44"/>
                  <a:gd name="T4" fmla="*/ 0 w 16"/>
                  <a:gd name="T5" fmla="*/ 36 h 44"/>
                  <a:gd name="T6" fmla="*/ 8 w 16"/>
                  <a:gd name="T7" fmla="*/ 44 h 44"/>
                  <a:gd name="T8" fmla="*/ 15 w 16"/>
                  <a:gd name="T9" fmla="*/ 36 h 44"/>
                  <a:gd name="T10" fmla="*/ 12 w 16"/>
                  <a:gd name="T11" fmla="*/ 7 h 44"/>
                  <a:gd name="T12" fmla="*/ 16 w 16"/>
                  <a:gd name="T13" fmla="*/ 0 h 44"/>
                  <a:gd name="T14" fmla="*/ 8 w 16"/>
                  <a:gd name="T15" fmla="*/ 1 h 44"/>
                  <a:gd name="T16" fmla="*/ 0 w 1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0"/>
                    </a:moveTo>
                    <a:cubicBezTo>
                      <a:pt x="0" y="3"/>
                      <a:pt x="1" y="5"/>
                      <a:pt x="3" y="7"/>
                    </a:cubicBezTo>
                    <a:cubicBezTo>
                      <a:pt x="0" y="36"/>
                      <a:pt x="0" y="36"/>
                      <a:pt x="0" y="36"/>
                    </a:cubicBezTo>
                    <a:cubicBezTo>
                      <a:pt x="8" y="44"/>
                      <a:pt x="8" y="44"/>
                      <a:pt x="8" y="44"/>
                    </a:cubicBezTo>
                    <a:cubicBezTo>
                      <a:pt x="15" y="36"/>
                      <a:pt x="15" y="36"/>
                      <a:pt x="15" y="36"/>
                    </a:cubicBezTo>
                    <a:cubicBezTo>
                      <a:pt x="12" y="7"/>
                      <a:pt x="12" y="7"/>
                      <a:pt x="12" y="7"/>
                    </a:cubicBezTo>
                    <a:cubicBezTo>
                      <a:pt x="14" y="5"/>
                      <a:pt x="15" y="3"/>
                      <a:pt x="16" y="0"/>
                    </a:cubicBezTo>
                    <a:cubicBezTo>
                      <a:pt x="13" y="1"/>
                      <a:pt x="10" y="1"/>
                      <a:pt x="8" y="1"/>
                    </a:cubicBezTo>
                    <a:cubicBezTo>
                      <a:pt x="5" y="1"/>
                      <a:pt x="2"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5" name="Freeform 7"/>
              <p:cNvSpPr>
                <a:spLocks/>
              </p:cNvSpPr>
              <p:nvPr/>
            </p:nvSpPr>
            <p:spPr bwMode="auto">
              <a:xfrm>
                <a:off x="3609" y="652"/>
                <a:ext cx="215" cy="181"/>
              </a:xfrm>
              <a:custGeom>
                <a:avLst/>
                <a:gdLst>
                  <a:gd name="T0" fmla="*/ 30 w 60"/>
                  <a:gd name="T1" fmla="*/ 5 h 51"/>
                  <a:gd name="T2" fmla="*/ 13 w 60"/>
                  <a:gd name="T3" fmla="*/ 0 h 51"/>
                  <a:gd name="T4" fmla="*/ 1 w 60"/>
                  <a:gd name="T5" fmla="*/ 0 h 51"/>
                  <a:gd name="T6" fmla="*/ 0 w 60"/>
                  <a:gd name="T7" fmla="*/ 0 h 51"/>
                  <a:gd name="T8" fmla="*/ 0 w 60"/>
                  <a:gd name="T9" fmla="*/ 6 h 51"/>
                  <a:gd name="T10" fmla="*/ 0 w 60"/>
                  <a:gd name="T11" fmla="*/ 24 h 51"/>
                  <a:gd name="T12" fmla="*/ 22 w 60"/>
                  <a:gd name="T13" fmla="*/ 50 h 51"/>
                  <a:gd name="T14" fmla="*/ 30 w 60"/>
                  <a:gd name="T15" fmla="*/ 51 h 51"/>
                  <a:gd name="T16" fmla="*/ 38 w 60"/>
                  <a:gd name="T17" fmla="*/ 50 h 51"/>
                  <a:gd name="T18" fmla="*/ 60 w 60"/>
                  <a:gd name="T19" fmla="*/ 24 h 51"/>
                  <a:gd name="T20" fmla="*/ 60 w 60"/>
                  <a:gd name="T21" fmla="*/ 6 h 51"/>
                  <a:gd name="T22" fmla="*/ 59 w 60"/>
                  <a:gd name="T23" fmla="*/ 0 h 51"/>
                  <a:gd name="T24" fmla="*/ 47 w 60"/>
                  <a:gd name="T25" fmla="*/ 0 h 51"/>
                  <a:gd name="T26" fmla="*/ 30 w 60"/>
                  <a:gd name="T27"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30" y="5"/>
                    </a:moveTo>
                    <a:cubicBezTo>
                      <a:pt x="22" y="5"/>
                      <a:pt x="15" y="3"/>
                      <a:pt x="13" y="0"/>
                    </a:cubicBezTo>
                    <a:cubicBezTo>
                      <a:pt x="1" y="0"/>
                      <a:pt x="1" y="0"/>
                      <a:pt x="1" y="0"/>
                    </a:cubicBezTo>
                    <a:cubicBezTo>
                      <a:pt x="0" y="0"/>
                      <a:pt x="0" y="0"/>
                      <a:pt x="0" y="0"/>
                    </a:cubicBezTo>
                    <a:cubicBezTo>
                      <a:pt x="0" y="2"/>
                      <a:pt x="0" y="4"/>
                      <a:pt x="0" y="6"/>
                    </a:cubicBezTo>
                    <a:cubicBezTo>
                      <a:pt x="0" y="24"/>
                      <a:pt x="0" y="24"/>
                      <a:pt x="0" y="24"/>
                    </a:cubicBezTo>
                    <a:cubicBezTo>
                      <a:pt x="0" y="36"/>
                      <a:pt x="9" y="47"/>
                      <a:pt x="22" y="50"/>
                    </a:cubicBezTo>
                    <a:cubicBezTo>
                      <a:pt x="24" y="51"/>
                      <a:pt x="27" y="51"/>
                      <a:pt x="30" y="51"/>
                    </a:cubicBezTo>
                    <a:cubicBezTo>
                      <a:pt x="32" y="51"/>
                      <a:pt x="35" y="51"/>
                      <a:pt x="38" y="50"/>
                    </a:cubicBezTo>
                    <a:cubicBezTo>
                      <a:pt x="50" y="47"/>
                      <a:pt x="60" y="36"/>
                      <a:pt x="60" y="24"/>
                    </a:cubicBezTo>
                    <a:cubicBezTo>
                      <a:pt x="60" y="6"/>
                      <a:pt x="60" y="6"/>
                      <a:pt x="60" y="6"/>
                    </a:cubicBezTo>
                    <a:cubicBezTo>
                      <a:pt x="60" y="4"/>
                      <a:pt x="59" y="2"/>
                      <a:pt x="59" y="0"/>
                    </a:cubicBezTo>
                    <a:cubicBezTo>
                      <a:pt x="47" y="0"/>
                      <a:pt x="47" y="0"/>
                      <a:pt x="47" y="0"/>
                    </a:cubicBezTo>
                    <a:cubicBezTo>
                      <a:pt x="46" y="3"/>
                      <a:pt x="38"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6" name="Freeform 8"/>
              <p:cNvSpPr>
                <a:spLocks noEditPoints="1"/>
              </p:cNvSpPr>
              <p:nvPr/>
            </p:nvSpPr>
            <p:spPr bwMode="auto">
              <a:xfrm>
                <a:off x="3598" y="531"/>
                <a:ext cx="240" cy="128"/>
              </a:xfrm>
              <a:custGeom>
                <a:avLst/>
                <a:gdLst>
                  <a:gd name="T0" fmla="*/ 33 w 67"/>
                  <a:gd name="T1" fmla="*/ 0 h 36"/>
                  <a:gd name="T2" fmla="*/ 0 w 67"/>
                  <a:gd name="T3" fmla="*/ 31 h 36"/>
                  <a:gd name="T4" fmla="*/ 4 w 67"/>
                  <a:gd name="T5" fmla="*/ 31 h 36"/>
                  <a:gd name="T6" fmla="*/ 4 w 67"/>
                  <a:gd name="T7" fmla="*/ 31 h 36"/>
                  <a:gd name="T8" fmla="*/ 16 w 67"/>
                  <a:gd name="T9" fmla="*/ 31 h 36"/>
                  <a:gd name="T10" fmla="*/ 33 w 67"/>
                  <a:gd name="T11" fmla="*/ 36 h 36"/>
                  <a:gd name="T12" fmla="*/ 51 w 67"/>
                  <a:gd name="T13" fmla="*/ 31 h 36"/>
                  <a:gd name="T14" fmla="*/ 62 w 67"/>
                  <a:gd name="T15" fmla="*/ 31 h 36"/>
                  <a:gd name="T16" fmla="*/ 64 w 67"/>
                  <a:gd name="T17" fmla="*/ 31 h 36"/>
                  <a:gd name="T18" fmla="*/ 67 w 67"/>
                  <a:gd name="T19" fmla="*/ 31 h 36"/>
                  <a:gd name="T20" fmla="*/ 33 w 67"/>
                  <a:gd name="T21" fmla="*/ 0 h 36"/>
                  <a:gd name="T22" fmla="*/ 33 w 67"/>
                  <a:gd name="T23" fmla="*/ 26 h 36"/>
                  <a:gd name="T24" fmla="*/ 27 w 67"/>
                  <a:gd name="T25" fmla="*/ 20 h 36"/>
                  <a:gd name="T26" fmla="*/ 33 w 67"/>
                  <a:gd name="T27" fmla="*/ 14 h 36"/>
                  <a:gd name="T28" fmla="*/ 40 w 67"/>
                  <a:gd name="T29" fmla="*/ 20 h 36"/>
                  <a:gd name="T30" fmla="*/ 33 w 67"/>
                  <a:gd name="T3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36">
                    <a:moveTo>
                      <a:pt x="33" y="0"/>
                    </a:moveTo>
                    <a:cubicBezTo>
                      <a:pt x="15" y="0"/>
                      <a:pt x="1" y="14"/>
                      <a:pt x="0" y="31"/>
                    </a:cubicBezTo>
                    <a:cubicBezTo>
                      <a:pt x="4" y="31"/>
                      <a:pt x="4" y="31"/>
                      <a:pt x="4" y="31"/>
                    </a:cubicBezTo>
                    <a:cubicBezTo>
                      <a:pt x="4" y="31"/>
                      <a:pt x="4" y="31"/>
                      <a:pt x="4" y="31"/>
                    </a:cubicBezTo>
                    <a:cubicBezTo>
                      <a:pt x="16" y="31"/>
                      <a:pt x="16" y="31"/>
                      <a:pt x="16" y="31"/>
                    </a:cubicBezTo>
                    <a:cubicBezTo>
                      <a:pt x="18" y="34"/>
                      <a:pt x="25" y="36"/>
                      <a:pt x="33" y="36"/>
                    </a:cubicBezTo>
                    <a:cubicBezTo>
                      <a:pt x="42" y="36"/>
                      <a:pt x="49" y="34"/>
                      <a:pt x="51" y="31"/>
                    </a:cubicBezTo>
                    <a:cubicBezTo>
                      <a:pt x="62" y="31"/>
                      <a:pt x="62" y="31"/>
                      <a:pt x="62" y="31"/>
                    </a:cubicBezTo>
                    <a:cubicBezTo>
                      <a:pt x="64" y="31"/>
                      <a:pt x="64" y="31"/>
                      <a:pt x="64" y="31"/>
                    </a:cubicBezTo>
                    <a:cubicBezTo>
                      <a:pt x="67" y="31"/>
                      <a:pt x="67" y="31"/>
                      <a:pt x="67" y="31"/>
                    </a:cubicBezTo>
                    <a:cubicBezTo>
                      <a:pt x="66" y="14"/>
                      <a:pt x="51" y="0"/>
                      <a:pt x="33" y="0"/>
                    </a:cubicBezTo>
                    <a:close/>
                    <a:moveTo>
                      <a:pt x="33" y="26"/>
                    </a:moveTo>
                    <a:cubicBezTo>
                      <a:pt x="30" y="26"/>
                      <a:pt x="27" y="24"/>
                      <a:pt x="27" y="20"/>
                    </a:cubicBezTo>
                    <a:cubicBezTo>
                      <a:pt x="27" y="17"/>
                      <a:pt x="30" y="14"/>
                      <a:pt x="33" y="14"/>
                    </a:cubicBezTo>
                    <a:cubicBezTo>
                      <a:pt x="37" y="14"/>
                      <a:pt x="40" y="17"/>
                      <a:pt x="40" y="20"/>
                    </a:cubicBezTo>
                    <a:cubicBezTo>
                      <a:pt x="40" y="24"/>
                      <a:pt x="37" y="26"/>
                      <a:pt x="3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33" name="组合 32"/>
          <p:cNvGrpSpPr/>
          <p:nvPr/>
        </p:nvGrpSpPr>
        <p:grpSpPr>
          <a:xfrm>
            <a:off x="2050532" y="656108"/>
            <a:ext cx="1389333" cy="2391972"/>
            <a:chOff x="2688996" y="4250111"/>
            <a:chExt cx="1852203" cy="3190034"/>
          </a:xfrm>
        </p:grpSpPr>
        <p:grpSp>
          <p:nvGrpSpPr>
            <p:cNvPr id="34" name="组合 33"/>
            <p:cNvGrpSpPr/>
            <p:nvPr/>
          </p:nvGrpSpPr>
          <p:grpSpPr>
            <a:xfrm>
              <a:off x="2688996" y="4250111"/>
              <a:ext cx="1852203" cy="3190034"/>
              <a:chOff x="2082059" y="3844831"/>
              <a:chExt cx="1852203" cy="3190034"/>
            </a:xfrm>
          </p:grpSpPr>
          <p:grpSp>
            <p:nvGrpSpPr>
              <p:cNvPr id="36" name="组合 35"/>
              <p:cNvGrpSpPr/>
              <p:nvPr/>
            </p:nvGrpSpPr>
            <p:grpSpPr>
              <a:xfrm>
                <a:off x="2082059" y="3844831"/>
                <a:ext cx="1852203" cy="3190034"/>
                <a:chOff x="2689225" y="814470"/>
                <a:chExt cx="2591963" cy="4464121"/>
              </a:xfrm>
            </p:grpSpPr>
            <p:sp>
              <p:nvSpPr>
                <p:cNvPr id="40" name="任意多边形 39"/>
                <p:cNvSpPr/>
                <p:nvPr/>
              </p:nvSpPr>
              <p:spPr>
                <a:xfrm rot="2700000">
                  <a:off x="2013033" y="2010436"/>
                  <a:ext cx="4464121" cy="2072189"/>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1" name="椭圆 40"/>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7" name="组合 36"/>
              <p:cNvGrpSpPr/>
              <p:nvPr/>
            </p:nvGrpSpPr>
            <p:grpSpPr>
              <a:xfrm>
                <a:off x="2220839" y="4115429"/>
                <a:ext cx="1431499" cy="2455353"/>
                <a:chOff x="2689225" y="825137"/>
                <a:chExt cx="2602631" cy="4464121"/>
              </a:xfrm>
            </p:grpSpPr>
            <p:sp>
              <p:nvSpPr>
                <p:cNvPr id="38" name="任意多边形 37"/>
                <p:cNvSpPr/>
                <p:nvPr/>
              </p:nvSpPr>
              <p:spPr>
                <a:xfrm rot="2700000">
                  <a:off x="2023698" y="2021101"/>
                  <a:ext cx="4464121" cy="2072194"/>
                </a:xfrm>
                <a:custGeom>
                  <a:avLst/>
                  <a:gdLst>
                    <a:gd name="connsiteX0" fmla="*/ 776171 w 2969868"/>
                    <a:gd name="connsiteY0" fmla="*/ 0 h 1494000"/>
                    <a:gd name="connsiteX1" fmla="*/ 2233868 w 2969868"/>
                    <a:gd name="connsiteY1" fmla="*/ 0 h 1494000"/>
                    <a:gd name="connsiteX2" fmla="*/ 2233867 w 2969868"/>
                    <a:gd name="connsiteY2" fmla="*/ 1494000 h 1494000"/>
                    <a:gd name="connsiteX3" fmla="*/ 0 w 2969868"/>
                    <a:gd name="connsiteY3" fmla="*/ 1494000 h 1494000"/>
                    <a:gd name="connsiteX4" fmla="*/ 0 w 2969868"/>
                    <a:gd name="connsiteY4" fmla="*/ 1461258 h 1494000"/>
                    <a:gd name="connsiteX5" fmla="*/ 776172 w 2969868"/>
                    <a:gd name="connsiteY5" fmla="*/ 1461258 h 14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9868" h="1494000">
                      <a:moveTo>
                        <a:pt x="776171" y="0"/>
                      </a:moveTo>
                      <a:lnTo>
                        <a:pt x="2233868" y="0"/>
                      </a:lnTo>
                      <a:cubicBezTo>
                        <a:pt x="3232538" y="23721"/>
                        <a:pt x="3197712" y="1487845"/>
                        <a:pt x="2233867" y="1494000"/>
                      </a:cubicBezTo>
                      <a:lnTo>
                        <a:pt x="0" y="1494000"/>
                      </a:lnTo>
                      <a:lnTo>
                        <a:pt x="0" y="1461258"/>
                      </a:lnTo>
                      <a:lnTo>
                        <a:pt x="776172" y="1461258"/>
                      </a:lnTo>
                      <a:close/>
                    </a:path>
                  </a:pathLst>
                </a:custGeom>
                <a:gradFill>
                  <a:gsLst>
                    <a:gs pos="67000">
                      <a:schemeClr val="bg1">
                        <a:lumMod val="65000"/>
                        <a:alpha val="29000"/>
                      </a:schemeClr>
                    </a:gs>
                    <a:gs pos="0">
                      <a:schemeClr val="tx1"/>
                    </a:gs>
                    <a:gs pos="100000">
                      <a:schemeClr val="bg1">
                        <a:lumMod val="95000"/>
                        <a:alpha val="0"/>
                      </a:schemeClr>
                    </a:gs>
                  </a:gsLst>
                  <a:lin ang="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9" name="椭圆 38"/>
                <p:cNvSpPr/>
                <p:nvPr/>
              </p:nvSpPr>
              <p:spPr>
                <a:xfrm>
                  <a:off x="2689225" y="1488621"/>
                  <a:ext cx="1791608" cy="1791608"/>
                </a:xfrm>
                <a:prstGeom prst="ellipse">
                  <a:avLst/>
                </a:prstGeom>
                <a:gradFill>
                  <a:gsLst>
                    <a:gs pos="0">
                      <a:schemeClr val="bg1">
                        <a:lumMod val="65000"/>
                      </a:schemeClr>
                    </a:gs>
                    <a:gs pos="100000">
                      <a:schemeClr val="bg1">
                        <a:lumMod val="95000"/>
                      </a:schemeClr>
                    </a:gs>
                  </a:gsLst>
                  <a:lin ang="2700000" scaled="1"/>
                </a:gradFill>
                <a:ln w="25400">
                  <a:gradFill flip="none" rotWithShape="1">
                    <a:gsLst>
                      <a:gs pos="0">
                        <a:schemeClr val="bg1"/>
                      </a:gs>
                      <a:gs pos="100000">
                        <a:schemeClr val="bg1">
                          <a:lumMod val="65000"/>
                        </a:schemeClr>
                      </a:gs>
                    </a:gsLst>
                    <a:lin ang="2700000" scaled="1"/>
                    <a:tileRect/>
                  </a:gradFill>
                </a:ln>
                <a:effectLst>
                  <a:outerShdw blurRad="622300" dist="2159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sp>
          <p:nvSpPr>
            <p:cNvPr id="35" name="Freeform 32"/>
            <p:cNvSpPr>
              <a:spLocks noEditPoints="1"/>
            </p:cNvSpPr>
            <p:nvPr/>
          </p:nvSpPr>
          <p:spPr bwMode="auto">
            <a:xfrm>
              <a:off x="3060843" y="5190521"/>
              <a:ext cx="507059" cy="362940"/>
            </a:xfrm>
            <a:custGeom>
              <a:avLst/>
              <a:gdLst>
                <a:gd name="T0" fmla="*/ 92 w 244"/>
                <a:gd name="T1" fmla="*/ 48 h 175"/>
                <a:gd name="T2" fmla="*/ 102 w 244"/>
                <a:gd name="T3" fmla="*/ 27 h 175"/>
                <a:gd name="T4" fmla="*/ 75 w 244"/>
                <a:gd name="T5" fmla="*/ 0 h 175"/>
                <a:gd name="T6" fmla="*/ 48 w 244"/>
                <a:gd name="T7" fmla="*/ 27 h 175"/>
                <a:gd name="T8" fmla="*/ 58 w 244"/>
                <a:gd name="T9" fmla="*/ 48 h 175"/>
                <a:gd name="T10" fmla="*/ 10 w 244"/>
                <a:gd name="T11" fmla="*/ 123 h 175"/>
                <a:gd name="T12" fmla="*/ 46 w 244"/>
                <a:gd name="T13" fmla="*/ 97 h 175"/>
                <a:gd name="T14" fmla="*/ 32 w 244"/>
                <a:gd name="T15" fmla="*/ 175 h 175"/>
                <a:gd name="T16" fmla="*/ 57 w 244"/>
                <a:gd name="T17" fmla="*/ 175 h 175"/>
                <a:gd name="T18" fmla="*/ 75 w 244"/>
                <a:gd name="T19" fmla="*/ 142 h 175"/>
                <a:gd name="T20" fmla="*/ 93 w 244"/>
                <a:gd name="T21" fmla="*/ 175 h 175"/>
                <a:gd name="T22" fmla="*/ 118 w 244"/>
                <a:gd name="T23" fmla="*/ 175 h 175"/>
                <a:gd name="T24" fmla="*/ 104 w 244"/>
                <a:gd name="T25" fmla="*/ 97 h 175"/>
                <a:gd name="T26" fmla="*/ 140 w 244"/>
                <a:gd name="T27" fmla="*/ 123 h 175"/>
                <a:gd name="T28" fmla="*/ 92 w 244"/>
                <a:gd name="T29" fmla="*/ 48 h 175"/>
                <a:gd name="T30" fmla="*/ 208 w 244"/>
                <a:gd name="T31" fmla="*/ 97 h 175"/>
                <a:gd name="T32" fmla="*/ 214 w 244"/>
                <a:gd name="T33" fmla="*/ 84 h 175"/>
                <a:gd name="T34" fmla="*/ 198 w 244"/>
                <a:gd name="T35" fmla="*/ 68 h 175"/>
                <a:gd name="T36" fmla="*/ 181 w 244"/>
                <a:gd name="T37" fmla="*/ 84 h 175"/>
                <a:gd name="T38" fmla="*/ 187 w 244"/>
                <a:gd name="T39" fmla="*/ 97 h 175"/>
                <a:gd name="T40" fmla="*/ 158 w 244"/>
                <a:gd name="T41" fmla="*/ 143 h 175"/>
                <a:gd name="T42" fmla="*/ 180 w 244"/>
                <a:gd name="T43" fmla="*/ 127 h 175"/>
                <a:gd name="T44" fmla="*/ 171 w 244"/>
                <a:gd name="T45" fmla="*/ 175 h 175"/>
                <a:gd name="T46" fmla="*/ 186 w 244"/>
                <a:gd name="T47" fmla="*/ 175 h 175"/>
                <a:gd name="T48" fmla="*/ 198 w 244"/>
                <a:gd name="T49" fmla="*/ 155 h 175"/>
                <a:gd name="T50" fmla="*/ 209 w 244"/>
                <a:gd name="T51" fmla="*/ 175 h 175"/>
                <a:gd name="T52" fmla="*/ 224 w 244"/>
                <a:gd name="T53" fmla="*/ 175 h 175"/>
                <a:gd name="T54" fmla="*/ 216 w 244"/>
                <a:gd name="T55" fmla="*/ 127 h 175"/>
                <a:gd name="T56" fmla="*/ 237 w 244"/>
                <a:gd name="T57" fmla="*/ 143 h 175"/>
                <a:gd name="T58" fmla="*/ 208 w 244"/>
                <a:gd name="T59" fmla="*/ 9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175">
                  <a:moveTo>
                    <a:pt x="92" y="48"/>
                  </a:moveTo>
                  <a:cubicBezTo>
                    <a:pt x="98" y="43"/>
                    <a:pt x="102" y="36"/>
                    <a:pt x="102" y="27"/>
                  </a:cubicBezTo>
                  <a:cubicBezTo>
                    <a:pt x="102" y="12"/>
                    <a:pt x="90" y="0"/>
                    <a:pt x="75" y="0"/>
                  </a:cubicBezTo>
                  <a:cubicBezTo>
                    <a:pt x="60" y="0"/>
                    <a:pt x="48" y="12"/>
                    <a:pt x="48" y="27"/>
                  </a:cubicBezTo>
                  <a:cubicBezTo>
                    <a:pt x="48" y="36"/>
                    <a:pt x="52" y="43"/>
                    <a:pt x="58" y="48"/>
                  </a:cubicBezTo>
                  <a:cubicBezTo>
                    <a:pt x="31" y="58"/>
                    <a:pt x="0" y="113"/>
                    <a:pt x="10" y="123"/>
                  </a:cubicBezTo>
                  <a:cubicBezTo>
                    <a:pt x="19" y="131"/>
                    <a:pt x="34" y="114"/>
                    <a:pt x="46" y="97"/>
                  </a:cubicBezTo>
                  <a:cubicBezTo>
                    <a:pt x="39" y="123"/>
                    <a:pt x="34" y="151"/>
                    <a:pt x="32" y="175"/>
                  </a:cubicBezTo>
                  <a:cubicBezTo>
                    <a:pt x="57" y="175"/>
                    <a:pt x="57" y="175"/>
                    <a:pt x="57" y="175"/>
                  </a:cubicBezTo>
                  <a:cubicBezTo>
                    <a:pt x="57" y="161"/>
                    <a:pt x="66" y="142"/>
                    <a:pt x="75" y="142"/>
                  </a:cubicBezTo>
                  <a:cubicBezTo>
                    <a:pt x="84" y="142"/>
                    <a:pt x="93" y="161"/>
                    <a:pt x="93" y="175"/>
                  </a:cubicBezTo>
                  <a:cubicBezTo>
                    <a:pt x="118" y="175"/>
                    <a:pt x="118" y="175"/>
                    <a:pt x="118" y="175"/>
                  </a:cubicBezTo>
                  <a:cubicBezTo>
                    <a:pt x="116" y="151"/>
                    <a:pt x="111" y="123"/>
                    <a:pt x="104" y="97"/>
                  </a:cubicBezTo>
                  <a:cubicBezTo>
                    <a:pt x="116" y="114"/>
                    <a:pt x="131" y="131"/>
                    <a:pt x="140" y="123"/>
                  </a:cubicBezTo>
                  <a:cubicBezTo>
                    <a:pt x="150" y="113"/>
                    <a:pt x="119" y="58"/>
                    <a:pt x="92" y="48"/>
                  </a:cubicBezTo>
                  <a:close/>
                  <a:moveTo>
                    <a:pt x="208" y="97"/>
                  </a:moveTo>
                  <a:cubicBezTo>
                    <a:pt x="212" y="94"/>
                    <a:pt x="214" y="89"/>
                    <a:pt x="214" y="84"/>
                  </a:cubicBezTo>
                  <a:cubicBezTo>
                    <a:pt x="214" y="75"/>
                    <a:pt x="207" y="68"/>
                    <a:pt x="198" y="68"/>
                  </a:cubicBezTo>
                  <a:cubicBezTo>
                    <a:pt x="188" y="68"/>
                    <a:pt x="181" y="75"/>
                    <a:pt x="181" y="84"/>
                  </a:cubicBezTo>
                  <a:cubicBezTo>
                    <a:pt x="181" y="89"/>
                    <a:pt x="183" y="94"/>
                    <a:pt x="187" y="97"/>
                  </a:cubicBezTo>
                  <a:cubicBezTo>
                    <a:pt x="170" y="103"/>
                    <a:pt x="151" y="137"/>
                    <a:pt x="158" y="143"/>
                  </a:cubicBezTo>
                  <a:cubicBezTo>
                    <a:pt x="163" y="148"/>
                    <a:pt x="172" y="137"/>
                    <a:pt x="180" y="127"/>
                  </a:cubicBezTo>
                  <a:cubicBezTo>
                    <a:pt x="176" y="143"/>
                    <a:pt x="173" y="160"/>
                    <a:pt x="171" y="175"/>
                  </a:cubicBezTo>
                  <a:cubicBezTo>
                    <a:pt x="186" y="175"/>
                    <a:pt x="186" y="175"/>
                    <a:pt x="186" y="175"/>
                  </a:cubicBezTo>
                  <a:cubicBezTo>
                    <a:pt x="186" y="167"/>
                    <a:pt x="192" y="155"/>
                    <a:pt x="198" y="155"/>
                  </a:cubicBezTo>
                  <a:cubicBezTo>
                    <a:pt x="203" y="155"/>
                    <a:pt x="209" y="167"/>
                    <a:pt x="209" y="175"/>
                  </a:cubicBezTo>
                  <a:cubicBezTo>
                    <a:pt x="224" y="175"/>
                    <a:pt x="224" y="175"/>
                    <a:pt x="224" y="175"/>
                  </a:cubicBezTo>
                  <a:cubicBezTo>
                    <a:pt x="223" y="160"/>
                    <a:pt x="219" y="143"/>
                    <a:pt x="216" y="127"/>
                  </a:cubicBezTo>
                  <a:cubicBezTo>
                    <a:pt x="223" y="137"/>
                    <a:pt x="232" y="148"/>
                    <a:pt x="237" y="143"/>
                  </a:cubicBezTo>
                  <a:cubicBezTo>
                    <a:pt x="244" y="137"/>
                    <a:pt x="225" y="103"/>
                    <a:pt x="208" y="97"/>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2" name="组合 41"/>
          <p:cNvGrpSpPr/>
          <p:nvPr/>
        </p:nvGrpSpPr>
        <p:grpSpPr>
          <a:xfrm>
            <a:off x="3239790" y="1173798"/>
            <a:ext cx="3319659" cy="648680"/>
            <a:chOff x="4319158" y="1565423"/>
            <a:chExt cx="4425636" cy="865106"/>
          </a:xfrm>
        </p:grpSpPr>
        <p:sp>
          <p:nvSpPr>
            <p:cNvPr id="43" name="文本框 112"/>
            <p:cNvSpPr txBox="1"/>
            <p:nvPr/>
          </p:nvSpPr>
          <p:spPr>
            <a:xfrm>
              <a:off x="4984079" y="1626058"/>
              <a:ext cx="1768273" cy="338633"/>
            </a:xfrm>
            <a:prstGeom prst="rect">
              <a:avLst/>
            </a:prstGeom>
            <a:noFill/>
          </p:spPr>
          <p:txBody>
            <a:bodyPr wrap="square" rtlCol="0">
              <a:spAutoFit/>
            </a:bodyPr>
            <a:lstStyle/>
            <a:p>
              <a:r>
                <a:rPr lang="zh-CN" altLang="en-US" sz="1050" dirty="0">
                  <a:solidFill>
                    <a:srgbClr val="FFB850"/>
                  </a:solidFill>
                  <a:latin typeface="时尚中黑简体" panose="01010104010101010101" pitchFamily="2" charset="-122"/>
                  <a:ea typeface="时尚中黑简体" panose="01010104010101010101" pitchFamily="2" charset="-122"/>
                </a:rPr>
                <a:t>在此添加标题</a:t>
              </a:r>
            </a:p>
          </p:txBody>
        </p:sp>
        <p:sp>
          <p:nvSpPr>
            <p:cNvPr id="44" name="文本框 114"/>
            <p:cNvSpPr txBox="1"/>
            <p:nvPr/>
          </p:nvSpPr>
          <p:spPr>
            <a:xfrm>
              <a:off x="4319158" y="1565423"/>
              <a:ext cx="878898" cy="800403"/>
            </a:xfrm>
            <a:prstGeom prst="rect">
              <a:avLst/>
            </a:prstGeom>
            <a:noFill/>
          </p:spPr>
          <p:txBody>
            <a:bodyPr wrap="square" rtlCol="0">
              <a:spAutoFit/>
            </a:bodyPr>
            <a:lstStyle/>
            <a:p>
              <a:pPr algn="ctr"/>
              <a:r>
                <a:rPr lang="en-US" altLang="zh-CN" sz="3300" dirty="0">
                  <a:solidFill>
                    <a:srgbClr val="FFB850"/>
                  </a:solidFill>
                  <a:latin typeface="Impact" panose="020B0806030902050204" pitchFamily="34" charset="0"/>
                  <a:ea typeface="Kozuka Gothic Pro H" panose="020B0800000000000000" pitchFamily="34" charset="-128"/>
                </a:rPr>
                <a:t>01</a:t>
              </a:r>
              <a:endParaRPr lang="zh-CN" altLang="en-US" sz="3300" dirty="0">
                <a:solidFill>
                  <a:srgbClr val="FFB850"/>
                </a:solidFill>
                <a:latin typeface="Impact" panose="020B0806030902050204" pitchFamily="34" charset="0"/>
                <a:ea typeface="Kozuka Gothic Pro H" panose="020B0800000000000000" pitchFamily="34" charset="-128"/>
              </a:endParaRPr>
            </a:p>
          </p:txBody>
        </p:sp>
        <p:sp>
          <p:nvSpPr>
            <p:cNvPr id="45" name="文本框 113"/>
            <p:cNvSpPr txBox="1"/>
            <p:nvPr/>
          </p:nvSpPr>
          <p:spPr>
            <a:xfrm>
              <a:off x="5015086" y="1845618"/>
              <a:ext cx="3729708" cy="584911"/>
            </a:xfrm>
            <a:prstGeom prst="rect">
              <a:avLst/>
            </a:prstGeom>
            <a:noFill/>
          </p:spPr>
          <p:txBody>
            <a:bodyPr wrap="square" rtlCol="0">
              <a:spAutoFit/>
            </a:bodyPr>
            <a:lstStyle/>
            <a:p>
              <a:pPr algn="just">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46" name="组合 45"/>
          <p:cNvGrpSpPr/>
          <p:nvPr/>
        </p:nvGrpSpPr>
        <p:grpSpPr>
          <a:xfrm>
            <a:off x="2584551" y="2045316"/>
            <a:ext cx="3328762" cy="641057"/>
            <a:chOff x="3445618" y="2727717"/>
            <a:chExt cx="4437771" cy="854939"/>
          </a:xfrm>
        </p:grpSpPr>
        <p:sp>
          <p:nvSpPr>
            <p:cNvPr id="47" name="文本框 116"/>
            <p:cNvSpPr txBox="1"/>
            <p:nvPr/>
          </p:nvSpPr>
          <p:spPr>
            <a:xfrm>
              <a:off x="5424801" y="2789477"/>
              <a:ext cx="1768274" cy="338632"/>
            </a:xfrm>
            <a:prstGeom prst="rect">
              <a:avLst/>
            </a:prstGeom>
            <a:noFill/>
          </p:spPr>
          <p:txBody>
            <a:bodyPr wrap="square" rtlCol="0">
              <a:spAutoFit/>
            </a:bodyPr>
            <a:lstStyle/>
            <a:p>
              <a:pPr algn="r"/>
              <a:r>
                <a:rPr lang="zh-CN" altLang="en-US" sz="1050" dirty="0">
                  <a:solidFill>
                    <a:srgbClr val="E87071"/>
                  </a:solidFill>
                  <a:latin typeface="时尚中黑简体" panose="01010104010101010101" pitchFamily="2" charset="-122"/>
                  <a:ea typeface="时尚中黑简体" panose="01010104010101010101" pitchFamily="2" charset="-122"/>
                </a:rPr>
                <a:t>在此添加标题</a:t>
              </a:r>
            </a:p>
          </p:txBody>
        </p:sp>
        <p:sp>
          <p:nvSpPr>
            <p:cNvPr id="48" name="文本框 118"/>
            <p:cNvSpPr txBox="1"/>
            <p:nvPr/>
          </p:nvSpPr>
          <p:spPr>
            <a:xfrm>
              <a:off x="7004492" y="2727717"/>
              <a:ext cx="878897" cy="800402"/>
            </a:xfrm>
            <a:prstGeom prst="rect">
              <a:avLst/>
            </a:prstGeom>
            <a:noFill/>
          </p:spPr>
          <p:txBody>
            <a:bodyPr wrap="square" rtlCol="0">
              <a:spAutoFit/>
            </a:bodyPr>
            <a:lstStyle/>
            <a:p>
              <a:pPr algn="ctr"/>
              <a:r>
                <a:rPr lang="en-US" altLang="zh-CN" sz="3300" dirty="0">
                  <a:solidFill>
                    <a:srgbClr val="E87071"/>
                  </a:solidFill>
                  <a:latin typeface="Impact" panose="020B0806030902050204" pitchFamily="34" charset="0"/>
                  <a:ea typeface="Kozuka Gothic Pro H" panose="020B0800000000000000" pitchFamily="34" charset="-128"/>
                </a:rPr>
                <a:t>02</a:t>
              </a:r>
              <a:endParaRPr lang="zh-CN" altLang="en-US" sz="3300" dirty="0">
                <a:solidFill>
                  <a:srgbClr val="E87071"/>
                </a:solidFill>
                <a:latin typeface="Impact" panose="020B0806030902050204" pitchFamily="34" charset="0"/>
                <a:ea typeface="Kozuka Gothic Pro H" panose="020B0800000000000000" pitchFamily="34" charset="-128"/>
              </a:endParaRPr>
            </a:p>
          </p:txBody>
        </p:sp>
        <p:sp>
          <p:nvSpPr>
            <p:cNvPr id="49" name="文本框 48"/>
            <p:cNvSpPr txBox="1"/>
            <p:nvPr/>
          </p:nvSpPr>
          <p:spPr>
            <a:xfrm>
              <a:off x="3445618" y="2997746"/>
              <a:ext cx="3729709" cy="584910"/>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50" name="组合 49"/>
          <p:cNvGrpSpPr/>
          <p:nvPr/>
        </p:nvGrpSpPr>
        <p:grpSpPr>
          <a:xfrm>
            <a:off x="3308404" y="2856015"/>
            <a:ext cx="3359072" cy="694251"/>
            <a:chOff x="4410630" y="3808902"/>
            <a:chExt cx="4478180" cy="925883"/>
          </a:xfrm>
        </p:grpSpPr>
        <p:sp>
          <p:nvSpPr>
            <p:cNvPr id="51" name="文本框 120"/>
            <p:cNvSpPr txBox="1"/>
            <p:nvPr/>
          </p:nvSpPr>
          <p:spPr>
            <a:xfrm>
              <a:off x="5113651" y="3877158"/>
              <a:ext cx="1768273" cy="338633"/>
            </a:xfrm>
            <a:prstGeom prst="rect">
              <a:avLst/>
            </a:prstGeom>
            <a:noFill/>
          </p:spPr>
          <p:txBody>
            <a:bodyPr wrap="square" rtlCol="0">
              <a:spAutoFit/>
            </a:bodyPr>
            <a:lstStyle/>
            <a:p>
              <a:r>
                <a:rPr lang="zh-CN" altLang="en-US" sz="1050" dirty="0">
                  <a:solidFill>
                    <a:srgbClr val="01ACBE"/>
                  </a:solidFill>
                  <a:latin typeface="时尚中黑简体" panose="01010104010101010101" pitchFamily="2" charset="-122"/>
                  <a:ea typeface="时尚中黑简体" panose="01010104010101010101" pitchFamily="2" charset="-122"/>
                </a:rPr>
                <a:t>在此添加标题</a:t>
              </a:r>
            </a:p>
          </p:txBody>
        </p:sp>
        <p:sp>
          <p:nvSpPr>
            <p:cNvPr id="52" name="文本框 122"/>
            <p:cNvSpPr txBox="1"/>
            <p:nvPr/>
          </p:nvSpPr>
          <p:spPr>
            <a:xfrm>
              <a:off x="4410630" y="3808902"/>
              <a:ext cx="878898" cy="800404"/>
            </a:xfrm>
            <a:prstGeom prst="rect">
              <a:avLst/>
            </a:prstGeom>
            <a:noFill/>
          </p:spPr>
          <p:txBody>
            <a:bodyPr wrap="square" rtlCol="0">
              <a:spAutoFit/>
            </a:bodyPr>
            <a:lstStyle/>
            <a:p>
              <a:pPr algn="ctr"/>
              <a:r>
                <a:rPr lang="en-US" altLang="zh-CN" sz="3300" dirty="0">
                  <a:solidFill>
                    <a:srgbClr val="01ACBE"/>
                  </a:solidFill>
                  <a:latin typeface="Impact" panose="020B0806030902050204" pitchFamily="34" charset="0"/>
                  <a:ea typeface="Kozuka Gothic Pro H" panose="020B0800000000000000" pitchFamily="34" charset="-128"/>
                </a:rPr>
                <a:t>03</a:t>
              </a:r>
              <a:endParaRPr lang="zh-CN" altLang="en-US" sz="3300" dirty="0">
                <a:solidFill>
                  <a:srgbClr val="01ACBE"/>
                </a:solidFill>
                <a:latin typeface="Impact" panose="020B0806030902050204" pitchFamily="34" charset="0"/>
                <a:ea typeface="Kozuka Gothic Pro H" panose="020B0800000000000000" pitchFamily="34" charset="-128"/>
              </a:endParaRPr>
            </a:p>
          </p:txBody>
        </p:sp>
        <p:sp>
          <p:nvSpPr>
            <p:cNvPr id="53" name="文本框 113"/>
            <p:cNvSpPr txBox="1"/>
            <p:nvPr/>
          </p:nvSpPr>
          <p:spPr>
            <a:xfrm>
              <a:off x="5159102" y="4149874"/>
              <a:ext cx="3729708" cy="584911"/>
            </a:xfrm>
            <a:prstGeom prst="rect">
              <a:avLst/>
            </a:prstGeom>
            <a:noFill/>
          </p:spPr>
          <p:txBody>
            <a:bodyPr wrap="square" rtlCol="0">
              <a:spAutoFit/>
            </a:bodyPr>
            <a:lstStyle/>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54" name="组合 53"/>
          <p:cNvGrpSpPr/>
          <p:nvPr/>
        </p:nvGrpSpPr>
        <p:grpSpPr>
          <a:xfrm>
            <a:off x="2584551" y="3722602"/>
            <a:ext cx="3328762" cy="674506"/>
            <a:chOff x="3445618" y="4964609"/>
            <a:chExt cx="4437771" cy="899549"/>
          </a:xfrm>
        </p:grpSpPr>
        <p:sp>
          <p:nvSpPr>
            <p:cNvPr id="55" name="文本框 124"/>
            <p:cNvSpPr txBox="1"/>
            <p:nvPr/>
          </p:nvSpPr>
          <p:spPr>
            <a:xfrm>
              <a:off x="5424801" y="5026369"/>
              <a:ext cx="1768274" cy="338633"/>
            </a:xfrm>
            <a:prstGeom prst="rect">
              <a:avLst/>
            </a:prstGeom>
            <a:noFill/>
          </p:spPr>
          <p:txBody>
            <a:bodyPr wrap="square" rtlCol="0">
              <a:spAutoFit/>
            </a:bodyPr>
            <a:lstStyle/>
            <a:p>
              <a:pPr algn="r"/>
              <a:r>
                <a:rPr lang="zh-CN" altLang="en-US" sz="1050" dirty="0">
                  <a:solidFill>
                    <a:srgbClr val="663A77"/>
                  </a:solidFill>
                  <a:latin typeface="时尚中黑简体" panose="01010104010101010101" pitchFamily="2" charset="-122"/>
                  <a:ea typeface="时尚中黑简体" panose="01010104010101010101" pitchFamily="2" charset="-122"/>
                </a:rPr>
                <a:t>在此添加标题</a:t>
              </a:r>
            </a:p>
          </p:txBody>
        </p:sp>
        <p:sp>
          <p:nvSpPr>
            <p:cNvPr id="56" name="文本框 126"/>
            <p:cNvSpPr txBox="1"/>
            <p:nvPr/>
          </p:nvSpPr>
          <p:spPr>
            <a:xfrm>
              <a:off x="7004492" y="4964609"/>
              <a:ext cx="878897" cy="800404"/>
            </a:xfrm>
            <a:prstGeom prst="rect">
              <a:avLst/>
            </a:prstGeom>
            <a:noFill/>
          </p:spPr>
          <p:txBody>
            <a:bodyPr wrap="square" rtlCol="0">
              <a:spAutoFit/>
            </a:bodyPr>
            <a:lstStyle/>
            <a:p>
              <a:pPr algn="ctr"/>
              <a:r>
                <a:rPr lang="en-US" altLang="zh-CN" sz="3300" dirty="0">
                  <a:solidFill>
                    <a:srgbClr val="663A77"/>
                  </a:solidFill>
                  <a:latin typeface="Impact" panose="020B0806030902050204" pitchFamily="34" charset="0"/>
                  <a:ea typeface="Kozuka Gothic Pro H" panose="020B0800000000000000" pitchFamily="34" charset="-128"/>
                </a:rPr>
                <a:t>04</a:t>
              </a:r>
              <a:endParaRPr lang="zh-CN" altLang="en-US" sz="3300" dirty="0">
                <a:solidFill>
                  <a:srgbClr val="663A77"/>
                </a:solidFill>
                <a:latin typeface="Impact" panose="020B0806030902050204" pitchFamily="34" charset="0"/>
                <a:ea typeface="Kozuka Gothic Pro H" panose="020B0800000000000000" pitchFamily="34" charset="-128"/>
              </a:endParaRPr>
            </a:p>
          </p:txBody>
        </p:sp>
        <p:sp>
          <p:nvSpPr>
            <p:cNvPr id="57" name="文本框 113"/>
            <p:cNvSpPr txBox="1"/>
            <p:nvPr/>
          </p:nvSpPr>
          <p:spPr>
            <a:xfrm>
              <a:off x="3445618" y="5279247"/>
              <a:ext cx="3729709" cy="584911"/>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spTree>
    <p:extLst>
      <p:ext uri="{BB962C8B-B14F-4D97-AF65-F5344CB8AC3E}">
        <p14:creationId xmlns:p14="http://schemas.microsoft.com/office/powerpoint/2010/main" val="774201353"/>
      </p:ext>
    </p:extLst>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400"/>
                            </p:stCondLst>
                            <p:childTnLst>
                              <p:par>
                                <p:cTn id="13" presetID="53" presetClass="entr" presetSubtype="16"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100" fill="hold"/>
                                        <p:tgtEl>
                                          <p:spTgt spid="33"/>
                                        </p:tgtEl>
                                        <p:attrNameLst>
                                          <p:attrName>ppt_w</p:attrName>
                                        </p:attrNameLst>
                                      </p:cBhvr>
                                      <p:tavLst>
                                        <p:tav tm="0">
                                          <p:val>
                                            <p:fltVal val="0"/>
                                          </p:val>
                                        </p:tav>
                                        <p:tav tm="100000">
                                          <p:val>
                                            <p:strVal val="#ppt_w"/>
                                          </p:val>
                                        </p:tav>
                                      </p:tavLst>
                                    </p:anim>
                                    <p:anim calcmode="lin" valueType="num">
                                      <p:cBhvr>
                                        <p:cTn id="16" dur="100" fill="hold"/>
                                        <p:tgtEl>
                                          <p:spTgt spid="33"/>
                                        </p:tgtEl>
                                        <p:attrNameLst>
                                          <p:attrName>ppt_h</p:attrName>
                                        </p:attrNameLst>
                                      </p:cBhvr>
                                      <p:tavLst>
                                        <p:tav tm="0">
                                          <p:val>
                                            <p:fltVal val="0"/>
                                          </p:val>
                                        </p:tav>
                                        <p:tav tm="100000">
                                          <p:val>
                                            <p:strVal val="#ppt_h"/>
                                          </p:val>
                                        </p:tav>
                                      </p:tavLst>
                                    </p:anim>
                                    <p:animEffect transition="in" filter="fade">
                                      <p:cBhvr>
                                        <p:cTn id="17" dur="100"/>
                                        <p:tgtEl>
                                          <p:spTgt spid="33"/>
                                        </p:tgtEl>
                                      </p:cBhvr>
                                    </p:animEffect>
                                  </p:childTnLst>
                                </p:cTn>
                              </p:par>
                              <p:par>
                                <p:cTn id="18" presetID="6" presetClass="emph" presetSubtype="0" fill="hold" nodeType="withEffect">
                                  <p:stCondLst>
                                    <p:cond delay="100"/>
                                  </p:stCondLst>
                                  <p:childTnLst>
                                    <p:animScale>
                                      <p:cBhvr>
                                        <p:cTn id="19" dur="100" fill="hold"/>
                                        <p:tgtEl>
                                          <p:spTgt spid="33"/>
                                        </p:tgtEl>
                                      </p:cBhvr>
                                      <p:by x="110000" y="110000"/>
                                    </p:animScale>
                                  </p:childTnLst>
                                </p:cTn>
                              </p:par>
                              <p:par>
                                <p:cTn id="20" presetID="6" presetClass="emph" presetSubtype="0" fill="hold" nodeType="withEffect">
                                  <p:stCondLst>
                                    <p:cond delay="200"/>
                                  </p:stCondLst>
                                  <p:childTnLst>
                                    <p:animScale>
                                      <p:cBhvr>
                                        <p:cTn id="21" dur="200" fill="hold"/>
                                        <p:tgtEl>
                                          <p:spTgt spid="33"/>
                                        </p:tgtEl>
                                      </p:cBhvr>
                                      <p:by x="90000" y="90000"/>
                                    </p:animScale>
                                  </p:childTnLst>
                                </p:cTn>
                              </p:par>
                              <p:par>
                                <p:cTn id="22" presetID="6" presetClass="emph" presetSubtype="0" fill="hold" nodeType="withEffect">
                                  <p:stCondLst>
                                    <p:cond delay="400"/>
                                  </p:stCondLst>
                                  <p:childTnLst>
                                    <p:animScale>
                                      <p:cBhvr>
                                        <p:cTn id="23" dur="100" fill="hold"/>
                                        <p:tgtEl>
                                          <p:spTgt spid="33"/>
                                        </p:tgtEl>
                                      </p:cBhvr>
                                      <p:by x="105000" y="105000"/>
                                    </p:animScale>
                                  </p:childTnLst>
                                </p:cTn>
                              </p:par>
                              <p:par>
                                <p:cTn id="24" presetID="6" presetClass="emph" presetSubtype="0" fill="hold" nodeType="withEffect">
                                  <p:stCondLst>
                                    <p:cond delay="500"/>
                                  </p:stCondLst>
                                  <p:childTnLst>
                                    <p:animScale>
                                      <p:cBhvr>
                                        <p:cTn id="25" dur="200" fill="hold"/>
                                        <p:tgtEl>
                                          <p:spTgt spid="33"/>
                                        </p:tgtEl>
                                      </p:cBhvr>
                                      <p:by x="95000" y="95000"/>
                                    </p:animScale>
                                  </p:childTnLst>
                                </p:cTn>
                              </p:par>
                            </p:childTnLst>
                          </p:cTn>
                        </p:par>
                        <p:par>
                          <p:cTn id="26" fill="hold">
                            <p:stCondLst>
                              <p:cond delay="21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500"/>
                                        <p:tgtEl>
                                          <p:spTgt spid="42"/>
                                        </p:tgtEl>
                                      </p:cBhvr>
                                    </p:animEffect>
                                  </p:childTnLst>
                                </p:cTn>
                              </p:par>
                            </p:childTnLst>
                          </p:cTn>
                        </p:par>
                        <p:par>
                          <p:cTn id="30" fill="hold">
                            <p:stCondLst>
                              <p:cond delay="26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100"/>
                            </p:stCondLst>
                            <p:childTnLst>
                              <p:par>
                                <p:cTn id="35" presetID="53" presetClass="entr" presetSubtype="16"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 fill="hold"/>
                                        <p:tgtEl>
                                          <p:spTgt spid="8"/>
                                        </p:tgtEl>
                                        <p:attrNameLst>
                                          <p:attrName>ppt_w</p:attrName>
                                        </p:attrNameLst>
                                      </p:cBhvr>
                                      <p:tavLst>
                                        <p:tav tm="0">
                                          <p:val>
                                            <p:fltVal val="0"/>
                                          </p:val>
                                        </p:tav>
                                        <p:tav tm="100000">
                                          <p:val>
                                            <p:strVal val="#ppt_w"/>
                                          </p:val>
                                        </p:tav>
                                      </p:tavLst>
                                    </p:anim>
                                    <p:anim calcmode="lin" valueType="num">
                                      <p:cBhvr>
                                        <p:cTn id="38" dur="100" fill="hold"/>
                                        <p:tgtEl>
                                          <p:spTgt spid="8"/>
                                        </p:tgtEl>
                                        <p:attrNameLst>
                                          <p:attrName>ppt_h</p:attrName>
                                        </p:attrNameLst>
                                      </p:cBhvr>
                                      <p:tavLst>
                                        <p:tav tm="0">
                                          <p:val>
                                            <p:fltVal val="0"/>
                                          </p:val>
                                        </p:tav>
                                        <p:tav tm="100000">
                                          <p:val>
                                            <p:strVal val="#ppt_h"/>
                                          </p:val>
                                        </p:tav>
                                      </p:tavLst>
                                    </p:anim>
                                    <p:animEffect transition="in" filter="fade">
                                      <p:cBhvr>
                                        <p:cTn id="39" dur="100"/>
                                        <p:tgtEl>
                                          <p:spTgt spid="8"/>
                                        </p:tgtEl>
                                      </p:cBhvr>
                                    </p:animEffect>
                                  </p:childTnLst>
                                </p:cTn>
                              </p:par>
                              <p:par>
                                <p:cTn id="40" presetID="6" presetClass="emph" presetSubtype="0" fill="hold" nodeType="withEffect">
                                  <p:stCondLst>
                                    <p:cond delay="100"/>
                                  </p:stCondLst>
                                  <p:childTnLst>
                                    <p:animScale>
                                      <p:cBhvr>
                                        <p:cTn id="41" dur="100" fill="hold"/>
                                        <p:tgtEl>
                                          <p:spTgt spid="8"/>
                                        </p:tgtEl>
                                      </p:cBhvr>
                                      <p:by x="110000" y="110000"/>
                                    </p:animScale>
                                  </p:childTnLst>
                                </p:cTn>
                              </p:par>
                              <p:par>
                                <p:cTn id="42" presetID="6" presetClass="emph" presetSubtype="0" fill="hold" nodeType="withEffect">
                                  <p:stCondLst>
                                    <p:cond delay="200"/>
                                  </p:stCondLst>
                                  <p:childTnLst>
                                    <p:animScale>
                                      <p:cBhvr>
                                        <p:cTn id="43" dur="200" fill="hold"/>
                                        <p:tgtEl>
                                          <p:spTgt spid="8"/>
                                        </p:tgtEl>
                                      </p:cBhvr>
                                      <p:by x="90000" y="90000"/>
                                    </p:animScale>
                                  </p:childTnLst>
                                </p:cTn>
                              </p:par>
                              <p:par>
                                <p:cTn id="44" presetID="6" presetClass="emph" presetSubtype="0" fill="hold" nodeType="withEffect">
                                  <p:stCondLst>
                                    <p:cond delay="400"/>
                                  </p:stCondLst>
                                  <p:childTnLst>
                                    <p:animScale>
                                      <p:cBhvr>
                                        <p:cTn id="45" dur="100" fill="hold"/>
                                        <p:tgtEl>
                                          <p:spTgt spid="8"/>
                                        </p:tgtEl>
                                      </p:cBhvr>
                                      <p:by x="105000" y="105000"/>
                                    </p:animScale>
                                  </p:childTnLst>
                                </p:cTn>
                              </p:par>
                              <p:par>
                                <p:cTn id="46" presetID="6" presetClass="emph" presetSubtype="0" fill="hold" nodeType="withEffect">
                                  <p:stCondLst>
                                    <p:cond delay="500"/>
                                  </p:stCondLst>
                                  <p:childTnLst>
                                    <p:animScale>
                                      <p:cBhvr>
                                        <p:cTn id="47" dur="200" fill="hold"/>
                                        <p:tgtEl>
                                          <p:spTgt spid="8"/>
                                        </p:tgtEl>
                                      </p:cBhvr>
                                      <p:by x="95000" y="95000"/>
                                    </p:animScale>
                                  </p:childTnLst>
                                </p:cTn>
                              </p:par>
                            </p:childTnLst>
                          </p:cTn>
                        </p:par>
                        <p:par>
                          <p:cTn id="48" fill="hold">
                            <p:stCondLst>
                              <p:cond delay="38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4300"/>
                            </p:stCondLst>
                            <p:childTnLst>
                              <p:par>
                                <p:cTn id="53" presetID="22" presetClass="entr" presetSubtype="2"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right)">
                                      <p:cBhvr>
                                        <p:cTn id="55" dur="500"/>
                                        <p:tgtEl>
                                          <p:spTgt spid="5"/>
                                        </p:tgtEl>
                                      </p:cBhvr>
                                    </p:animEffect>
                                  </p:childTnLst>
                                </p:cTn>
                              </p:par>
                            </p:childTnLst>
                          </p:cTn>
                        </p:par>
                        <p:par>
                          <p:cTn id="56" fill="hold">
                            <p:stCondLst>
                              <p:cond delay="4800"/>
                            </p:stCondLst>
                            <p:childTnLst>
                              <p:par>
                                <p:cTn id="57" presetID="53" presetClass="entr" presetSubtype="16"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100" fill="hold"/>
                                        <p:tgtEl>
                                          <p:spTgt spid="20"/>
                                        </p:tgtEl>
                                        <p:attrNameLst>
                                          <p:attrName>ppt_w</p:attrName>
                                        </p:attrNameLst>
                                      </p:cBhvr>
                                      <p:tavLst>
                                        <p:tav tm="0">
                                          <p:val>
                                            <p:fltVal val="0"/>
                                          </p:val>
                                        </p:tav>
                                        <p:tav tm="100000">
                                          <p:val>
                                            <p:strVal val="#ppt_w"/>
                                          </p:val>
                                        </p:tav>
                                      </p:tavLst>
                                    </p:anim>
                                    <p:anim calcmode="lin" valueType="num">
                                      <p:cBhvr>
                                        <p:cTn id="60" dur="100" fill="hold"/>
                                        <p:tgtEl>
                                          <p:spTgt spid="20"/>
                                        </p:tgtEl>
                                        <p:attrNameLst>
                                          <p:attrName>ppt_h</p:attrName>
                                        </p:attrNameLst>
                                      </p:cBhvr>
                                      <p:tavLst>
                                        <p:tav tm="0">
                                          <p:val>
                                            <p:fltVal val="0"/>
                                          </p:val>
                                        </p:tav>
                                        <p:tav tm="100000">
                                          <p:val>
                                            <p:strVal val="#ppt_h"/>
                                          </p:val>
                                        </p:tav>
                                      </p:tavLst>
                                    </p:anim>
                                    <p:animEffect transition="in" filter="fade">
                                      <p:cBhvr>
                                        <p:cTn id="61" dur="100"/>
                                        <p:tgtEl>
                                          <p:spTgt spid="20"/>
                                        </p:tgtEl>
                                      </p:cBhvr>
                                    </p:animEffect>
                                  </p:childTnLst>
                                </p:cTn>
                              </p:par>
                              <p:par>
                                <p:cTn id="62" presetID="6" presetClass="emph" presetSubtype="0" fill="hold" nodeType="withEffect">
                                  <p:stCondLst>
                                    <p:cond delay="100"/>
                                  </p:stCondLst>
                                  <p:childTnLst>
                                    <p:animScale>
                                      <p:cBhvr>
                                        <p:cTn id="63" dur="100" fill="hold"/>
                                        <p:tgtEl>
                                          <p:spTgt spid="20"/>
                                        </p:tgtEl>
                                      </p:cBhvr>
                                      <p:by x="110000" y="110000"/>
                                    </p:animScale>
                                  </p:childTnLst>
                                </p:cTn>
                              </p:par>
                              <p:par>
                                <p:cTn id="64" presetID="6" presetClass="emph" presetSubtype="0" fill="hold" nodeType="withEffect">
                                  <p:stCondLst>
                                    <p:cond delay="200"/>
                                  </p:stCondLst>
                                  <p:childTnLst>
                                    <p:animScale>
                                      <p:cBhvr>
                                        <p:cTn id="65" dur="200" fill="hold"/>
                                        <p:tgtEl>
                                          <p:spTgt spid="20"/>
                                        </p:tgtEl>
                                      </p:cBhvr>
                                      <p:by x="90000" y="90000"/>
                                    </p:animScale>
                                  </p:childTnLst>
                                </p:cTn>
                              </p:par>
                              <p:par>
                                <p:cTn id="66" presetID="6" presetClass="emph" presetSubtype="0" fill="hold" nodeType="withEffect">
                                  <p:stCondLst>
                                    <p:cond delay="400"/>
                                  </p:stCondLst>
                                  <p:childTnLst>
                                    <p:animScale>
                                      <p:cBhvr>
                                        <p:cTn id="67" dur="100" fill="hold"/>
                                        <p:tgtEl>
                                          <p:spTgt spid="20"/>
                                        </p:tgtEl>
                                      </p:cBhvr>
                                      <p:by x="105000" y="105000"/>
                                    </p:animScale>
                                  </p:childTnLst>
                                </p:cTn>
                              </p:par>
                              <p:par>
                                <p:cTn id="68" presetID="6" presetClass="emph" presetSubtype="0" fill="hold" nodeType="withEffect">
                                  <p:stCondLst>
                                    <p:cond delay="500"/>
                                  </p:stCondLst>
                                  <p:childTnLst>
                                    <p:animScale>
                                      <p:cBhvr>
                                        <p:cTn id="69" dur="200" fill="hold"/>
                                        <p:tgtEl>
                                          <p:spTgt spid="20"/>
                                        </p:tgtEl>
                                      </p:cBhvr>
                                      <p:by x="95000" y="95000"/>
                                    </p:animScale>
                                  </p:childTnLst>
                                </p:cTn>
                              </p:par>
                            </p:childTnLst>
                          </p:cTn>
                        </p:par>
                        <p:par>
                          <p:cTn id="70" fill="hold">
                            <p:stCondLst>
                              <p:cond delay="5500"/>
                            </p:stCondLst>
                            <p:childTnLst>
                              <p:par>
                                <p:cTn id="71" presetID="22" presetClass="entr" presetSubtype="8" fill="hold" nodeType="after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left)">
                                      <p:cBhvr>
                                        <p:cTn id="73" dur="500"/>
                                        <p:tgtEl>
                                          <p:spTgt spid="50"/>
                                        </p:tgtEl>
                                      </p:cBhvr>
                                    </p:animEffect>
                                  </p:childTnLst>
                                </p:cTn>
                              </p:par>
                            </p:childTnLst>
                          </p:cTn>
                        </p:par>
                        <p:par>
                          <p:cTn id="74" fill="hold">
                            <p:stCondLst>
                              <p:cond delay="6000"/>
                            </p:stCondLst>
                            <p:childTnLst>
                              <p:par>
                                <p:cTn id="75" presetID="22" presetClass="entr" presetSubtype="8" fill="hold" grpId="0" nodeType="after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par>
                          <p:cTn id="78" fill="hold">
                            <p:stCondLst>
                              <p:cond delay="6500"/>
                            </p:stCondLst>
                            <p:childTnLst>
                              <p:par>
                                <p:cTn id="79" presetID="22" presetClass="entr" presetSubtype="2" fill="hold"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right)">
                                      <p:cBhvr>
                                        <p:cTn id="81" dur="500"/>
                                        <p:tgtEl>
                                          <p:spTgt spid="54"/>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right)">
                                      <p:cBhvr>
                                        <p:cTn id="8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E87071"/>
                </a:solidFill>
                <a:latin typeface="造字工房悦黑体验版细体" pitchFamily="50" charset="-122"/>
                <a:ea typeface="造字工房悦黑体验版细体" pitchFamily="50" charset="-122"/>
              </a:rPr>
              <a:t>单击添加</a:t>
            </a:r>
            <a:r>
              <a:rPr lang="zh-CN" altLang="en-US" sz="1800" b="1" dirty="0">
                <a:solidFill>
                  <a:srgbClr val="E87071"/>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6443038" y="888845"/>
            <a:ext cx="1962406" cy="3983100"/>
            <a:chOff x="8589599" y="969500"/>
            <a:chExt cx="2616200" cy="5312030"/>
          </a:xfrm>
        </p:grpSpPr>
        <p:sp>
          <p:nvSpPr>
            <p:cNvPr id="4" name="矩形 3"/>
            <p:cNvSpPr/>
            <p:nvPr/>
          </p:nvSpPr>
          <p:spPr>
            <a:xfrm flipH="1">
              <a:off x="10276470" y="1825515"/>
              <a:ext cx="161310" cy="3606910"/>
            </a:xfrm>
            <a:prstGeom prst="rect">
              <a:avLst/>
            </a:prstGeom>
            <a:gradFill>
              <a:gsLst>
                <a:gs pos="45000">
                  <a:schemeClr val="tx1">
                    <a:alpha val="10000"/>
                  </a:schemeClr>
                </a:gs>
                <a:gs pos="100000">
                  <a:schemeClr val="tx1">
                    <a:alpha val="34000"/>
                  </a:schemeClr>
                </a:gs>
                <a:gs pos="0">
                  <a:srgbClr val="E2E2E2">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 name="组合 4"/>
            <p:cNvGrpSpPr/>
            <p:nvPr/>
          </p:nvGrpSpPr>
          <p:grpSpPr>
            <a:xfrm>
              <a:off x="8589599" y="969500"/>
              <a:ext cx="2616200" cy="5312030"/>
              <a:chOff x="8589599" y="969500"/>
              <a:chExt cx="2616200" cy="5312030"/>
            </a:xfrm>
          </p:grpSpPr>
          <p:sp>
            <p:nvSpPr>
              <p:cNvPr id="6" name="Freeform 5"/>
              <p:cNvSpPr>
                <a:spLocks/>
              </p:cNvSpPr>
              <p:nvPr/>
            </p:nvSpPr>
            <p:spPr bwMode="auto">
              <a:xfrm>
                <a:off x="8589599"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adFill>
                <a:gsLst>
                  <a:gs pos="0">
                    <a:srgbClr val="663A77"/>
                  </a:gs>
                  <a:gs pos="100000">
                    <a:srgbClr val="A26CB8"/>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pic>
            <p:nvPicPr>
              <p:cNvPr id="7" name="图片 6"/>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66000"/>
                        </a14:imgEffect>
                      </a14:imgLayer>
                    </a14:imgProps>
                  </a:ext>
                </a:extLst>
              </a:blip>
              <a:srcRect b="72279"/>
              <a:stretch/>
            </p:blipFill>
            <p:spPr>
              <a:xfrm rot="5400000">
                <a:off x="6076879" y="3482347"/>
                <a:ext cx="5312030" cy="286336"/>
              </a:xfrm>
              <a:prstGeom prst="rect">
                <a:avLst/>
              </a:prstGeom>
            </p:spPr>
          </p:pic>
        </p:grpSp>
      </p:grpSp>
      <p:grpSp>
        <p:nvGrpSpPr>
          <p:cNvPr id="8" name="组合 7"/>
          <p:cNvGrpSpPr/>
          <p:nvPr/>
        </p:nvGrpSpPr>
        <p:grpSpPr>
          <a:xfrm>
            <a:off x="7452983" y="2556368"/>
            <a:ext cx="781322" cy="648053"/>
            <a:chOff x="9936016" y="3193380"/>
            <a:chExt cx="1041627" cy="864270"/>
          </a:xfrm>
        </p:grpSpPr>
        <p:grpSp>
          <p:nvGrpSpPr>
            <p:cNvPr id="9" name="组合 8"/>
            <p:cNvGrpSpPr/>
            <p:nvPr/>
          </p:nvGrpSpPr>
          <p:grpSpPr>
            <a:xfrm>
              <a:off x="10024695" y="3193380"/>
              <a:ext cx="867068" cy="864270"/>
              <a:chOff x="6462235" y="1620217"/>
              <a:chExt cx="1872944" cy="1866900"/>
            </a:xfrm>
          </p:grpSpPr>
          <p:sp>
            <p:nvSpPr>
              <p:cNvPr id="11" name="任意多边形 10"/>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12" name="椭圆 11"/>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prstClr val="white"/>
                  </a:solidFill>
                </a:endParaRPr>
              </a:p>
            </p:txBody>
          </p:sp>
          <p:sp>
            <p:nvSpPr>
              <p:cNvPr id="13" name="椭圆 12"/>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0" name="文本框 87"/>
            <p:cNvSpPr txBox="1"/>
            <p:nvPr/>
          </p:nvSpPr>
          <p:spPr>
            <a:xfrm>
              <a:off x="9936016" y="3300033"/>
              <a:ext cx="1041627" cy="677264"/>
            </a:xfrm>
            <a:prstGeom prst="rect">
              <a:avLst/>
            </a:prstGeom>
            <a:noFill/>
          </p:spPr>
          <p:txBody>
            <a:bodyPr wrap="square" rtlCol="0">
              <a:spAutoFit/>
            </a:bodyPr>
            <a:lstStyle/>
            <a:p>
              <a:pPr algn="ctr"/>
              <a:r>
                <a:rPr lang="en-US" altLang="zh-CN" sz="2700" dirty="0">
                  <a:solidFill>
                    <a:prstClr val="white"/>
                  </a:solidFill>
                  <a:effectLst>
                    <a:outerShdw blurRad="50800" dist="38100" dir="2700000" algn="tl" rotWithShape="0">
                      <a:prstClr val="black">
                        <a:alpha val="40000"/>
                      </a:prstClr>
                    </a:outerShdw>
                  </a:effectLst>
                  <a:latin typeface="Impact" panose="020B0806030902050204" pitchFamily="34" charset="0"/>
                </a:rPr>
                <a:t>4</a:t>
              </a:r>
              <a:endParaRPr lang="zh-CN" altLang="en-US" sz="2700" dirty="0">
                <a:solidFill>
                  <a:prstClr val="white"/>
                </a:solidFill>
                <a:effectLst>
                  <a:outerShdw blurRad="50800" dist="38100" dir="2700000" algn="tl" rotWithShape="0">
                    <a:prstClr val="black">
                      <a:alpha val="40000"/>
                    </a:prstClr>
                  </a:outerShdw>
                </a:effectLst>
                <a:latin typeface="Impact" panose="020B0806030902050204" pitchFamily="34" charset="0"/>
              </a:endParaRPr>
            </a:p>
          </p:txBody>
        </p:sp>
      </p:grpSp>
      <p:sp>
        <p:nvSpPr>
          <p:cNvPr id="14" name="文本框 89"/>
          <p:cNvSpPr txBox="1"/>
          <p:nvPr/>
        </p:nvSpPr>
        <p:spPr>
          <a:xfrm>
            <a:off x="6743554" y="2733047"/>
            <a:ext cx="686120" cy="738664"/>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STEP</a:t>
            </a:r>
            <a:endParaRPr lang="zh-CN" altLang="en-US" sz="2100" dirty="0">
              <a:solidFill>
                <a:prstClr val="white"/>
              </a:solidFill>
              <a:latin typeface="Impact" panose="020B0806030902050204" pitchFamily="34" charset="0"/>
            </a:endParaRPr>
          </a:p>
        </p:txBody>
      </p:sp>
      <p:sp>
        <p:nvSpPr>
          <p:cNvPr id="15" name="文本框 91"/>
          <p:cNvSpPr txBox="1"/>
          <p:nvPr/>
        </p:nvSpPr>
        <p:spPr>
          <a:xfrm>
            <a:off x="6587291" y="1599867"/>
            <a:ext cx="1056762" cy="323165"/>
          </a:xfrm>
          <a:prstGeom prst="rect">
            <a:avLst/>
          </a:prstGeom>
          <a:noFill/>
        </p:spPr>
        <p:txBody>
          <a:bodyPr wrap="square" rtlCol="0">
            <a:spAutoFit/>
          </a:bodyPr>
          <a:lstStyle/>
          <a:p>
            <a:r>
              <a:rPr lang="zh-CN" altLang="en-US" sz="1500" dirty="0">
                <a:solidFill>
                  <a:prstClr val="white"/>
                </a:solidFill>
                <a:latin typeface="微软雅黑" panose="020B0503020204020204" pitchFamily="34" charset="-122"/>
                <a:ea typeface="微软雅黑" panose="020B0503020204020204" pitchFamily="34" charset="-122"/>
              </a:rPr>
              <a:t>添加标题</a:t>
            </a:r>
          </a:p>
        </p:txBody>
      </p:sp>
      <p:grpSp>
        <p:nvGrpSpPr>
          <p:cNvPr id="16" name="组合 15"/>
          <p:cNvGrpSpPr/>
          <p:nvPr/>
        </p:nvGrpSpPr>
        <p:grpSpPr>
          <a:xfrm>
            <a:off x="4586026" y="888845"/>
            <a:ext cx="1962406" cy="3983100"/>
            <a:chOff x="6113905" y="969500"/>
            <a:chExt cx="2616200" cy="5312030"/>
          </a:xfrm>
        </p:grpSpPr>
        <p:sp>
          <p:nvSpPr>
            <p:cNvPr id="17" name="矩形 16"/>
            <p:cNvSpPr/>
            <p:nvPr/>
          </p:nvSpPr>
          <p:spPr>
            <a:xfrm flipH="1">
              <a:off x="7800776" y="1825515"/>
              <a:ext cx="161310" cy="3606910"/>
            </a:xfrm>
            <a:prstGeom prst="rect">
              <a:avLst/>
            </a:prstGeom>
            <a:gradFill>
              <a:gsLst>
                <a:gs pos="45000">
                  <a:schemeClr val="tx1">
                    <a:alpha val="10000"/>
                  </a:schemeClr>
                </a:gs>
                <a:gs pos="100000">
                  <a:schemeClr val="tx1">
                    <a:alpha val="34000"/>
                  </a:schemeClr>
                </a:gs>
                <a:gs pos="0">
                  <a:srgbClr val="E2E2E2">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8" name="组合 17"/>
            <p:cNvGrpSpPr/>
            <p:nvPr/>
          </p:nvGrpSpPr>
          <p:grpSpPr>
            <a:xfrm>
              <a:off x="6113905" y="969500"/>
              <a:ext cx="2616200" cy="5312030"/>
              <a:chOff x="6113905" y="969500"/>
              <a:chExt cx="2616200" cy="5312030"/>
            </a:xfrm>
          </p:grpSpPr>
          <p:sp>
            <p:nvSpPr>
              <p:cNvPr id="19" name="Freeform 5"/>
              <p:cNvSpPr>
                <a:spLocks/>
              </p:cNvSpPr>
              <p:nvPr/>
            </p:nvSpPr>
            <p:spPr bwMode="auto">
              <a:xfrm>
                <a:off x="611390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adFill>
                <a:gsLst>
                  <a:gs pos="0">
                    <a:srgbClr val="E87272"/>
                  </a:gs>
                  <a:gs pos="100000">
                    <a:srgbClr val="F2B0B0"/>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pic>
            <p:nvPicPr>
              <p:cNvPr id="20" name="图片 19"/>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66000"/>
                        </a14:imgEffect>
                      </a14:imgLayer>
                    </a14:imgProps>
                  </a:ext>
                </a:extLst>
              </a:blip>
              <a:srcRect b="72279"/>
              <a:stretch/>
            </p:blipFill>
            <p:spPr>
              <a:xfrm rot="5400000">
                <a:off x="3601185" y="3482347"/>
                <a:ext cx="5312030" cy="286336"/>
              </a:xfrm>
              <a:prstGeom prst="rect">
                <a:avLst/>
              </a:prstGeom>
            </p:spPr>
          </p:pic>
        </p:grpSp>
      </p:grpSp>
      <p:grpSp>
        <p:nvGrpSpPr>
          <p:cNvPr id="21" name="组合 20"/>
          <p:cNvGrpSpPr/>
          <p:nvPr/>
        </p:nvGrpSpPr>
        <p:grpSpPr>
          <a:xfrm>
            <a:off x="5595971" y="2556368"/>
            <a:ext cx="781322" cy="648053"/>
            <a:chOff x="7460322" y="3193380"/>
            <a:chExt cx="1041627" cy="864270"/>
          </a:xfrm>
        </p:grpSpPr>
        <p:grpSp>
          <p:nvGrpSpPr>
            <p:cNvPr id="22" name="组合 21"/>
            <p:cNvGrpSpPr/>
            <p:nvPr/>
          </p:nvGrpSpPr>
          <p:grpSpPr>
            <a:xfrm>
              <a:off x="7549001" y="3193380"/>
              <a:ext cx="867068" cy="864270"/>
              <a:chOff x="6462235" y="1620217"/>
              <a:chExt cx="1872944" cy="1866900"/>
            </a:xfrm>
          </p:grpSpPr>
          <p:sp>
            <p:nvSpPr>
              <p:cNvPr id="24" name="任意多边形 23"/>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25" name="椭圆 24"/>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prstClr val="white"/>
                  </a:solidFill>
                </a:endParaRPr>
              </a:p>
            </p:txBody>
          </p:sp>
          <p:sp>
            <p:nvSpPr>
              <p:cNvPr id="26" name="椭圆 25"/>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3" name="文本框 71"/>
            <p:cNvSpPr txBox="1"/>
            <p:nvPr/>
          </p:nvSpPr>
          <p:spPr>
            <a:xfrm>
              <a:off x="7460322" y="3300033"/>
              <a:ext cx="1041627" cy="677264"/>
            </a:xfrm>
            <a:prstGeom prst="rect">
              <a:avLst/>
            </a:prstGeom>
            <a:noFill/>
          </p:spPr>
          <p:txBody>
            <a:bodyPr wrap="square" rtlCol="0">
              <a:spAutoFit/>
            </a:bodyPr>
            <a:lstStyle/>
            <a:p>
              <a:pPr algn="ctr"/>
              <a:r>
                <a:rPr lang="en-US" altLang="zh-CN" sz="2700" dirty="0">
                  <a:solidFill>
                    <a:prstClr val="white"/>
                  </a:solidFill>
                  <a:effectLst>
                    <a:outerShdw blurRad="50800" dist="38100" dir="2700000" algn="tl" rotWithShape="0">
                      <a:prstClr val="black">
                        <a:alpha val="40000"/>
                      </a:prstClr>
                    </a:outerShdw>
                  </a:effectLst>
                  <a:latin typeface="Impact" panose="020B0806030902050204" pitchFamily="34" charset="0"/>
                </a:rPr>
                <a:t>3</a:t>
              </a:r>
              <a:endParaRPr lang="zh-CN" altLang="en-US" sz="2700" dirty="0">
                <a:solidFill>
                  <a:prstClr val="white"/>
                </a:solidFill>
                <a:effectLst>
                  <a:outerShdw blurRad="50800" dist="38100" dir="2700000" algn="tl" rotWithShape="0">
                    <a:prstClr val="black">
                      <a:alpha val="40000"/>
                    </a:prstClr>
                  </a:outerShdw>
                </a:effectLst>
                <a:latin typeface="Impact" panose="020B0806030902050204" pitchFamily="34" charset="0"/>
              </a:endParaRPr>
            </a:p>
          </p:txBody>
        </p:sp>
      </p:grpSp>
      <p:sp>
        <p:nvSpPr>
          <p:cNvPr id="27" name="文本框 73"/>
          <p:cNvSpPr txBox="1"/>
          <p:nvPr/>
        </p:nvSpPr>
        <p:spPr>
          <a:xfrm>
            <a:off x="4886542" y="2733047"/>
            <a:ext cx="686120" cy="738664"/>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STEP</a:t>
            </a:r>
            <a:endParaRPr lang="zh-CN" altLang="en-US" sz="2100" dirty="0">
              <a:solidFill>
                <a:prstClr val="white"/>
              </a:solidFill>
              <a:latin typeface="Impact" panose="020B0806030902050204" pitchFamily="34" charset="0"/>
            </a:endParaRPr>
          </a:p>
        </p:txBody>
      </p:sp>
      <p:sp>
        <p:nvSpPr>
          <p:cNvPr id="28" name="文本框 75"/>
          <p:cNvSpPr txBox="1"/>
          <p:nvPr/>
        </p:nvSpPr>
        <p:spPr>
          <a:xfrm>
            <a:off x="4730279" y="1599867"/>
            <a:ext cx="1056762" cy="323165"/>
          </a:xfrm>
          <a:prstGeom prst="rect">
            <a:avLst/>
          </a:prstGeom>
          <a:noFill/>
        </p:spPr>
        <p:txBody>
          <a:bodyPr wrap="square" rtlCol="0">
            <a:spAutoFit/>
          </a:bodyPr>
          <a:lstStyle/>
          <a:p>
            <a:r>
              <a:rPr lang="zh-CN" altLang="en-US" sz="1500" dirty="0">
                <a:solidFill>
                  <a:prstClr val="white"/>
                </a:solidFill>
                <a:latin typeface="微软雅黑" panose="020B0503020204020204" pitchFamily="34" charset="-122"/>
                <a:ea typeface="微软雅黑" panose="020B0503020204020204" pitchFamily="34" charset="-122"/>
              </a:rPr>
              <a:t>添加标题</a:t>
            </a:r>
          </a:p>
        </p:txBody>
      </p:sp>
      <p:grpSp>
        <p:nvGrpSpPr>
          <p:cNvPr id="29" name="组合 28"/>
          <p:cNvGrpSpPr/>
          <p:nvPr/>
        </p:nvGrpSpPr>
        <p:grpSpPr>
          <a:xfrm>
            <a:off x="2723076" y="888845"/>
            <a:ext cx="1962406" cy="3983100"/>
            <a:chOff x="3630295" y="969500"/>
            <a:chExt cx="2616200" cy="5312030"/>
          </a:xfrm>
        </p:grpSpPr>
        <p:sp>
          <p:nvSpPr>
            <p:cNvPr id="30" name="矩形 29"/>
            <p:cNvSpPr/>
            <p:nvPr/>
          </p:nvSpPr>
          <p:spPr>
            <a:xfrm flipH="1">
              <a:off x="5317166" y="1825515"/>
              <a:ext cx="161310" cy="3606910"/>
            </a:xfrm>
            <a:prstGeom prst="rect">
              <a:avLst/>
            </a:prstGeom>
            <a:gradFill>
              <a:gsLst>
                <a:gs pos="45000">
                  <a:schemeClr val="tx1">
                    <a:alpha val="10000"/>
                  </a:schemeClr>
                </a:gs>
                <a:gs pos="100000">
                  <a:schemeClr val="tx1">
                    <a:alpha val="34000"/>
                  </a:schemeClr>
                </a:gs>
                <a:gs pos="0">
                  <a:srgbClr val="E2E2E2">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1" name="组合 30"/>
            <p:cNvGrpSpPr/>
            <p:nvPr/>
          </p:nvGrpSpPr>
          <p:grpSpPr>
            <a:xfrm>
              <a:off x="3630295" y="969500"/>
              <a:ext cx="2616200" cy="5312030"/>
              <a:chOff x="3630295" y="969500"/>
              <a:chExt cx="2616200" cy="5312030"/>
            </a:xfrm>
          </p:grpSpPr>
          <p:sp>
            <p:nvSpPr>
              <p:cNvPr id="32" name="Freeform 5"/>
              <p:cNvSpPr>
                <a:spLocks/>
              </p:cNvSpPr>
              <p:nvPr/>
            </p:nvSpPr>
            <p:spPr bwMode="auto">
              <a:xfrm>
                <a:off x="363029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adFill>
                <a:gsLst>
                  <a:gs pos="0">
                    <a:srgbClr val="EB9624"/>
                  </a:gs>
                  <a:gs pos="100000">
                    <a:srgbClr val="FFD08B"/>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pic>
            <p:nvPicPr>
              <p:cNvPr id="33" name="图片 32"/>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66000"/>
                        </a14:imgEffect>
                      </a14:imgLayer>
                    </a14:imgProps>
                  </a:ext>
                </a:extLst>
              </a:blip>
              <a:srcRect b="72279"/>
              <a:stretch/>
            </p:blipFill>
            <p:spPr>
              <a:xfrm rot="5400000">
                <a:off x="1117575" y="3482347"/>
                <a:ext cx="5312030" cy="286336"/>
              </a:xfrm>
              <a:prstGeom prst="rect">
                <a:avLst/>
              </a:prstGeom>
            </p:spPr>
          </p:pic>
        </p:grpSp>
      </p:grpSp>
      <p:grpSp>
        <p:nvGrpSpPr>
          <p:cNvPr id="34" name="组合 33"/>
          <p:cNvGrpSpPr/>
          <p:nvPr/>
        </p:nvGrpSpPr>
        <p:grpSpPr>
          <a:xfrm>
            <a:off x="3733021" y="2556368"/>
            <a:ext cx="781322" cy="648053"/>
            <a:chOff x="4976712" y="3193380"/>
            <a:chExt cx="1041627" cy="864270"/>
          </a:xfrm>
        </p:grpSpPr>
        <p:grpSp>
          <p:nvGrpSpPr>
            <p:cNvPr id="35" name="组合 34"/>
            <p:cNvGrpSpPr/>
            <p:nvPr/>
          </p:nvGrpSpPr>
          <p:grpSpPr>
            <a:xfrm>
              <a:off x="5065391" y="3193380"/>
              <a:ext cx="867068" cy="864270"/>
              <a:chOff x="6462235" y="1620217"/>
              <a:chExt cx="1872944" cy="1866900"/>
            </a:xfrm>
          </p:grpSpPr>
          <p:sp>
            <p:nvSpPr>
              <p:cNvPr id="37" name="任意多边形 36"/>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38" name="椭圆 37"/>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prstClr val="white"/>
                  </a:solidFill>
                </a:endParaRPr>
              </a:p>
            </p:txBody>
          </p:sp>
          <p:sp>
            <p:nvSpPr>
              <p:cNvPr id="39" name="椭圆 38"/>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6" name="文本框 55"/>
            <p:cNvSpPr txBox="1"/>
            <p:nvPr/>
          </p:nvSpPr>
          <p:spPr>
            <a:xfrm>
              <a:off x="4976712" y="3300033"/>
              <a:ext cx="1041627" cy="677264"/>
            </a:xfrm>
            <a:prstGeom prst="rect">
              <a:avLst/>
            </a:prstGeom>
            <a:noFill/>
          </p:spPr>
          <p:txBody>
            <a:bodyPr wrap="square" rtlCol="0">
              <a:spAutoFit/>
            </a:bodyPr>
            <a:lstStyle/>
            <a:p>
              <a:pPr algn="ctr"/>
              <a:r>
                <a:rPr lang="en-US" altLang="zh-CN" sz="2700" dirty="0">
                  <a:solidFill>
                    <a:prstClr val="white"/>
                  </a:solidFill>
                  <a:effectLst>
                    <a:outerShdw blurRad="50800" dist="38100" dir="2700000" algn="tl" rotWithShape="0">
                      <a:prstClr val="black">
                        <a:alpha val="40000"/>
                      </a:prstClr>
                    </a:outerShdw>
                  </a:effectLst>
                  <a:latin typeface="Impact" panose="020B0806030902050204" pitchFamily="34" charset="0"/>
                </a:rPr>
                <a:t>2</a:t>
              </a:r>
              <a:endParaRPr lang="zh-CN" altLang="en-US" sz="2700" dirty="0">
                <a:solidFill>
                  <a:prstClr val="white"/>
                </a:solidFill>
                <a:effectLst>
                  <a:outerShdw blurRad="50800" dist="38100" dir="2700000" algn="tl" rotWithShape="0">
                    <a:prstClr val="black">
                      <a:alpha val="40000"/>
                    </a:prstClr>
                  </a:outerShdw>
                </a:effectLst>
                <a:latin typeface="Impact" panose="020B0806030902050204" pitchFamily="34" charset="0"/>
              </a:endParaRPr>
            </a:p>
          </p:txBody>
        </p:sp>
      </p:grpSp>
      <p:sp>
        <p:nvSpPr>
          <p:cNvPr id="40" name="文本框 57"/>
          <p:cNvSpPr txBox="1"/>
          <p:nvPr/>
        </p:nvSpPr>
        <p:spPr>
          <a:xfrm>
            <a:off x="3023592" y="2733047"/>
            <a:ext cx="686120" cy="738664"/>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STEP</a:t>
            </a:r>
            <a:endParaRPr lang="zh-CN" altLang="en-US" sz="2100" dirty="0">
              <a:solidFill>
                <a:prstClr val="white"/>
              </a:solidFill>
              <a:latin typeface="Impact" panose="020B0806030902050204" pitchFamily="34" charset="0"/>
            </a:endParaRPr>
          </a:p>
        </p:txBody>
      </p:sp>
      <p:sp>
        <p:nvSpPr>
          <p:cNvPr id="41" name="文本框 59"/>
          <p:cNvSpPr txBox="1"/>
          <p:nvPr/>
        </p:nvSpPr>
        <p:spPr>
          <a:xfrm>
            <a:off x="2867328" y="1599867"/>
            <a:ext cx="1056762" cy="323165"/>
          </a:xfrm>
          <a:prstGeom prst="rect">
            <a:avLst/>
          </a:prstGeom>
          <a:noFill/>
        </p:spPr>
        <p:txBody>
          <a:bodyPr wrap="square" rtlCol="0">
            <a:spAutoFit/>
          </a:bodyPr>
          <a:lstStyle/>
          <a:p>
            <a:r>
              <a:rPr lang="zh-CN" altLang="en-US" sz="1500" dirty="0">
                <a:solidFill>
                  <a:prstClr val="white"/>
                </a:solidFill>
                <a:latin typeface="微软雅黑" panose="020B0503020204020204" pitchFamily="34" charset="-122"/>
                <a:ea typeface="微软雅黑" panose="020B0503020204020204" pitchFamily="34" charset="-122"/>
              </a:rPr>
              <a:t>添加标题</a:t>
            </a:r>
          </a:p>
        </p:txBody>
      </p:sp>
      <p:grpSp>
        <p:nvGrpSpPr>
          <p:cNvPr id="42" name="组合 41"/>
          <p:cNvGrpSpPr/>
          <p:nvPr/>
        </p:nvGrpSpPr>
        <p:grpSpPr>
          <a:xfrm>
            <a:off x="916901" y="888845"/>
            <a:ext cx="1962406" cy="3983100"/>
            <a:chOff x="1222375" y="969500"/>
            <a:chExt cx="2616200" cy="5312030"/>
          </a:xfrm>
        </p:grpSpPr>
        <p:sp>
          <p:nvSpPr>
            <p:cNvPr id="43" name="矩形 42"/>
            <p:cNvSpPr/>
            <p:nvPr/>
          </p:nvSpPr>
          <p:spPr>
            <a:xfrm flipH="1">
              <a:off x="2909246" y="1825515"/>
              <a:ext cx="161310" cy="3606910"/>
            </a:xfrm>
            <a:prstGeom prst="rect">
              <a:avLst/>
            </a:prstGeom>
            <a:gradFill>
              <a:gsLst>
                <a:gs pos="45000">
                  <a:schemeClr val="tx1">
                    <a:alpha val="10000"/>
                  </a:schemeClr>
                </a:gs>
                <a:gs pos="100000">
                  <a:schemeClr val="tx1">
                    <a:alpha val="34000"/>
                  </a:schemeClr>
                </a:gs>
                <a:gs pos="0">
                  <a:srgbClr val="E2E2E2">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44" name="组合 43"/>
            <p:cNvGrpSpPr/>
            <p:nvPr/>
          </p:nvGrpSpPr>
          <p:grpSpPr>
            <a:xfrm>
              <a:off x="1222375" y="969500"/>
              <a:ext cx="2616200" cy="5312030"/>
              <a:chOff x="1222375" y="969500"/>
              <a:chExt cx="2616200" cy="5312030"/>
            </a:xfrm>
          </p:grpSpPr>
          <p:sp>
            <p:nvSpPr>
              <p:cNvPr id="45" name="Freeform 5"/>
              <p:cNvSpPr>
                <a:spLocks/>
              </p:cNvSpPr>
              <p:nvPr/>
            </p:nvSpPr>
            <p:spPr bwMode="auto">
              <a:xfrm>
                <a:off x="122237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adFill>
                <a:gsLst>
                  <a:gs pos="0">
                    <a:srgbClr val="019EAF"/>
                  </a:gs>
                  <a:gs pos="100000">
                    <a:srgbClr val="01CCE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pic>
            <p:nvPicPr>
              <p:cNvPr id="46" name="图片 45"/>
              <p:cNvPicPr>
                <a:picLocks noChangeAspect="1"/>
              </p:cNvPicPr>
              <p:nvPr/>
            </p:nvPicPr>
            <p:blipFill rotWithShape="1">
              <a:blip r:embed="rId3">
                <a:grayscl/>
                <a:extLst>
                  <a:ext uri="{BEBA8EAE-BF5A-486C-A8C5-ECC9F3942E4B}">
                    <a14:imgProps xmlns:a14="http://schemas.microsoft.com/office/drawing/2010/main">
                      <a14:imgLayer r:embed="rId4">
                        <a14:imgEffect>
                          <a14:colorTemperature colorTemp="2000"/>
                        </a14:imgEffect>
                        <a14:imgEffect>
                          <a14:saturation sat="66000"/>
                        </a14:imgEffect>
                      </a14:imgLayer>
                    </a14:imgProps>
                  </a:ext>
                </a:extLst>
              </a:blip>
              <a:srcRect b="72279"/>
              <a:stretch/>
            </p:blipFill>
            <p:spPr>
              <a:xfrm rot="5400000">
                <a:off x="-1290345" y="3482347"/>
                <a:ext cx="5312030" cy="286336"/>
              </a:xfrm>
              <a:prstGeom prst="rect">
                <a:avLst/>
              </a:prstGeom>
            </p:spPr>
          </p:pic>
        </p:grpSp>
      </p:grpSp>
      <p:grpSp>
        <p:nvGrpSpPr>
          <p:cNvPr id="47" name="组合 46"/>
          <p:cNvGrpSpPr/>
          <p:nvPr/>
        </p:nvGrpSpPr>
        <p:grpSpPr>
          <a:xfrm>
            <a:off x="1926846" y="2556368"/>
            <a:ext cx="781322" cy="648053"/>
            <a:chOff x="2568792" y="3193380"/>
            <a:chExt cx="1041627" cy="864270"/>
          </a:xfrm>
        </p:grpSpPr>
        <p:grpSp>
          <p:nvGrpSpPr>
            <p:cNvPr id="48" name="组合 47"/>
            <p:cNvGrpSpPr/>
            <p:nvPr/>
          </p:nvGrpSpPr>
          <p:grpSpPr>
            <a:xfrm>
              <a:off x="2657471" y="3193380"/>
              <a:ext cx="867068" cy="864270"/>
              <a:chOff x="6462235" y="1620217"/>
              <a:chExt cx="1872944" cy="1866900"/>
            </a:xfrm>
          </p:grpSpPr>
          <p:sp>
            <p:nvSpPr>
              <p:cNvPr id="50" name="任意多边形 49"/>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51" name="椭圆 50"/>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prstClr val="white"/>
                  </a:solidFill>
                </a:endParaRPr>
              </a:p>
            </p:txBody>
          </p:sp>
          <p:sp>
            <p:nvSpPr>
              <p:cNvPr id="52" name="椭圆 51"/>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9" name="文本框 33"/>
            <p:cNvSpPr txBox="1"/>
            <p:nvPr/>
          </p:nvSpPr>
          <p:spPr>
            <a:xfrm>
              <a:off x="2568792" y="3300033"/>
              <a:ext cx="1041627" cy="677264"/>
            </a:xfrm>
            <a:prstGeom prst="rect">
              <a:avLst/>
            </a:prstGeom>
            <a:noFill/>
          </p:spPr>
          <p:txBody>
            <a:bodyPr wrap="square" rtlCol="0">
              <a:spAutoFit/>
            </a:bodyPr>
            <a:lstStyle/>
            <a:p>
              <a:pPr algn="ctr"/>
              <a:r>
                <a:rPr lang="en-US" altLang="zh-CN" sz="2700" dirty="0">
                  <a:solidFill>
                    <a:prstClr val="white"/>
                  </a:solidFill>
                  <a:effectLst>
                    <a:outerShdw blurRad="50800" dist="38100" dir="2700000" algn="tl" rotWithShape="0">
                      <a:prstClr val="black">
                        <a:alpha val="40000"/>
                      </a:prstClr>
                    </a:outerShdw>
                  </a:effectLst>
                  <a:latin typeface="Impact" panose="020B0806030902050204" pitchFamily="34" charset="0"/>
                </a:rPr>
                <a:t>1</a:t>
              </a:r>
              <a:endParaRPr lang="zh-CN" altLang="en-US" sz="2700" dirty="0">
                <a:solidFill>
                  <a:prstClr val="white"/>
                </a:solidFill>
                <a:effectLst>
                  <a:outerShdw blurRad="50800" dist="38100" dir="2700000" algn="tl" rotWithShape="0">
                    <a:prstClr val="black">
                      <a:alpha val="40000"/>
                    </a:prstClr>
                  </a:outerShdw>
                </a:effectLst>
                <a:latin typeface="Impact" panose="020B0806030902050204" pitchFamily="34" charset="0"/>
              </a:endParaRPr>
            </a:p>
          </p:txBody>
        </p:sp>
      </p:grpSp>
      <p:grpSp>
        <p:nvGrpSpPr>
          <p:cNvPr id="53" name="Group 8"/>
          <p:cNvGrpSpPr>
            <a:grpSpLocks noChangeAspect="1"/>
          </p:cNvGrpSpPr>
          <p:nvPr/>
        </p:nvGrpSpPr>
        <p:grpSpPr bwMode="auto">
          <a:xfrm>
            <a:off x="1297767" y="3409723"/>
            <a:ext cx="532186" cy="582920"/>
            <a:chOff x="3437" y="2282"/>
            <a:chExt cx="679" cy="744"/>
          </a:xfrm>
          <a:solidFill>
            <a:schemeClr val="bg1"/>
          </a:solidFill>
        </p:grpSpPr>
        <p:sp>
          <p:nvSpPr>
            <p:cNvPr id="54" name="Freeform 9"/>
            <p:cNvSpPr>
              <a:spLocks/>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5" name="Freeform 10"/>
            <p:cNvSpPr>
              <a:spLocks/>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6" name="文本框 44"/>
          <p:cNvSpPr txBox="1"/>
          <p:nvPr/>
        </p:nvSpPr>
        <p:spPr>
          <a:xfrm>
            <a:off x="1217416" y="2733047"/>
            <a:ext cx="686120" cy="738664"/>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STEP</a:t>
            </a:r>
            <a:endParaRPr lang="zh-CN" altLang="en-US" sz="2100" dirty="0">
              <a:solidFill>
                <a:prstClr val="white"/>
              </a:solidFill>
              <a:latin typeface="Impact" panose="020B0806030902050204" pitchFamily="34" charset="0"/>
            </a:endParaRPr>
          </a:p>
        </p:txBody>
      </p:sp>
      <p:sp>
        <p:nvSpPr>
          <p:cNvPr id="57" name="文本框 46"/>
          <p:cNvSpPr txBox="1"/>
          <p:nvPr/>
        </p:nvSpPr>
        <p:spPr>
          <a:xfrm>
            <a:off x="1061153" y="1599867"/>
            <a:ext cx="1056762" cy="323165"/>
          </a:xfrm>
          <a:prstGeom prst="rect">
            <a:avLst/>
          </a:prstGeom>
          <a:noFill/>
        </p:spPr>
        <p:txBody>
          <a:bodyPr wrap="square" rtlCol="0">
            <a:spAutoFit/>
          </a:bodyPr>
          <a:lstStyle/>
          <a:p>
            <a:r>
              <a:rPr lang="zh-CN" altLang="en-US" sz="1500" dirty="0">
                <a:solidFill>
                  <a:prstClr val="white"/>
                </a:solidFill>
                <a:latin typeface="微软雅黑" panose="020B0503020204020204" pitchFamily="34" charset="-122"/>
                <a:ea typeface="微软雅黑" panose="020B0503020204020204" pitchFamily="34" charset="-122"/>
              </a:rPr>
              <a:t>添加标题</a:t>
            </a:r>
          </a:p>
        </p:txBody>
      </p:sp>
      <p:grpSp>
        <p:nvGrpSpPr>
          <p:cNvPr id="58" name="Group 13"/>
          <p:cNvGrpSpPr>
            <a:grpSpLocks noChangeAspect="1"/>
          </p:cNvGrpSpPr>
          <p:nvPr/>
        </p:nvGrpSpPr>
        <p:grpSpPr bwMode="auto">
          <a:xfrm>
            <a:off x="3103715" y="3400606"/>
            <a:ext cx="583580" cy="590256"/>
            <a:chOff x="2426" y="2781"/>
            <a:chExt cx="593" cy="600"/>
          </a:xfrm>
          <a:solidFill>
            <a:schemeClr val="bg1"/>
          </a:solidFill>
        </p:grpSpPr>
        <p:sp>
          <p:nvSpPr>
            <p:cNvPr id="59"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0"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1" name="Group 18"/>
          <p:cNvGrpSpPr>
            <a:grpSpLocks noChangeAspect="1"/>
          </p:cNvGrpSpPr>
          <p:nvPr/>
        </p:nvGrpSpPr>
        <p:grpSpPr bwMode="auto">
          <a:xfrm>
            <a:off x="4997507" y="3433851"/>
            <a:ext cx="606215" cy="564678"/>
            <a:chOff x="3802" y="2858"/>
            <a:chExt cx="616" cy="574"/>
          </a:xfrm>
          <a:solidFill>
            <a:schemeClr val="bg1"/>
          </a:solidFill>
        </p:grpSpPr>
        <p:sp>
          <p:nvSpPr>
            <p:cNvPr id="62"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7" name="Group 26"/>
          <p:cNvGrpSpPr>
            <a:grpSpLocks noChangeAspect="1"/>
          </p:cNvGrpSpPr>
          <p:nvPr/>
        </p:nvGrpSpPr>
        <p:grpSpPr bwMode="auto">
          <a:xfrm>
            <a:off x="6806016" y="3614664"/>
            <a:ext cx="784483" cy="388774"/>
            <a:chOff x="5676" y="2597"/>
            <a:chExt cx="1061" cy="526"/>
          </a:xfrm>
          <a:solidFill>
            <a:schemeClr val="bg1"/>
          </a:solidFill>
        </p:grpSpPr>
        <p:sp>
          <p:nvSpPr>
            <p:cNvPr id="68" name="Freeform 27"/>
            <p:cNvSpPr>
              <a:spLocks/>
            </p:cNvSpPr>
            <p:nvPr/>
          </p:nvSpPr>
          <p:spPr bwMode="auto">
            <a:xfrm>
              <a:off x="5747" y="2597"/>
              <a:ext cx="181" cy="115"/>
            </a:xfrm>
            <a:custGeom>
              <a:avLst/>
              <a:gdLst>
                <a:gd name="T0" fmla="*/ 25 w 76"/>
                <a:gd name="T1" fmla="*/ 48 h 48"/>
                <a:gd name="T2" fmla="*/ 64 w 76"/>
                <a:gd name="T3" fmla="*/ 44 h 48"/>
                <a:gd name="T4" fmla="*/ 76 w 76"/>
                <a:gd name="T5" fmla="*/ 13 h 48"/>
                <a:gd name="T6" fmla="*/ 39 w 76"/>
                <a:gd name="T7" fmla="*/ 15 h 48"/>
                <a:gd name="T8" fmla="*/ 23 w 76"/>
                <a:gd name="T9" fmla="*/ 10 h 48"/>
                <a:gd name="T10" fmla="*/ 7 w 76"/>
                <a:gd name="T11" fmla="*/ 20 h 48"/>
                <a:gd name="T12" fmla="*/ 25 w 7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76" h="48">
                  <a:moveTo>
                    <a:pt x="25" y="48"/>
                  </a:moveTo>
                  <a:cubicBezTo>
                    <a:pt x="64" y="44"/>
                    <a:pt x="64" y="44"/>
                    <a:pt x="64" y="44"/>
                  </a:cubicBezTo>
                  <a:cubicBezTo>
                    <a:pt x="66" y="36"/>
                    <a:pt x="69" y="26"/>
                    <a:pt x="76" y="13"/>
                  </a:cubicBezTo>
                  <a:cubicBezTo>
                    <a:pt x="76" y="13"/>
                    <a:pt x="70" y="0"/>
                    <a:pt x="39" y="15"/>
                  </a:cubicBezTo>
                  <a:cubicBezTo>
                    <a:pt x="39" y="15"/>
                    <a:pt x="32" y="14"/>
                    <a:pt x="23" y="10"/>
                  </a:cubicBezTo>
                  <a:cubicBezTo>
                    <a:pt x="23" y="10"/>
                    <a:pt x="0" y="4"/>
                    <a:pt x="7" y="20"/>
                  </a:cubicBezTo>
                  <a:lnTo>
                    <a:pt x="2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Freeform 28"/>
            <p:cNvSpPr>
              <a:spLocks noEditPoints="1"/>
            </p:cNvSpPr>
            <p:nvPr/>
          </p:nvSpPr>
          <p:spPr bwMode="auto">
            <a:xfrm>
              <a:off x="5759" y="2613"/>
              <a:ext cx="169" cy="101"/>
            </a:xfrm>
            <a:custGeom>
              <a:avLst/>
              <a:gdLst>
                <a:gd name="T0" fmla="*/ 20 w 71"/>
                <a:gd name="T1" fmla="*/ 42 h 42"/>
                <a:gd name="T2" fmla="*/ 2 w 71"/>
                <a:gd name="T3" fmla="*/ 13 h 42"/>
                <a:gd name="T4" fmla="*/ 1 w 71"/>
                <a:gd name="T5" fmla="*/ 4 h 42"/>
                <a:gd name="T6" fmla="*/ 10 w 71"/>
                <a:gd name="T7" fmla="*/ 1 h 42"/>
                <a:gd name="T8" fmla="*/ 18 w 71"/>
                <a:gd name="T9" fmla="*/ 2 h 42"/>
                <a:gd name="T10" fmla="*/ 18 w 71"/>
                <a:gd name="T11" fmla="*/ 2 h 42"/>
                <a:gd name="T12" fmla="*/ 34 w 71"/>
                <a:gd name="T13" fmla="*/ 8 h 42"/>
                <a:gd name="T14" fmla="*/ 59 w 71"/>
                <a:gd name="T15" fmla="*/ 0 h 42"/>
                <a:gd name="T16" fmla="*/ 71 w 71"/>
                <a:gd name="T17" fmla="*/ 6 h 42"/>
                <a:gd name="T18" fmla="*/ 71 w 71"/>
                <a:gd name="T19" fmla="*/ 6 h 42"/>
                <a:gd name="T20" fmla="*/ 71 w 71"/>
                <a:gd name="T21" fmla="*/ 6 h 42"/>
                <a:gd name="T22" fmla="*/ 60 w 71"/>
                <a:gd name="T23" fmla="*/ 37 h 42"/>
                <a:gd name="T24" fmla="*/ 60 w 71"/>
                <a:gd name="T25" fmla="*/ 37 h 42"/>
                <a:gd name="T26" fmla="*/ 20 w 71"/>
                <a:gd name="T27" fmla="*/ 42 h 42"/>
                <a:gd name="T28" fmla="*/ 10 w 71"/>
                <a:gd name="T29" fmla="*/ 2 h 42"/>
                <a:gd name="T30" fmla="*/ 2 w 71"/>
                <a:gd name="T31" fmla="*/ 5 h 42"/>
                <a:gd name="T32" fmla="*/ 3 w 71"/>
                <a:gd name="T33" fmla="*/ 13 h 42"/>
                <a:gd name="T34" fmla="*/ 20 w 71"/>
                <a:gd name="T35" fmla="*/ 40 h 42"/>
                <a:gd name="T36" fmla="*/ 59 w 71"/>
                <a:gd name="T37" fmla="*/ 36 h 42"/>
                <a:gd name="T38" fmla="*/ 70 w 71"/>
                <a:gd name="T39" fmla="*/ 6 h 42"/>
                <a:gd name="T40" fmla="*/ 59 w 71"/>
                <a:gd name="T41" fmla="*/ 1 h 42"/>
                <a:gd name="T42" fmla="*/ 34 w 71"/>
                <a:gd name="T43" fmla="*/ 9 h 42"/>
                <a:gd name="T44" fmla="*/ 34 w 71"/>
                <a:gd name="T45" fmla="*/ 9 h 42"/>
                <a:gd name="T46" fmla="*/ 34 w 71"/>
                <a:gd name="T47" fmla="*/ 9 h 42"/>
                <a:gd name="T48" fmla="*/ 18 w 71"/>
                <a:gd name="T49" fmla="*/ 3 h 42"/>
                <a:gd name="T50" fmla="*/ 10 w 71"/>
                <a:gd name="T51"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42">
                  <a:moveTo>
                    <a:pt x="20" y="42"/>
                  </a:moveTo>
                  <a:cubicBezTo>
                    <a:pt x="2" y="13"/>
                    <a:pt x="2" y="13"/>
                    <a:pt x="2" y="13"/>
                  </a:cubicBezTo>
                  <a:cubicBezTo>
                    <a:pt x="0" y="9"/>
                    <a:pt x="0" y="6"/>
                    <a:pt x="1" y="4"/>
                  </a:cubicBezTo>
                  <a:cubicBezTo>
                    <a:pt x="3" y="2"/>
                    <a:pt x="6" y="1"/>
                    <a:pt x="10" y="1"/>
                  </a:cubicBezTo>
                  <a:cubicBezTo>
                    <a:pt x="14" y="1"/>
                    <a:pt x="18" y="2"/>
                    <a:pt x="18" y="2"/>
                  </a:cubicBezTo>
                  <a:cubicBezTo>
                    <a:pt x="18" y="2"/>
                    <a:pt x="18" y="2"/>
                    <a:pt x="18" y="2"/>
                  </a:cubicBezTo>
                  <a:cubicBezTo>
                    <a:pt x="26" y="6"/>
                    <a:pt x="33" y="7"/>
                    <a:pt x="34" y="8"/>
                  </a:cubicBezTo>
                  <a:cubicBezTo>
                    <a:pt x="44" y="3"/>
                    <a:pt x="52" y="0"/>
                    <a:pt x="59" y="0"/>
                  </a:cubicBezTo>
                  <a:cubicBezTo>
                    <a:pt x="69" y="0"/>
                    <a:pt x="71" y="6"/>
                    <a:pt x="71" y="6"/>
                  </a:cubicBezTo>
                  <a:cubicBezTo>
                    <a:pt x="71" y="6"/>
                    <a:pt x="71" y="6"/>
                    <a:pt x="71" y="6"/>
                  </a:cubicBezTo>
                  <a:cubicBezTo>
                    <a:pt x="71" y="6"/>
                    <a:pt x="71" y="6"/>
                    <a:pt x="71" y="6"/>
                  </a:cubicBezTo>
                  <a:cubicBezTo>
                    <a:pt x="66" y="17"/>
                    <a:pt x="62" y="28"/>
                    <a:pt x="60" y="37"/>
                  </a:cubicBezTo>
                  <a:cubicBezTo>
                    <a:pt x="60" y="37"/>
                    <a:pt x="60" y="37"/>
                    <a:pt x="60" y="37"/>
                  </a:cubicBezTo>
                  <a:lnTo>
                    <a:pt x="20" y="42"/>
                  </a:lnTo>
                  <a:close/>
                  <a:moveTo>
                    <a:pt x="10" y="2"/>
                  </a:moveTo>
                  <a:cubicBezTo>
                    <a:pt x="7" y="2"/>
                    <a:pt x="4" y="3"/>
                    <a:pt x="2" y="5"/>
                  </a:cubicBezTo>
                  <a:cubicBezTo>
                    <a:pt x="1" y="7"/>
                    <a:pt x="1" y="9"/>
                    <a:pt x="3" y="13"/>
                  </a:cubicBezTo>
                  <a:cubicBezTo>
                    <a:pt x="20" y="40"/>
                    <a:pt x="20" y="40"/>
                    <a:pt x="20" y="40"/>
                  </a:cubicBezTo>
                  <a:cubicBezTo>
                    <a:pt x="59" y="36"/>
                    <a:pt x="59" y="36"/>
                    <a:pt x="59" y="36"/>
                  </a:cubicBezTo>
                  <a:cubicBezTo>
                    <a:pt x="61" y="27"/>
                    <a:pt x="64" y="17"/>
                    <a:pt x="70" y="6"/>
                  </a:cubicBezTo>
                  <a:cubicBezTo>
                    <a:pt x="70" y="5"/>
                    <a:pt x="67" y="1"/>
                    <a:pt x="59" y="1"/>
                  </a:cubicBezTo>
                  <a:cubicBezTo>
                    <a:pt x="52" y="1"/>
                    <a:pt x="44" y="4"/>
                    <a:pt x="34" y="9"/>
                  </a:cubicBezTo>
                  <a:cubicBezTo>
                    <a:pt x="34" y="9"/>
                    <a:pt x="34" y="9"/>
                    <a:pt x="34" y="9"/>
                  </a:cubicBezTo>
                  <a:cubicBezTo>
                    <a:pt x="34" y="9"/>
                    <a:pt x="34" y="9"/>
                    <a:pt x="34" y="9"/>
                  </a:cubicBezTo>
                  <a:cubicBezTo>
                    <a:pt x="34" y="9"/>
                    <a:pt x="27" y="8"/>
                    <a:pt x="18" y="3"/>
                  </a:cubicBezTo>
                  <a:cubicBezTo>
                    <a:pt x="17" y="3"/>
                    <a:pt x="14"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0" name="Freeform 29"/>
            <p:cNvSpPr>
              <a:spLocks/>
            </p:cNvSpPr>
            <p:nvPr/>
          </p:nvSpPr>
          <p:spPr bwMode="auto">
            <a:xfrm>
              <a:off x="5795" y="2709"/>
              <a:ext cx="119" cy="43"/>
            </a:xfrm>
            <a:custGeom>
              <a:avLst/>
              <a:gdLst>
                <a:gd name="T0" fmla="*/ 41 w 50"/>
                <a:gd name="T1" fmla="*/ 0 h 18"/>
                <a:gd name="T2" fmla="*/ 7 w 50"/>
                <a:gd name="T3" fmla="*/ 4 h 18"/>
                <a:gd name="T4" fmla="*/ 1 w 50"/>
                <a:gd name="T5" fmla="*/ 12 h 18"/>
                <a:gd name="T6" fmla="*/ 8 w 50"/>
                <a:gd name="T7" fmla="*/ 17 h 18"/>
                <a:gd name="T8" fmla="*/ 43 w 50"/>
                <a:gd name="T9" fmla="*/ 14 h 18"/>
                <a:gd name="T10" fmla="*/ 49 w 50"/>
                <a:gd name="T11" fmla="*/ 6 h 18"/>
                <a:gd name="T12" fmla="*/ 41 w 5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0" h="18">
                  <a:moveTo>
                    <a:pt x="41" y="0"/>
                  </a:moveTo>
                  <a:cubicBezTo>
                    <a:pt x="7" y="4"/>
                    <a:pt x="7" y="4"/>
                    <a:pt x="7" y="4"/>
                  </a:cubicBezTo>
                  <a:cubicBezTo>
                    <a:pt x="3" y="5"/>
                    <a:pt x="0" y="8"/>
                    <a:pt x="1" y="12"/>
                  </a:cubicBezTo>
                  <a:cubicBezTo>
                    <a:pt x="1" y="15"/>
                    <a:pt x="5" y="18"/>
                    <a:pt x="8" y="17"/>
                  </a:cubicBezTo>
                  <a:cubicBezTo>
                    <a:pt x="43" y="14"/>
                    <a:pt x="43" y="14"/>
                    <a:pt x="43" y="14"/>
                  </a:cubicBezTo>
                  <a:cubicBezTo>
                    <a:pt x="47" y="13"/>
                    <a:pt x="50" y="10"/>
                    <a:pt x="49" y="6"/>
                  </a:cubicBezTo>
                  <a:cubicBezTo>
                    <a:pt x="49" y="3"/>
                    <a:pt x="45"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1" name="Freeform 30"/>
            <p:cNvSpPr>
              <a:spLocks noEditPoints="1"/>
            </p:cNvSpPr>
            <p:nvPr/>
          </p:nvSpPr>
          <p:spPr bwMode="auto">
            <a:xfrm>
              <a:off x="5795" y="2707"/>
              <a:ext cx="119" cy="45"/>
            </a:xfrm>
            <a:custGeom>
              <a:avLst/>
              <a:gdLst>
                <a:gd name="T0" fmla="*/ 8 w 50"/>
                <a:gd name="T1" fmla="*/ 19 h 19"/>
                <a:gd name="T2" fmla="*/ 0 w 50"/>
                <a:gd name="T3" fmla="*/ 13 h 19"/>
                <a:gd name="T4" fmla="*/ 2 w 50"/>
                <a:gd name="T5" fmla="*/ 7 h 19"/>
                <a:gd name="T6" fmla="*/ 7 w 50"/>
                <a:gd name="T7" fmla="*/ 5 h 19"/>
                <a:gd name="T8" fmla="*/ 41 w 50"/>
                <a:gd name="T9" fmla="*/ 1 h 19"/>
                <a:gd name="T10" fmla="*/ 50 w 50"/>
                <a:gd name="T11" fmla="*/ 7 h 19"/>
                <a:gd name="T12" fmla="*/ 48 w 50"/>
                <a:gd name="T13" fmla="*/ 12 h 19"/>
                <a:gd name="T14" fmla="*/ 43 w 50"/>
                <a:gd name="T15" fmla="*/ 15 h 19"/>
                <a:gd name="T16" fmla="*/ 9 w 50"/>
                <a:gd name="T17" fmla="*/ 19 h 19"/>
                <a:gd name="T18" fmla="*/ 8 w 50"/>
                <a:gd name="T19" fmla="*/ 19 h 19"/>
                <a:gd name="T20" fmla="*/ 42 w 50"/>
                <a:gd name="T21" fmla="*/ 2 h 19"/>
                <a:gd name="T22" fmla="*/ 41 w 50"/>
                <a:gd name="T23" fmla="*/ 2 h 19"/>
                <a:gd name="T24" fmla="*/ 7 w 50"/>
                <a:gd name="T25" fmla="*/ 6 h 19"/>
                <a:gd name="T26" fmla="*/ 3 w 50"/>
                <a:gd name="T27" fmla="*/ 8 h 19"/>
                <a:gd name="T28" fmla="*/ 1 w 50"/>
                <a:gd name="T29" fmla="*/ 12 h 19"/>
                <a:gd name="T30" fmla="*/ 8 w 50"/>
                <a:gd name="T31" fmla="*/ 18 h 19"/>
                <a:gd name="T32" fmla="*/ 43 w 50"/>
                <a:gd name="T33" fmla="*/ 14 h 19"/>
                <a:gd name="T34" fmla="*/ 47 w 50"/>
                <a:gd name="T35" fmla="*/ 12 h 19"/>
                <a:gd name="T36" fmla="*/ 49 w 50"/>
                <a:gd name="T37" fmla="*/ 7 h 19"/>
                <a:gd name="T38" fmla="*/ 42 w 50"/>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19">
                  <a:moveTo>
                    <a:pt x="8" y="19"/>
                  </a:moveTo>
                  <a:cubicBezTo>
                    <a:pt x="4" y="19"/>
                    <a:pt x="0" y="16"/>
                    <a:pt x="0" y="13"/>
                  </a:cubicBezTo>
                  <a:cubicBezTo>
                    <a:pt x="0" y="11"/>
                    <a:pt x="0" y="9"/>
                    <a:pt x="2" y="7"/>
                  </a:cubicBezTo>
                  <a:cubicBezTo>
                    <a:pt x="3" y="6"/>
                    <a:pt x="5" y="5"/>
                    <a:pt x="7" y="5"/>
                  </a:cubicBezTo>
                  <a:cubicBezTo>
                    <a:pt x="41" y="1"/>
                    <a:pt x="41" y="1"/>
                    <a:pt x="41" y="1"/>
                  </a:cubicBezTo>
                  <a:cubicBezTo>
                    <a:pt x="45" y="0"/>
                    <a:pt x="49" y="3"/>
                    <a:pt x="50" y="7"/>
                  </a:cubicBezTo>
                  <a:cubicBezTo>
                    <a:pt x="50" y="9"/>
                    <a:pt x="49" y="11"/>
                    <a:pt x="48" y="12"/>
                  </a:cubicBezTo>
                  <a:cubicBezTo>
                    <a:pt x="47" y="14"/>
                    <a:pt x="45" y="15"/>
                    <a:pt x="43" y="15"/>
                  </a:cubicBezTo>
                  <a:cubicBezTo>
                    <a:pt x="9" y="19"/>
                    <a:pt x="9" y="19"/>
                    <a:pt x="9" y="19"/>
                  </a:cubicBezTo>
                  <a:cubicBezTo>
                    <a:pt x="8" y="19"/>
                    <a:pt x="8" y="19"/>
                    <a:pt x="8" y="19"/>
                  </a:cubicBezTo>
                  <a:close/>
                  <a:moveTo>
                    <a:pt x="42" y="2"/>
                  </a:moveTo>
                  <a:cubicBezTo>
                    <a:pt x="42" y="2"/>
                    <a:pt x="42" y="2"/>
                    <a:pt x="41" y="2"/>
                  </a:cubicBezTo>
                  <a:cubicBezTo>
                    <a:pt x="7" y="6"/>
                    <a:pt x="7" y="6"/>
                    <a:pt x="7" y="6"/>
                  </a:cubicBezTo>
                  <a:cubicBezTo>
                    <a:pt x="5" y="6"/>
                    <a:pt x="4" y="7"/>
                    <a:pt x="3" y="8"/>
                  </a:cubicBezTo>
                  <a:cubicBezTo>
                    <a:pt x="1" y="9"/>
                    <a:pt x="1" y="11"/>
                    <a:pt x="1" y="12"/>
                  </a:cubicBezTo>
                  <a:cubicBezTo>
                    <a:pt x="2" y="16"/>
                    <a:pt x="5" y="18"/>
                    <a:pt x="8" y="18"/>
                  </a:cubicBezTo>
                  <a:cubicBezTo>
                    <a:pt x="43" y="14"/>
                    <a:pt x="43" y="14"/>
                    <a:pt x="43" y="14"/>
                  </a:cubicBezTo>
                  <a:cubicBezTo>
                    <a:pt x="45" y="14"/>
                    <a:pt x="46" y="13"/>
                    <a:pt x="47" y="12"/>
                  </a:cubicBezTo>
                  <a:cubicBezTo>
                    <a:pt x="48" y="10"/>
                    <a:pt x="49" y="9"/>
                    <a:pt x="49" y="7"/>
                  </a:cubicBezTo>
                  <a:cubicBezTo>
                    <a:pt x="48" y="4"/>
                    <a:pt x="45" y="2"/>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2" name="Freeform 31"/>
            <p:cNvSpPr>
              <a:spLocks noEditPoints="1"/>
            </p:cNvSpPr>
            <p:nvPr/>
          </p:nvSpPr>
          <p:spPr bwMode="auto">
            <a:xfrm>
              <a:off x="5676" y="2752"/>
              <a:ext cx="424" cy="371"/>
            </a:xfrm>
            <a:custGeom>
              <a:avLst/>
              <a:gdLst>
                <a:gd name="T0" fmla="*/ 153 w 178"/>
                <a:gd name="T1" fmla="*/ 137 h 155"/>
                <a:gd name="T2" fmla="*/ 157 w 178"/>
                <a:gd name="T3" fmla="*/ 137 h 155"/>
                <a:gd name="T4" fmla="*/ 165 w 178"/>
                <a:gd name="T5" fmla="*/ 138 h 155"/>
                <a:gd name="T6" fmla="*/ 168 w 178"/>
                <a:gd name="T7" fmla="*/ 139 h 155"/>
                <a:gd name="T8" fmla="*/ 176 w 178"/>
                <a:gd name="T9" fmla="*/ 135 h 155"/>
                <a:gd name="T10" fmla="*/ 172 w 178"/>
                <a:gd name="T11" fmla="*/ 128 h 155"/>
                <a:gd name="T12" fmla="*/ 166 w 178"/>
                <a:gd name="T13" fmla="*/ 105 h 155"/>
                <a:gd name="T14" fmla="*/ 134 w 178"/>
                <a:gd name="T15" fmla="*/ 34 h 155"/>
                <a:gd name="T16" fmla="*/ 95 w 178"/>
                <a:gd name="T17" fmla="*/ 2 h 155"/>
                <a:gd name="T18" fmla="*/ 94 w 178"/>
                <a:gd name="T19" fmla="*/ 0 h 155"/>
                <a:gd name="T20" fmla="*/ 58 w 178"/>
                <a:gd name="T21" fmla="*/ 4 h 155"/>
                <a:gd name="T22" fmla="*/ 35 w 178"/>
                <a:gd name="T23" fmla="*/ 37 h 155"/>
                <a:gd name="T24" fmla="*/ 21 w 178"/>
                <a:gd name="T25" fmla="*/ 133 h 155"/>
                <a:gd name="T26" fmla="*/ 15 w 178"/>
                <a:gd name="T27" fmla="*/ 148 h 155"/>
                <a:gd name="T28" fmla="*/ 15 w 178"/>
                <a:gd name="T29" fmla="*/ 153 h 155"/>
                <a:gd name="T30" fmla="*/ 24 w 178"/>
                <a:gd name="T31" fmla="*/ 153 h 155"/>
                <a:gd name="T32" fmla="*/ 36 w 178"/>
                <a:gd name="T33" fmla="*/ 150 h 155"/>
                <a:gd name="T34" fmla="*/ 36 w 178"/>
                <a:gd name="T35" fmla="*/ 150 h 155"/>
                <a:gd name="T36" fmla="*/ 36 w 178"/>
                <a:gd name="T37" fmla="*/ 150 h 155"/>
                <a:gd name="T38" fmla="*/ 68 w 178"/>
                <a:gd name="T39" fmla="*/ 153 h 155"/>
                <a:gd name="T40" fmla="*/ 153 w 178"/>
                <a:gd name="T41" fmla="*/ 137 h 155"/>
                <a:gd name="T42" fmla="*/ 67 w 178"/>
                <a:gd name="T43" fmla="*/ 57 h 155"/>
                <a:gd name="T44" fmla="*/ 81 w 178"/>
                <a:gd name="T45" fmla="*/ 50 h 155"/>
                <a:gd name="T46" fmla="*/ 80 w 178"/>
                <a:gd name="T47" fmla="*/ 42 h 155"/>
                <a:gd name="T48" fmla="*/ 86 w 178"/>
                <a:gd name="T49" fmla="*/ 41 h 155"/>
                <a:gd name="T50" fmla="*/ 88 w 178"/>
                <a:gd name="T51" fmla="*/ 49 h 155"/>
                <a:gd name="T52" fmla="*/ 102 w 178"/>
                <a:gd name="T53" fmla="*/ 50 h 155"/>
                <a:gd name="T54" fmla="*/ 100 w 178"/>
                <a:gd name="T55" fmla="*/ 55 h 155"/>
                <a:gd name="T56" fmla="*/ 75 w 178"/>
                <a:gd name="T57" fmla="*/ 62 h 155"/>
                <a:gd name="T58" fmla="*/ 92 w 178"/>
                <a:gd name="T59" fmla="*/ 70 h 155"/>
                <a:gd name="T60" fmla="*/ 106 w 178"/>
                <a:gd name="T61" fmla="*/ 92 h 155"/>
                <a:gd name="T62" fmla="*/ 93 w 178"/>
                <a:gd name="T63" fmla="*/ 98 h 155"/>
                <a:gd name="T64" fmla="*/ 94 w 178"/>
                <a:gd name="T65" fmla="*/ 106 h 155"/>
                <a:gd name="T66" fmla="*/ 87 w 178"/>
                <a:gd name="T67" fmla="*/ 107 h 155"/>
                <a:gd name="T68" fmla="*/ 86 w 178"/>
                <a:gd name="T69" fmla="*/ 99 h 155"/>
                <a:gd name="T70" fmla="*/ 69 w 178"/>
                <a:gd name="T71" fmla="*/ 97 h 155"/>
                <a:gd name="T72" fmla="*/ 70 w 178"/>
                <a:gd name="T73" fmla="*/ 92 h 155"/>
                <a:gd name="T74" fmla="*/ 97 w 178"/>
                <a:gd name="T75" fmla="*/ 90 h 155"/>
                <a:gd name="T76" fmla="*/ 93 w 178"/>
                <a:gd name="T77" fmla="*/ 78 h 155"/>
                <a:gd name="T78" fmla="*/ 78 w 178"/>
                <a:gd name="T79" fmla="*/ 74 h 155"/>
                <a:gd name="T80" fmla="*/ 67 w 178"/>
                <a:gd name="T81" fmla="*/ 5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155">
                  <a:moveTo>
                    <a:pt x="153" y="137"/>
                  </a:moveTo>
                  <a:cubicBezTo>
                    <a:pt x="153" y="137"/>
                    <a:pt x="154" y="137"/>
                    <a:pt x="157" y="137"/>
                  </a:cubicBezTo>
                  <a:cubicBezTo>
                    <a:pt x="160" y="137"/>
                    <a:pt x="162" y="137"/>
                    <a:pt x="165" y="138"/>
                  </a:cubicBezTo>
                  <a:cubicBezTo>
                    <a:pt x="165" y="138"/>
                    <a:pt x="166" y="139"/>
                    <a:pt x="168" y="139"/>
                  </a:cubicBezTo>
                  <a:cubicBezTo>
                    <a:pt x="172" y="139"/>
                    <a:pt x="174" y="137"/>
                    <a:pt x="176" y="135"/>
                  </a:cubicBezTo>
                  <a:cubicBezTo>
                    <a:pt x="176" y="135"/>
                    <a:pt x="178" y="132"/>
                    <a:pt x="172" y="128"/>
                  </a:cubicBezTo>
                  <a:cubicBezTo>
                    <a:pt x="172" y="128"/>
                    <a:pt x="162" y="123"/>
                    <a:pt x="166" y="105"/>
                  </a:cubicBezTo>
                  <a:cubicBezTo>
                    <a:pt x="166" y="105"/>
                    <a:pt x="171" y="57"/>
                    <a:pt x="134" y="34"/>
                  </a:cubicBezTo>
                  <a:cubicBezTo>
                    <a:pt x="133" y="33"/>
                    <a:pt x="96" y="10"/>
                    <a:pt x="95" y="2"/>
                  </a:cubicBezTo>
                  <a:cubicBezTo>
                    <a:pt x="95" y="2"/>
                    <a:pt x="95" y="1"/>
                    <a:pt x="94" y="0"/>
                  </a:cubicBezTo>
                  <a:cubicBezTo>
                    <a:pt x="58" y="4"/>
                    <a:pt x="58" y="4"/>
                    <a:pt x="58" y="4"/>
                  </a:cubicBezTo>
                  <a:cubicBezTo>
                    <a:pt x="54" y="12"/>
                    <a:pt x="46" y="24"/>
                    <a:pt x="35" y="37"/>
                  </a:cubicBezTo>
                  <a:cubicBezTo>
                    <a:pt x="35" y="37"/>
                    <a:pt x="0" y="78"/>
                    <a:pt x="21" y="133"/>
                  </a:cubicBezTo>
                  <a:cubicBezTo>
                    <a:pt x="21" y="134"/>
                    <a:pt x="22" y="137"/>
                    <a:pt x="15" y="148"/>
                  </a:cubicBezTo>
                  <a:cubicBezTo>
                    <a:pt x="15" y="148"/>
                    <a:pt x="14" y="151"/>
                    <a:pt x="15" y="153"/>
                  </a:cubicBezTo>
                  <a:cubicBezTo>
                    <a:pt x="16" y="155"/>
                    <a:pt x="19" y="155"/>
                    <a:pt x="24" y="153"/>
                  </a:cubicBezTo>
                  <a:cubicBezTo>
                    <a:pt x="24" y="153"/>
                    <a:pt x="28" y="151"/>
                    <a:pt x="36" y="150"/>
                  </a:cubicBezTo>
                  <a:cubicBezTo>
                    <a:pt x="36" y="150"/>
                    <a:pt x="36" y="150"/>
                    <a:pt x="36" y="150"/>
                  </a:cubicBezTo>
                  <a:cubicBezTo>
                    <a:pt x="36" y="150"/>
                    <a:pt x="36" y="150"/>
                    <a:pt x="36" y="150"/>
                  </a:cubicBezTo>
                  <a:cubicBezTo>
                    <a:pt x="36" y="150"/>
                    <a:pt x="49" y="153"/>
                    <a:pt x="68" y="153"/>
                  </a:cubicBezTo>
                  <a:cubicBezTo>
                    <a:pt x="88" y="153"/>
                    <a:pt x="119" y="150"/>
                    <a:pt x="153" y="137"/>
                  </a:cubicBezTo>
                  <a:close/>
                  <a:moveTo>
                    <a:pt x="67" y="57"/>
                  </a:moveTo>
                  <a:cubicBezTo>
                    <a:pt x="67" y="57"/>
                    <a:pt x="69" y="52"/>
                    <a:pt x="81" y="50"/>
                  </a:cubicBezTo>
                  <a:cubicBezTo>
                    <a:pt x="80" y="42"/>
                    <a:pt x="80" y="42"/>
                    <a:pt x="80" y="42"/>
                  </a:cubicBezTo>
                  <a:cubicBezTo>
                    <a:pt x="86" y="41"/>
                    <a:pt x="86" y="41"/>
                    <a:pt x="86" y="41"/>
                  </a:cubicBezTo>
                  <a:cubicBezTo>
                    <a:pt x="88" y="49"/>
                    <a:pt x="88" y="49"/>
                    <a:pt x="88" y="49"/>
                  </a:cubicBezTo>
                  <a:cubicBezTo>
                    <a:pt x="88" y="49"/>
                    <a:pt x="96" y="48"/>
                    <a:pt x="102" y="50"/>
                  </a:cubicBezTo>
                  <a:cubicBezTo>
                    <a:pt x="100" y="55"/>
                    <a:pt x="100" y="55"/>
                    <a:pt x="100" y="55"/>
                  </a:cubicBezTo>
                  <a:cubicBezTo>
                    <a:pt x="100" y="55"/>
                    <a:pt x="78" y="52"/>
                    <a:pt x="75" y="62"/>
                  </a:cubicBezTo>
                  <a:cubicBezTo>
                    <a:pt x="75" y="62"/>
                    <a:pt x="73" y="69"/>
                    <a:pt x="92" y="70"/>
                  </a:cubicBezTo>
                  <a:cubicBezTo>
                    <a:pt x="92" y="70"/>
                    <a:pt x="119" y="73"/>
                    <a:pt x="106" y="92"/>
                  </a:cubicBezTo>
                  <a:cubicBezTo>
                    <a:pt x="106" y="92"/>
                    <a:pt x="102" y="97"/>
                    <a:pt x="93" y="98"/>
                  </a:cubicBezTo>
                  <a:cubicBezTo>
                    <a:pt x="94" y="106"/>
                    <a:pt x="94" y="106"/>
                    <a:pt x="94" y="106"/>
                  </a:cubicBezTo>
                  <a:cubicBezTo>
                    <a:pt x="87" y="107"/>
                    <a:pt x="87" y="107"/>
                    <a:pt x="87" y="107"/>
                  </a:cubicBezTo>
                  <a:cubicBezTo>
                    <a:pt x="86" y="99"/>
                    <a:pt x="86" y="99"/>
                    <a:pt x="86" y="99"/>
                  </a:cubicBezTo>
                  <a:cubicBezTo>
                    <a:pt x="86" y="99"/>
                    <a:pt x="75" y="100"/>
                    <a:pt x="69" y="97"/>
                  </a:cubicBezTo>
                  <a:cubicBezTo>
                    <a:pt x="70" y="92"/>
                    <a:pt x="70" y="92"/>
                    <a:pt x="70" y="92"/>
                  </a:cubicBezTo>
                  <a:cubicBezTo>
                    <a:pt x="70" y="92"/>
                    <a:pt x="84" y="98"/>
                    <a:pt x="97" y="90"/>
                  </a:cubicBezTo>
                  <a:cubicBezTo>
                    <a:pt x="97" y="90"/>
                    <a:pt x="108" y="82"/>
                    <a:pt x="93" y="78"/>
                  </a:cubicBezTo>
                  <a:cubicBezTo>
                    <a:pt x="93" y="78"/>
                    <a:pt x="85" y="76"/>
                    <a:pt x="78" y="74"/>
                  </a:cubicBezTo>
                  <a:cubicBezTo>
                    <a:pt x="78" y="74"/>
                    <a:pt x="60" y="70"/>
                    <a:pt x="67"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3" name="Freeform 32"/>
            <p:cNvSpPr>
              <a:spLocks/>
            </p:cNvSpPr>
            <p:nvPr/>
          </p:nvSpPr>
          <p:spPr bwMode="auto">
            <a:xfrm>
              <a:off x="6433" y="2606"/>
              <a:ext cx="176" cy="108"/>
            </a:xfrm>
            <a:custGeom>
              <a:avLst/>
              <a:gdLst>
                <a:gd name="T0" fmla="*/ 21 w 74"/>
                <a:gd name="T1" fmla="*/ 45 h 45"/>
                <a:gd name="T2" fmla="*/ 60 w 74"/>
                <a:gd name="T3" fmla="*/ 44 h 45"/>
                <a:gd name="T4" fmla="*/ 74 w 74"/>
                <a:gd name="T5" fmla="*/ 15 h 45"/>
                <a:gd name="T6" fmla="*/ 38 w 74"/>
                <a:gd name="T7" fmla="*/ 14 h 45"/>
                <a:gd name="T8" fmla="*/ 23 w 74"/>
                <a:gd name="T9" fmla="*/ 8 h 45"/>
                <a:gd name="T10" fmla="*/ 6 w 74"/>
                <a:gd name="T11" fmla="*/ 17 h 45"/>
                <a:gd name="T12" fmla="*/ 21 w 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74" h="45">
                  <a:moveTo>
                    <a:pt x="21" y="45"/>
                  </a:moveTo>
                  <a:cubicBezTo>
                    <a:pt x="60" y="44"/>
                    <a:pt x="60" y="44"/>
                    <a:pt x="60" y="44"/>
                  </a:cubicBezTo>
                  <a:cubicBezTo>
                    <a:pt x="62" y="37"/>
                    <a:pt x="66" y="27"/>
                    <a:pt x="74" y="15"/>
                  </a:cubicBezTo>
                  <a:cubicBezTo>
                    <a:pt x="74" y="15"/>
                    <a:pt x="69" y="2"/>
                    <a:pt x="38" y="14"/>
                  </a:cubicBezTo>
                  <a:cubicBezTo>
                    <a:pt x="38" y="14"/>
                    <a:pt x="31" y="13"/>
                    <a:pt x="23" y="8"/>
                  </a:cubicBezTo>
                  <a:cubicBezTo>
                    <a:pt x="23" y="8"/>
                    <a:pt x="0" y="0"/>
                    <a:pt x="6" y="17"/>
                  </a:cubicBezTo>
                  <a:lnTo>
                    <a:pt x="2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Freeform 33"/>
            <p:cNvSpPr>
              <a:spLocks noEditPoints="1"/>
            </p:cNvSpPr>
            <p:nvPr/>
          </p:nvSpPr>
          <p:spPr bwMode="auto">
            <a:xfrm>
              <a:off x="6442" y="2621"/>
              <a:ext cx="167" cy="95"/>
            </a:xfrm>
            <a:custGeom>
              <a:avLst/>
              <a:gdLst>
                <a:gd name="T0" fmla="*/ 17 w 70"/>
                <a:gd name="T1" fmla="*/ 40 h 40"/>
                <a:gd name="T2" fmla="*/ 2 w 70"/>
                <a:gd name="T3" fmla="*/ 11 h 40"/>
                <a:gd name="T4" fmla="*/ 2 w 70"/>
                <a:gd name="T5" fmla="*/ 2 h 40"/>
                <a:gd name="T6" fmla="*/ 9 w 70"/>
                <a:gd name="T7" fmla="*/ 0 h 40"/>
                <a:gd name="T8" fmla="*/ 19 w 70"/>
                <a:gd name="T9" fmla="*/ 1 h 40"/>
                <a:gd name="T10" fmla="*/ 19 w 70"/>
                <a:gd name="T11" fmla="*/ 1 h 40"/>
                <a:gd name="T12" fmla="*/ 34 w 70"/>
                <a:gd name="T13" fmla="*/ 8 h 40"/>
                <a:gd name="T14" fmla="*/ 56 w 70"/>
                <a:gd name="T15" fmla="*/ 2 h 40"/>
                <a:gd name="T16" fmla="*/ 70 w 70"/>
                <a:gd name="T17" fmla="*/ 9 h 40"/>
                <a:gd name="T18" fmla="*/ 70 w 70"/>
                <a:gd name="T19" fmla="*/ 9 h 40"/>
                <a:gd name="T20" fmla="*/ 70 w 70"/>
                <a:gd name="T21" fmla="*/ 10 h 40"/>
                <a:gd name="T22" fmla="*/ 56 w 70"/>
                <a:gd name="T23" fmla="*/ 39 h 40"/>
                <a:gd name="T24" fmla="*/ 56 w 70"/>
                <a:gd name="T25" fmla="*/ 39 h 40"/>
                <a:gd name="T26" fmla="*/ 17 w 70"/>
                <a:gd name="T27" fmla="*/ 40 h 40"/>
                <a:gd name="T28" fmla="*/ 9 w 70"/>
                <a:gd name="T29" fmla="*/ 1 h 40"/>
                <a:gd name="T30" fmla="*/ 3 w 70"/>
                <a:gd name="T31" fmla="*/ 3 h 40"/>
                <a:gd name="T32" fmla="*/ 3 w 70"/>
                <a:gd name="T33" fmla="*/ 11 h 40"/>
                <a:gd name="T34" fmla="*/ 17 w 70"/>
                <a:gd name="T35" fmla="*/ 39 h 40"/>
                <a:gd name="T36" fmla="*/ 55 w 70"/>
                <a:gd name="T37" fmla="*/ 38 h 40"/>
                <a:gd name="T38" fmla="*/ 69 w 70"/>
                <a:gd name="T39" fmla="*/ 9 h 40"/>
                <a:gd name="T40" fmla="*/ 56 w 70"/>
                <a:gd name="T41" fmla="*/ 4 h 40"/>
                <a:gd name="T42" fmla="*/ 34 w 70"/>
                <a:gd name="T43" fmla="*/ 9 h 40"/>
                <a:gd name="T44" fmla="*/ 34 w 70"/>
                <a:gd name="T45" fmla="*/ 9 h 40"/>
                <a:gd name="T46" fmla="*/ 34 w 70"/>
                <a:gd name="T47" fmla="*/ 9 h 40"/>
                <a:gd name="T48" fmla="*/ 18 w 70"/>
                <a:gd name="T49" fmla="*/ 2 h 40"/>
                <a:gd name="T50" fmla="*/ 9 w 70"/>
                <a:gd name="T5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40">
                  <a:moveTo>
                    <a:pt x="17" y="40"/>
                  </a:moveTo>
                  <a:cubicBezTo>
                    <a:pt x="2" y="11"/>
                    <a:pt x="2" y="11"/>
                    <a:pt x="2" y="11"/>
                  </a:cubicBezTo>
                  <a:cubicBezTo>
                    <a:pt x="0" y="7"/>
                    <a:pt x="0" y="4"/>
                    <a:pt x="2" y="2"/>
                  </a:cubicBezTo>
                  <a:cubicBezTo>
                    <a:pt x="3" y="0"/>
                    <a:pt x="5" y="0"/>
                    <a:pt x="9" y="0"/>
                  </a:cubicBezTo>
                  <a:cubicBezTo>
                    <a:pt x="14" y="0"/>
                    <a:pt x="19" y="1"/>
                    <a:pt x="19" y="1"/>
                  </a:cubicBezTo>
                  <a:cubicBezTo>
                    <a:pt x="19" y="1"/>
                    <a:pt x="19" y="1"/>
                    <a:pt x="19" y="1"/>
                  </a:cubicBezTo>
                  <a:cubicBezTo>
                    <a:pt x="26" y="6"/>
                    <a:pt x="33" y="8"/>
                    <a:pt x="34" y="8"/>
                  </a:cubicBezTo>
                  <a:cubicBezTo>
                    <a:pt x="43" y="4"/>
                    <a:pt x="50" y="2"/>
                    <a:pt x="56" y="2"/>
                  </a:cubicBezTo>
                  <a:cubicBezTo>
                    <a:pt x="68" y="2"/>
                    <a:pt x="70" y="9"/>
                    <a:pt x="70" y="9"/>
                  </a:cubicBezTo>
                  <a:cubicBezTo>
                    <a:pt x="70" y="9"/>
                    <a:pt x="70" y="9"/>
                    <a:pt x="70" y="9"/>
                  </a:cubicBezTo>
                  <a:cubicBezTo>
                    <a:pt x="70" y="10"/>
                    <a:pt x="70" y="10"/>
                    <a:pt x="70" y="10"/>
                  </a:cubicBezTo>
                  <a:cubicBezTo>
                    <a:pt x="64" y="20"/>
                    <a:pt x="59" y="30"/>
                    <a:pt x="56" y="39"/>
                  </a:cubicBezTo>
                  <a:cubicBezTo>
                    <a:pt x="56" y="39"/>
                    <a:pt x="56" y="39"/>
                    <a:pt x="56" y="39"/>
                  </a:cubicBezTo>
                  <a:lnTo>
                    <a:pt x="17" y="40"/>
                  </a:lnTo>
                  <a:close/>
                  <a:moveTo>
                    <a:pt x="9" y="1"/>
                  </a:moveTo>
                  <a:cubicBezTo>
                    <a:pt x="6" y="1"/>
                    <a:pt x="4" y="1"/>
                    <a:pt x="3" y="3"/>
                  </a:cubicBezTo>
                  <a:cubicBezTo>
                    <a:pt x="1" y="4"/>
                    <a:pt x="1" y="7"/>
                    <a:pt x="3" y="11"/>
                  </a:cubicBezTo>
                  <a:cubicBezTo>
                    <a:pt x="17" y="39"/>
                    <a:pt x="17" y="39"/>
                    <a:pt x="17" y="39"/>
                  </a:cubicBezTo>
                  <a:cubicBezTo>
                    <a:pt x="55" y="38"/>
                    <a:pt x="55" y="38"/>
                    <a:pt x="55" y="38"/>
                  </a:cubicBezTo>
                  <a:cubicBezTo>
                    <a:pt x="58" y="29"/>
                    <a:pt x="63" y="19"/>
                    <a:pt x="69" y="9"/>
                  </a:cubicBezTo>
                  <a:cubicBezTo>
                    <a:pt x="69" y="8"/>
                    <a:pt x="66" y="4"/>
                    <a:pt x="56" y="4"/>
                  </a:cubicBezTo>
                  <a:cubicBezTo>
                    <a:pt x="50" y="4"/>
                    <a:pt x="43" y="5"/>
                    <a:pt x="34" y="9"/>
                  </a:cubicBezTo>
                  <a:cubicBezTo>
                    <a:pt x="34" y="9"/>
                    <a:pt x="34" y="9"/>
                    <a:pt x="34" y="9"/>
                  </a:cubicBezTo>
                  <a:cubicBezTo>
                    <a:pt x="34" y="9"/>
                    <a:pt x="34" y="9"/>
                    <a:pt x="34" y="9"/>
                  </a:cubicBezTo>
                  <a:cubicBezTo>
                    <a:pt x="33" y="9"/>
                    <a:pt x="27" y="8"/>
                    <a:pt x="18" y="2"/>
                  </a:cubicBezTo>
                  <a:cubicBezTo>
                    <a:pt x="18" y="2"/>
                    <a:pt x="13"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5" name="Freeform 34"/>
            <p:cNvSpPr>
              <a:spLocks/>
            </p:cNvSpPr>
            <p:nvPr/>
          </p:nvSpPr>
          <p:spPr bwMode="auto">
            <a:xfrm>
              <a:off x="6471" y="2721"/>
              <a:ext cx="114" cy="34"/>
            </a:xfrm>
            <a:custGeom>
              <a:avLst/>
              <a:gdLst>
                <a:gd name="T0" fmla="*/ 40 w 48"/>
                <a:gd name="T1" fmla="*/ 0 h 14"/>
                <a:gd name="T2" fmla="*/ 6 w 48"/>
                <a:gd name="T3" fmla="*/ 1 h 14"/>
                <a:gd name="T4" fmla="*/ 0 w 48"/>
                <a:gd name="T5" fmla="*/ 7 h 14"/>
                <a:gd name="T6" fmla="*/ 7 w 48"/>
                <a:gd name="T7" fmla="*/ 14 h 14"/>
                <a:gd name="T8" fmla="*/ 41 w 48"/>
                <a:gd name="T9" fmla="*/ 13 h 14"/>
                <a:gd name="T10" fmla="*/ 48 w 48"/>
                <a:gd name="T11" fmla="*/ 6 h 14"/>
                <a:gd name="T12" fmla="*/ 40 w 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0" y="0"/>
                  </a:moveTo>
                  <a:cubicBezTo>
                    <a:pt x="6" y="1"/>
                    <a:pt x="6" y="1"/>
                    <a:pt x="6" y="1"/>
                  </a:cubicBezTo>
                  <a:cubicBezTo>
                    <a:pt x="3" y="1"/>
                    <a:pt x="0" y="4"/>
                    <a:pt x="0" y="7"/>
                  </a:cubicBezTo>
                  <a:cubicBezTo>
                    <a:pt x="0" y="11"/>
                    <a:pt x="3" y="14"/>
                    <a:pt x="7" y="14"/>
                  </a:cubicBezTo>
                  <a:cubicBezTo>
                    <a:pt x="41" y="13"/>
                    <a:pt x="41" y="13"/>
                    <a:pt x="41" y="13"/>
                  </a:cubicBezTo>
                  <a:cubicBezTo>
                    <a:pt x="45" y="12"/>
                    <a:pt x="48" y="10"/>
                    <a:pt x="48" y="6"/>
                  </a:cubicBezTo>
                  <a:cubicBezTo>
                    <a:pt x="47"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6" name="Freeform 35"/>
            <p:cNvSpPr>
              <a:spLocks noEditPoints="1"/>
            </p:cNvSpPr>
            <p:nvPr/>
          </p:nvSpPr>
          <p:spPr bwMode="auto">
            <a:xfrm>
              <a:off x="6468" y="2719"/>
              <a:ext cx="117" cy="36"/>
            </a:xfrm>
            <a:custGeom>
              <a:avLst/>
              <a:gdLst>
                <a:gd name="T0" fmla="*/ 8 w 49"/>
                <a:gd name="T1" fmla="*/ 15 h 15"/>
                <a:gd name="T2" fmla="*/ 0 w 49"/>
                <a:gd name="T3" fmla="*/ 8 h 15"/>
                <a:gd name="T4" fmla="*/ 2 w 49"/>
                <a:gd name="T5" fmla="*/ 3 h 15"/>
                <a:gd name="T6" fmla="*/ 7 w 49"/>
                <a:gd name="T7" fmla="*/ 1 h 15"/>
                <a:gd name="T8" fmla="*/ 42 w 49"/>
                <a:gd name="T9" fmla="*/ 0 h 15"/>
                <a:gd name="T10" fmla="*/ 49 w 49"/>
                <a:gd name="T11" fmla="*/ 7 h 15"/>
                <a:gd name="T12" fmla="*/ 42 w 49"/>
                <a:gd name="T13" fmla="*/ 14 h 15"/>
                <a:gd name="T14" fmla="*/ 8 w 49"/>
                <a:gd name="T15" fmla="*/ 15 h 15"/>
                <a:gd name="T16" fmla="*/ 42 w 49"/>
                <a:gd name="T17" fmla="*/ 1 h 15"/>
                <a:gd name="T18" fmla="*/ 41 w 49"/>
                <a:gd name="T19" fmla="*/ 1 h 15"/>
                <a:gd name="T20" fmla="*/ 7 w 49"/>
                <a:gd name="T21" fmla="*/ 2 h 15"/>
                <a:gd name="T22" fmla="*/ 3 w 49"/>
                <a:gd name="T23" fmla="*/ 4 h 15"/>
                <a:gd name="T24" fmla="*/ 1 w 49"/>
                <a:gd name="T25" fmla="*/ 8 h 15"/>
                <a:gd name="T26" fmla="*/ 8 w 49"/>
                <a:gd name="T27" fmla="*/ 14 h 15"/>
                <a:gd name="T28" fmla="*/ 8 w 49"/>
                <a:gd name="T29" fmla="*/ 14 h 15"/>
                <a:gd name="T30" fmla="*/ 42 w 49"/>
                <a:gd name="T31" fmla="*/ 13 h 15"/>
                <a:gd name="T32" fmla="*/ 48 w 49"/>
                <a:gd name="T33" fmla="*/ 7 h 15"/>
                <a:gd name="T34" fmla="*/ 42 w 49"/>
                <a:gd name="T3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15">
                  <a:moveTo>
                    <a:pt x="8" y="15"/>
                  </a:moveTo>
                  <a:cubicBezTo>
                    <a:pt x="4" y="15"/>
                    <a:pt x="0" y="12"/>
                    <a:pt x="0" y="8"/>
                  </a:cubicBezTo>
                  <a:cubicBezTo>
                    <a:pt x="0" y="6"/>
                    <a:pt x="1" y="5"/>
                    <a:pt x="2" y="3"/>
                  </a:cubicBezTo>
                  <a:cubicBezTo>
                    <a:pt x="4" y="2"/>
                    <a:pt x="5" y="1"/>
                    <a:pt x="7" y="1"/>
                  </a:cubicBezTo>
                  <a:cubicBezTo>
                    <a:pt x="42" y="0"/>
                    <a:pt x="42" y="0"/>
                    <a:pt x="42" y="0"/>
                  </a:cubicBezTo>
                  <a:cubicBezTo>
                    <a:pt x="46" y="0"/>
                    <a:pt x="49" y="3"/>
                    <a:pt x="49" y="7"/>
                  </a:cubicBezTo>
                  <a:cubicBezTo>
                    <a:pt x="49" y="11"/>
                    <a:pt x="46" y="14"/>
                    <a:pt x="42" y="14"/>
                  </a:cubicBezTo>
                  <a:lnTo>
                    <a:pt x="8" y="15"/>
                  </a:lnTo>
                  <a:close/>
                  <a:moveTo>
                    <a:pt x="42" y="1"/>
                  </a:moveTo>
                  <a:cubicBezTo>
                    <a:pt x="41" y="1"/>
                    <a:pt x="41" y="1"/>
                    <a:pt x="41" y="1"/>
                  </a:cubicBezTo>
                  <a:cubicBezTo>
                    <a:pt x="7" y="2"/>
                    <a:pt x="7" y="2"/>
                    <a:pt x="7" y="2"/>
                  </a:cubicBezTo>
                  <a:cubicBezTo>
                    <a:pt x="6" y="2"/>
                    <a:pt x="4" y="3"/>
                    <a:pt x="3" y="4"/>
                  </a:cubicBezTo>
                  <a:cubicBezTo>
                    <a:pt x="2" y="5"/>
                    <a:pt x="1" y="7"/>
                    <a:pt x="1" y="8"/>
                  </a:cubicBezTo>
                  <a:cubicBezTo>
                    <a:pt x="1" y="12"/>
                    <a:pt x="4" y="14"/>
                    <a:pt x="8" y="14"/>
                  </a:cubicBezTo>
                  <a:cubicBezTo>
                    <a:pt x="8" y="14"/>
                    <a:pt x="8" y="14"/>
                    <a:pt x="8" y="14"/>
                  </a:cubicBezTo>
                  <a:cubicBezTo>
                    <a:pt x="42" y="13"/>
                    <a:pt x="42" y="13"/>
                    <a:pt x="42" y="13"/>
                  </a:cubicBezTo>
                  <a:cubicBezTo>
                    <a:pt x="45" y="13"/>
                    <a:pt x="48" y="10"/>
                    <a:pt x="48" y="7"/>
                  </a:cubicBezTo>
                  <a:cubicBezTo>
                    <a:pt x="48" y="4"/>
                    <a:pt x="45" y="1"/>
                    <a:pt x="4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7" name="Freeform 36"/>
            <p:cNvSpPr>
              <a:spLocks noEditPoints="1"/>
            </p:cNvSpPr>
            <p:nvPr/>
          </p:nvSpPr>
          <p:spPr bwMode="auto">
            <a:xfrm>
              <a:off x="6335" y="2762"/>
              <a:ext cx="402" cy="354"/>
            </a:xfrm>
            <a:custGeom>
              <a:avLst/>
              <a:gdLst>
                <a:gd name="T0" fmla="*/ 163 w 169"/>
                <a:gd name="T1" fmla="*/ 131 h 148"/>
                <a:gd name="T2" fmla="*/ 159 w 169"/>
                <a:gd name="T3" fmla="*/ 108 h 148"/>
                <a:gd name="T4" fmla="*/ 135 w 169"/>
                <a:gd name="T5" fmla="*/ 36 h 148"/>
                <a:gd name="T6" fmla="*/ 99 w 169"/>
                <a:gd name="T7" fmla="*/ 2 h 148"/>
                <a:gd name="T8" fmla="*/ 99 w 169"/>
                <a:gd name="T9" fmla="*/ 0 h 148"/>
                <a:gd name="T10" fmla="*/ 63 w 169"/>
                <a:gd name="T11" fmla="*/ 1 h 148"/>
                <a:gd name="T12" fmla="*/ 38 w 169"/>
                <a:gd name="T13" fmla="*/ 31 h 148"/>
                <a:gd name="T14" fmla="*/ 15 w 169"/>
                <a:gd name="T15" fmla="*/ 124 h 148"/>
                <a:gd name="T16" fmla="*/ 8 w 169"/>
                <a:gd name="T17" fmla="*/ 139 h 148"/>
                <a:gd name="T18" fmla="*/ 8 w 169"/>
                <a:gd name="T19" fmla="*/ 139 h 148"/>
                <a:gd name="T20" fmla="*/ 7 w 169"/>
                <a:gd name="T21" fmla="*/ 143 h 148"/>
                <a:gd name="T22" fmla="*/ 16 w 169"/>
                <a:gd name="T23" fmla="*/ 144 h 148"/>
                <a:gd name="T24" fmla="*/ 28 w 169"/>
                <a:gd name="T25" fmla="*/ 142 h 148"/>
                <a:gd name="T26" fmla="*/ 28 w 169"/>
                <a:gd name="T27" fmla="*/ 142 h 148"/>
                <a:gd name="T28" fmla="*/ 29 w 169"/>
                <a:gd name="T29" fmla="*/ 142 h 148"/>
                <a:gd name="T30" fmla="*/ 78 w 169"/>
                <a:gd name="T31" fmla="*/ 148 h 148"/>
                <a:gd name="T32" fmla="*/ 143 w 169"/>
                <a:gd name="T33" fmla="*/ 139 h 148"/>
                <a:gd name="T34" fmla="*/ 155 w 169"/>
                <a:gd name="T35" fmla="*/ 141 h 148"/>
                <a:gd name="T36" fmla="*/ 159 w 169"/>
                <a:gd name="T37" fmla="*/ 142 h 148"/>
                <a:gd name="T38" fmla="*/ 167 w 169"/>
                <a:gd name="T39" fmla="*/ 138 h 148"/>
                <a:gd name="T40" fmla="*/ 163 w 169"/>
                <a:gd name="T41" fmla="*/ 131 h 148"/>
                <a:gd name="T42" fmla="*/ 107 w 169"/>
                <a:gd name="T43" fmla="*/ 101 h 148"/>
                <a:gd name="T44" fmla="*/ 56 w 169"/>
                <a:gd name="T45" fmla="*/ 100 h 148"/>
                <a:gd name="T46" fmla="*/ 56 w 169"/>
                <a:gd name="T47" fmla="*/ 96 h 148"/>
                <a:gd name="T48" fmla="*/ 70 w 169"/>
                <a:gd name="T49" fmla="*/ 79 h 148"/>
                <a:gd name="T50" fmla="*/ 70 w 169"/>
                <a:gd name="T51" fmla="*/ 73 h 148"/>
                <a:gd name="T52" fmla="*/ 57 w 169"/>
                <a:gd name="T53" fmla="*/ 73 h 148"/>
                <a:gd name="T54" fmla="*/ 57 w 169"/>
                <a:gd name="T55" fmla="*/ 67 h 148"/>
                <a:gd name="T56" fmla="*/ 68 w 169"/>
                <a:gd name="T57" fmla="*/ 67 h 148"/>
                <a:gd name="T58" fmla="*/ 67 w 169"/>
                <a:gd name="T59" fmla="*/ 57 h 148"/>
                <a:gd name="T60" fmla="*/ 91 w 169"/>
                <a:gd name="T61" fmla="*/ 39 h 148"/>
                <a:gd name="T62" fmla="*/ 104 w 169"/>
                <a:gd name="T63" fmla="*/ 41 h 148"/>
                <a:gd name="T64" fmla="*/ 102 w 169"/>
                <a:gd name="T65" fmla="*/ 47 h 148"/>
                <a:gd name="T66" fmla="*/ 91 w 169"/>
                <a:gd name="T67" fmla="*/ 45 h 148"/>
                <a:gd name="T68" fmla="*/ 77 w 169"/>
                <a:gd name="T69" fmla="*/ 57 h 148"/>
                <a:gd name="T70" fmla="*/ 79 w 169"/>
                <a:gd name="T71" fmla="*/ 67 h 148"/>
                <a:gd name="T72" fmla="*/ 97 w 169"/>
                <a:gd name="T73" fmla="*/ 67 h 148"/>
                <a:gd name="T74" fmla="*/ 96 w 169"/>
                <a:gd name="T75" fmla="*/ 73 h 148"/>
                <a:gd name="T76" fmla="*/ 80 w 169"/>
                <a:gd name="T77" fmla="*/ 73 h 148"/>
                <a:gd name="T78" fmla="*/ 79 w 169"/>
                <a:gd name="T79" fmla="*/ 83 h 148"/>
                <a:gd name="T80" fmla="*/ 71 w 169"/>
                <a:gd name="T81" fmla="*/ 93 h 148"/>
                <a:gd name="T82" fmla="*/ 71 w 169"/>
                <a:gd name="T83" fmla="*/ 94 h 148"/>
                <a:gd name="T84" fmla="*/ 107 w 169"/>
                <a:gd name="T85" fmla="*/ 94 h 148"/>
                <a:gd name="T86" fmla="*/ 107 w 169"/>
                <a:gd name="T87"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9" h="148">
                  <a:moveTo>
                    <a:pt x="163" y="131"/>
                  </a:moveTo>
                  <a:cubicBezTo>
                    <a:pt x="163" y="131"/>
                    <a:pt x="154" y="125"/>
                    <a:pt x="159" y="108"/>
                  </a:cubicBezTo>
                  <a:cubicBezTo>
                    <a:pt x="159" y="108"/>
                    <a:pt x="168" y="62"/>
                    <a:pt x="135" y="36"/>
                  </a:cubicBezTo>
                  <a:cubicBezTo>
                    <a:pt x="133" y="35"/>
                    <a:pt x="100" y="10"/>
                    <a:pt x="99" y="2"/>
                  </a:cubicBezTo>
                  <a:cubicBezTo>
                    <a:pt x="99" y="2"/>
                    <a:pt x="99" y="1"/>
                    <a:pt x="99" y="0"/>
                  </a:cubicBezTo>
                  <a:cubicBezTo>
                    <a:pt x="63" y="1"/>
                    <a:pt x="63" y="1"/>
                    <a:pt x="63" y="1"/>
                  </a:cubicBezTo>
                  <a:cubicBezTo>
                    <a:pt x="58" y="9"/>
                    <a:pt x="50" y="19"/>
                    <a:pt x="38" y="31"/>
                  </a:cubicBezTo>
                  <a:cubicBezTo>
                    <a:pt x="37" y="32"/>
                    <a:pt x="0" y="69"/>
                    <a:pt x="15" y="124"/>
                  </a:cubicBezTo>
                  <a:cubicBezTo>
                    <a:pt x="15" y="125"/>
                    <a:pt x="16" y="128"/>
                    <a:pt x="8" y="139"/>
                  </a:cubicBezTo>
                  <a:cubicBezTo>
                    <a:pt x="8" y="139"/>
                    <a:pt x="8" y="139"/>
                    <a:pt x="8" y="139"/>
                  </a:cubicBezTo>
                  <a:cubicBezTo>
                    <a:pt x="8" y="139"/>
                    <a:pt x="6" y="142"/>
                    <a:pt x="7" y="143"/>
                  </a:cubicBezTo>
                  <a:cubicBezTo>
                    <a:pt x="9" y="145"/>
                    <a:pt x="12" y="145"/>
                    <a:pt x="16" y="144"/>
                  </a:cubicBezTo>
                  <a:cubicBezTo>
                    <a:pt x="16" y="144"/>
                    <a:pt x="21" y="143"/>
                    <a:pt x="28" y="142"/>
                  </a:cubicBezTo>
                  <a:cubicBezTo>
                    <a:pt x="28" y="142"/>
                    <a:pt x="28" y="142"/>
                    <a:pt x="28" y="142"/>
                  </a:cubicBezTo>
                  <a:cubicBezTo>
                    <a:pt x="29" y="142"/>
                    <a:pt x="29" y="142"/>
                    <a:pt x="29" y="142"/>
                  </a:cubicBezTo>
                  <a:cubicBezTo>
                    <a:pt x="29" y="142"/>
                    <a:pt x="48" y="148"/>
                    <a:pt x="78" y="148"/>
                  </a:cubicBezTo>
                  <a:cubicBezTo>
                    <a:pt x="100" y="148"/>
                    <a:pt x="122" y="145"/>
                    <a:pt x="143" y="139"/>
                  </a:cubicBezTo>
                  <a:cubicBezTo>
                    <a:pt x="143" y="139"/>
                    <a:pt x="149" y="138"/>
                    <a:pt x="155" y="141"/>
                  </a:cubicBezTo>
                  <a:cubicBezTo>
                    <a:pt x="155" y="141"/>
                    <a:pt x="157" y="142"/>
                    <a:pt x="159" y="142"/>
                  </a:cubicBezTo>
                  <a:cubicBezTo>
                    <a:pt x="162" y="142"/>
                    <a:pt x="165" y="140"/>
                    <a:pt x="167" y="138"/>
                  </a:cubicBezTo>
                  <a:cubicBezTo>
                    <a:pt x="167" y="138"/>
                    <a:pt x="169" y="135"/>
                    <a:pt x="163" y="131"/>
                  </a:cubicBezTo>
                  <a:close/>
                  <a:moveTo>
                    <a:pt x="107" y="101"/>
                  </a:moveTo>
                  <a:cubicBezTo>
                    <a:pt x="56" y="100"/>
                    <a:pt x="56" y="100"/>
                    <a:pt x="56" y="100"/>
                  </a:cubicBezTo>
                  <a:cubicBezTo>
                    <a:pt x="56" y="96"/>
                    <a:pt x="56" y="96"/>
                    <a:pt x="56" y="96"/>
                  </a:cubicBezTo>
                  <a:cubicBezTo>
                    <a:pt x="64" y="93"/>
                    <a:pt x="70" y="86"/>
                    <a:pt x="70" y="79"/>
                  </a:cubicBezTo>
                  <a:cubicBezTo>
                    <a:pt x="70" y="77"/>
                    <a:pt x="70" y="75"/>
                    <a:pt x="70" y="73"/>
                  </a:cubicBezTo>
                  <a:cubicBezTo>
                    <a:pt x="57" y="73"/>
                    <a:pt x="57" y="73"/>
                    <a:pt x="57" y="73"/>
                  </a:cubicBezTo>
                  <a:cubicBezTo>
                    <a:pt x="57" y="67"/>
                    <a:pt x="57" y="67"/>
                    <a:pt x="57" y="67"/>
                  </a:cubicBezTo>
                  <a:cubicBezTo>
                    <a:pt x="68" y="67"/>
                    <a:pt x="68" y="67"/>
                    <a:pt x="68" y="67"/>
                  </a:cubicBezTo>
                  <a:cubicBezTo>
                    <a:pt x="68" y="64"/>
                    <a:pt x="67" y="61"/>
                    <a:pt x="67" y="57"/>
                  </a:cubicBezTo>
                  <a:cubicBezTo>
                    <a:pt x="67" y="46"/>
                    <a:pt x="77" y="39"/>
                    <a:pt x="91" y="39"/>
                  </a:cubicBezTo>
                  <a:cubicBezTo>
                    <a:pt x="97" y="39"/>
                    <a:pt x="102" y="40"/>
                    <a:pt x="104" y="41"/>
                  </a:cubicBezTo>
                  <a:cubicBezTo>
                    <a:pt x="102" y="47"/>
                    <a:pt x="102" y="47"/>
                    <a:pt x="102" y="47"/>
                  </a:cubicBezTo>
                  <a:cubicBezTo>
                    <a:pt x="100" y="46"/>
                    <a:pt x="96" y="45"/>
                    <a:pt x="91" y="45"/>
                  </a:cubicBezTo>
                  <a:cubicBezTo>
                    <a:pt x="81" y="45"/>
                    <a:pt x="77" y="50"/>
                    <a:pt x="77" y="57"/>
                  </a:cubicBezTo>
                  <a:cubicBezTo>
                    <a:pt x="77" y="61"/>
                    <a:pt x="78" y="64"/>
                    <a:pt x="79" y="67"/>
                  </a:cubicBezTo>
                  <a:cubicBezTo>
                    <a:pt x="97" y="67"/>
                    <a:pt x="97" y="67"/>
                    <a:pt x="97" y="67"/>
                  </a:cubicBezTo>
                  <a:cubicBezTo>
                    <a:pt x="96" y="73"/>
                    <a:pt x="96" y="73"/>
                    <a:pt x="96" y="73"/>
                  </a:cubicBezTo>
                  <a:cubicBezTo>
                    <a:pt x="80" y="73"/>
                    <a:pt x="80" y="73"/>
                    <a:pt x="80" y="73"/>
                  </a:cubicBezTo>
                  <a:cubicBezTo>
                    <a:pt x="80" y="76"/>
                    <a:pt x="80" y="80"/>
                    <a:pt x="79" y="83"/>
                  </a:cubicBezTo>
                  <a:cubicBezTo>
                    <a:pt x="78" y="87"/>
                    <a:pt x="75" y="91"/>
                    <a:pt x="71" y="93"/>
                  </a:cubicBezTo>
                  <a:cubicBezTo>
                    <a:pt x="71" y="94"/>
                    <a:pt x="71" y="94"/>
                    <a:pt x="71" y="94"/>
                  </a:cubicBezTo>
                  <a:cubicBezTo>
                    <a:pt x="107" y="94"/>
                    <a:pt x="107" y="94"/>
                    <a:pt x="107" y="94"/>
                  </a:cubicBezTo>
                  <a:lnTo>
                    <a:pt x="107"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8" name="Freeform 37"/>
            <p:cNvSpPr>
              <a:spLocks/>
            </p:cNvSpPr>
            <p:nvPr/>
          </p:nvSpPr>
          <p:spPr bwMode="auto">
            <a:xfrm>
              <a:off x="6147" y="2633"/>
              <a:ext cx="129" cy="81"/>
            </a:xfrm>
            <a:custGeom>
              <a:avLst/>
              <a:gdLst>
                <a:gd name="T0" fmla="*/ 14 w 54"/>
                <a:gd name="T1" fmla="*/ 34 h 34"/>
                <a:gd name="T2" fmla="*/ 43 w 54"/>
                <a:gd name="T3" fmla="*/ 34 h 34"/>
                <a:gd name="T4" fmla="*/ 54 w 54"/>
                <a:gd name="T5" fmla="*/ 13 h 34"/>
                <a:gd name="T6" fmla="*/ 28 w 54"/>
                <a:gd name="T7" fmla="*/ 12 h 34"/>
                <a:gd name="T8" fmla="*/ 16 w 54"/>
                <a:gd name="T9" fmla="*/ 6 h 34"/>
                <a:gd name="T10" fmla="*/ 4 w 54"/>
                <a:gd name="T11" fmla="*/ 13 h 34"/>
                <a:gd name="T12" fmla="*/ 14 w 5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54" h="34">
                  <a:moveTo>
                    <a:pt x="14" y="34"/>
                  </a:moveTo>
                  <a:cubicBezTo>
                    <a:pt x="43" y="34"/>
                    <a:pt x="43" y="34"/>
                    <a:pt x="43" y="34"/>
                  </a:cubicBezTo>
                  <a:cubicBezTo>
                    <a:pt x="45" y="29"/>
                    <a:pt x="48" y="22"/>
                    <a:pt x="54" y="13"/>
                  </a:cubicBezTo>
                  <a:cubicBezTo>
                    <a:pt x="54" y="13"/>
                    <a:pt x="51" y="3"/>
                    <a:pt x="28" y="12"/>
                  </a:cubicBezTo>
                  <a:cubicBezTo>
                    <a:pt x="28" y="12"/>
                    <a:pt x="22" y="11"/>
                    <a:pt x="16" y="6"/>
                  </a:cubicBezTo>
                  <a:cubicBezTo>
                    <a:pt x="16" y="6"/>
                    <a:pt x="0" y="0"/>
                    <a:pt x="4" y="13"/>
                  </a:cubicBez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9" name="Freeform 38"/>
            <p:cNvSpPr>
              <a:spLocks noEditPoints="1"/>
            </p:cNvSpPr>
            <p:nvPr/>
          </p:nvSpPr>
          <p:spPr bwMode="auto">
            <a:xfrm>
              <a:off x="6152" y="2642"/>
              <a:ext cx="126" cy="74"/>
            </a:xfrm>
            <a:custGeom>
              <a:avLst/>
              <a:gdLst>
                <a:gd name="T0" fmla="*/ 12 w 53"/>
                <a:gd name="T1" fmla="*/ 31 h 31"/>
                <a:gd name="T2" fmla="*/ 1 w 53"/>
                <a:gd name="T3" fmla="*/ 9 h 31"/>
                <a:gd name="T4" fmla="*/ 2 w 53"/>
                <a:gd name="T5" fmla="*/ 2 h 31"/>
                <a:gd name="T6" fmla="*/ 7 w 53"/>
                <a:gd name="T7" fmla="*/ 0 h 31"/>
                <a:gd name="T8" fmla="*/ 15 w 53"/>
                <a:gd name="T9" fmla="*/ 2 h 31"/>
                <a:gd name="T10" fmla="*/ 15 w 53"/>
                <a:gd name="T11" fmla="*/ 2 h 31"/>
                <a:gd name="T12" fmla="*/ 25 w 53"/>
                <a:gd name="T13" fmla="*/ 7 h 31"/>
                <a:gd name="T14" fmla="*/ 42 w 53"/>
                <a:gd name="T15" fmla="*/ 3 h 31"/>
                <a:gd name="T16" fmla="*/ 53 w 53"/>
                <a:gd name="T17" fmla="*/ 9 h 31"/>
                <a:gd name="T18" fmla="*/ 53 w 53"/>
                <a:gd name="T19" fmla="*/ 9 h 31"/>
                <a:gd name="T20" fmla="*/ 53 w 53"/>
                <a:gd name="T21" fmla="*/ 9 h 31"/>
                <a:gd name="T22" fmla="*/ 42 w 53"/>
                <a:gd name="T23" fmla="*/ 31 h 31"/>
                <a:gd name="T24" fmla="*/ 42 w 53"/>
                <a:gd name="T25" fmla="*/ 31 h 31"/>
                <a:gd name="T26" fmla="*/ 12 w 53"/>
                <a:gd name="T27" fmla="*/ 31 h 31"/>
                <a:gd name="T28" fmla="*/ 7 w 53"/>
                <a:gd name="T29" fmla="*/ 1 h 31"/>
                <a:gd name="T30" fmla="*/ 2 w 53"/>
                <a:gd name="T31" fmla="*/ 3 h 31"/>
                <a:gd name="T32" fmla="*/ 2 w 53"/>
                <a:gd name="T33" fmla="*/ 9 h 31"/>
                <a:gd name="T34" fmla="*/ 13 w 53"/>
                <a:gd name="T35" fmla="*/ 30 h 31"/>
                <a:gd name="T36" fmla="*/ 41 w 53"/>
                <a:gd name="T37" fmla="*/ 30 h 31"/>
                <a:gd name="T38" fmla="*/ 52 w 53"/>
                <a:gd name="T39" fmla="*/ 9 h 31"/>
                <a:gd name="T40" fmla="*/ 42 w 53"/>
                <a:gd name="T41" fmla="*/ 4 h 31"/>
                <a:gd name="T42" fmla="*/ 26 w 53"/>
                <a:gd name="T43" fmla="*/ 8 h 31"/>
                <a:gd name="T44" fmla="*/ 26 w 53"/>
                <a:gd name="T45" fmla="*/ 8 h 31"/>
                <a:gd name="T46" fmla="*/ 25 w 53"/>
                <a:gd name="T47" fmla="*/ 8 h 31"/>
                <a:gd name="T48" fmla="*/ 14 w 53"/>
                <a:gd name="T49" fmla="*/ 3 h 31"/>
                <a:gd name="T50" fmla="*/ 7 w 53"/>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31">
                  <a:moveTo>
                    <a:pt x="12" y="31"/>
                  </a:moveTo>
                  <a:cubicBezTo>
                    <a:pt x="1" y="9"/>
                    <a:pt x="1" y="9"/>
                    <a:pt x="1" y="9"/>
                  </a:cubicBezTo>
                  <a:cubicBezTo>
                    <a:pt x="0" y="6"/>
                    <a:pt x="0" y="4"/>
                    <a:pt x="2" y="2"/>
                  </a:cubicBezTo>
                  <a:cubicBezTo>
                    <a:pt x="3" y="1"/>
                    <a:pt x="4" y="0"/>
                    <a:pt x="7" y="0"/>
                  </a:cubicBezTo>
                  <a:cubicBezTo>
                    <a:pt x="10" y="0"/>
                    <a:pt x="14" y="2"/>
                    <a:pt x="15" y="2"/>
                  </a:cubicBezTo>
                  <a:cubicBezTo>
                    <a:pt x="15" y="2"/>
                    <a:pt x="15" y="2"/>
                    <a:pt x="15" y="2"/>
                  </a:cubicBezTo>
                  <a:cubicBezTo>
                    <a:pt x="20" y="6"/>
                    <a:pt x="25" y="7"/>
                    <a:pt x="25" y="7"/>
                  </a:cubicBezTo>
                  <a:cubicBezTo>
                    <a:pt x="32" y="5"/>
                    <a:pt x="37" y="3"/>
                    <a:pt x="42" y="3"/>
                  </a:cubicBezTo>
                  <a:cubicBezTo>
                    <a:pt x="51" y="3"/>
                    <a:pt x="53" y="9"/>
                    <a:pt x="53" y="9"/>
                  </a:cubicBezTo>
                  <a:cubicBezTo>
                    <a:pt x="53" y="9"/>
                    <a:pt x="53" y="9"/>
                    <a:pt x="53" y="9"/>
                  </a:cubicBezTo>
                  <a:cubicBezTo>
                    <a:pt x="53" y="9"/>
                    <a:pt x="53" y="9"/>
                    <a:pt x="53" y="9"/>
                  </a:cubicBezTo>
                  <a:cubicBezTo>
                    <a:pt x="48" y="17"/>
                    <a:pt x="44" y="24"/>
                    <a:pt x="42" y="31"/>
                  </a:cubicBezTo>
                  <a:cubicBezTo>
                    <a:pt x="42" y="31"/>
                    <a:pt x="42" y="31"/>
                    <a:pt x="42" y="31"/>
                  </a:cubicBezTo>
                  <a:lnTo>
                    <a:pt x="12" y="31"/>
                  </a:lnTo>
                  <a:close/>
                  <a:moveTo>
                    <a:pt x="7" y="1"/>
                  </a:moveTo>
                  <a:cubicBezTo>
                    <a:pt x="5" y="1"/>
                    <a:pt x="3" y="2"/>
                    <a:pt x="2" y="3"/>
                  </a:cubicBezTo>
                  <a:cubicBezTo>
                    <a:pt x="1" y="4"/>
                    <a:pt x="1" y="6"/>
                    <a:pt x="2" y="9"/>
                  </a:cubicBezTo>
                  <a:cubicBezTo>
                    <a:pt x="13" y="30"/>
                    <a:pt x="13" y="30"/>
                    <a:pt x="13" y="30"/>
                  </a:cubicBezTo>
                  <a:cubicBezTo>
                    <a:pt x="41" y="30"/>
                    <a:pt x="41" y="30"/>
                    <a:pt x="41" y="30"/>
                  </a:cubicBezTo>
                  <a:cubicBezTo>
                    <a:pt x="43" y="23"/>
                    <a:pt x="47" y="16"/>
                    <a:pt x="52" y="9"/>
                  </a:cubicBezTo>
                  <a:cubicBezTo>
                    <a:pt x="51" y="8"/>
                    <a:pt x="49" y="4"/>
                    <a:pt x="42" y="4"/>
                  </a:cubicBezTo>
                  <a:cubicBezTo>
                    <a:pt x="37" y="4"/>
                    <a:pt x="32" y="6"/>
                    <a:pt x="26" y="8"/>
                  </a:cubicBezTo>
                  <a:cubicBezTo>
                    <a:pt x="26" y="8"/>
                    <a:pt x="26" y="8"/>
                    <a:pt x="26" y="8"/>
                  </a:cubicBezTo>
                  <a:cubicBezTo>
                    <a:pt x="25" y="8"/>
                    <a:pt x="25" y="8"/>
                    <a:pt x="25" y="8"/>
                  </a:cubicBezTo>
                  <a:cubicBezTo>
                    <a:pt x="25" y="8"/>
                    <a:pt x="20" y="7"/>
                    <a:pt x="14" y="3"/>
                  </a:cubicBezTo>
                  <a:cubicBezTo>
                    <a:pt x="14" y="3"/>
                    <a:pt x="10"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Freeform 39"/>
            <p:cNvSpPr>
              <a:spLocks/>
            </p:cNvSpPr>
            <p:nvPr/>
          </p:nvSpPr>
          <p:spPr bwMode="auto">
            <a:xfrm>
              <a:off x="6171" y="2721"/>
              <a:ext cx="86" cy="24"/>
            </a:xfrm>
            <a:custGeom>
              <a:avLst/>
              <a:gdLst>
                <a:gd name="T0" fmla="*/ 31 w 36"/>
                <a:gd name="T1" fmla="*/ 0 h 10"/>
                <a:gd name="T2" fmla="*/ 5 w 36"/>
                <a:gd name="T3" fmla="*/ 0 h 10"/>
                <a:gd name="T4" fmla="*/ 0 w 36"/>
                <a:gd name="T5" fmla="*/ 5 h 10"/>
                <a:gd name="T6" fmla="*/ 5 w 36"/>
                <a:gd name="T7" fmla="*/ 10 h 10"/>
                <a:gd name="T8" fmla="*/ 31 w 36"/>
                <a:gd name="T9" fmla="*/ 10 h 10"/>
                <a:gd name="T10" fmla="*/ 36 w 36"/>
                <a:gd name="T11" fmla="*/ 5 h 10"/>
                <a:gd name="T12" fmla="*/ 31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31" y="0"/>
                  </a:moveTo>
                  <a:cubicBezTo>
                    <a:pt x="5" y="0"/>
                    <a:pt x="5" y="0"/>
                    <a:pt x="5" y="0"/>
                  </a:cubicBezTo>
                  <a:cubicBezTo>
                    <a:pt x="2" y="0"/>
                    <a:pt x="0" y="2"/>
                    <a:pt x="0" y="5"/>
                  </a:cubicBezTo>
                  <a:cubicBezTo>
                    <a:pt x="0" y="7"/>
                    <a:pt x="2" y="10"/>
                    <a:pt x="5" y="10"/>
                  </a:cubicBezTo>
                  <a:cubicBezTo>
                    <a:pt x="31" y="10"/>
                    <a:pt x="31" y="10"/>
                    <a:pt x="31" y="10"/>
                  </a:cubicBezTo>
                  <a:cubicBezTo>
                    <a:pt x="34" y="10"/>
                    <a:pt x="36" y="7"/>
                    <a:pt x="36" y="5"/>
                  </a:cubicBezTo>
                  <a:cubicBezTo>
                    <a:pt x="36" y="2"/>
                    <a:pt x="34"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1" name="Freeform 40"/>
            <p:cNvSpPr>
              <a:spLocks noEditPoints="1"/>
            </p:cNvSpPr>
            <p:nvPr/>
          </p:nvSpPr>
          <p:spPr bwMode="auto">
            <a:xfrm>
              <a:off x="6171" y="2719"/>
              <a:ext cx="86" cy="26"/>
            </a:xfrm>
            <a:custGeom>
              <a:avLst/>
              <a:gdLst>
                <a:gd name="T0" fmla="*/ 5 w 36"/>
                <a:gd name="T1" fmla="*/ 11 h 11"/>
                <a:gd name="T2" fmla="*/ 0 w 36"/>
                <a:gd name="T3" fmla="*/ 6 h 11"/>
                <a:gd name="T4" fmla="*/ 1 w 36"/>
                <a:gd name="T5" fmla="*/ 2 h 11"/>
                <a:gd name="T6" fmla="*/ 5 w 36"/>
                <a:gd name="T7" fmla="*/ 0 h 11"/>
                <a:gd name="T8" fmla="*/ 31 w 36"/>
                <a:gd name="T9" fmla="*/ 0 h 11"/>
                <a:gd name="T10" fmla="*/ 36 w 36"/>
                <a:gd name="T11" fmla="*/ 6 h 11"/>
                <a:gd name="T12" fmla="*/ 31 w 36"/>
                <a:gd name="T13" fmla="*/ 11 h 11"/>
                <a:gd name="T14" fmla="*/ 5 w 36"/>
                <a:gd name="T15" fmla="*/ 11 h 11"/>
                <a:gd name="T16" fmla="*/ 31 w 36"/>
                <a:gd name="T17" fmla="*/ 1 h 11"/>
                <a:gd name="T18" fmla="*/ 5 w 36"/>
                <a:gd name="T19" fmla="*/ 1 h 11"/>
                <a:gd name="T20" fmla="*/ 2 w 36"/>
                <a:gd name="T21" fmla="*/ 3 h 11"/>
                <a:gd name="T22" fmla="*/ 1 w 36"/>
                <a:gd name="T23" fmla="*/ 6 h 11"/>
                <a:gd name="T24" fmla="*/ 5 w 36"/>
                <a:gd name="T25" fmla="*/ 10 h 11"/>
                <a:gd name="T26" fmla="*/ 5 w 36"/>
                <a:gd name="T27" fmla="*/ 11 h 11"/>
                <a:gd name="T28" fmla="*/ 5 w 36"/>
                <a:gd name="T29" fmla="*/ 10 h 11"/>
                <a:gd name="T30" fmla="*/ 31 w 36"/>
                <a:gd name="T31" fmla="*/ 10 h 11"/>
                <a:gd name="T32" fmla="*/ 35 w 36"/>
                <a:gd name="T33" fmla="*/ 6 h 11"/>
                <a:gd name="T34" fmla="*/ 31 w 36"/>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11">
                  <a:moveTo>
                    <a:pt x="5" y="11"/>
                  </a:moveTo>
                  <a:cubicBezTo>
                    <a:pt x="2" y="11"/>
                    <a:pt x="0" y="9"/>
                    <a:pt x="0" y="6"/>
                  </a:cubicBezTo>
                  <a:cubicBezTo>
                    <a:pt x="0" y="4"/>
                    <a:pt x="0" y="3"/>
                    <a:pt x="1" y="2"/>
                  </a:cubicBezTo>
                  <a:cubicBezTo>
                    <a:pt x="2" y="1"/>
                    <a:pt x="4" y="0"/>
                    <a:pt x="5" y="0"/>
                  </a:cubicBezTo>
                  <a:cubicBezTo>
                    <a:pt x="31" y="0"/>
                    <a:pt x="31" y="0"/>
                    <a:pt x="31" y="0"/>
                  </a:cubicBezTo>
                  <a:cubicBezTo>
                    <a:pt x="34" y="0"/>
                    <a:pt x="36" y="3"/>
                    <a:pt x="36" y="6"/>
                  </a:cubicBezTo>
                  <a:cubicBezTo>
                    <a:pt x="36" y="9"/>
                    <a:pt x="34" y="11"/>
                    <a:pt x="31" y="11"/>
                  </a:cubicBezTo>
                  <a:lnTo>
                    <a:pt x="5" y="11"/>
                  </a:lnTo>
                  <a:close/>
                  <a:moveTo>
                    <a:pt x="31" y="1"/>
                  </a:moveTo>
                  <a:cubicBezTo>
                    <a:pt x="5" y="1"/>
                    <a:pt x="5" y="1"/>
                    <a:pt x="5" y="1"/>
                  </a:cubicBezTo>
                  <a:cubicBezTo>
                    <a:pt x="4" y="1"/>
                    <a:pt x="3" y="2"/>
                    <a:pt x="2" y="3"/>
                  </a:cubicBezTo>
                  <a:cubicBezTo>
                    <a:pt x="1" y="3"/>
                    <a:pt x="1" y="5"/>
                    <a:pt x="1" y="6"/>
                  </a:cubicBezTo>
                  <a:cubicBezTo>
                    <a:pt x="1" y="8"/>
                    <a:pt x="3" y="10"/>
                    <a:pt x="5" y="10"/>
                  </a:cubicBezTo>
                  <a:cubicBezTo>
                    <a:pt x="5" y="11"/>
                    <a:pt x="5" y="11"/>
                    <a:pt x="5" y="11"/>
                  </a:cubicBezTo>
                  <a:cubicBezTo>
                    <a:pt x="5" y="10"/>
                    <a:pt x="5" y="10"/>
                    <a:pt x="5" y="10"/>
                  </a:cubicBezTo>
                  <a:cubicBezTo>
                    <a:pt x="31" y="10"/>
                    <a:pt x="31" y="10"/>
                    <a:pt x="31" y="10"/>
                  </a:cubicBezTo>
                  <a:cubicBezTo>
                    <a:pt x="33" y="10"/>
                    <a:pt x="35" y="8"/>
                    <a:pt x="35" y="6"/>
                  </a:cubicBezTo>
                  <a:cubicBezTo>
                    <a:pt x="35" y="3"/>
                    <a:pt x="33" y="1"/>
                    <a:pt x="3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2" name="Freeform 41"/>
            <p:cNvSpPr>
              <a:spLocks noEditPoints="1"/>
            </p:cNvSpPr>
            <p:nvPr/>
          </p:nvSpPr>
          <p:spPr bwMode="auto">
            <a:xfrm>
              <a:off x="6066" y="2752"/>
              <a:ext cx="300" cy="264"/>
            </a:xfrm>
            <a:custGeom>
              <a:avLst/>
              <a:gdLst>
                <a:gd name="T0" fmla="*/ 120 w 126"/>
                <a:gd name="T1" fmla="*/ 99 h 110"/>
                <a:gd name="T2" fmla="*/ 118 w 126"/>
                <a:gd name="T3" fmla="*/ 82 h 110"/>
                <a:gd name="T4" fmla="*/ 101 w 126"/>
                <a:gd name="T5" fmla="*/ 28 h 110"/>
                <a:gd name="T6" fmla="*/ 76 w 126"/>
                <a:gd name="T7" fmla="*/ 2 h 110"/>
                <a:gd name="T8" fmla="*/ 75 w 126"/>
                <a:gd name="T9" fmla="*/ 0 h 110"/>
                <a:gd name="T10" fmla="*/ 48 w 126"/>
                <a:gd name="T11" fmla="*/ 0 h 110"/>
                <a:gd name="T12" fmla="*/ 29 w 126"/>
                <a:gd name="T13" fmla="*/ 22 h 110"/>
                <a:gd name="T14" fmla="*/ 10 w 126"/>
                <a:gd name="T15" fmla="*/ 91 h 110"/>
                <a:gd name="T16" fmla="*/ 4 w 126"/>
                <a:gd name="T17" fmla="*/ 102 h 110"/>
                <a:gd name="T18" fmla="*/ 4 w 126"/>
                <a:gd name="T19" fmla="*/ 105 h 110"/>
                <a:gd name="T20" fmla="*/ 10 w 126"/>
                <a:gd name="T21" fmla="*/ 106 h 110"/>
                <a:gd name="T22" fmla="*/ 19 w 126"/>
                <a:gd name="T23" fmla="*/ 105 h 110"/>
                <a:gd name="T24" fmla="*/ 19 w 126"/>
                <a:gd name="T25" fmla="*/ 105 h 110"/>
                <a:gd name="T26" fmla="*/ 20 w 126"/>
                <a:gd name="T27" fmla="*/ 105 h 110"/>
                <a:gd name="T28" fmla="*/ 61 w 126"/>
                <a:gd name="T29" fmla="*/ 110 h 110"/>
                <a:gd name="T30" fmla="*/ 105 w 126"/>
                <a:gd name="T31" fmla="*/ 104 h 110"/>
                <a:gd name="T32" fmla="*/ 107 w 126"/>
                <a:gd name="T33" fmla="*/ 104 h 110"/>
                <a:gd name="T34" fmla="*/ 114 w 126"/>
                <a:gd name="T35" fmla="*/ 106 h 110"/>
                <a:gd name="T36" fmla="*/ 118 w 126"/>
                <a:gd name="T37" fmla="*/ 107 h 110"/>
                <a:gd name="T38" fmla="*/ 123 w 126"/>
                <a:gd name="T39" fmla="*/ 104 h 110"/>
                <a:gd name="T40" fmla="*/ 120 w 126"/>
                <a:gd name="T41" fmla="*/ 99 h 110"/>
                <a:gd name="T42" fmla="*/ 81 w 126"/>
                <a:gd name="T43" fmla="*/ 55 h 110"/>
                <a:gd name="T44" fmla="*/ 81 w 126"/>
                <a:gd name="T45" fmla="*/ 58 h 110"/>
                <a:gd name="T46" fmla="*/ 53 w 126"/>
                <a:gd name="T47" fmla="*/ 57 h 110"/>
                <a:gd name="T48" fmla="*/ 53 w 126"/>
                <a:gd name="T49" fmla="*/ 62 h 110"/>
                <a:gd name="T50" fmla="*/ 81 w 126"/>
                <a:gd name="T51" fmla="*/ 62 h 110"/>
                <a:gd name="T52" fmla="*/ 81 w 126"/>
                <a:gd name="T53" fmla="*/ 66 h 110"/>
                <a:gd name="T54" fmla="*/ 53 w 126"/>
                <a:gd name="T55" fmla="*/ 65 h 110"/>
                <a:gd name="T56" fmla="*/ 67 w 126"/>
                <a:gd name="T57" fmla="*/ 80 h 110"/>
                <a:gd name="T58" fmla="*/ 83 w 126"/>
                <a:gd name="T59" fmla="*/ 78 h 110"/>
                <a:gd name="T60" fmla="*/ 85 w 126"/>
                <a:gd name="T61" fmla="*/ 83 h 110"/>
                <a:gd name="T62" fmla="*/ 54 w 126"/>
                <a:gd name="T63" fmla="*/ 81 h 110"/>
                <a:gd name="T64" fmla="*/ 45 w 126"/>
                <a:gd name="T65" fmla="*/ 65 h 110"/>
                <a:gd name="T66" fmla="*/ 38 w 126"/>
                <a:gd name="T67" fmla="*/ 65 h 110"/>
                <a:gd name="T68" fmla="*/ 39 w 126"/>
                <a:gd name="T69" fmla="*/ 61 h 110"/>
                <a:gd name="T70" fmla="*/ 44 w 126"/>
                <a:gd name="T71" fmla="*/ 61 h 110"/>
                <a:gd name="T72" fmla="*/ 45 w 126"/>
                <a:gd name="T73" fmla="*/ 58 h 110"/>
                <a:gd name="T74" fmla="*/ 39 w 126"/>
                <a:gd name="T75" fmla="*/ 57 h 110"/>
                <a:gd name="T76" fmla="*/ 39 w 126"/>
                <a:gd name="T77" fmla="*/ 53 h 110"/>
                <a:gd name="T78" fmla="*/ 45 w 126"/>
                <a:gd name="T79" fmla="*/ 53 h 110"/>
                <a:gd name="T80" fmla="*/ 67 w 126"/>
                <a:gd name="T81" fmla="*/ 35 h 110"/>
                <a:gd name="T82" fmla="*/ 86 w 126"/>
                <a:gd name="T83" fmla="*/ 38 h 110"/>
                <a:gd name="T84" fmla="*/ 83 w 126"/>
                <a:gd name="T85" fmla="*/ 43 h 110"/>
                <a:gd name="T86" fmla="*/ 54 w 126"/>
                <a:gd name="T87" fmla="*/ 54 h 110"/>
                <a:gd name="T88" fmla="*/ 81 w 126"/>
                <a:gd name="T89"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10">
                  <a:moveTo>
                    <a:pt x="120" y="99"/>
                  </a:moveTo>
                  <a:cubicBezTo>
                    <a:pt x="120" y="99"/>
                    <a:pt x="114" y="94"/>
                    <a:pt x="118" y="82"/>
                  </a:cubicBezTo>
                  <a:cubicBezTo>
                    <a:pt x="118" y="82"/>
                    <a:pt x="126" y="48"/>
                    <a:pt x="101" y="28"/>
                  </a:cubicBezTo>
                  <a:cubicBezTo>
                    <a:pt x="99" y="26"/>
                    <a:pt x="76" y="7"/>
                    <a:pt x="76" y="2"/>
                  </a:cubicBezTo>
                  <a:cubicBezTo>
                    <a:pt x="76" y="1"/>
                    <a:pt x="75" y="1"/>
                    <a:pt x="75" y="0"/>
                  </a:cubicBezTo>
                  <a:cubicBezTo>
                    <a:pt x="48" y="0"/>
                    <a:pt x="48" y="0"/>
                    <a:pt x="48" y="0"/>
                  </a:cubicBezTo>
                  <a:cubicBezTo>
                    <a:pt x="45" y="6"/>
                    <a:pt x="38" y="13"/>
                    <a:pt x="29" y="22"/>
                  </a:cubicBezTo>
                  <a:cubicBezTo>
                    <a:pt x="29" y="22"/>
                    <a:pt x="0" y="49"/>
                    <a:pt x="10" y="91"/>
                  </a:cubicBezTo>
                  <a:cubicBezTo>
                    <a:pt x="10" y="92"/>
                    <a:pt x="10" y="94"/>
                    <a:pt x="4" y="102"/>
                  </a:cubicBezTo>
                  <a:cubicBezTo>
                    <a:pt x="4" y="102"/>
                    <a:pt x="3" y="104"/>
                    <a:pt x="4" y="105"/>
                  </a:cubicBezTo>
                  <a:cubicBezTo>
                    <a:pt x="5" y="106"/>
                    <a:pt x="7" y="107"/>
                    <a:pt x="10" y="106"/>
                  </a:cubicBezTo>
                  <a:cubicBezTo>
                    <a:pt x="10" y="106"/>
                    <a:pt x="14" y="105"/>
                    <a:pt x="19" y="105"/>
                  </a:cubicBezTo>
                  <a:cubicBezTo>
                    <a:pt x="19" y="105"/>
                    <a:pt x="19" y="105"/>
                    <a:pt x="19" y="105"/>
                  </a:cubicBezTo>
                  <a:cubicBezTo>
                    <a:pt x="20" y="105"/>
                    <a:pt x="20" y="105"/>
                    <a:pt x="20" y="105"/>
                  </a:cubicBezTo>
                  <a:cubicBezTo>
                    <a:pt x="20" y="105"/>
                    <a:pt x="36" y="110"/>
                    <a:pt x="61" y="110"/>
                  </a:cubicBezTo>
                  <a:cubicBezTo>
                    <a:pt x="76" y="110"/>
                    <a:pt x="91" y="108"/>
                    <a:pt x="105" y="104"/>
                  </a:cubicBezTo>
                  <a:cubicBezTo>
                    <a:pt x="105" y="104"/>
                    <a:pt x="106" y="104"/>
                    <a:pt x="107" y="104"/>
                  </a:cubicBezTo>
                  <a:cubicBezTo>
                    <a:pt x="109" y="104"/>
                    <a:pt x="112" y="105"/>
                    <a:pt x="114" y="106"/>
                  </a:cubicBezTo>
                  <a:cubicBezTo>
                    <a:pt x="114" y="106"/>
                    <a:pt x="116" y="107"/>
                    <a:pt x="118" y="107"/>
                  </a:cubicBezTo>
                  <a:cubicBezTo>
                    <a:pt x="119" y="107"/>
                    <a:pt x="121" y="106"/>
                    <a:pt x="123" y="104"/>
                  </a:cubicBezTo>
                  <a:cubicBezTo>
                    <a:pt x="123" y="104"/>
                    <a:pt x="125" y="102"/>
                    <a:pt x="120" y="99"/>
                  </a:cubicBezTo>
                  <a:close/>
                  <a:moveTo>
                    <a:pt x="81" y="55"/>
                  </a:moveTo>
                  <a:cubicBezTo>
                    <a:pt x="81" y="58"/>
                    <a:pt x="81" y="58"/>
                    <a:pt x="81" y="58"/>
                  </a:cubicBezTo>
                  <a:cubicBezTo>
                    <a:pt x="53" y="57"/>
                    <a:pt x="53" y="57"/>
                    <a:pt x="53" y="57"/>
                  </a:cubicBezTo>
                  <a:cubicBezTo>
                    <a:pt x="53" y="57"/>
                    <a:pt x="52" y="61"/>
                    <a:pt x="53" y="62"/>
                  </a:cubicBezTo>
                  <a:cubicBezTo>
                    <a:pt x="81" y="62"/>
                    <a:pt x="81" y="62"/>
                    <a:pt x="81" y="62"/>
                  </a:cubicBezTo>
                  <a:cubicBezTo>
                    <a:pt x="81" y="66"/>
                    <a:pt x="81" y="66"/>
                    <a:pt x="81" y="66"/>
                  </a:cubicBezTo>
                  <a:cubicBezTo>
                    <a:pt x="53" y="65"/>
                    <a:pt x="53" y="65"/>
                    <a:pt x="53" y="65"/>
                  </a:cubicBezTo>
                  <a:cubicBezTo>
                    <a:pt x="53" y="65"/>
                    <a:pt x="54" y="78"/>
                    <a:pt x="67" y="80"/>
                  </a:cubicBezTo>
                  <a:cubicBezTo>
                    <a:pt x="67" y="80"/>
                    <a:pt x="76" y="82"/>
                    <a:pt x="83" y="78"/>
                  </a:cubicBezTo>
                  <a:cubicBezTo>
                    <a:pt x="85" y="83"/>
                    <a:pt x="85" y="83"/>
                    <a:pt x="85" y="83"/>
                  </a:cubicBezTo>
                  <a:cubicBezTo>
                    <a:pt x="85" y="83"/>
                    <a:pt x="71" y="91"/>
                    <a:pt x="54" y="81"/>
                  </a:cubicBezTo>
                  <a:cubicBezTo>
                    <a:pt x="54" y="81"/>
                    <a:pt x="46" y="76"/>
                    <a:pt x="45" y="65"/>
                  </a:cubicBezTo>
                  <a:cubicBezTo>
                    <a:pt x="38" y="65"/>
                    <a:pt x="38" y="65"/>
                    <a:pt x="38" y="65"/>
                  </a:cubicBezTo>
                  <a:cubicBezTo>
                    <a:pt x="39" y="61"/>
                    <a:pt x="39" y="61"/>
                    <a:pt x="39" y="61"/>
                  </a:cubicBezTo>
                  <a:cubicBezTo>
                    <a:pt x="44" y="61"/>
                    <a:pt x="44" y="61"/>
                    <a:pt x="44" y="61"/>
                  </a:cubicBezTo>
                  <a:cubicBezTo>
                    <a:pt x="44" y="61"/>
                    <a:pt x="44" y="60"/>
                    <a:pt x="45" y="58"/>
                  </a:cubicBezTo>
                  <a:cubicBezTo>
                    <a:pt x="39" y="57"/>
                    <a:pt x="39" y="57"/>
                    <a:pt x="39" y="57"/>
                  </a:cubicBezTo>
                  <a:cubicBezTo>
                    <a:pt x="39" y="53"/>
                    <a:pt x="39" y="53"/>
                    <a:pt x="39" y="53"/>
                  </a:cubicBezTo>
                  <a:cubicBezTo>
                    <a:pt x="45" y="53"/>
                    <a:pt x="45" y="53"/>
                    <a:pt x="45" y="53"/>
                  </a:cubicBezTo>
                  <a:cubicBezTo>
                    <a:pt x="45" y="53"/>
                    <a:pt x="48" y="37"/>
                    <a:pt x="67" y="35"/>
                  </a:cubicBezTo>
                  <a:cubicBezTo>
                    <a:pt x="67" y="35"/>
                    <a:pt x="81" y="33"/>
                    <a:pt x="86" y="38"/>
                  </a:cubicBezTo>
                  <a:cubicBezTo>
                    <a:pt x="83" y="43"/>
                    <a:pt x="83" y="43"/>
                    <a:pt x="83" y="43"/>
                  </a:cubicBezTo>
                  <a:cubicBezTo>
                    <a:pt x="83" y="43"/>
                    <a:pt x="61" y="33"/>
                    <a:pt x="54" y="54"/>
                  </a:cubicBezTo>
                  <a:lnTo>
                    <a:pt x="81"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83" name="TextBox 162"/>
          <p:cNvSpPr txBox="1"/>
          <p:nvPr/>
        </p:nvSpPr>
        <p:spPr>
          <a:xfrm>
            <a:off x="1031764" y="1841900"/>
            <a:ext cx="1147253" cy="854080"/>
          </a:xfrm>
          <a:prstGeom prst="rect">
            <a:avLst/>
          </a:prstGeom>
          <a:noFill/>
        </p:spPr>
        <p:txBody>
          <a:bodyPr wrap="square" rtlCol="0">
            <a:spAutoFit/>
          </a:bodyPr>
          <a:lstStyle/>
          <a:p>
            <a:pPr>
              <a:lnSpc>
                <a:spcPct val="150000"/>
              </a:lnSpc>
              <a:defRPr/>
            </a:pPr>
            <a:r>
              <a:rPr lang="zh-CN" altLang="en-US" sz="825" kern="0" dirty="0">
                <a:solidFill>
                  <a:schemeClr val="bg1"/>
                </a:solidFill>
                <a:latin typeface="Arial" pitchFamily="34" charset="0"/>
                <a:ea typeface="微软雅黑" pitchFamily="34" charset="-122"/>
              </a:rPr>
              <a:t>点击此处添加段落文本点击此处添加段落文本点击此处添加段落文本</a:t>
            </a:r>
            <a:endParaRPr lang="en-US" altLang="zh-CN" sz="825" kern="0" dirty="0">
              <a:solidFill>
                <a:schemeClr val="bg1"/>
              </a:solidFill>
              <a:latin typeface="Arial" pitchFamily="34" charset="0"/>
              <a:ea typeface="微软雅黑" pitchFamily="34" charset="-122"/>
            </a:endParaRPr>
          </a:p>
        </p:txBody>
      </p:sp>
      <p:sp>
        <p:nvSpPr>
          <p:cNvPr id="84" name="TextBox 163"/>
          <p:cNvSpPr txBox="1"/>
          <p:nvPr/>
        </p:nvSpPr>
        <p:spPr>
          <a:xfrm>
            <a:off x="2850969" y="1836376"/>
            <a:ext cx="1147253" cy="854080"/>
          </a:xfrm>
          <a:prstGeom prst="rect">
            <a:avLst/>
          </a:prstGeom>
          <a:noFill/>
        </p:spPr>
        <p:txBody>
          <a:bodyPr wrap="square" rtlCol="0">
            <a:spAutoFit/>
          </a:bodyPr>
          <a:lstStyle/>
          <a:p>
            <a:pPr>
              <a:lnSpc>
                <a:spcPct val="150000"/>
              </a:lnSpc>
              <a:defRPr/>
            </a:pPr>
            <a:r>
              <a:rPr lang="zh-CN" altLang="en-US" sz="825" kern="0" dirty="0">
                <a:solidFill>
                  <a:schemeClr val="bg1"/>
                </a:solidFill>
                <a:latin typeface="Arial" pitchFamily="34" charset="0"/>
                <a:ea typeface="微软雅黑" pitchFamily="34" charset="-122"/>
              </a:rPr>
              <a:t>点击此处添加段落文本点击此处添加段落文本点击此处添加段落文本</a:t>
            </a:r>
            <a:endParaRPr lang="en-US" altLang="zh-CN" sz="825" kern="0" dirty="0">
              <a:solidFill>
                <a:schemeClr val="bg1"/>
              </a:solidFill>
              <a:latin typeface="Arial" pitchFamily="34" charset="0"/>
              <a:ea typeface="微软雅黑" pitchFamily="34" charset="-122"/>
            </a:endParaRPr>
          </a:p>
        </p:txBody>
      </p:sp>
      <p:sp>
        <p:nvSpPr>
          <p:cNvPr id="85" name="TextBox 164"/>
          <p:cNvSpPr txBox="1"/>
          <p:nvPr/>
        </p:nvSpPr>
        <p:spPr>
          <a:xfrm>
            <a:off x="4720044" y="1836376"/>
            <a:ext cx="1147253" cy="854080"/>
          </a:xfrm>
          <a:prstGeom prst="rect">
            <a:avLst/>
          </a:prstGeom>
          <a:noFill/>
        </p:spPr>
        <p:txBody>
          <a:bodyPr wrap="square" rtlCol="0">
            <a:spAutoFit/>
          </a:bodyPr>
          <a:lstStyle/>
          <a:p>
            <a:pPr>
              <a:lnSpc>
                <a:spcPct val="150000"/>
              </a:lnSpc>
              <a:defRPr/>
            </a:pPr>
            <a:r>
              <a:rPr lang="zh-CN" altLang="en-US" sz="825" kern="0" dirty="0">
                <a:solidFill>
                  <a:schemeClr val="bg1"/>
                </a:solidFill>
                <a:latin typeface="Arial" pitchFamily="34" charset="0"/>
                <a:ea typeface="微软雅黑" pitchFamily="34" charset="-122"/>
              </a:rPr>
              <a:t>点击此处添加段落文本点击此处添加段落文本点击此处添加段落文本</a:t>
            </a:r>
            <a:endParaRPr lang="en-US" altLang="zh-CN" sz="825" kern="0" dirty="0">
              <a:solidFill>
                <a:schemeClr val="bg1"/>
              </a:solidFill>
              <a:latin typeface="Arial" pitchFamily="34" charset="0"/>
              <a:ea typeface="微软雅黑" pitchFamily="34" charset="-122"/>
            </a:endParaRPr>
          </a:p>
        </p:txBody>
      </p:sp>
      <p:sp>
        <p:nvSpPr>
          <p:cNvPr id="86" name="TextBox 165"/>
          <p:cNvSpPr txBox="1"/>
          <p:nvPr/>
        </p:nvSpPr>
        <p:spPr>
          <a:xfrm>
            <a:off x="6577057" y="1836376"/>
            <a:ext cx="1147253" cy="854080"/>
          </a:xfrm>
          <a:prstGeom prst="rect">
            <a:avLst/>
          </a:prstGeom>
          <a:noFill/>
        </p:spPr>
        <p:txBody>
          <a:bodyPr wrap="square" rtlCol="0">
            <a:spAutoFit/>
          </a:bodyPr>
          <a:lstStyle/>
          <a:p>
            <a:pPr>
              <a:lnSpc>
                <a:spcPct val="150000"/>
              </a:lnSpc>
              <a:defRPr/>
            </a:pPr>
            <a:r>
              <a:rPr lang="zh-CN" altLang="en-US" sz="825" kern="0" dirty="0">
                <a:solidFill>
                  <a:schemeClr val="bg1"/>
                </a:solidFill>
                <a:latin typeface="Arial" pitchFamily="34" charset="0"/>
                <a:ea typeface="微软雅黑" pitchFamily="34" charset="-122"/>
              </a:rPr>
              <a:t>点击此处添加段落文本点击此处添加段落文本点击此处添加段落文本</a:t>
            </a:r>
            <a:endParaRPr lang="en-US" altLang="zh-CN" sz="825" kern="0" dirty="0">
              <a:solidFill>
                <a:schemeClr val="bg1"/>
              </a:solidFill>
              <a:latin typeface="Arial" pitchFamily="34" charset="0"/>
              <a:ea typeface="微软雅黑" pitchFamily="34" charset="-122"/>
            </a:endParaRPr>
          </a:p>
        </p:txBody>
      </p:sp>
    </p:spTree>
    <p:extLst>
      <p:ext uri="{BB962C8B-B14F-4D97-AF65-F5344CB8AC3E}">
        <p14:creationId xmlns:p14="http://schemas.microsoft.com/office/powerpoint/2010/main" val="2376937984"/>
      </p:ext>
    </p:extLst>
  </p:cSld>
  <p:clrMapOvr>
    <a:masterClrMapping/>
  </p:clrMapOvr>
  <p:transition spd="slow" advTm="0">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40000">
                                          <p:cBhvr additive="base">
                                            <p:cTn id="11" dur="20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12" dur="2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14:presetBounceEnd="40000">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14:bounceEnd="40000">
                                          <p:cBhvr additive="base">
                                            <p:cTn id="15" dur="20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16" dur="20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14:presetBounceEnd="40000">
                                      <p:stCondLst>
                                        <p:cond delay="500"/>
                                      </p:stCondLst>
                                      <p:childTnLst>
                                        <p:set>
                                          <p:cBhvr>
                                            <p:cTn id="18" dur="1" fill="hold">
                                              <p:stCondLst>
                                                <p:cond delay="0"/>
                                              </p:stCondLst>
                                            </p:cTn>
                                            <p:tgtEl>
                                              <p:spTgt spid="29"/>
                                            </p:tgtEl>
                                            <p:attrNameLst>
                                              <p:attrName>style.visibility</p:attrName>
                                            </p:attrNameLst>
                                          </p:cBhvr>
                                          <p:to>
                                            <p:strVal val="visible"/>
                                          </p:to>
                                        </p:set>
                                        <p:anim calcmode="lin" valueType="num" p14:bounceEnd="40000">
                                          <p:cBhvr additive="base">
                                            <p:cTn id="19" dur="20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20" dur="20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8" accel="40000" fill="hold" nodeType="withEffect" p14:presetBounceEnd="40000">
                                      <p:stCondLst>
                                        <p:cond delay="750"/>
                                      </p:stCondLst>
                                      <p:childTnLst>
                                        <p:set>
                                          <p:cBhvr>
                                            <p:cTn id="22" dur="1" fill="hold">
                                              <p:stCondLst>
                                                <p:cond delay="0"/>
                                              </p:stCondLst>
                                            </p:cTn>
                                            <p:tgtEl>
                                              <p:spTgt spid="42"/>
                                            </p:tgtEl>
                                            <p:attrNameLst>
                                              <p:attrName>style.visibility</p:attrName>
                                            </p:attrNameLst>
                                          </p:cBhvr>
                                          <p:to>
                                            <p:strVal val="visible"/>
                                          </p:to>
                                        </p:set>
                                        <p:anim calcmode="lin" valueType="num" p14:bounceEnd="40000">
                                          <p:cBhvr additive="base">
                                            <p:cTn id="23" dur="2000" fill="hold"/>
                                            <p:tgtEl>
                                              <p:spTgt spid="42"/>
                                            </p:tgtEl>
                                            <p:attrNameLst>
                                              <p:attrName>ppt_x</p:attrName>
                                            </p:attrNameLst>
                                          </p:cBhvr>
                                          <p:tavLst>
                                            <p:tav tm="0">
                                              <p:val>
                                                <p:strVal val="0-#ppt_w/2"/>
                                              </p:val>
                                            </p:tav>
                                            <p:tav tm="100000">
                                              <p:val>
                                                <p:strVal val="#ppt_x"/>
                                              </p:val>
                                            </p:tav>
                                          </p:tavLst>
                                        </p:anim>
                                        <p:anim calcmode="lin" valueType="num" p14:bounceEnd="40000">
                                          <p:cBhvr additive="base">
                                            <p:cTn id="24" dur="2000" fill="hold"/>
                                            <p:tgtEl>
                                              <p:spTgt spid="42"/>
                                            </p:tgtEl>
                                            <p:attrNameLst>
                                              <p:attrName>ppt_y</p:attrName>
                                            </p:attrNameLst>
                                          </p:cBhvr>
                                          <p:tavLst>
                                            <p:tav tm="0">
                                              <p:val>
                                                <p:strVal val="#ppt_y"/>
                                              </p:val>
                                            </p:tav>
                                            <p:tav tm="100000">
                                              <p:val>
                                                <p:strVal val="#ppt_y"/>
                                              </p:val>
                                            </p:tav>
                                          </p:tavLst>
                                        </p:anim>
                                      </p:childTnLst>
                                    </p:cTn>
                                  </p:par>
                                </p:childTnLst>
                              </p:cTn>
                            </p:par>
                            <p:par>
                              <p:cTn id="25" fill="hold">
                                <p:stCondLst>
                                  <p:cond delay="3650"/>
                                </p:stCondLst>
                                <p:childTnLst>
                                  <p:par>
                                    <p:cTn id="26" presetID="21" presetClass="entr" presetSubtype="1"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heel(1)">
                                          <p:cBhvr>
                                            <p:cTn id="28" dur="2000"/>
                                            <p:tgtEl>
                                              <p:spTgt spid="47"/>
                                            </p:tgtEl>
                                          </p:cBhvr>
                                        </p:animEffect>
                                      </p:childTnLst>
                                    </p:cTn>
                                  </p:par>
                                  <p:par>
                                    <p:cTn id="29" presetID="21"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heel(1)">
                                          <p:cBhvr>
                                            <p:cTn id="31" dur="2000"/>
                                            <p:tgtEl>
                                              <p:spTgt spid="34"/>
                                            </p:tgtEl>
                                          </p:cBhvr>
                                        </p:animEffect>
                                      </p:childTnLst>
                                    </p:cTn>
                                  </p:par>
                                  <p:par>
                                    <p:cTn id="32" presetID="21"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heel(1)">
                                          <p:cBhvr>
                                            <p:cTn id="34" dur="2000"/>
                                            <p:tgtEl>
                                              <p:spTgt spid="21"/>
                                            </p:tgtEl>
                                          </p:cBhvr>
                                        </p:animEffect>
                                      </p:childTnLst>
                                    </p:cTn>
                                  </p:par>
                                  <p:par>
                                    <p:cTn id="35" presetID="21" presetClass="entr" presetSubtype="1"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heel(1)">
                                          <p:cBhvr>
                                            <p:cTn id="37" dur="2000"/>
                                            <p:tgtEl>
                                              <p:spTgt spid="8"/>
                                            </p:tgtEl>
                                          </p:cBhvr>
                                        </p:animEffect>
                                      </p:childTnLst>
                                    </p:cTn>
                                  </p:par>
                                </p:childTnLst>
                              </p:cTn>
                            </p:par>
                            <p:par>
                              <p:cTn id="38" fill="hold">
                                <p:stCondLst>
                                  <p:cond delay="5650"/>
                                </p:stCondLst>
                                <p:childTnLst>
                                  <p:par>
                                    <p:cTn id="39" presetID="22" presetClass="entr" presetSubtype="2"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500"/>
                                            <p:tgtEl>
                                              <p:spTgt spid="40"/>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right)">
                                          <p:cBhvr>
                                            <p:cTn id="44" dur="500"/>
                                            <p:tgtEl>
                                              <p:spTgt spid="27"/>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500"/>
                                            <p:tgtEl>
                                              <p:spTgt spid="14"/>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right)">
                                          <p:cBhvr>
                                            <p:cTn id="50" dur="500"/>
                                            <p:tgtEl>
                                              <p:spTgt spid="56"/>
                                            </p:tgtEl>
                                          </p:cBhvr>
                                        </p:animEffect>
                                      </p:childTnLst>
                                    </p:cTn>
                                  </p:par>
                                </p:childTnLst>
                              </p:cTn>
                            </p:par>
                            <p:par>
                              <p:cTn id="51" fill="hold">
                                <p:stCondLst>
                                  <p:cond delay="6150"/>
                                </p:stCondLst>
                                <p:childTnLst>
                                  <p:par>
                                    <p:cTn id="52" presetID="42" presetClass="entr" presetSubtype="0"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anim calcmode="lin" valueType="num">
                                          <p:cBhvr>
                                            <p:cTn id="55" dur="500" fill="hold"/>
                                            <p:tgtEl>
                                              <p:spTgt spid="53"/>
                                            </p:tgtEl>
                                            <p:attrNameLst>
                                              <p:attrName>ppt_x</p:attrName>
                                            </p:attrNameLst>
                                          </p:cBhvr>
                                          <p:tavLst>
                                            <p:tav tm="0">
                                              <p:val>
                                                <p:strVal val="#ppt_x"/>
                                              </p:val>
                                            </p:tav>
                                            <p:tav tm="100000">
                                              <p:val>
                                                <p:strVal val="#ppt_x"/>
                                              </p:val>
                                            </p:tav>
                                          </p:tavLst>
                                        </p:anim>
                                        <p:anim calcmode="lin" valueType="num">
                                          <p:cBhvr>
                                            <p:cTn id="56" dur="500" fill="hold"/>
                                            <p:tgtEl>
                                              <p:spTgt spid="53"/>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500"/>
                                            <p:tgtEl>
                                              <p:spTgt spid="61"/>
                                            </p:tgtEl>
                                          </p:cBhvr>
                                        </p:animEffect>
                                        <p:anim calcmode="lin" valueType="num">
                                          <p:cBhvr>
                                            <p:cTn id="65" dur="500" fill="hold"/>
                                            <p:tgtEl>
                                              <p:spTgt spid="61"/>
                                            </p:tgtEl>
                                            <p:attrNameLst>
                                              <p:attrName>ppt_x</p:attrName>
                                            </p:attrNameLst>
                                          </p:cBhvr>
                                          <p:tavLst>
                                            <p:tav tm="0">
                                              <p:val>
                                                <p:strVal val="#ppt_x"/>
                                              </p:val>
                                            </p:tav>
                                            <p:tav tm="100000">
                                              <p:val>
                                                <p:strVal val="#ppt_x"/>
                                              </p:val>
                                            </p:tav>
                                          </p:tavLst>
                                        </p:anim>
                                        <p:anim calcmode="lin" valueType="num">
                                          <p:cBhvr>
                                            <p:cTn id="66" dur="500" fill="hold"/>
                                            <p:tgtEl>
                                              <p:spTgt spid="6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anim calcmode="lin" valueType="num">
                                          <p:cBhvr>
                                            <p:cTn id="70" dur="500" fill="hold"/>
                                            <p:tgtEl>
                                              <p:spTgt spid="67"/>
                                            </p:tgtEl>
                                            <p:attrNameLst>
                                              <p:attrName>ppt_x</p:attrName>
                                            </p:attrNameLst>
                                          </p:cBhvr>
                                          <p:tavLst>
                                            <p:tav tm="0">
                                              <p:val>
                                                <p:strVal val="#ppt_x"/>
                                              </p:val>
                                            </p:tav>
                                            <p:tav tm="100000">
                                              <p:val>
                                                <p:strVal val="#ppt_x"/>
                                              </p:val>
                                            </p:tav>
                                          </p:tavLst>
                                        </p:anim>
                                        <p:anim calcmode="lin" valueType="num">
                                          <p:cBhvr>
                                            <p:cTn id="71" dur="500" fill="hold"/>
                                            <p:tgtEl>
                                              <p:spTgt spid="67"/>
                                            </p:tgtEl>
                                            <p:attrNameLst>
                                              <p:attrName>ppt_y</p:attrName>
                                            </p:attrNameLst>
                                          </p:cBhvr>
                                          <p:tavLst>
                                            <p:tav tm="0">
                                              <p:val>
                                                <p:strVal val="#ppt_y+.1"/>
                                              </p:val>
                                            </p:tav>
                                            <p:tav tm="100000">
                                              <p:val>
                                                <p:strVal val="#ppt_y"/>
                                              </p:val>
                                            </p:tav>
                                          </p:tavLst>
                                        </p:anim>
                                      </p:childTnLst>
                                    </p:cTn>
                                  </p:par>
                                </p:childTnLst>
                              </p:cTn>
                            </p:par>
                            <p:par>
                              <p:cTn id="72" fill="hold">
                                <p:stCondLst>
                                  <p:cond delay="6650"/>
                                </p:stCondLst>
                                <p:childTnLst>
                                  <p:par>
                                    <p:cTn id="73" presetID="14" presetClass="entr" presetSubtype="1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randombar(horizontal)">
                                          <p:cBhvr>
                                            <p:cTn id="75" dur="500"/>
                                            <p:tgtEl>
                                              <p:spTgt spid="15"/>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randombar(horizontal)">
                                          <p:cBhvr>
                                            <p:cTn id="78" dur="500"/>
                                            <p:tgtEl>
                                              <p:spTgt spid="28"/>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randombar(horizontal)">
                                          <p:cBhvr>
                                            <p:cTn id="81" dur="500"/>
                                            <p:tgtEl>
                                              <p:spTgt spid="41"/>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randombar(horizontal)">
                                          <p:cBhvr>
                                            <p:cTn id="84" dur="500"/>
                                            <p:tgtEl>
                                              <p:spTgt spid="57"/>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randombar(horizontal)">
                                          <p:cBhvr>
                                            <p:cTn id="87" dur="500"/>
                                            <p:tgtEl>
                                              <p:spTgt spid="83"/>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randombar(horizontal)">
                                          <p:cBhvr>
                                            <p:cTn id="90" dur="500"/>
                                            <p:tgtEl>
                                              <p:spTgt spid="84"/>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5"/>
                                            </p:tgtEl>
                                            <p:attrNameLst>
                                              <p:attrName>style.visibility</p:attrName>
                                            </p:attrNameLst>
                                          </p:cBhvr>
                                          <p:to>
                                            <p:strVal val="visible"/>
                                          </p:to>
                                        </p:set>
                                        <p:animEffect transition="in" filter="randombar(horizontal)">
                                          <p:cBhvr>
                                            <p:cTn id="93" dur="500"/>
                                            <p:tgtEl>
                                              <p:spTgt spid="85"/>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randombar(horizontal)">
                                          <p:cBhvr>
                                            <p:cTn id="9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5" grpId="0"/>
          <p:bldP spid="27" grpId="0"/>
          <p:bldP spid="28" grpId="0"/>
          <p:bldP spid="40" grpId="0"/>
          <p:bldP spid="41" grpId="0"/>
          <p:bldP spid="56" grpId="0"/>
          <p:bldP spid="57" grpId="0"/>
          <p:bldP spid="83" grpId="0"/>
          <p:bldP spid="84" grpId="0"/>
          <p:bldP spid="85" grpId="0"/>
          <p:bldP spid="8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0-#ppt_w/2"/>
                                              </p:val>
                                            </p:tav>
                                            <p:tav tm="100000">
                                              <p:val>
                                                <p:strVal val="#ppt_x"/>
                                              </p:val>
                                            </p:tav>
                                          </p:tavLst>
                                        </p:anim>
                                        <p:anim calcmode="lin" valueType="num">
                                          <p:cBhvr additive="base">
                                            <p:cTn id="12" dur="2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000" fill="hold"/>
                                            <p:tgtEl>
                                              <p:spTgt spid="16"/>
                                            </p:tgtEl>
                                            <p:attrNameLst>
                                              <p:attrName>ppt_x</p:attrName>
                                            </p:attrNameLst>
                                          </p:cBhvr>
                                          <p:tavLst>
                                            <p:tav tm="0">
                                              <p:val>
                                                <p:strVal val="0-#ppt_w/2"/>
                                              </p:val>
                                            </p:tav>
                                            <p:tav tm="100000">
                                              <p:val>
                                                <p:strVal val="#ppt_x"/>
                                              </p:val>
                                            </p:tav>
                                          </p:tavLst>
                                        </p:anim>
                                        <p:anim calcmode="lin" valueType="num">
                                          <p:cBhvr additive="base">
                                            <p:cTn id="16" dur="20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stCondLst>
                                        <p:cond delay="50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2000" fill="hold"/>
                                            <p:tgtEl>
                                              <p:spTgt spid="29"/>
                                            </p:tgtEl>
                                            <p:attrNameLst>
                                              <p:attrName>ppt_x</p:attrName>
                                            </p:attrNameLst>
                                          </p:cBhvr>
                                          <p:tavLst>
                                            <p:tav tm="0">
                                              <p:val>
                                                <p:strVal val="0-#ppt_w/2"/>
                                              </p:val>
                                            </p:tav>
                                            <p:tav tm="100000">
                                              <p:val>
                                                <p:strVal val="#ppt_x"/>
                                              </p:val>
                                            </p:tav>
                                          </p:tavLst>
                                        </p:anim>
                                        <p:anim calcmode="lin" valueType="num">
                                          <p:cBhvr additive="base">
                                            <p:cTn id="20" dur="20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8" accel="40000" fill="hold" nodeType="withEffect">
                                      <p:stCondLst>
                                        <p:cond delay="75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2000" fill="hold"/>
                                            <p:tgtEl>
                                              <p:spTgt spid="42"/>
                                            </p:tgtEl>
                                            <p:attrNameLst>
                                              <p:attrName>ppt_x</p:attrName>
                                            </p:attrNameLst>
                                          </p:cBhvr>
                                          <p:tavLst>
                                            <p:tav tm="0">
                                              <p:val>
                                                <p:strVal val="0-#ppt_w/2"/>
                                              </p:val>
                                            </p:tav>
                                            <p:tav tm="100000">
                                              <p:val>
                                                <p:strVal val="#ppt_x"/>
                                              </p:val>
                                            </p:tav>
                                          </p:tavLst>
                                        </p:anim>
                                        <p:anim calcmode="lin" valueType="num">
                                          <p:cBhvr additive="base">
                                            <p:cTn id="24" dur="2000" fill="hold"/>
                                            <p:tgtEl>
                                              <p:spTgt spid="42"/>
                                            </p:tgtEl>
                                            <p:attrNameLst>
                                              <p:attrName>ppt_y</p:attrName>
                                            </p:attrNameLst>
                                          </p:cBhvr>
                                          <p:tavLst>
                                            <p:tav tm="0">
                                              <p:val>
                                                <p:strVal val="#ppt_y"/>
                                              </p:val>
                                            </p:tav>
                                            <p:tav tm="100000">
                                              <p:val>
                                                <p:strVal val="#ppt_y"/>
                                              </p:val>
                                            </p:tav>
                                          </p:tavLst>
                                        </p:anim>
                                      </p:childTnLst>
                                    </p:cTn>
                                  </p:par>
                                </p:childTnLst>
                              </p:cTn>
                            </p:par>
                            <p:par>
                              <p:cTn id="25" fill="hold">
                                <p:stCondLst>
                                  <p:cond delay="3650"/>
                                </p:stCondLst>
                                <p:childTnLst>
                                  <p:par>
                                    <p:cTn id="26" presetID="21" presetClass="entr" presetSubtype="1"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heel(1)">
                                          <p:cBhvr>
                                            <p:cTn id="28" dur="2000"/>
                                            <p:tgtEl>
                                              <p:spTgt spid="47"/>
                                            </p:tgtEl>
                                          </p:cBhvr>
                                        </p:animEffect>
                                      </p:childTnLst>
                                    </p:cTn>
                                  </p:par>
                                  <p:par>
                                    <p:cTn id="29" presetID="21"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heel(1)">
                                          <p:cBhvr>
                                            <p:cTn id="31" dur="2000"/>
                                            <p:tgtEl>
                                              <p:spTgt spid="34"/>
                                            </p:tgtEl>
                                          </p:cBhvr>
                                        </p:animEffect>
                                      </p:childTnLst>
                                    </p:cTn>
                                  </p:par>
                                  <p:par>
                                    <p:cTn id="32" presetID="21"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heel(1)">
                                          <p:cBhvr>
                                            <p:cTn id="34" dur="2000"/>
                                            <p:tgtEl>
                                              <p:spTgt spid="21"/>
                                            </p:tgtEl>
                                          </p:cBhvr>
                                        </p:animEffect>
                                      </p:childTnLst>
                                    </p:cTn>
                                  </p:par>
                                  <p:par>
                                    <p:cTn id="35" presetID="21" presetClass="entr" presetSubtype="1"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heel(1)">
                                          <p:cBhvr>
                                            <p:cTn id="37" dur="2000"/>
                                            <p:tgtEl>
                                              <p:spTgt spid="8"/>
                                            </p:tgtEl>
                                          </p:cBhvr>
                                        </p:animEffect>
                                      </p:childTnLst>
                                    </p:cTn>
                                  </p:par>
                                </p:childTnLst>
                              </p:cTn>
                            </p:par>
                            <p:par>
                              <p:cTn id="38" fill="hold">
                                <p:stCondLst>
                                  <p:cond delay="5650"/>
                                </p:stCondLst>
                                <p:childTnLst>
                                  <p:par>
                                    <p:cTn id="39" presetID="22" presetClass="entr" presetSubtype="2"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right)">
                                          <p:cBhvr>
                                            <p:cTn id="41" dur="500"/>
                                            <p:tgtEl>
                                              <p:spTgt spid="40"/>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right)">
                                          <p:cBhvr>
                                            <p:cTn id="44" dur="500"/>
                                            <p:tgtEl>
                                              <p:spTgt spid="27"/>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500"/>
                                            <p:tgtEl>
                                              <p:spTgt spid="14"/>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right)">
                                          <p:cBhvr>
                                            <p:cTn id="50" dur="500"/>
                                            <p:tgtEl>
                                              <p:spTgt spid="56"/>
                                            </p:tgtEl>
                                          </p:cBhvr>
                                        </p:animEffect>
                                      </p:childTnLst>
                                    </p:cTn>
                                  </p:par>
                                </p:childTnLst>
                              </p:cTn>
                            </p:par>
                            <p:par>
                              <p:cTn id="51" fill="hold">
                                <p:stCondLst>
                                  <p:cond delay="6150"/>
                                </p:stCondLst>
                                <p:childTnLst>
                                  <p:par>
                                    <p:cTn id="52" presetID="42" presetClass="entr" presetSubtype="0"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anim calcmode="lin" valueType="num">
                                          <p:cBhvr>
                                            <p:cTn id="55" dur="500" fill="hold"/>
                                            <p:tgtEl>
                                              <p:spTgt spid="53"/>
                                            </p:tgtEl>
                                            <p:attrNameLst>
                                              <p:attrName>ppt_x</p:attrName>
                                            </p:attrNameLst>
                                          </p:cBhvr>
                                          <p:tavLst>
                                            <p:tav tm="0">
                                              <p:val>
                                                <p:strVal val="#ppt_x"/>
                                              </p:val>
                                            </p:tav>
                                            <p:tav tm="100000">
                                              <p:val>
                                                <p:strVal val="#ppt_x"/>
                                              </p:val>
                                            </p:tav>
                                          </p:tavLst>
                                        </p:anim>
                                        <p:anim calcmode="lin" valueType="num">
                                          <p:cBhvr>
                                            <p:cTn id="56" dur="500" fill="hold"/>
                                            <p:tgtEl>
                                              <p:spTgt spid="53"/>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500"/>
                                            <p:tgtEl>
                                              <p:spTgt spid="61"/>
                                            </p:tgtEl>
                                          </p:cBhvr>
                                        </p:animEffect>
                                        <p:anim calcmode="lin" valueType="num">
                                          <p:cBhvr>
                                            <p:cTn id="65" dur="500" fill="hold"/>
                                            <p:tgtEl>
                                              <p:spTgt spid="61"/>
                                            </p:tgtEl>
                                            <p:attrNameLst>
                                              <p:attrName>ppt_x</p:attrName>
                                            </p:attrNameLst>
                                          </p:cBhvr>
                                          <p:tavLst>
                                            <p:tav tm="0">
                                              <p:val>
                                                <p:strVal val="#ppt_x"/>
                                              </p:val>
                                            </p:tav>
                                            <p:tav tm="100000">
                                              <p:val>
                                                <p:strVal val="#ppt_x"/>
                                              </p:val>
                                            </p:tav>
                                          </p:tavLst>
                                        </p:anim>
                                        <p:anim calcmode="lin" valueType="num">
                                          <p:cBhvr>
                                            <p:cTn id="66" dur="500" fill="hold"/>
                                            <p:tgtEl>
                                              <p:spTgt spid="6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anim calcmode="lin" valueType="num">
                                          <p:cBhvr>
                                            <p:cTn id="70" dur="500" fill="hold"/>
                                            <p:tgtEl>
                                              <p:spTgt spid="67"/>
                                            </p:tgtEl>
                                            <p:attrNameLst>
                                              <p:attrName>ppt_x</p:attrName>
                                            </p:attrNameLst>
                                          </p:cBhvr>
                                          <p:tavLst>
                                            <p:tav tm="0">
                                              <p:val>
                                                <p:strVal val="#ppt_x"/>
                                              </p:val>
                                            </p:tav>
                                            <p:tav tm="100000">
                                              <p:val>
                                                <p:strVal val="#ppt_x"/>
                                              </p:val>
                                            </p:tav>
                                          </p:tavLst>
                                        </p:anim>
                                        <p:anim calcmode="lin" valueType="num">
                                          <p:cBhvr>
                                            <p:cTn id="71" dur="500" fill="hold"/>
                                            <p:tgtEl>
                                              <p:spTgt spid="67"/>
                                            </p:tgtEl>
                                            <p:attrNameLst>
                                              <p:attrName>ppt_y</p:attrName>
                                            </p:attrNameLst>
                                          </p:cBhvr>
                                          <p:tavLst>
                                            <p:tav tm="0">
                                              <p:val>
                                                <p:strVal val="#ppt_y+.1"/>
                                              </p:val>
                                            </p:tav>
                                            <p:tav tm="100000">
                                              <p:val>
                                                <p:strVal val="#ppt_y"/>
                                              </p:val>
                                            </p:tav>
                                          </p:tavLst>
                                        </p:anim>
                                      </p:childTnLst>
                                    </p:cTn>
                                  </p:par>
                                </p:childTnLst>
                              </p:cTn>
                            </p:par>
                            <p:par>
                              <p:cTn id="72" fill="hold">
                                <p:stCondLst>
                                  <p:cond delay="6650"/>
                                </p:stCondLst>
                                <p:childTnLst>
                                  <p:par>
                                    <p:cTn id="73" presetID="14" presetClass="entr" presetSubtype="1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randombar(horizontal)">
                                          <p:cBhvr>
                                            <p:cTn id="75" dur="500"/>
                                            <p:tgtEl>
                                              <p:spTgt spid="15"/>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randombar(horizontal)">
                                          <p:cBhvr>
                                            <p:cTn id="78" dur="500"/>
                                            <p:tgtEl>
                                              <p:spTgt spid="28"/>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randombar(horizontal)">
                                          <p:cBhvr>
                                            <p:cTn id="81" dur="500"/>
                                            <p:tgtEl>
                                              <p:spTgt spid="41"/>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randombar(horizontal)">
                                          <p:cBhvr>
                                            <p:cTn id="84" dur="500"/>
                                            <p:tgtEl>
                                              <p:spTgt spid="57"/>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randombar(horizontal)">
                                          <p:cBhvr>
                                            <p:cTn id="87" dur="500"/>
                                            <p:tgtEl>
                                              <p:spTgt spid="83"/>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randombar(horizontal)">
                                          <p:cBhvr>
                                            <p:cTn id="90" dur="500"/>
                                            <p:tgtEl>
                                              <p:spTgt spid="84"/>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5"/>
                                            </p:tgtEl>
                                            <p:attrNameLst>
                                              <p:attrName>style.visibility</p:attrName>
                                            </p:attrNameLst>
                                          </p:cBhvr>
                                          <p:to>
                                            <p:strVal val="visible"/>
                                          </p:to>
                                        </p:set>
                                        <p:animEffect transition="in" filter="randombar(horizontal)">
                                          <p:cBhvr>
                                            <p:cTn id="93" dur="500"/>
                                            <p:tgtEl>
                                              <p:spTgt spid="85"/>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randombar(horizontal)">
                                          <p:cBhvr>
                                            <p:cTn id="9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5" grpId="0"/>
          <p:bldP spid="27" grpId="0"/>
          <p:bldP spid="28" grpId="0"/>
          <p:bldP spid="40" grpId="0"/>
          <p:bldP spid="41" grpId="0"/>
          <p:bldP spid="56" grpId="0"/>
          <p:bldP spid="57" grpId="0"/>
          <p:bldP spid="83" grpId="0"/>
          <p:bldP spid="84" grpId="0"/>
          <p:bldP spid="85" grpId="0"/>
          <p:bldP spid="86"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90796" y="1515361"/>
            <a:ext cx="4319423" cy="852875"/>
            <a:chOff x="3129129" y="1121776"/>
            <a:chExt cx="5933741" cy="1171624"/>
          </a:xfrm>
        </p:grpSpPr>
        <p:sp>
          <p:nvSpPr>
            <p:cNvPr id="3"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sp>
          <p:nvSpPr>
            <p:cNvPr id="4" name="圆角矩形 3"/>
            <p:cNvSpPr/>
            <p:nvPr/>
          </p:nvSpPr>
          <p:spPr>
            <a:xfrm>
              <a:off x="3289330" y="1253414"/>
              <a:ext cx="5613340" cy="908350"/>
            </a:xfrm>
            <a:prstGeom prst="roundRect">
              <a:avLst>
                <a:gd name="adj" fmla="val 50000"/>
              </a:avLst>
            </a:prstGeom>
            <a:gradFill>
              <a:gsLst>
                <a:gs pos="0">
                  <a:srgbClr val="663A77"/>
                </a:gs>
                <a:gs pos="100000">
                  <a:srgbClr val="A26CB8"/>
                </a:gs>
              </a:gsLst>
              <a:lin ang="0" scaled="0"/>
            </a:grad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grpSp>
      <p:grpSp>
        <p:nvGrpSpPr>
          <p:cNvPr id="5" name="组合 4"/>
          <p:cNvGrpSpPr/>
          <p:nvPr/>
        </p:nvGrpSpPr>
        <p:grpSpPr>
          <a:xfrm>
            <a:off x="2241304" y="1430891"/>
            <a:ext cx="1169945" cy="1379589"/>
            <a:chOff x="3150395" y="933507"/>
            <a:chExt cx="1559927" cy="1839452"/>
          </a:xfrm>
        </p:grpSpPr>
        <p:grpSp>
          <p:nvGrpSpPr>
            <p:cNvPr id="6" name="组合 5"/>
            <p:cNvGrpSpPr/>
            <p:nvPr/>
          </p:nvGrpSpPr>
          <p:grpSpPr>
            <a:xfrm>
              <a:off x="3150395" y="933507"/>
              <a:ext cx="1559927" cy="1839452"/>
              <a:chOff x="3222820" y="1148080"/>
              <a:chExt cx="1484216" cy="1750177"/>
            </a:xfrm>
          </p:grpSpPr>
          <p:grpSp>
            <p:nvGrpSpPr>
              <p:cNvPr id="10" name="组合 9"/>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14"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椭圆 10"/>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7" name="组合 6"/>
            <p:cNvGrpSpPr/>
            <p:nvPr/>
          </p:nvGrpSpPr>
          <p:grpSpPr>
            <a:xfrm>
              <a:off x="3437036" y="1269298"/>
              <a:ext cx="775805" cy="690872"/>
              <a:chOff x="1460111" y="2419508"/>
              <a:chExt cx="1032597" cy="919547"/>
            </a:xfrm>
          </p:grpSpPr>
          <p:sp>
            <p:nvSpPr>
              <p:cNvPr id="8" name="文本框 7"/>
              <p:cNvSpPr txBox="1"/>
              <p:nvPr/>
            </p:nvSpPr>
            <p:spPr>
              <a:xfrm>
                <a:off x="1460111" y="2419508"/>
                <a:ext cx="1030514" cy="819298"/>
              </a:xfrm>
              <a:prstGeom prst="rect">
                <a:avLst/>
              </a:prstGeom>
              <a:noFill/>
            </p:spPr>
            <p:txBody>
              <a:bodyPr wrap="square" rtlCol="0">
                <a:spAutoFit/>
              </a:bodyPr>
              <a:lstStyle/>
              <a:p>
                <a:pPr algn="ctr"/>
                <a:r>
                  <a:rPr lang="en-US" altLang="zh-CN" sz="2400" dirty="0" smtClean="0">
                    <a:solidFill>
                      <a:srgbClr val="663A77"/>
                    </a:solidFill>
                    <a:latin typeface="Impact" panose="020B0806030902050204" pitchFamily="34" charset="0"/>
                  </a:rPr>
                  <a:t>04</a:t>
                </a:r>
                <a:endParaRPr lang="zh-CN" altLang="en-US" sz="2400" dirty="0">
                  <a:solidFill>
                    <a:srgbClr val="663A77"/>
                  </a:solidFill>
                  <a:latin typeface="Impact" panose="020B0806030902050204" pitchFamily="34" charset="0"/>
                </a:endParaRPr>
              </a:p>
            </p:txBody>
          </p:sp>
          <p:sp>
            <p:nvSpPr>
              <p:cNvPr id="9" name="文本框 8"/>
              <p:cNvSpPr txBox="1"/>
              <p:nvPr/>
            </p:nvSpPr>
            <p:spPr>
              <a:xfrm>
                <a:off x="1462194" y="2949888"/>
                <a:ext cx="1030514" cy="389167"/>
              </a:xfrm>
              <a:prstGeom prst="rect">
                <a:avLst/>
              </a:prstGeom>
              <a:noFill/>
            </p:spPr>
            <p:txBody>
              <a:bodyPr wrap="square" rtlCol="0">
                <a:spAutoFit/>
              </a:bodyPr>
              <a:lstStyle/>
              <a:p>
                <a:pPr algn="ctr"/>
                <a:r>
                  <a:rPr lang="en-US" altLang="zh-CN" sz="825" dirty="0">
                    <a:solidFill>
                      <a:srgbClr val="663A77"/>
                    </a:solidFill>
                    <a:latin typeface="LiHei Pro" panose="020B0500000000000000" pitchFamily="34" charset="-122"/>
                    <a:ea typeface="LiHei Pro" panose="020B0500000000000000" pitchFamily="34" charset="-122"/>
                  </a:rPr>
                  <a:t>OPTION</a:t>
                </a:r>
                <a:endParaRPr lang="zh-CN" altLang="en-US" sz="825" dirty="0">
                  <a:solidFill>
                    <a:srgbClr val="663A77"/>
                  </a:solidFill>
                  <a:latin typeface="LiHei Pro" panose="020B0500000000000000" pitchFamily="34" charset="-122"/>
                  <a:ea typeface="LiHei Pro" panose="020B0500000000000000" pitchFamily="34" charset="-122"/>
                </a:endParaRPr>
              </a:p>
            </p:txBody>
          </p:sp>
        </p:grpSp>
      </p:grpSp>
      <p:grpSp>
        <p:nvGrpSpPr>
          <p:cNvPr id="29" name="组合 28"/>
          <p:cNvGrpSpPr/>
          <p:nvPr/>
        </p:nvGrpSpPr>
        <p:grpSpPr>
          <a:xfrm>
            <a:off x="3446961" y="1681551"/>
            <a:ext cx="2812632" cy="510577"/>
            <a:chOff x="3446961" y="1681551"/>
            <a:chExt cx="2812632" cy="510577"/>
          </a:xfrm>
        </p:grpSpPr>
        <p:sp>
          <p:nvSpPr>
            <p:cNvPr id="15" name="文本框 14"/>
            <p:cNvSpPr txBox="1"/>
            <p:nvPr/>
          </p:nvSpPr>
          <p:spPr>
            <a:xfrm>
              <a:off x="3446961" y="1706008"/>
              <a:ext cx="2207596" cy="461665"/>
            </a:xfrm>
            <a:prstGeom prst="rect">
              <a:avLst/>
            </a:prstGeom>
            <a:noFill/>
          </p:spPr>
          <p:txBody>
            <a:bodyPr wrap="square" rtlCol="0">
              <a:spAutoFit/>
            </a:bodyPr>
            <a:lstStyle/>
            <a:p>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单击添加标题</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790400" y="1681551"/>
              <a:ext cx="469193" cy="510577"/>
              <a:chOff x="4873620" y="1965325"/>
              <a:chExt cx="269882" cy="293688"/>
            </a:xfrm>
            <a:solidFill>
              <a:schemeClr val="bg1"/>
            </a:solidFill>
            <a:effectLst/>
          </p:grpSpPr>
          <p:sp>
            <p:nvSpPr>
              <p:cNvPr id="25"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6"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7"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Tree>
    <p:extLst>
      <p:ext uri="{BB962C8B-B14F-4D97-AF65-F5344CB8AC3E}">
        <p14:creationId xmlns:p14="http://schemas.microsoft.com/office/powerpoint/2010/main" val="114718453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663A77"/>
                </a:solidFill>
                <a:latin typeface="造字工房悦黑体验版细体" pitchFamily="50" charset="-122"/>
                <a:ea typeface="造字工房悦黑体验版细体" pitchFamily="50" charset="-122"/>
              </a:rPr>
              <a:t>单击添加</a:t>
            </a:r>
            <a:r>
              <a:rPr lang="zh-CN" altLang="en-US" sz="1800" b="1" dirty="0">
                <a:solidFill>
                  <a:srgbClr val="663A77"/>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2466683" y="937903"/>
            <a:ext cx="1275182" cy="1276356"/>
            <a:chOff x="3288482" y="1250827"/>
            <a:chExt cx="1700022" cy="1702202"/>
          </a:xfrm>
        </p:grpSpPr>
        <p:grpSp>
          <p:nvGrpSpPr>
            <p:cNvPr id="4" name="组合 3"/>
            <p:cNvGrpSpPr/>
            <p:nvPr/>
          </p:nvGrpSpPr>
          <p:grpSpPr>
            <a:xfrm>
              <a:off x="3288482" y="1250827"/>
              <a:ext cx="1700022" cy="1702202"/>
              <a:chOff x="661303" y="454074"/>
              <a:chExt cx="2476499" cy="2479675"/>
            </a:xfrm>
          </p:grpSpPr>
          <p:sp>
            <p:nvSpPr>
              <p:cNvPr id="7"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 name="Freeform 72"/>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FFB850"/>
              </a:solidFill>
              <a:ln w="25400">
                <a:gradFill flip="none" rotWithShape="1">
                  <a:gsLst>
                    <a:gs pos="0">
                      <a:schemeClr val="bg1">
                        <a:lumMod val="65000"/>
                      </a:schemeClr>
                    </a:gs>
                    <a:gs pos="100000">
                      <a:schemeClr val="bg1"/>
                    </a:gs>
                  </a:gsLst>
                  <a:lin ang="2700000" scaled="1"/>
                  <a:tileRect/>
                </a:gradFill>
                <a:round/>
                <a:headEnd/>
                <a:tailEnd/>
              </a:ln>
              <a:effectLst>
                <a:innerShdw blurRad="114300" dist="508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5" name="Freeform 96"/>
            <p:cNvSpPr>
              <a:spLocks noEditPoints="1"/>
            </p:cNvSpPr>
            <p:nvPr/>
          </p:nvSpPr>
          <p:spPr bwMode="auto">
            <a:xfrm>
              <a:off x="4080842" y="1672552"/>
              <a:ext cx="300774" cy="326926"/>
            </a:xfrm>
            <a:custGeom>
              <a:avLst/>
              <a:gdLst>
                <a:gd name="T0" fmla="*/ 34 w 114"/>
                <a:gd name="T1" fmla="*/ 58 h 124"/>
                <a:gd name="T2" fmla="*/ 7 w 114"/>
                <a:gd name="T3" fmla="*/ 57 h 124"/>
                <a:gd name="T4" fmla="*/ 9 w 114"/>
                <a:gd name="T5" fmla="*/ 108 h 124"/>
                <a:gd name="T6" fmla="*/ 37 w 114"/>
                <a:gd name="T7" fmla="*/ 112 h 124"/>
                <a:gd name="T8" fmla="*/ 34 w 114"/>
                <a:gd name="T9" fmla="*/ 58 h 124"/>
                <a:gd name="T10" fmla="*/ 113 w 114"/>
                <a:gd name="T11" fmla="*/ 73 h 124"/>
                <a:gd name="T12" fmla="*/ 107 w 114"/>
                <a:gd name="T13" fmla="*/ 66 h 124"/>
                <a:gd name="T14" fmla="*/ 112 w 114"/>
                <a:gd name="T15" fmla="*/ 59 h 124"/>
                <a:gd name="T16" fmla="*/ 85 w 114"/>
                <a:gd name="T17" fmla="*/ 48 h 124"/>
                <a:gd name="T18" fmla="*/ 80 w 114"/>
                <a:gd name="T19" fmla="*/ 39 h 124"/>
                <a:gd name="T20" fmla="*/ 96 w 114"/>
                <a:gd name="T21" fmla="*/ 21 h 124"/>
                <a:gd name="T22" fmla="*/ 90 w 114"/>
                <a:gd name="T23" fmla="*/ 4 h 124"/>
                <a:gd name="T24" fmla="*/ 58 w 114"/>
                <a:gd name="T25" fmla="*/ 35 h 124"/>
                <a:gd name="T26" fmla="*/ 39 w 114"/>
                <a:gd name="T27" fmla="*/ 59 h 124"/>
                <a:gd name="T28" fmla="*/ 42 w 114"/>
                <a:gd name="T29" fmla="*/ 111 h 124"/>
                <a:gd name="T30" fmla="*/ 91 w 114"/>
                <a:gd name="T31" fmla="*/ 119 h 124"/>
                <a:gd name="T32" fmla="*/ 103 w 114"/>
                <a:gd name="T33" fmla="*/ 108 h 124"/>
                <a:gd name="T34" fmla="*/ 100 w 114"/>
                <a:gd name="T35" fmla="*/ 101 h 124"/>
                <a:gd name="T36" fmla="*/ 109 w 114"/>
                <a:gd name="T37" fmla="*/ 93 h 124"/>
                <a:gd name="T38" fmla="*/ 106 w 114"/>
                <a:gd name="T39" fmla="*/ 83 h 124"/>
                <a:gd name="T40" fmla="*/ 113 w 114"/>
                <a:gd name="T41" fmla="*/ 7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24">
                  <a:moveTo>
                    <a:pt x="34" y="58"/>
                  </a:moveTo>
                  <a:cubicBezTo>
                    <a:pt x="24" y="54"/>
                    <a:pt x="7" y="57"/>
                    <a:pt x="7" y="57"/>
                  </a:cubicBezTo>
                  <a:cubicBezTo>
                    <a:pt x="0" y="78"/>
                    <a:pt x="9" y="108"/>
                    <a:pt x="9" y="108"/>
                  </a:cubicBezTo>
                  <a:cubicBezTo>
                    <a:pt x="20" y="117"/>
                    <a:pt x="37" y="112"/>
                    <a:pt x="37" y="112"/>
                  </a:cubicBezTo>
                  <a:cubicBezTo>
                    <a:pt x="31" y="95"/>
                    <a:pt x="34" y="58"/>
                    <a:pt x="34" y="58"/>
                  </a:cubicBezTo>
                  <a:close/>
                  <a:moveTo>
                    <a:pt x="113" y="73"/>
                  </a:moveTo>
                  <a:cubicBezTo>
                    <a:pt x="114" y="66"/>
                    <a:pt x="107" y="66"/>
                    <a:pt x="107" y="66"/>
                  </a:cubicBezTo>
                  <a:cubicBezTo>
                    <a:pt x="113" y="66"/>
                    <a:pt x="112" y="59"/>
                    <a:pt x="112" y="59"/>
                  </a:cubicBezTo>
                  <a:cubicBezTo>
                    <a:pt x="110" y="43"/>
                    <a:pt x="95" y="50"/>
                    <a:pt x="85" y="48"/>
                  </a:cubicBezTo>
                  <a:cubicBezTo>
                    <a:pt x="76" y="46"/>
                    <a:pt x="80" y="39"/>
                    <a:pt x="80" y="39"/>
                  </a:cubicBezTo>
                  <a:cubicBezTo>
                    <a:pt x="92" y="31"/>
                    <a:pt x="96" y="21"/>
                    <a:pt x="96" y="21"/>
                  </a:cubicBezTo>
                  <a:cubicBezTo>
                    <a:pt x="101" y="0"/>
                    <a:pt x="90" y="4"/>
                    <a:pt x="90" y="4"/>
                  </a:cubicBezTo>
                  <a:cubicBezTo>
                    <a:pt x="87" y="10"/>
                    <a:pt x="66" y="30"/>
                    <a:pt x="58" y="35"/>
                  </a:cubicBezTo>
                  <a:cubicBezTo>
                    <a:pt x="48" y="42"/>
                    <a:pt x="39" y="59"/>
                    <a:pt x="39" y="59"/>
                  </a:cubicBezTo>
                  <a:cubicBezTo>
                    <a:pt x="35" y="78"/>
                    <a:pt x="42" y="111"/>
                    <a:pt x="42" y="111"/>
                  </a:cubicBezTo>
                  <a:cubicBezTo>
                    <a:pt x="63" y="124"/>
                    <a:pt x="91" y="119"/>
                    <a:pt x="91" y="119"/>
                  </a:cubicBezTo>
                  <a:cubicBezTo>
                    <a:pt x="102" y="117"/>
                    <a:pt x="103" y="108"/>
                    <a:pt x="103" y="108"/>
                  </a:cubicBezTo>
                  <a:cubicBezTo>
                    <a:pt x="105" y="102"/>
                    <a:pt x="100" y="101"/>
                    <a:pt x="100" y="101"/>
                  </a:cubicBezTo>
                  <a:cubicBezTo>
                    <a:pt x="108" y="102"/>
                    <a:pt x="109" y="93"/>
                    <a:pt x="109" y="93"/>
                  </a:cubicBezTo>
                  <a:cubicBezTo>
                    <a:pt x="112" y="84"/>
                    <a:pt x="106" y="83"/>
                    <a:pt x="106" y="83"/>
                  </a:cubicBezTo>
                  <a:cubicBezTo>
                    <a:pt x="112" y="84"/>
                    <a:pt x="113" y="73"/>
                    <a:pt x="113"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 name="文本框 180"/>
            <p:cNvSpPr txBox="1"/>
            <p:nvPr/>
          </p:nvSpPr>
          <p:spPr>
            <a:xfrm>
              <a:off x="3567850" y="2139967"/>
              <a:ext cx="1328580" cy="331022"/>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添加标题</a:t>
              </a:r>
            </a:p>
          </p:txBody>
        </p:sp>
      </p:grpSp>
      <p:grpSp>
        <p:nvGrpSpPr>
          <p:cNvPr id="9" name="组合 8"/>
          <p:cNvGrpSpPr/>
          <p:nvPr/>
        </p:nvGrpSpPr>
        <p:grpSpPr>
          <a:xfrm>
            <a:off x="5403326" y="937903"/>
            <a:ext cx="1275182" cy="1276356"/>
            <a:chOff x="7203496" y="1250827"/>
            <a:chExt cx="1700022" cy="1702202"/>
          </a:xfrm>
        </p:grpSpPr>
        <p:grpSp>
          <p:nvGrpSpPr>
            <p:cNvPr id="10" name="组合 9"/>
            <p:cNvGrpSpPr/>
            <p:nvPr/>
          </p:nvGrpSpPr>
          <p:grpSpPr>
            <a:xfrm flipH="1">
              <a:off x="7203496" y="1250827"/>
              <a:ext cx="1700022" cy="1702202"/>
              <a:chOff x="661303" y="454074"/>
              <a:chExt cx="2476499" cy="2479675"/>
            </a:xfrm>
          </p:grpSpPr>
          <p:sp>
            <p:nvSpPr>
              <p:cNvPr id="13" name="Freeform 67"/>
              <p:cNvSpPr>
                <a:spLocks/>
              </p:cNvSpPr>
              <p:nvPr/>
            </p:nvSpPr>
            <p:spPr bwMode="auto">
              <a:xfrm>
                <a:off x="661303" y="454074"/>
                <a:ext cx="2476499" cy="2479675"/>
              </a:xfrm>
              <a:custGeom>
                <a:avLst/>
                <a:gdLst>
                  <a:gd name="T0" fmla="*/ 657 w 657"/>
                  <a:gd name="T1" fmla="*/ 329 h 658"/>
                  <a:gd name="T2" fmla="*/ 657 w 657"/>
                  <a:gd name="T3" fmla="*/ 658 h 658"/>
                  <a:gd name="T4" fmla="*/ 329 w 657"/>
                  <a:gd name="T5" fmla="*/ 658 h 658"/>
                  <a:gd name="T6" fmla="*/ 0 w 657"/>
                  <a:gd name="T7" fmla="*/ 329 h 658"/>
                  <a:gd name="T8" fmla="*/ 329 w 657"/>
                  <a:gd name="T9" fmla="*/ 0 h 658"/>
                  <a:gd name="T10" fmla="*/ 657 w 657"/>
                  <a:gd name="T11" fmla="*/ 329 h 658"/>
                </a:gdLst>
                <a:ahLst/>
                <a:cxnLst>
                  <a:cxn ang="0">
                    <a:pos x="T0" y="T1"/>
                  </a:cxn>
                  <a:cxn ang="0">
                    <a:pos x="T2" y="T3"/>
                  </a:cxn>
                  <a:cxn ang="0">
                    <a:pos x="T4" y="T5"/>
                  </a:cxn>
                  <a:cxn ang="0">
                    <a:pos x="T6" y="T7"/>
                  </a:cxn>
                  <a:cxn ang="0">
                    <a:pos x="T8" y="T9"/>
                  </a:cxn>
                  <a:cxn ang="0">
                    <a:pos x="T10" y="T11"/>
                  </a:cxn>
                </a:cxnLst>
                <a:rect l="0" t="0" r="r" b="b"/>
                <a:pathLst>
                  <a:path w="657" h="658">
                    <a:moveTo>
                      <a:pt x="657" y="329"/>
                    </a:moveTo>
                    <a:cubicBezTo>
                      <a:pt x="657" y="419"/>
                      <a:pt x="657" y="658"/>
                      <a:pt x="657" y="658"/>
                    </a:cubicBezTo>
                    <a:cubicBezTo>
                      <a:pt x="657" y="658"/>
                      <a:pt x="420" y="658"/>
                      <a:pt x="329" y="658"/>
                    </a:cubicBezTo>
                    <a:cubicBezTo>
                      <a:pt x="147" y="658"/>
                      <a:pt x="0" y="511"/>
                      <a:pt x="0" y="329"/>
                    </a:cubicBezTo>
                    <a:cubicBezTo>
                      <a:pt x="0" y="148"/>
                      <a:pt x="147" y="0"/>
                      <a:pt x="329" y="0"/>
                    </a:cubicBezTo>
                    <a:cubicBezTo>
                      <a:pt x="510" y="0"/>
                      <a:pt x="657" y="148"/>
                      <a:pt x="657" y="329"/>
                    </a:cubicBezTo>
                    <a:close/>
                  </a:path>
                </a:pathLst>
              </a:custGeom>
              <a:gradFill>
                <a:gsLst>
                  <a:gs pos="69000">
                    <a:srgbClr val="CCCCCC"/>
                  </a:gs>
                  <a:gs pos="49000">
                    <a:schemeClr val="bg1"/>
                  </a:gs>
                  <a:gs pos="33000">
                    <a:schemeClr val="bg1">
                      <a:lumMod val="85000"/>
                    </a:schemeClr>
                  </a:gs>
                  <a:gs pos="16000">
                    <a:schemeClr val="bg1"/>
                  </a:gs>
                  <a:gs pos="91000">
                    <a:schemeClr val="bg1"/>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 name="Freeform 72"/>
              <p:cNvSpPr>
                <a:spLocks/>
              </p:cNvSpPr>
              <p:nvPr/>
            </p:nvSpPr>
            <p:spPr bwMode="auto">
              <a:xfrm>
                <a:off x="742769" y="536624"/>
                <a:ext cx="2362200" cy="2365375"/>
              </a:xfrm>
              <a:custGeom>
                <a:avLst/>
                <a:gdLst>
                  <a:gd name="T0" fmla="*/ 627 w 627"/>
                  <a:gd name="T1" fmla="*/ 314 h 628"/>
                  <a:gd name="T2" fmla="*/ 627 w 627"/>
                  <a:gd name="T3" fmla="*/ 628 h 628"/>
                  <a:gd name="T4" fmla="*/ 313 w 627"/>
                  <a:gd name="T5" fmla="*/ 628 h 628"/>
                  <a:gd name="T6" fmla="*/ 0 w 627"/>
                  <a:gd name="T7" fmla="*/ 314 h 628"/>
                  <a:gd name="T8" fmla="*/ 313 w 627"/>
                  <a:gd name="T9" fmla="*/ 0 h 628"/>
                  <a:gd name="T10" fmla="*/ 627 w 627"/>
                  <a:gd name="T11" fmla="*/ 314 h 628"/>
                </a:gdLst>
                <a:ahLst/>
                <a:cxnLst>
                  <a:cxn ang="0">
                    <a:pos x="T0" y="T1"/>
                  </a:cxn>
                  <a:cxn ang="0">
                    <a:pos x="T2" y="T3"/>
                  </a:cxn>
                  <a:cxn ang="0">
                    <a:pos x="T4" y="T5"/>
                  </a:cxn>
                  <a:cxn ang="0">
                    <a:pos x="T6" y="T7"/>
                  </a:cxn>
                  <a:cxn ang="0">
                    <a:pos x="T8" y="T9"/>
                  </a:cxn>
                  <a:cxn ang="0">
                    <a:pos x="T10" y="T11"/>
                  </a:cxn>
                </a:cxnLst>
                <a:rect l="0" t="0" r="r" b="b"/>
                <a:pathLst>
                  <a:path w="627" h="628">
                    <a:moveTo>
                      <a:pt x="627" y="314"/>
                    </a:moveTo>
                    <a:cubicBezTo>
                      <a:pt x="627" y="400"/>
                      <a:pt x="627" y="628"/>
                      <a:pt x="627" y="628"/>
                    </a:cubicBezTo>
                    <a:cubicBezTo>
                      <a:pt x="627" y="628"/>
                      <a:pt x="401" y="628"/>
                      <a:pt x="313" y="628"/>
                    </a:cubicBezTo>
                    <a:cubicBezTo>
                      <a:pt x="140" y="628"/>
                      <a:pt x="0" y="487"/>
                      <a:pt x="0" y="314"/>
                    </a:cubicBezTo>
                    <a:cubicBezTo>
                      <a:pt x="0" y="141"/>
                      <a:pt x="140" y="0"/>
                      <a:pt x="313" y="0"/>
                    </a:cubicBezTo>
                    <a:cubicBezTo>
                      <a:pt x="487" y="0"/>
                      <a:pt x="627" y="141"/>
                      <a:pt x="627" y="314"/>
                    </a:cubicBezTo>
                    <a:close/>
                  </a:path>
                </a:pathLst>
              </a:custGeom>
              <a:solidFill>
                <a:srgbClr val="01ACBE"/>
              </a:solidFill>
              <a:ln w="25400">
                <a:gradFill flip="none" rotWithShape="1">
                  <a:gsLst>
                    <a:gs pos="0">
                      <a:schemeClr val="bg1">
                        <a:lumMod val="65000"/>
                      </a:schemeClr>
                    </a:gs>
                    <a:gs pos="100000">
                      <a:schemeClr val="bg1"/>
                    </a:gs>
                  </a:gsLst>
                  <a:lin ang="8100000" scaled="0"/>
                  <a:tileRect/>
                </a:gradFill>
                <a:round/>
                <a:headEnd/>
                <a:tailEnd/>
              </a:ln>
              <a:effectLst>
                <a:innerShdw blurRad="101600" dist="50800" dir="189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1" name="Freeform 100"/>
            <p:cNvSpPr>
              <a:spLocks noEditPoints="1"/>
            </p:cNvSpPr>
            <p:nvPr/>
          </p:nvSpPr>
          <p:spPr bwMode="auto">
            <a:xfrm>
              <a:off x="7805318" y="1676366"/>
              <a:ext cx="297504" cy="319299"/>
            </a:xfrm>
            <a:custGeom>
              <a:avLst/>
              <a:gdLst>
                <a:gd name="T0" fmla="*/ 46 w 112"/>
                <a:gd name="T1" fmla="*/ 29 h 121"/>
                <a:gd name="T2" fmla="*/ 63 w 112"/>
                <a:gd name="T3" fmla="*/ 53 h 121"/>
                <a:gd name="T4" fmla="*/ 93 w 112"/>
                <a:gd name="T5" fmla="*/ 22 h 121"/>
                <a:gd name="T6" fmla="*/ 101 w 112"/>
                <a:gd name="T7" fmla="*/ 31 h 121"/>
                <a:gd name="T8" fmla="*/ 107 w 112"/>
                <a:gd name="T9" fmla="*/ 15 h 121"/>
                <a:gd name="T10" fmla="*/ 112 w 112"/>
                <a:gd name="T11" fmla="*/ 0 h 121"/>
                <a:gd name="T12" fmla="*/ 80 w 112"/>
                <a:gd name="T13" fmla="*/ 6 h 121"/>
                <a:gd name="T14" fmla="*/ 87 w 112"/>
                <a:gd name="T15" fmla="*/ 15 h 121"/>
                <a:gd name="T16" fmla="*/ 64 w 112"/>
                <a:gd name="T17" fmla="*/ 39 h 121"/>
                <a:gd name="T18" fmla="*/ 47 w 112"/>
                <a:gd name="T19" fmla="*/ 16 h 121"/>
                <a:gd name="T20" fmla="*/ 1 w 112"/>
                <a:gd name="T21" fmla="*/ 58 h 121"/>
                <a:gd name="T22" fmla="*/ 7 w 112"/>
                <a:gd name="T23" fmla="*/ 64 h 121"/>
                <a:gd name="T24" fmla="*/ 46 w 112"/>
                <a:gd name="T25" fmla="*/ 29 h 121"/>
                <a:gd name="T26" fmla="*/ 24 w 112"/>
                <a:gd name="T27" fmla="*/ 67 h 121"/>
                <a:gd name="T28" fmla="*/ 7 w 112"/>
                <a:gd name="T29" fmla="*/ 67 h 121"/>
                <a:gd name="T30" fmla="*/ 0 w 112"/>
                <a:gd name="T31" fmla="*/ 74 h 121"/>
                <a:gd name="T32" fmla="*/ 0 w 112"/>
                <a:gd name="T33" fmla="*/ 113 h 121"/>
                <a:gd name="T34" fmla="*/ 7 w 112"/>
                <a:gd name="T35" fmla="*/ 121 h 121"/>
                <a:gd name="T36" fmla="*/ 24 w 112"/>
                <a:gd name="T37" fmla="*/ 121 h 121"/>
                <a:gd name="T38" fmla="*/ 31 w 112"/>
                <a:gd name="T39" fmla="*/ 113 h 121"/>
                <a:gd name="T40" fmla="*/ 31 w 112"/>
                <a:gd name="T41" fmla="*/ 74 h 121"/>
                <a:gd name="T42" fmla="*/ 24 w 112"/>
                <a:gd name="T43" fmla="*/ 67 h 121"/>
                <a:gd name="T44" fmla="*/ 64 w 112"/>
                <a:gd name="T45" fmla="*/ 56 h 121"/>
                <a:gd name="T46" fmla="*/ 47 w 112"/>
                <a:gd name="T47" fmla="*/ 56 h 121"/>
                <a:gd name="T48" fmla="*/ 40 w 112"/>
                <a:gd name="T49" fmla="*/ 63 h 121"/>
                <a:gd name="T50" fmla="*/ 40 w 112"/>
                <a:gd name="T51" fmla="*/ 113 h 121"/>
                <a:gd name="T52" fmla="*/ 47 w 112"/>
                <a:gd name="T53" fmla="*/ 121 h 121"/>
                <a:gd name="T54" fmla="*/ 64 w 112"/>
                <a:gd name="T55" fmla="*/ 121 h 121"/>
                <a:gd name="T56" fmla="*/ 71 w 112"/>
                <a:gd name="T57" fmla="*/ 113 h 121"/>
                <a:gd name="T58" fmla="*/ 71 w 112"/>
                <a:gd name="T59" fmla="*/ 63 h 121"/>
                <a:gd name="T60" fmla="*/ 64 w 112"/>
                <a:gd name="T61" fmla="*/ 56 h 121"/>
                <a:gd name="T62" fmla="*/ 103 w 112"/>
                <a:gd name="T63" fmla="*/ 41 h 121"/>
                <a:gd name="T64" fmla="*/ 87 w 112"/>
                <a:gd name="T65" fmla="*/ 41 h 121"/>
                <a:gd name="T66" fmla="*/ 79 w 112"/>
                <a:gd name="T67" fmla="*/ 48 h 121"/>
                <a:gd name="T68" fmla="*/ 79 w 112"/>
                <a:gd name="T69" fmla="*/ 113 h 121"/>
                <a:gd name="T70" fmla="*/ 87 w 112"/>
                <a:gd name="T71" fmla="*/ 121 h 121"/>
                <a:gd name="T72" fmla="*/ 103 w 112"/>
                <a:gd name="T73" fmla="*/ 121 h 121"/>
                <a:gd name="T74" fmla="*/ 111 w 112"/>
                <a:gd name="T75" fmla="*/ 113 h 121"/>
                <a:gd name="T76" fmla="*/ 111 w 112"/>
                <a:gd name="T77" fmla="*/ 48 h 121"/>
                <a:gd name="T78" fmla="*/ 103 w 112"/>
                <a:gd name="T79" fmla="*/ 4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121">
                  <a:moveTo>
                    <a:pt x="46" y="29"/>
                  </a:moveTo>
                  <a:cubicBezTo>
                    <a:pt x="63" y="53"/>
                    <a:pt x="63" y="53"/>
                    <a:pt x="63" y="53"/>
                  </a:cubicBezTo>
                  <a:cubicBezTo>
                    <a:pt x="93" y="22"/>
                    <a:pt x="93" y="22"/>
                    <a:pt x="93" y="22"/>
                  </a:cubicBezTo>
                  <a:cubicBezTo>
                    <a:pt x="101" y="31"/>
                    <a:pt x="101" y="31"/>
                    <a:pt x="101" y="31"/>
                  </a:cubicBezTo>
                  <a:cubicBezTo>
                    <a:pt x="107" y="15"/>
                    <a:pt x="107" y="15"/>
                    <a:pt x="107" y="15"/>
                  </a:cubicBezTo>
                  <a:cubicBezTo>
                    <a:pt x="112" y="0"/>
                    <a:pt x="112" y="0"/>
                    <a:pt x="112" y="0"/>
                  </a:cubicBezTo>
                  <a:cubicBezTo>
                    <a:pt x="80" y="6"/>
                    <a:pt x="80" y="6"/>
                    <a:pt x="80" y="6"/>
                  </a:cubicBezTo>
                  <a:cubicBezTo>
                    <a:pt x="87" y="15"/>
                    <a:pt x="87" y="15"/>
                    <a:pt x="87" y="15"/>
                  </a:cubicBezTo>
                  <a:cubicBezTo>
                    <a:pt x="64" y="39"/>
                    <a:pt x="64" y="39"/>
                    <a:pt x="64" y="39"/>
                  </a:cubicBezTo>
                  <a:cubicBezTo>
                    <a:pt x="47" y="16"/>
                    <a:pt x="47" y="16"/>
                    <a:pt x="47" y="16"/>
                  </a:cubicBezTo>
                  <a:cubicBezTo>
                    <a:pt x="1" y="58"/>
                    <a:pt x="1" y="58"/>
                    <a:pt x="1" y="58"/>
                  </a:cubicBezTo>
                  <a:cubicBezTo>
                    <a:pt x="7" y="64"/>
                    <a:pt x="7" y="64"/>
                    <a:pt x="7" y="64"/>
                  </a:cubicBezTo>
                  <a:lnTo>
                    <a:pt x="46" y="29"/>
                  </a:lnTo>
                  <a:close/>
                  <a:moveTo>
                    <a:pt x="24" y="67"/>
                  </a:moveTo>
                  <a:cubicBezTo>
                    <a:pt x="7" y="67"/>
                    <a:pt x="7" y="67"/>
                    <a:pt x="7" y="67"/>
                  </a:cubicBezTo>
                  <a:cubicBezTo>
                    <a:pt x="3" y="67"/>
                    <a:pt x="0" y="70"/>
                    <a:pt x="0" y="74"/>
                  </a:cubicBezTo>
                  <a:cubicBezTo>
                    <a:pt x="0" y="113"/>
                    <a:pt x="0" y="113"/>
                    <a:pt x="0" y="113"/>
                  </a:cubicBezTo>
                  <a:cubicBezTo>
                    <a:pt x="0" y="117"/>
                    <a:pt x="3" y="121"/>
                    <a:pt x="7" y="121"/>
                  </a:cubicBezTo>
                  <a:cubicBezTo>
                    <a:pt x="24" y="121"/>
                    <a:pt x="24" y="121"/>
                    <a:pt x="24" y="121"/>
                  </a:cubicBezTo>
                  <a:cubicBezTo>
                    <a:pt x="28" y="121"/>
                    <a:pt x="31" y="117"/>
                    <a:pt x="31" y="113"/>
                  </a:cubicBezTo>
                  <a:cubicBezTo>
                    <a:pt x="31" y="74"/>
                    <a:pt x="31" y="74"/>
                    <a:pt x="31" y="74"/>
                  </a:cubicBezTo>
                  <a:cubicBezTo>
                    <a:pt x="31" y="70"/>
                    <a:pt x="28" y="67"/>
                    <a:pt x="24" y="67"/>
                  </a:cubicBezTo>
                  <a:close/>
                  <a:moveTo>
                    <a:pt x="64" y="56"/>
                  </a:moveTo>
                  <a:cubicBezTo>
                    <a:pt x="47" y="56"/>
                    <a:pt x="47" y="56"/>
                    <a:pt x="47" y="56"/>
                  </a:cubicBezTo>
                  <a:cubicBezTo>
                    <a:pt x="43" y="56"/>
                    <a:pt x="40" y="59"/>
                    <a:pt x="40" y="63"/>
                  </a:cubicBezTo>
                  <a:cubicBezTo>
                    <a:pt x="40" y="113"/>
                    <a:pt x="40" y="113"/>
                    <a:pt x="40" y="113"/>
                  </a:cubicBezTo>
                  <a:cubicBezTo>
                    <a:pt x="40" y="117"/>
                    <a:pt x="43" y="121"/>
                    <a:pt x="47" y="121"/>
                  </a:cubicBezTo>
                  <a:cubicBezTo>
                    <a:pt x="64" y="121"/>
                    <a:pt x="64" y="121"/>
                    <a:pt x="64" y="121"/>
                  </a:cubicBezTo>
                  <a:cubicBezTo>
                    <a:pt x="68" y="121"/>
                    <a:pt x="71" y="117"/>
                    <a:pt x="71" y="113"/>
                  </a:cubicBezTo>
                  <a:cubicBezTo>
                    <a:pt x="71" y="63"/>
                    <a:pt x="71" y="63"/>
                    <a:pt x="71" y="63"/>
                  </a:cubicBezTo>
                  <a:cubicBezTo>
                    <a:pt x="71" y="59"/>
                    <a:pt x="68" y="56"/>
                    <a:pt x="64" y="56"/>
                  </a:cubicBezTo>
                  <a:close/>
                  <a:moveTo>
                    <a:pt x="103" y="41"/>
                  </a:moveTo>
                  <a:cubicBezTo>
                    <a:pt x="87" y="41"/>
                    <a:pt x="87" y="41"/>
                    <a:pt x="87" y="41"/>
                  </a:cubicBezTo>
                  <a:cubicBezTo>
                    <a:pt x="83" y="41"/>
                    <a:pt x="79" y="44"/>
                    <a:pt x="79" y="48"/>
                  </a:cubicBezTo>
                  <a:cubicBezTo>
                    <a:pt x="79" y="113"/>
                    <a:pt x="79" y="113"/>
                    <a:pt x="79" y="113"/>
                  </a:cubicBezTo>
                  <a:cubicBezTo>
                    <a:pt x="79" y="117"/>
                    <a:pt x="83" y="121"/>
                    <a:pt x="87" y="121"/>
                  </a:cubicBezTo>
                  <a:cubicBezTo>
                    <a:pt x="103" y="121"/>
                    <a:pt x="103" y="121"/>
                    <a:pt x="103" y="121"/>
                  </a:cubicBezTo>
                  <a:cubicBezTo>
                    <a:pt x="107" y="121"/>
                    <a:pt x="111" y="117"/>
                    <a:pt x="111" y="113"/>
                  </a:cubicBezTo>
                  <a:cubicBezTo>
                    <a:pt x="111" y="48"/>
                    <a:pt x="111" y="48"/>
                    <a:pt x="111" y="48"/>
                  </a:cubicBezTo>
                  <a:cubicBezTo>
                    <a:pt x="111" y="44"/>
                    <a:pt x="107" y="41"/>
                    <a:pt x="103"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2" name="文本框 182"/>
            <p:cNvSpPr txBox="1"/>
            <p:nvPr/>
          </p:nvSpPr>
          <p:spPr>
            <a:xfrm>
              <a:off x="7360090" y="2139967"/>
              <a:ext cx="1328580" cy="331022"/>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添加标题</a:t>
              </a:r>
            </a:p>
          </p:txBody>
        </p:sp>
      </p:grpSp>
      <p:grpSp>
        <p:nvGrpSpPr>
          <p:cNvPr id="15" name="组合 14"/>
          <p:cNvGrpSpPr/>
          <p:nvPr/>
        </p:nvGrpSpPr>
        <p:grpSpPr>
          <a:xfrm>
            <a:off x="3123696" y="1083746"/>
            <a:ext cx="2951861" cy="3554627"/>
            <a:chOff x="4164384" y="1445329"/>
            <a:chExt cx="3935303" cy="4740600"/>
          </a:xfrm>
        </p:grpSpPr>
        <p:sp>
          <p:nvSpPr>
            <p:cNvPr id="16" name="Freeform 48"/>
            <p:cNvSpPr>
              <a:spLocks noEditPoints="1"/>
            </p:cNvSpPr>
            <p:nvPr/>
          </p:nvSpPr>
          <p:spPr bwMode="auto">
            <a:xfrm>
              <a:off x="5727736" y="1445329"/>
              <a:ext cx="808600" cy="879435"/>
            </a:xfrm>
            <a:custGeom>
              <a:avLst/>
              <a:gdLst>
                <a:gd name="T0" fmla="*/ 189 w 311"/>
                <a:gd name="T1" fmla="*/ 220 h 339"/>
                <a:gd name="T2" fmla="*/ 209 w 311"/>
                <a:gd name="T3" fmla="*/ 163 h 339"/>
                <a:gd name="T4" fmla="*/ 221 w 311"/>
                <a:gd name="T5" fmla="*/ 120 h 339"/>
                <a:gd name="T6" fmla="*/ 221 w 311"/>
                <a:gd name="T7" fmla="*/ 120 h 339"/>
                <a:gd name="T8" fmla="*/ 222 w 311"/>
                <a:gd name="T9" fmla="*/ 116 h 339"/>
                <a:gd name="T10" fmla="*/ 222 w 311"/>
                <a:gd name="T11" fmla="*/ 112 h 339"/>
                <a:gd name="T12" fmla="*/ 223 w 311"/>
                <a:gd name="T13" fmla="*/ 109 h 339"/>
                <a:gd name="T14" fmla="*/ 223 w 311"/>
                <a:gd name="T15" fmla="*/ 105 h 339"/>
                <a:gd name="T16" fmla="*/ 223 w 311"/>
                <a:gd name="T17" fmla="*/ 102 h 339"/>
                <a:gd name="T18" fmla="*/ 224 w 311"/>
                <a:gd name="T19" fmla="*/ 98 h 339"/>
                <a:gd name="T20" fmla="*/ 224 w 311"/>
                <a:gd name="T21" fmla="*/ 95 h 339"/>
                <a:gd name="T22" fmla="*/ 224 w 311"/>
                <a:gd name="T23" fmla="*/ 92 h 339"/>
                <a:gd name="T24" fmla="*/ 223 w 311"/>
                <a:gd name="T25" fmla="*/ 89 h 339"/>
                <a:gd name="T26" fmla="*/ 223 w 311"/>
                <a:gd name="T27" fmla="*/ 87 h 339"/>
                <a:gd name="T28" fmla="*/ 223 w 311"/>
                <a:gd name="T29" fmla="*/ 85 h 339"/>
                <a:gd name="T30" fmla="*/ 223 w 311"/>
                <a:gd name="T31" fmla="*/ 83 h 339"/>
                <a:gd name="T32" fmla="*/ 223 w 311"/>
                <a:gd name="T33" fmla="*/ 82 h 339"/>
                <a:gd name="T34" fmla="*/ 223 w 311"/>
                <a:gd name="T35" fmla="*/ 81 h 339"/>
                <a:gd name="T36" fmla="*/ 223 w 311"/>
                <a:gd name="T37" fmla="*/ 81 h 339"/>
                <a:gd name="T38" fmla="*/ 108 w 311"/>
                <a:gd name="T39" fmla="*/ 36 h 339"/>
                <a:gd name="T40" fmla="*/ 78 w 311"/>
                <a:gd name="T41" fmla="*/ 55 h 339"/>
                <a:gd name="T42" fmla="*/ 77 w 311"/>
                <a:gd name="T43" fmla="*/ 59 h 339"/>
                <a:gd name="T44" fmla="*/ 76 w 311"/>
                <a:gd name="T45" fmla="*/ 64 h 339"/>
                <a:gd name="T46" fmla="*/ 76 w 311"/>
                <a:gd name="T47" fmla="*/ 69 h 339"/>
                <a:gd name="T48" fmla="*/ 75 w 311"/>
                <a:gd name="T49" fmla="*/ 74 h 339"/>
                <a:gd name="T50" fmla="*/ 75 w 311"/>
                <a:gd name="T51" fmla="*/ 78 h 339"/>
                <a:gd name="T52" fmla="*/ 76 w 311"/>
                <a:gd name="T53" fmla="*/ 83 h 339"/>
                <a:gd name="T54" fmla="*/ 76 w 311"/>
                <a:gd name="T55" fmla="*/ 87 h 339"/>
                <a:gd name="T56" fmla="*/ 77 w 311"/>
                <a:gd name="T57" fmla="*/ 92 h 339"/>
                <a:gd name="T58" fmla="*/ 77 w 311"/>
                <a:gd name="T59" fmla="*/ 96 h 339"/>
                <a:gd name="T60" fmla="*/ 78 w 311"/>
                <a:gd name="T61" fmla="*/ 100 h 339"/>
                <a:gd name="T62" fmla="*/ 79 w 311"/>
                <a:gd name="T63" fmla="*/ 104 h 339"/>
                <a:gd name="T64" fmla="*/ 80 w 311"/>
                <a:gd name="T65" fmla="*/ 106 h 339"/>
                <a:gd name="T66" fmla="*/ 84 w 311"/>
                <a:gd name="T67" fmla="*/ 119 h 339"/>
                <a:gd name="T68" fmla="*/ 92 w 311"/>
                <a:gd name="T69" fmla="*/ 161 h 339"/>
                <a:gd name="T70" fmla="*/ 104 w 311"/>
                <a:gd name="T71" fmla="*/ 238 h 339"/>
                <a:gd name="T72" fmla="*/ 0 w 311"/>
                <a:gd name="T73" fmla="*/ 339 h 339"/>
                <a:gd name="T74" fmla="*/ 148 w 311"/>
                <a:gd name="T75" fmla="*/ 271 h 339"/>
                <a:gd name="T76" fmla="*/ 146 w 311"/>
                <a:gd name="T77" fmla="*/ 249 h 339"/>
                <a:gd name="T78" fmla="*/ 175 w 311"/>
                <a:gd name="T79" fmla="*/ 258 h 339"/>
                <a:gd name="T80" fmla="*/ 174 w 311"/>
                <a:gd name="T81" fmla="*/ 339 h 339"/>
                <a:gd name="T82" fmla="*/ 216 w 311"/>
                <a:gd name="T83" fmla="*/ 244 h 339"/>
                <a:gd name="T84" fmla="*/ 81 w 311"/>
                <a:gd name="T85" fmla="*/ 139 h 339"/>
                <a:gd name="T86" fmla="*/ 93 w 311"/>
                <a:gd name="T87" fmla="*/ 136 h 339"/>
                <a:gd name="T88" fmla="*/ 105 w 311"/>
                <a:gd name="T89" fmla="*/ 72 h 339"/>
                <a:gd name="T90" fmla="*/ 211 w 311"/>
                <a:gd name="T91" fmla="*/ 131 h 339"/>
                <a:gd name="T92" fmla="*/ 222 w 311"/>
                <a:gd name="T93" fmla="*/ 130 h 339"/>
                <a:gd name="T94" fmla="*/ 183 w 311"/>
                <a:gd name="T95" fmla="*/ 201 h 339"/>
                <a:gd name="T96" fmla="*/ 96 w 311"/>
                <a:gd name="T97" fmla="*/ 158 h 339"/>
                <a:gd name="T98" fmla="*/ 166 w 311"/>
                <a:gd name="T99" fmla="*/ 245 h 339"/>
                <a:gd name="T100" fmla="*/ 117 w 311"/>
                <a:gd name="T101" fmla="*/ 225 h 339"/>
                <a:gd name="T102" fmla="*/ 152 w 311"/>
                <a:gd name="T103" fmla="*/ 220 h 339"/>
                <a:gd name="T104" fmla="*/ 185 w 311"/>
                <a:gd name="T105" fmla="*/ 22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 h="339">
                  <a:moveTo>
                    <a:pt x="216" y="244"/>
                  </a:moveTo>
                  <a:cubicBezTo>
                    <a:pt x="194" y="236"/>
                    <a:pt x="189" y="220"/>
                    <a:pt x="189" y="220"/>
                  </a:cubicBezTo>
                  <a:cubicBezTo>
                    <a:pt x="189" y="202"/>
                    <a:pt x="189" y="202"/>
                    <a:pt x="189" y="202"/>
                  </a:cubicBezTo>
                  <a:cubicBezTo>
                    <a:pt x="205" y="182"/>
                    <a:pt x="209" y="163"/>
                    <a:pt x="209" y="163"/>
                  </a:cubicBezTo>
                  <a:cubicBezTo>
                    <a:pt x="212" y="160"/>
                    <a:pt x="218" y="154"/>
                    <a:pt x="218" y="154"/>
                  </a:cubicBezTo>
                  <a:cubicBezTo>
                    <a:pt x="229" y="137"/>
                    <a:pt x="225" y="116"/>
                    <a:pt x="221" y="120"/>
                  </a:cubicBezTo>
                  <a:cubicBezTo>
                    <a:pt x="221" y="120"/>
                    <a:pt x="221" y="121"/>
                    <a:pt x="220" y="122"/>
                  </a:cubicBezTo>
                  <a:cubicBezTo>
                    <a:pt x="220" y="121"/>
                    <a:pt x="221" y="121"/>
                    <a:pt x="221" y="120"/>
                  </a:cubicBezTo>
                  <a:cubicBezTo>
                    <a:pt x="221" y="120"/>
                    <a:pt x="221" y="119"/>
                    <a:pt x="221" y="119"/>
                  </a:cubicBezTo>
                  <a:cubicBezTo>
                    <a:pt x="221" y="118"/>
                    <a:pt x="221" y="117"/>
                    <a:pt x="222" y="116"/>
                  </a:cubicBezTo>
                  <a:cubicBezTo>
                    <a:pt x="222" y="116"/>
                    <a:pt x="222" y="116"/>
                    <a:pt x="222" y="115"/>
                  </a:cubicBezTo>
                  <a:cubicBezTo>
                    <a:pt x="222" y="114"/>
                    <a:pt x="222" y="113"/>
                    <a:pt x="222" y="112"/>
                  </a:cubicBezTo>
                  <a:cubicBezTo>
                    <a:pt x="222" y="112"/>
                    <a:pt x="222" y="112"/>
                    <a:pt x="222" y="111"/>
                  </a:cubicBezTo>
                  <a:cubicBezTo>
                    <a:pt x="223" y="110"/>
                    <a:pt x="223" y="110"/>
                    <a:pt x="223" y="109"/>
                  </a:cubicBezTo>
                  <a:cubicBezTo>
                    <a:pt x="223" y="108"/>
                    <a:pt x="223" y="108"/>
                    <a:pt x="223" y="108"/>
                  </a:cubicBezTo>
                  <a:cubicBezTo>
                    <a:pt x="223" y="107"/>
                    <a:pt x="223" y="106"/>
                    <a:pt x="223" y="105"/>
                  </a:cubicBezTo>
                  <a:cubicBezTo>
                    <a:pt x="223" y="105"/>
                    <a:pt x="223" y="105"/>
                    <a:pt x="223" y="104"/>
                  </a:cubicBezTo>
                  <a:cubicBezTo>
                    <a:pt x="223" y="103"/>
                    <a:pt x="223" y="103"/>
                    <a:pt x="223" y="102"/>
                  </a:cubicBezTo>
                  <a:cubicBezTo>
                    <a:pt x="223" y="101"/>
                    <a:pt x="223" y="101"/>
                    <a:pt x="224" y="101"/>
                  </a:cubicBezTo>
                  <a:cubicBezTo>
                    <a:pt x="224" y="100"/>
                    <a:pt x="224" y="99"/>
                    <a:pt x="224" y="98"/>
                  </a:cubicBezTo>
                  <a:cubicBezTo>
                    <a:pt x="224" y="98"/>
                    <a:pt x="224" y="98"/>
                    <a:pt x="224" y="98"/>
                  </a:cubicBezTo>
                  <a:cubicBezTo>
                    <a:pt x="224" y="97"/>
                    <a:pt x="224" y="96"/>
                    <a:pt x="224" y="95"/>
                  </a:cubicBezTo>
                  <a:cubicBezTo>
                    <a:pt x="224" y="95"/>
                    <a:pt x="224" y="95"/>
                    <a:pt x="224" y="94"/>
                  </a:cubicBezTo>
                  <a:cubicBezTo>
                    <a:pt x="224" y="94"/>
                    <a:pt x="224" y="93"/>
                    <a:pt x="224" y="92"/>
                  </a:cubicBezTo>
                  <a:cubicBezTo>
                    <a:pt x="224" y="92"/>
                    <a:pt x="224" y="92"/>
                    <a:pt x="224" y="91"/>
                  </a:cubicBezTo>
                  <a:cubicBezTo>
                    <a:pt x="224" y="91"/>
                    <a:pt x="224" y="90"/>
                    <a:pt x="223" y="89"/>
                  </a:cubicBezTo>
                  <a:cubicBezTo>
                    <a:pt x="223" y="89"/>
                    <a:pt x="223" y="89"/>
                    <a:pt x="223" y="89"/>
                  </a:cubicBezTo>
                  <a:cubicBezTo>
                    <a:pt x="223" y="88"/>
                    <a:pt x="223" y="88"/>
                    <a:pt x="223" y="87"/>
                  </a:cubicBezTo>
                  <a:cubicBezTo>
                    <a:pt x="223" y="87"/>
                    <a:pt x="223" y="87"/>
                    <a:pt x="223" y="87"/>
                  </a:cubicBezTo>
                  <a:cubicBezTo>
                    <a:pt x="223" y="86"/>
                    <a:pt x="223" y="86"/>
                    <a:pt x="223" y="85"/>
                  </a:cubicBezTo>
                  <a:cubicBezTo>
                    <a:pt x="223" y="85"/>
                    <a:pt x="223" y="85"/>
                    <a:pt x="223" y="85"/>
                  </a:cubicBezTo>
                  <a:cubicBezTo>
                    <a:pt x="223" y="84"/>
                    <a:pt x="223" y="84"/>
                    <a:pt x="223" y="83"/>
                  </a:cubicBezTo>
                  <a:cubicBezTo>
                    <a:pt x="223" y="83"/>
                    <a:pt x="223" y="83"/>
                    <a:pt x="223" y="83"/>
                  </a:cubicBezTo>
                  <a:cubicBezTo>
                    <a:pt x="223" y="83"/>
                    <a:pt x="223" y="82"/>
                    <a:pt x="223" y="82"/>
                  </a:cubicBezTo>
                  <a:cubicBezTo>
                    <a:pt x="223" y="82"/>
                    <a:pt x="223" y="82"/>
                    <a:pt x="223" y="82"/>
                  </a:cubicBezTo>
                  <a:cubicBezTo>
                    <a:pt x="223" y="82"/>
                    <a:pt x="223" y="81"/>
                    <a:pt x="223" y="81"/>
                  </a:cubicBezTo>
                  <a:cubicBezTo>
                    <a:pt x="223" y="81"/>
                    <a:pt x="223" y="81"/>
                    <a:pt x="223" y="81"/>
                  </a:cubicBezTo>
                  <a:cubicBezTo>
                    <a:pt x="223" y="81"/>
                    <a:pt x="223" y="81"/>
                    <a:pt x="223" y="81"/>
                  </a:cubicBezTo>
                  <a:cubicBezTo>
                    <a:pt x="221" y="33"/>
                    <a:pt x="182" y="21"/>
                    <a:pt x="182" y="21"/>
                  </a:cubicBezTo>
                  <a:cubicBezTo>
                    <a:pt x="134" y="0"/>
                    <a:pt x="108" y="36"/>
                    <a:pt x="108" y="36"/>
                  </a:cubicBezTo>
                  <a:cubicBezTo>
                    <a:pt x="89" y="27"/>
                    <a:pt x="79" y="51"/>
                    <a:pt x="79" y="51"/>
                  </a:cubicBezTo>
                  <a:cubicBezTo>
                    <a:pt x="79" y="52"/>
                    <a:pt x="78" y="54"/>
                    <a:pt x="78" y="55"/>
                  </a:cubicBezTo>
                  <a:cubicBezTo>
                    <a:pt x="78" y="55"/>
                    <a:pt x="78" y="56"/>
                    <a:pt x="78" y="56"/>
                  </a:cubicBezTo>
                  <a:cubicBezTo>
                    <a:pt x="78" y="57"/>
                    <a:pt x="77" y="58"/>
                    <a:pt x="77" y="59"/>
                  </a:cubicBezTo>
                  <a:cubicBezTo>
                    <a:pt x="77" y="60"/>
                    <a:pt x="77" y="60"/>
                    <a:pt x="77" y="61"/>
                  </a:cubicBezTo>
                  <a:cubicBezTo>
                    <a:pt x="77" y="62"/>
                    <a:pt x="76" y="63"/>
                    <a:pt x="76" y="64"/>
                  </a:cubicBezTo>
                  <a:cubicBezTo>
                    <a:pt x="76" y="65"/>
                    <a:pt x="76" y="65"/>
                    <a:pt x="76" y="65"/>
                  </a:cubicBezTo>
                  <a:cubicBezTo>
                    <a:pt x="76" y="66"/>
                    <a:pt x="76" y="68"/>
                    <a:pt x="76" y="69"/>
                  </a:cubicBezTo>
                  <a:cubicBezTo>
                    <a:pt x="76" y="70"/>
                    <a:pt x="76" y="70"/>
                    <a:pt x="76" y="71"/>
                  </a:cubicBezTo>
                  <a:cubicBezTo>
                    <a:pt x="76" y="72"/>
                    <a:pt x="75" y="73"/>
                    <a:pt x="75" y="74"/>
                  </a:cubicBezTo>
                  <a:cubicBezTo>
                    <a:pt x="75" y="74"/>
                    <a:pt x="75" y="75"/>
                    <a:pt x="75" y="75"/>
                  </a:cubicBezTo>
                  <a:cubicBezTo>
                    <a:pt x="75" y="76"/>
                    <a:pt x="75" y="77"/>
                    <a:pt x="75" y="78"/>
                  </a:cubicBezTo>
                  <a:cubicBezTo>
                    <a:pt x="75" y="79"/>
                    <a:pt x="75" y="79"/>
                    <a:pt x="75" y="79"/>
                  </a:cubicBezTo>
                  <a:cubicBezTo>
                    <a:pt x="75" y="81"/>
                    <a:pt x="76" y="82"/>
                    <a:pt x="76" y="83"/>
                  </a:cubicBezTo>
                  <a:cubicBezTo>
                    <a:pt x="76" y="84"/>
                    <a:pt x="76" y="84"/>
                    <a:pt x="76" y="84"/>
                  </a:cubicBezTo>
                  <a:cubicBezTo>
                    <a:pt x="76" y="85"/>
                    <a:pt x="76" y="86"/>
                    <a:pt x="76" y="87"/>
                  </a:cubicBezTo>
                  <a:cubicBezTo>
                    <a:pt x="76" y="88"/>
                    <a:pt x="76" y="88"/>
                    <a:pt x="76" y="89"/>
                  </a:cubicBezTo>
                  <a:cubicBezTo>
                    <a:pt x="76" y="90"/>
                    <a:pt x="76" y="91"/>
                    <a:pt x="77" y="92"/>
                  </a:cubicBezTo>
                  <a:cubicBezTo>
                    <a:pt x="77" y="92"/>
                    <a:pt x="77" y="92"/>
                    <a:pt x="77" y="93"/>
                  </a:cubicBezTo>
                  <a:cubicBezTo>
                    <a:pt x="77" y="94"/>
                    <a:pt x="77" y="95"/>
                    <a:pt x="77" y="96"/>
                  </a:cubicBezTo>
                  <a:cubicBezTo>
                    <a:pt x="77" y="97"/>
                    <a:pt x="77" y="97"/>
                    <a:pt x="77" y="97"/>
                  </a:cubicBezTo>
                  <a:cubicBezTo>
                    <a:pt x="78" y="98"/>
                    <a:pt x="78" y="99"/>
                    <a:pt x="78" y="100"/>
                  </a:cubicBezTo>
                  <a:cubicBezTo>
                    <a:pt x="78" y="101"/>
                    <a:pt x="78" y="101"/>
                    <a:pt x="78" y="101"/>
                  </a:cubicBezTo>
                  <a:cubicBezTo>
                    <a:pt x="79" y="102"/>
                    <a:pt x="79" y="103"/>
                    <a:pt x="79" y="104"/>
                  </a:cubicBezTo>
                  <a:cubicBezTo>
                    <a:pt x="79" y="104"/>
                    <a:pt x="79" y="105"/>
                    <a:pt x="79" y="105"/>
                  </a:cubicBezTo>
                  <a:cubicBezTo>
                    <a:pt x="79" y="105"/>
                    <a:pt x="80" y="105"/>
                    <a:pt x="80" y="106"/>
                  </a:cubicBezTo>
                  <a:cubicBezTo>
                    <a:pt x="80" y="106"/>
                    <a:pt x="80" y="106"/>
                    <a:pt x="80" y="106"/>
                  </a:cubicBezTo>
                  <a:cubicBezTo>
                    <a:pt x="81" y="111"/>
                    <a:pt x="83" y="115"/>
                    <a:pt x="84" y="119"/>
                  </a:cubicBezTo>
                  <a:cubicBezTo>
                    <a:pt x="77" y="115"/>
                    <a:pt x="76" y="123"/>
                    <a:pt x="76" y="123"/>
                  </a:cubicBezTo>
                  <a:cubicBezTo>
                    <a:pt x="76" y="152"/>
                    <a:pt x="92" y="161"/>
                    <a:pt x="92" y="161"/>
                  </a:cubicBezTo>
                  <a:cubicBezTo>
                    <a:pt x="95" y="180"/>
                    <a:pt x="114" y="200"/>
                    <a:pt x="114" y="200"/>
                  </a:cubicBezTo>
                  <a:cubicBezTo>
                    <a:pt x="121" y="227"/>
                    <a:pt x="104" y="238"/>
                    <a:pt x="104" y="238"/>
                  </a:cubicBezTo>
                  <a:cubicBezTo>
                    <a:pt x="75" y="249"/>
                    <a:pt x="75" y="249"/>
                    <a:pt x="75" y="249"/>
                  </a:cubicBezTo>
                  <a:cubicBezTo>
                    <a:pt x="0" y="273"/>
                    <a:pt x="0" y="339"/>
                    <a:pt x="0" y="339"/>
                  </a:cubicBezTo>
                  <a:cubicBezTo>
                    <a:pt x="137" y="339"/>
                    <a:pt x="137" y="339"/>
                    <a:pt x="137" y="339"/>
                  </a:cubicBezTo>
                  <a:cubicBezTo>
                    <a:pt x="148" y="271"/>
                    <a:pt x="148" y="271"/>
                    <a:pt x="148" y="271"/>
                  </a:cubicBezTo>
                  <a:cubicBezTo>
                    <a:pt x="136" y="258"/>
                    <a:pt x="136" y="258"/>
                    <a:pt x="136" y="258"/>
                  </a:cubicBezTo>
                  <a:cubicBezTo>
                    <a:pt x="146" y="249"/>
                    <a:pt x="146" y="249"/>
                    <a:pt x="146" y="249"/>
                  </a:cubicBezTo>
                  <a:cubicBezTo>
                    <a:pt x="166" y="249"/>
                    <a:pt x="166" y="249"/>
                    <a:pt x="166" y="249"/>
                  </a:cubicBezTo>
                  <a:cubicBezTo>
                    <a:pt x="175" y="258"/>
                    <a:pt x="175" y="258"/>
                    <a:pt x="175" y="258"/>
                  </a:cubicBezTo>
                  <a:cubicBezTo>
                    <a:pt x="164" y="271"/>
                    <a:pt x="164" y="271"/>
                    <a:pt x="164" y="271"/>
                  </a:cubicBezTo>
                  <a:cubicBezTo>
                    <a:pt x="174" y="339"/>
                    <a:pt x="174" y="339"/>
                    <a:pt x="174" y="339"/>
                  </a:cubicBezTo>
                  <a:cubicBezTo>
                    <a:pt x="311" y="339"/>
                    <a:pt x="311" y="339"/>
                    <a:pt x="311" y="339"/>
                  </a:cubicBezTo>
                  <a:cubicBezTo>
                    <a:pt x="307" y="274"/>
                    <a:pt x="238" y="252"/>
                    <a:pt x="216" y="244"/>
                  </a:cubicBezTo>
                  <a:close/>
                  <a:moveTo>
                    <a:pt x="96" y="158"/>
                  </a:moveTo>
                  <a:cubicBezTo>
                    <a:pt x="94" y="157"/>
                    <a:pt x="86" y="153"/>
                    <a:pt x="81" y="139"/>
                  </a:cubicBezTo>
                  <a:cubicBezTo>
                    <a:pt x="81" y="139"/>
                    <a:pt x="77" y="124"/>
                    <a:pt x="81" y="123"/>
                  </a:cubicBezTo>
                  <a:cubicBezTo>
                    <a:pt x="81" y="123"/>
                    <a:pt x="86" y="119"/>
                    <a:pt x="93" y="136"/>
                  </a:cubicBezTo>
                  <a:cubicBezTo>
                    <a:pt x="94" y="139"/>
                    <a:pt x="96" y="142"/>
                    <a:pt x="97" y="143"/>
                  </a:cubicBezTo>
                  <a:cubicBezTo>
                    <a:pt x="97" y="143"/>
                    <a:pt x="82" y="98"/>
                    <a:pt x="105" y="72"/>
                  </a:cubicBezTo>
                  <a:cubicBezTo>
                    <a:pt x="105" y="72"/>
                    <a:pt x="155" y="137"/>
                    <a:pt x="211" y="104"/>
                  </a:cubicBezTo>
                  <a:cubicBezTo>
                    <a:pt x="211" y="131"/>
                    <a:pt x="211" y="131"/>
                    <a:pt x="211" y="131"/>
                  </a:cubicBezTo>
                  <a:cubicBezTo>
                    <a:pt x="211" y="138"/>
                    <a:pt x="211" y="143"/>
                    <a:pt x="215" y="136"/>
                  </a:cubicBezTo>
                  <a:cubicBezTo>
                    <a:pt x="222" y="120"/>
                    <a:pt x="222" y="130"/>
                    <a:pt x="222" y="130"/>
                  </a:cubicBezTo>
                  <a:cubicBezTo>
                    <a:pt x="220" y="148"/>
                    <a:pt x="212" y="156"/>
                    <a:pt x="206" y="161"/>
                  </a:cubicBezTo>
                  <a:cubicBezTo>
                    <a:pt x="201" y="176"/>
                    <a:pt x="193" y="190"/>
                    <a:pt x="183" y="201"/>
                  </a:cubicBezTo>
                  <a:cubicBezTo>
                    <a:pt x="152" y="236"/>
                    <a:pt x="121" y="201"/>
                    <a:pt x="121" y="201"/>
                  </a:cubicBezTo>
                  <a:cubicBezTo>
                    <a:pt x="109" y="191"/>
                    <a:pt x="101" y="175"/>
                    <a:pt x="96" y="158"/>
                  </a:cubicBezTo>
                  <a:close/>
                  <a:moveTo>
                    <a:pt x="185" y="222"/>
                  </a:moveTo>
                  <a:cubicBezTo>
                    <a:pt x="166" y="245"/>
                    <a:pt x="166" y="245"/>
                    <a:pt x="166" y="245"/>
                  </a:cubicBezTo>
                  <a:cubicBezTo>
                    <a:pt x="147" y="245"/>
                    <a:pt x="147" y="245"/>
                    <a:pt x="147" y="245"/>
                  </a:cubicBezTo>
                  <a:cubicBezTo>
                    <a:pt x="117" y="225"/>
                    <a:pt x="117" y="225"/>
                    <a:pt x="117" y="225"/>
                  </a:cubicBezTo>
                  <a:cubicBezTo>
                    <a:pt x="117" y="225"/>
                    <a:pt x="119" y="216"/>
                    <a:pt x="119" y="204"/>
                  </a:cubicBezTo>
                  <a:cubicBezTo>
                    <a:pt x="119" y="204"/>
                    <a:pt x="132" y="221"/>
                    <a:pt x="152" y="220"/>
                  </a:cubicBezTo>
                  <a:cubicBezTo>
                    <a:pt x="152" y="220"/>
                    <a:pt x="171" y="222"/>
                    <a:pt x="185" y="204"/>
                  </a:cubicBezTo>
                  <a:lnTo>
                    <a:pt x="185" y="222"/>
                  </a:lnTo>
                  <a:close/>
                </a:path>
              </a:pathLst>
            </a:custGeom>
            <a:solidFill>
              <a:srgbClr val="A7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7" name="组合 16"/>
            <p:cNvGrpSpPr/>
            <p:nvPr/>
          </p:nvGrpSpPr>
          <p:grpSpPr>
            <a:xfrm>
              <a:off x="4164384" y="2107274"/>
              <a:ext cx="3935303" cy="4078655"/>
              <a:chOff x="4164384" y="2107274"/>
              <a:chExt cx="3935303" cy="4078655"/>
            </a:xfrm>
          </p:grpSpPr>
          <p:grpSp>
            <p:nvGrpSpPr>
              <p:cNvPr id="18" name="组合 17"/>
              <p:cNvGrpSpPr/>
              <p:nvPr/>
            </p:nvGrpSpPr>
            <p:grpSpPr>
              <a:xfrm>
                <a:off x="4164384" y="2107274"/>
                <a:ext cx="3935303" cy="4078655"/>
                <a:chOff x="3302629" y="735900"/>
                <a:chExt cx="5732734" cy="5941562"/>
              </a:xfrm>
            </p:grpSpPr>
            <p:sp>
              <p:nvSpPr>
                <p:cNvPr id="23" name="弦形 22"/>
                <p:cNvSpPr/>
                <p:nvPr/>
              </p:nvSpPr>
              <p:spPr>
                <a:xfrm rot="2525344" flipH="1">
                  <a:off x="4346167" y="3082040"/>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弦形 23"/>
                <p:cNvSpPr/>
                <p:nvPr/>
              </p:nvSpPr>
              <p:spPr>
                <a:xfrm rot="16976604" flipH="1">
                  <a:off x="5451967" y="1049275"/>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弦形 24"/>
                <p:cNvSpPr/>
                <p:nvPr/>
              </p:nvSpPr>
              <p:spPr>
                <a:xfrm rot="4623396">
                  <a:off x="3314655" y="1086714"/>
                  <a:ext cx="3571370" cy="359542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6" name="组合 25"/>
                <p:cNvGrpSpPr/>
                <p:nvPr/>
              </p:nvGrpSpPr>
              <p:grpSpPr>
                <a:xfrm rot="7260000" flipH="1">
                  <a:off x="5471647" y="4895962"/>
                  <a:ext cx="1289050" cy="1952626"/>
                  <a:chOff x="2820709" y="1379509"/>
                  <a:chExt cx="1289050" cy="1952626"/>
                </a:xfrm>
              </p:grpSpPr>
              <p:sp>
                <p:nvSpPr>
                  <p:cNvPr id="61" name="Freeform 34"/>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35"/>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7" name="组合 26"/>
                <p:cNvGrpSpPr/>
                <p:nvPr/>
              </p:nvGrpSpPr>
              <p:grpSpPr>
                <a:xfrm flipH="1">
                  <a:off x="7509779" y="1389035"/>
                  <a:ext cx="1289050" cy="1952626"/>
                  <a:chOff x="2820709" y="1379509"/>
                  <a:chExt cx="1289050" cy="1952626"/>
                </a:xfrm>
              </p:grpSpPr>
              <p:sp>
                <p:nvSpPr>
                  <p:cNvPr id="59" name="Freeform 34"/>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0" name="Freeform 35"/>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8" name="组合 27"/>
                <p:cNvGrpSpPr/>
                <p:nvPr/>
              </p:nvGrpSpPr>
              <p:grpSpPr>
                <a:xfrm>
                  <a:off x="3478428" y="1379509"/>
                  <a:ext cx="1289050" cy="1952626"/>
                  <a:chOff x="2820709" y="1379509"/>
                  <a:chExt cx="1289050" cy="1952626"/>
                </a:xfrm>
              </p:grpSpPr>
              <p:sp>
                <p:nvSpPr>
                  <p:cNvPr id="57" name="Freeform 34"/>
                  <p:cNvSpPr>
                    <a:spLocks/>
                  </p:cNvSpPr>
                  <p:nvPr/>
                </p:nvSpPr>
                <p:spPr bwMode="auto">
                  <a:xfrm>
                    <a:off x="2820709" y="3117822"/>
                    <a:ext cx="339725" cy="214313"/>
                  </a:xfrm>
                  <a:custGeom>
                    <a:avLst/>
                    <a:gdLst>
                      <a:gd name="T0" fmla="*/ 59 w 90"/>
                      <a:gd name="T1" fmla="*/ 57 h 57"/>
                      <a:gd name="T2" fmla="*/ 0 w 90"/>
                      <a:gd name="T3" fmla="*/ 8 h 57"/>
                      <a:gd name="T4" fmla="*/ 90 w 90"/>
                      <a:gd name="T5" fmla="*/ 3 h 57"/>
                      <a:gd name="T6" fmla="*/ 59 w 90"/>
                      <a:gd name="T7" fmla="*/ 57 h 57"/>
                    </a:gdLst>
                    <a:ahLst/>
                    <a:cxnLst>
                      <a:cxn ang="0">
                        <a:pos x="T0" y="T1"/>
                      </a:cxn>
                      <a:cxn ang="0">
                        <a:pos x="T2" y="T3"/>
                      </a:cxn>
                      <a:cxn ang="0">
                        <a:pos x="T4" y="T5"/>
                      </a:cxn>
                      <a:cxn ang="0">
                        <a:pos x="T6" y="T7"/>
                      </a:cxn>
                    </a:cxnLst>
                    <a:rect l="0" t="0" r="r" b="b"/>
                    <a:pathLst>
                      <a:path w="90" h="57">
                        <a:moveTo>
                          <a:pt x="59" y="57"/>
                        </a:moveTo>
                        <a:cubicBezTo>
                          <a:pt x="59" y="57"/>
                          <a:pt x="12" y="36"/>
                          <a:pt x="0" y="8"/>
                        </a:cubicBezTo>
                        <a:cubicBezTo>
                          <a:pt x="0" y="8"/>
                          <a:pt x="38" y="0"/>
                          <a:pt x="90" y="3"/>
                        </a:cubicBezTo>
                        <a:lnTo>
                          <a:pt x="59" y="57"/>
                        </a:lnTo>
                        <a:close/>
                      </a:path>
                    </a:pathLst>
                  </a:custGeom>
                  <a:gradFill>
                    <a:gsLst>
                      <a:gs pos="0">
                        <a:srgbClr val="CECECE"/>
                      </a:gs>
                      <a:gs pos="100000">
                        <a:schemeClr val="bg1">
                          <a:lumMod val="50000"/>
                        </a:schemeClr>
                      </a:gs>
                    </a:gsLst>
                    <a:lin ang="16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8" name="Freeform 35"/>
                  <p:cNvSpPr>
                    <a:spLocks/>
                  </p:cNvSpPr>
                  <p:nvPr/>
                </p:nvSpPr>
                <p:spPr bwMode="auto">
                  <a:xfrm>
                    <a:off x="3833534" y="1379509"/>
                    <a:ext cx="276225" cy="320675"/>
                  </a:xfrm>
                  <a:custGeom>
                    <a:avLst/>
                    <a:gdLst>
                      <a:gd name="T0" fmla="*/ 72 w 73"/>
                      <a:gd name="T1" fmla="*/ 31 h 85"/>
                      <a:gd name="T2" fmla="*/ 0 w 73"/>
                      <a:gd name="T3" fmla="*/ 5 h 85"/>
                      <a:gd name="T4" fmla="*/ 41 w 73"/>
                      <a:gd name="T5" fmla="*/ 85 h 85"/>
                      <a:gd name="T6" fmla="*/ 72 w 73"/>
                      <a:gd name="T7" fmla="*/ 31 h 85"/>
                    </a:gdLst>
                    <a:ahLst/>
                    <a:cxnLst>
                      <a:cxn ang="0">
                        <a:pos x="T0" y="T1"/>
                      </a:cxn>
                      <a:cxn ang="0">
                        <a:pos x="T2" y="T3"/>
                      </a:cxn>
                      <a:cxn ang="0">
                        <a:pos x="T4" y="T5"/>
                      </a:cxn>
                      <a:cxn ang="0">
                        <a:pos x="T6" y="T7"/>
                      </a:cxn>
                    </a:cxnLst>
                    <a:rect l="0" t="0" r="r" b="b"/>
                    <a:pathLst>
                      <a:path w="73" h="85">
                        <a:moveTo>
                          <a:pt x="72" y="31"/>
                        </a:moveTo>
                        <a:cubicBezTo>
                          <a:pt x="73" y="31"/>
                          <a:pt x="31" y="0"/>
                          <a:pt x="0" y="5"/>
                        </a:cubicBezTo>
                        <a:cubicBezTo>
                          <a:pt x="0" y="5"/>
                          <a:pt x="12" y="41"/>
                          <a:pt x="41" y="85"/>
                        </a:cubicBezTo>
                        <a:lnTo>
                          <a:pt x="72" y="31"/>
                        </a:lnTo>
                        <a:close/>
                      </a:path>
                    </a:pathLst>
                  </a:custGeom>
                  <a:gradFill>
                    <a:gsLst>
                      <a:gs pos="0">
                        <a:srgbClr val="BDBDBD"/>
                      </a:gs>
                      <a:gs pos="100000">
                        <a:schemeClr val="bg1">
                          <a:lumMod val="50000"/>
                        </a:schemeClr>
                      </a:gs>
                    </a:gsLst>
                    <a:lin ang="72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9" name="Group 4"/>
                <p:cNvGrpSpPr>
                  <a:grpSpLocks noChangeAspect="1"/>
                </p:cNvGrpSpPr>
                <p:nvPr/>
              </p:nvGrpSpPr>
              <p:grpSpPr bwMode="auto">
                <a:xfrm>
                  <a:off x="3406468" y="932993"/>
                  <a:ext cx="5454650" cy="4897438"/>
                  <a:chOff x="2121" y="617"/>
                  <a:chExt cx="3436" cy="3085"/>
                </a:xfrm>
                <a:gradFill>
                  <a:gsLst>
                    <a:gs pos="100000">
                      <a:srgbClr val="FDFDFD"/>
                    </a:gs>
                    <a:gs pos="0">
                      <a:schemeClr val="bg1">
                        <a:lumMod val="75000"/>
                      </a:schemeClr>
                    </a:gs>
                  </a:gsLst>
                  <a:lin ang="2700000" scaled="1"/>
                </a:gradFill>
                <a:effectLst>
                  <a:outerShdw blurRad="254000" dist="101600" dir="2700000" algn="tl" rotWithShape="0">
                    <a:prstClr val="black">
                      <a:alpha val="40000"/>
                    </a:prstClr>
                  </a:outerShdw>
                </a:effectLst>
              </p:grpSpPr>
              <p:sp>
                <p:nvSpPr>
                  <p:cNvPr id="55" name="Freeform 5"/>
                  <p:cNvSpPr>
                    <a:spLocks/>
                  </p:cNvSpPr>
                  <p:nvPr/>
                </p:nvSpPr>
                <p:spPr bwMode="auto">
                  <a:xfrm>
                    <a:off x="2128" y="622"/>
                    <a:ext cx="3419" cy="3076"/>
                  </a:xfrm>
                  <a:custGeom>
                    <a:avLst/>
                    <a:gdLst>
                      <a:gd name="T0" fmla="*/ 9 w 1444"/>
                      <a:gd name="T1" fmla="*/ 761 h 1299"/>
                      <a:gd name="T2" fmla="*/ 369 w 1444"/>
                      <a:gd name="T3" fmla="*/ 1121 h 1299"/>
                      <a:gd name="T4" fmla="*/ 322 w 1444"/>
                      <a:gd name="T5" fmla="*/ 1299 h 1299"/>
                      <a:gd name="T6" fmla="*/ 1116 w 1444"/>
                      <a:gd name="T7" fmla="*/ 1299 h 1299"/>
                      <a:gd name="T8" fmla="*/ 1069 w 1444"/>
                      <a:gd name="T9" fmla="*/ 1121 h 1299"/>
                      <a:gd name="T10" fmla="*/ 1430 w 1444"/>
                      <a:gd name="T11" fmla="*/ 761 h 1299"/>
                      <a:gd name="T12" fmla="*/ 1444 w 1444"/>
                      <a:gd name="T13" fmla="*/ 761 h 1299"/>
                      <a:gd name="T14" fmla="*/ 1149 w 1444"/>
                      <a:gd name="T15" fmla="*/ 248 h 1299"/>
                      <a:gd name="T16" fmla="*/ 725 w 1444"/>
                      <a:gd name="T17" fmla="*/ 0 h 1299"/>
                      <a:gd name="T18" fmla="*/ 719 w 1444"/>
                      <a:gd name="T19" fmla="*/ 0 h 1299"/>
                      <a:gd name="T20" fmla="*/ 295 w 1444"/>
                      <a:gd name="T21" fmla="*/ 248 h 1299"/>
                      <a:gd name="T22" fmla="*/ 0 w 1444"/>
                      <a:gd name="T23" fmla="*/ 761 h 1299"/>
                      <a:gd name="T24" fmla="*/ 9 w 1444"/>
                      <a:gd name="T25" fmla="*/ 761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4" h="1299">
                        <a:moveTo>
                          <a:pt x="9" y="761"/>
                        </a:moveTo>
                        <a:cubicBezTo>
                          <a:pt x="208" y="761"/>
                          <a:pt x="369" y="922"/>
                          <a:pt x="369" y="1121"/>
                        </a:cubicBezTo>
                        <a:cubicBezTo>
                          <a:pt x="369" y="1186"/>
                          <a:pt x="352" y="1247"/>
                          <a:pt x="322" y="1299"/>
                        </a:cubicBezTo>
                        <a:cubicBezTo>
                          <a:pt x="1116" y="1299"/>
                          <a:pt x="1116" y="1299"/>
                          <a:pt x="1116" y="1299"/>
                        </a:cubicBezTo>
                        <a:cubicBezTo>
                          <a:pt x="1086" y="1247"/>
                          <a:pt x="1069" y="1186"/>
                          <a:pt x="1069" y="1121"/>
                        </a:cubicBezTo>
                        <a:cubicBezTo>
                          <a:pt x="1069" y="922"/>
                          <a:pt x="1231" y="761"/>
                          <a:pt x="1430" y="761"/>
                        </a:cubicBezTo>
                        <a:cubicBezTo>
                          <a:pt x="1434" y="761"/>
                          <a:pt x="1439" y="761"/>
                          <a:pt x="1444" y="761"/>
                        </a:cubicBezTo>
                        <a:cubicBezTo>
                          <a:pt x="1149" y="248"/>
                          <a:pt x="1149" y="248"/>
                          <a:pt x="1149" y="248"/>
                        </a:cubicBezTo>
                        <a:cubicBezTo>
                          <a:pt x="1061" y="94"/>
                          <a:pt x="900" y="0"/>
                          <a:pt x="725" y="0"/>
                        </a:cubicBezTo>
                        <a:cubicBezTo>
                          <a:pt x="719" y="0"/>
                          <a:pt x="719" y="0"/>
                          <a:pt x="719" y="0"/>
                        </a:cubicBezTo>
                        <a:cubicBezTo>
                          <a:pt x="544" y="0"/>
                          <a:pt x="383" y="94"/>
                          <a:pt x="295" y="248"/>
                        </a:cubicBezTo>
                        <a:cubicBezTo>
                          <a:pt x="0" y="761"/>
                          <a:pt x="0" y="761"/>
                          <a:pt x="0" y="761"/>
                        </a:cubicBezTo>
                        <a:cubicBezTo>
                          <a:pt x="3" y="761"/>
                          <a:pt x="6" y="761"/>
                          <a:pt x="9" y="761"/>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6"/>
                  <p:cNvSpPr>
                    <a:spLocks noEditPoints="1"/>
                  </p:cNvSpPr>
                  <p:nvPr/>
                </p:nvSpPr>
                <p:spPr bwMode="auto">
                  <a:xfrm>
                    <a:off x="2121" y="617"/>
                    <a:ext cx="3436" cy="3085"/>
                  </a:xfrm>
                  <a:custGeom>
                    <a:avLst/>
                    <a:gdLst>
                      <a:gd name="T0" fmla="*/ 1123 w 1451"/>
                      <a:gd name="T1" fmla="*/ 1303 h 1303"/>
                      <a:gd name="T2" fmla="*/ 322 w 1451"/>
                      <a:gd name="T3" fmla="*/ 1303 h 1303"/>
                      <a:gd name="T4" fmla="*/ 323 w 1451"/>
                      <a:gd name="T5" fmla="*/ 1300 h 1303"/>
                      <a:gd name="T6" fmla="*/ 370 w 1451"/>
                      <a:gd name="T7" fmla="*/ 1123 h 1303"/>
                      <a:gd name="T8" fmla="*/ 12 w 1451"/>
                      <a:gd name="T9" fmla="*/ 765 h 1303"/>
                      <a:gd name="T10" fmla="*/ 3 w 1451"/>
                      <a:gd name="T11" fmla="*/ 765 h 1303"/>
                      <a:gd name="T12" fmla="*/ 0 w 1451"/>
                      <a:gd name="T13" fmla="*/ 765 h 1303"/>
                      <a:gd name="T14" fmla="*/ 296 w 1451"/>
                      <a:gd name="T15" fmla="*/ 249 h 1303"/>
                      <a:gd name="T16" fmla="*/ 722 w 1451"/>
                      <a:gd name="T17" fmla="*/ 0 h 1303"/>
                      <a:gd name="T18" fmla="*/ 728 w 1451"/>
                      <a:gd name="T19" fmla="*/ 0 h 1303"/>
                      <a:gd name="T20" fmla="*/ 1154 w 1451"/>
                      <a:gd name="T21" fmla="*/ 249 h 1303"/>
                      <a:gd name="T22" fmla="*/ 1451 w 1451"/>
                      <a:gd name="T23" fmla="*/ 765 h 1303"/>
                      <a:gd name="T24" fmla="*/ 1447 w 1451"/>
                      <a:gd name="T25" fmla="*/ 765 h 1303"/>
                      <a:gd name="T26" fmla="*/ 1433 w 1451"/>
                      <a:gd name="T27" fmla="*/ 765 h 1303"/>
                      <a:gd name="T28" fmla="*/ 1074 w 1451"/>
                      <a:gd name="T29" fmla="*/ 1123 h 1303"/>
                      <a:gd name="T30" fmla="*/ 1121 w 1451"/>
                      <a:gd name="T31" fmla="*/ 1300 h 1303"/>
                      <a:gd name="T32" fmla="*/ 1123 w 1451"/>
                      <a:gd name="T33" fmla="*/ 1303 h 1303"/>
                      <a:gd name="T34" fmla="*/ 328 w 1451"/>
                      <a:gd name="T35" fmla="*/ 1299 h 1303"/>
                      <a:gd name="T36" fmla="*/ 1116 w 1451"/>
                      <a:gd name="T37" fmla="*/ 1299 h 1303"/>
                      <a:gd name="T38" fmla="*/ 1070 w 1451"/>
                      <a:gd name="T39" fmla="*/ 1123 h 1303"/>
                      <a:gd name="T40" fmla="*/ 1433 w 1451"/>
                      <a:gd name="T41" fmla="*/ 761 h 1303"/>
                      <a:gd name="T42" fmla="*/ 1444 w 1451"/>
                      <a:gd name="T43" fmla="*/ 761 h 1303"/>
                      <a:gd name="T44" fmla="*/ 1151 w 1451"/>
                      <a:gd name="T45" fmla="*/ 251 h 1303"/>
                      <a:gd name="T46" fmla="*/ 728 w 1451"/>
                      <a:gd name="T47" fmla="*/ 4 h 1303"/>
                      <a:gd name="T48" fmla="*/ 722 w 1451"/>
                      <a:gd name="T49" fmla="*/ 4 h 1303"/>
                      <a:gd name="T50" fmla="*/ 299 w 1451"/>
                      <a:gd name="T51" fmla="*/ 251 h 1303"/>
                      <a:gd name="T52" fmla="*/ 6 w 1451"/>
                      <a:gd name="T53" fmla="*/ 761 h 1303"/>
                      <a:gd name="T54" fmla="*/ 12 w 1451"/>
                      <a:gd name="T55" fmla="*/ 761 h 1303"/>
                      <a:gd name="T56" fmla="*/ 374 w 1451"/>
                      <a:gd name="T57" fmla="*/ 1123 h 1303"/>
                      <a:gd name="T58" fmla="*/ 328 w 1451"/>
                      <a:gd name="T59" fmla="*/ 1299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1" h="1303">
                        <a:moveTo>
                          <a:pt x="1123" y="1303"/>
                        </a:moveTo>
                        <a:cubicBezTo>
                          <a:pt x="322" y="1303"/>
                          <a:pt x="322" y="1303"/>
                          <a:pt x="322" y="1303"/>
                        </a:cubicBezTo>
                        <a:cubicBezTo>
                          <a:pt x="323" y="1300"/>
                          <a:pt x="323" y="1300"/>
                          <a:pt x="323" y="1300"/>
                        </a:cubicBezTo>
                        <a:cubicBezTo>
                          <a:pt x="354" y="1247"/>
                          <a:pt x="370" y="1185"/>
                          <a:pt x="370" y="1123"/>
                        </a:cubicBezTo>
                        <a:cubicBezTo>
                          <a:pt x="370" y="925"/>
                          <a:pt x="210" y="765"/>
                          <a:pt x="12" y="765"/>
                        </a:cubicBezTo>
                        <a:cubicBezTo>
                          <a:pt x="9" y="765"/>
                          <a:pt x="6" y="765"/>
                          <a:pt x="3" y="765"/>
                        </a:cubicBezTo>
                        <a:cubicBezTo>
                          <a:pt x="0" y="765"/>
                          <a:pt x="0" y="765"/>
                          <a:pt x="0" y="765"/>
                        </a:cubicBezTo>
                        <a:cubicBezTo>
                          <a:pt x="296" y="249"/>
                          <a:pt x="296" y="249"/>
                          <a:pt x="296" y="249"/>
                        </a:cubicBezTo>
                        <a:cubicBezTo>
                          <a:pt x="384" y="95"/>
                          <a:pt x="547" y="0"/>
                          <a:pt x="722" y="0"/>
                        </a:cubicBezTo>
                        <a:cubicBezTo>
                          <a:pt x="728" y="0"/>
                          <a:pt x="728" y="0"/>
                          <a:pt x="728" y="0"/>
                        </a:cubicBezTo>
                        <a:cubicBezTo>
                          <a:pt x="903" y="0"/>
                          <a:pt x="1066" y="95"/>
                          <a:pt x="1154" y="249"/>
                        </a:cubicBezTo>
                        <a:cubicBezTo>
                          <a:pt x="1451" y="765"/>
                          <a:pt x="1451" y="765"/>
                          <a:pt x="1451" y="765"/>
                        </a:cubicBezTo>
                        <a:cubicBezTo>
                          <a:pt x="1447" y="765"/>
                          <a:pt x="1447" y="765"/>
                          <a:pt x="1447" y="765"/>
                        </a:cubicBezTo>
                        <a:cubicBezTo>
                          <a:pt x="1442" y="765"/>
                          <a:pt x="1437" y="765"/>
                          <a:pt x="1433" y="765"/>
                        </a:cubicBezTo>
                        <a:cubicBezTo>
                          <a:pt x="1235" y="765"/>
                          <a:pt x="1074" y="925"/>
                          <a:pt x="1074" y="1123"/>
                        </a:cubicBezTo>
                        <a:cubicBezTo>
                          <a:pt x="1074" y="1185"/>
                          <a:pt x="1090" y="1247"/>
                          <a:pt x="1121" y="1300"/>
                        </a:cubicBezTo>
                        <a:lnTo>
                          <a:pt x="1123" y="1303"/>
                        </a:lnTo>
                        <a:close/>
                        <a:moveTo>
                          <a:pt x="328" y="1299"/>
                        </a:moveTo>
                        <a:cubicBezTo>
                          <a:pt x="1116" y="1299"/>
                          <a:pt x="1116" y="1299"/>
                          <a:pt x="1116" y="1299"/>
                        </a:cubicBezTo>
                        <a:cubicBezTo>
                          <a:pt x="1086" y="1246"/>
                          <a:pt x="1070" y="1185"/>
                          <a:pt x="1070" y="1123"/>
                        </a:cubicBezTo>
                        <a:cubicBezTo>
                          <a:pt x="1070" y="923"/>
                          <a:pt x="1233" y="761"/>
                          <a:pt x="1433" y="761"/>
                        </a:cubicBezTo>
                        <a:cubicBezTo>
                          <a:pt x="1436" y="761"/>
                          <a:pt x="1440" y="761"/>
                          <a:pt x="1444" y="761"/>
                        </a:cubicBezTo>
                        <a:cubicBezTo>
                          <a:pt x="1151" y="251"/>
                          <a:pt x="1151" y="251"/>
                          <a:pt x="1151" y="251"/>
                        </a:cubicBezTo>
                        <a:cubicBezTo>
                          <a:pt x="1063" y="98"/>
                          <a:pt x="901" y="4"/>
                          <a:pt x="728" y="4"/>
                        </a:cubicBezTo>
                        <a:cubicBezTo>
                          <a:pt x="722" y="4"/>
                          <a:pt x="722" y="4"/>
                          <a:pt x="722" y="4"/>
                        </a:cubicBezTo>
                        <a:cubicBezTo>
                          <a:pt x="549" y="4"/>
                          <a:pt x="387" y="98"/>
                          <a:pt x="299" y="251"/>
                        </a:cubicBezTo>
                        <a:cubicBezTo>
                          <a:pt x="6" y="761"/>
                          <a:pt x="6" y="761"/>
                          <a:pt x="6" y="761"/>
                        </a:cubicBezTo>
                        <a:cubicBezTo>
                          <a:pt x="8" y="761"/>
                          <a:pt x="10" y="761"/>
                          <a:pt x="12" y="761"/>
                        </a:cubicBezTo>
                        <a:cubicBezTo>
                          <a:pt x="212" y="761"/>
                          <a:pt x="374" y="923"/>
                          <a:pt x="374" y="1123"/>
                        </a:cubicBezTo>
                        <a:cubicBezTo>
                          <a:pt x="374" y="1185"/>
                          <a:pt x="358" y="1246"/>
                          <a:pt x="328" y="1299"/>
                        </a:cubicBezTo>
                        <a:close/>
                      </a:path>
                    </a:pathLst>
                  </a:custGeom>
                  <a:grpFill/>
                  <a:ln w="19050">
                    <a:gradFill flip="none" rotWithShape="1">
                      <a:gsLst>
                        <a:gs pos="0">
                          <a:schemeClr val="bg1"/>
                        </a:gs>
                        <a:gs pos="100000">
                          <a:schemeClr val="bg1">
                            <a:lumMod val="75000"/>
                          </a:schemeClr>
                        </a:gs>
                      </a:gsLst>
                      <a:lin ang="2700000" scaled="1"/>
                      <a:tileRect/>
                    </a:gra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0" name="弦形 29"/>
                <p:cNvSpPr/>
                <p:nvPr/>
              </p:nvSpPr>
              <p:spPr>
                <a:xfrm rot="20385432">
                  <a:off x="3330883" y="1656813"/>
                  <a:ext cx="3385036" cy="1825204"/>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Freeform 10"/>
                <p:cNvSpPr>
                  <a:spLocks/>
                </p:cNvSpPr>
                <p:nvPr/>
              </p:nvSpPr>
              <p:spPr bwMode="auto">
                <a:xfrm>
                  <a:off x="5152718" y="2700230"/>
                  <a:ext cx="1957388" cy="1663700"/>
                </a:xfrm>
                <a:custGeom>
                  <a:avLst/>
                  <a:gdLst>
                    <a:gd name="T0" fmla="*/ 293 w 1233"/>
                    <a:gd name="T1" fmla="*/ 1048 h 1048"/>
                    <a:gd name="T2" fmla="*/ 0 w 1233"/>
                    <a:gd name="T3" fmla="*/ 554 h 1048"/>
                    <a:gd name="T4" fmla="*/ 321 w 1233"/>
                    <a:gd name="T5" fmla="*/ 0 h 1048"/>
                    <a:gd name="T6" fmla="*/ 913 w 1233"/>
                    <a:gd name="T7" fmla="*/ 0 h 1048"/>
                    <a:gd name="T8" fmla="*/ 1233 w 1233"/>
                    <a:gd name="T9" fmla="*/ 554 h 1048"/>
                    <a:gd name="T10" fmla="*/ 934 w 1233"/>
                    <a:gd name="T11" fmla="*/ 1048 h 1048"/>
                    <a:gd name="T12" fmla="*/ 293 w 1233"/>
                    <a:gd name="T13" fmla="*/ 1048 h 1048"/>
                  </a:gdLst>
                  <a:ahLst/>
                  <a:cxnLst>
                    <a:cxn ang="0">
                      <a:pos x="T0" y="T1"/>
                    </a:cxn>
                    <a:cxn ang="0">
                      <a:pos x="T2" y="T3"/>
                    </a:cxn>
                    <a:cxn ang="0">
                      <a:pos x="T4" y="T5"/>
                    </a:cxn>
                    <a:cxn ang="0">
                      <a:pos x="T6" y="T7"/>
                    </a:cxn>
                    <a:cxn ang="0">
                      <a:pos x="T8" y="T9"/>
                    </a:cxn>
                    <a:cxn ang="0">
                      <a:pos x="T10" y="T11"/>
                    </a:cxn>
                    <a:cxn ang="0">
                      <a:pos x="T12" y="T13"/>
                    </a:cxn>
                  </a:cxnLst>
                  <a:rect l="0" t="0" r="r" b="b"/>
                  <a:pathLst>
                    <a:path w="1233" h="1048">
                      <a:moveTo>
                        <a:pt x="293" y="1048"/>
                      </a:moveTo>
                      <a:lnTo>
                        <a:pt x="0" y="554"/>
                      </a:lnTo>
                      <a:lnTo>
                        <a:pt x="321" y="0"/>
                      </a:lnTo>
                      <a:lnTo>
                        <a:pt x="913" y="0"/>
                      </a:lnTo>
                      <a:lnTo>
                        <a:pt x="1233" y="554"/>
                      </a:lnTo>
                      <a:lnTo>
                        <a:pt x="934" y="1048"/>
                      </a:lnTo>
                      <a:lnTo>
                        <a:pt x="293" y="1048"/>
                      </a:lnTo>
                      <a:close/>
                    </a:path>
                  </a:pathLst>
                </a:custGeom>
                <a:gradFill>
                  <a:gsLst>
                    <a:gs pos="0">
                      <a:schemeClr val="bg1">
                        <a:lumMod val="100000"/>
                      </a:schemeClr>
                    </a:gs>
                    <a:gs pos="100000">
                      <a:schemeClr val="bg1">
                        <a:lumMod val="80000"/>
                      </a:schemeClr>
                    </a:gs>
                  </a:gsLst>
                  <a:lin ang="2700000" scaled="1"/>
                </a:gradFill>
                <a:ln w="76200">
                  <a:noFill/>
                </a:ln>
                <a:effectLst>
                  <a:outerShdw blurRad="50800" dist="381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32" name="组合 31"/>
                <p:cNvGrpSpPr/>
                <p:nvPr/>
              </p:nvGrpSpPr>
              <p:grpSpPr>
                <a:xfrm>
                  <a:off x="3453726" y="1402715"/>
                  <a:ext cx="2260181" cy="2114550"/>
                  <a:chOff x="2815057" y="1402715"/>
                  <a:chExt cx="2260181" cy="2114550"/>
                </a:xfrm>
              </p:grpSpPr>
              <p:sp>
                <p:nvSpPr>
                  <p:cNvPr id="52" name="Freeform 14"/>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3" name="Freeform 26"/>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30"/>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3" name="弦形 32"/>
                <p:cNvSpPr/>
                <p:nvPr/>
              </p:nvSpPr>
              <p:spPr>
                <a:xfrm rot="18713148">
                  <a:off x="6264863" y="1605737"/>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4" name="弦形 33"/>
                <p:cNvSpPr/>
                <p:nvPr/>
              </p:nvSpPr>
              <p:spPr>
                <a:xfrm rot="13306308">
                  <a:off x="4066477" y="3923858"/>
                  <a:ext cx="3418916" cy="1679242"/>
                </a:xfrm>
                <a:prstGeom prst="chord">
                  <a:avLst>
                    <a:gd name="adj1" fmla="val 4679799"/>
                    <a:gd name="adj2" fmla="val 11290326"/>
                  </a:avLst>
                </a:prstGeom>
                <a:gradFill flip="none" rotWithShape="1">
                  <a:gsLst>
                    <a:gs pos="54000">
                      <a:schemeClr val="tx1">
                        <a:alpha val="10000"/>
                      </a:schemeClr>
                    </a:gs>
                    <a:gs pos="0">
                      <a:schemeClr val="tx1">
                        <a:alpha val="30000"/>
                      </a:schemeClr>
                    </a:gs>
                    <a:gs pos="100000">
                      <a:srgbClr val="E6E6E6">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5" name="组合 34"/>
                <p:cNvGrpSpPr/>
                <p:nvPr/>
              </p:nvGrpSpPr>
              <p:grpSpPr>
                <a:xfrm flipH="1">
                  <a:off x="6559014" y="1412241"/>
                  <a:ext cx="2260181" cy="2114550"/>
                  <a:chOff x="2815057" y="1402715"/>
                  <a:chExt cx="2260181" cy="2114550"/>
                </a:xfrm>
              </p:grpSpPr>
              <p:sp>
                <p:nvSpPr>
                  <p:cNvPr id="49" name="Freeform 14"/>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204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26"/>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1" name="Freeform 30"/>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6" name="组合 35"/>
                <p:cNvGrpSpPr/>
                <p:nvPr/>
              </p:nvGrpSpPr>
              <p:grpSpPr>
                <a:xfrm rot="14400000">
                  <a:off x="4846123" y="4365834"/>
                  <a:ext cx="2260181" cy="2114550"/>
                  <a:chOff x="2815057" y="1402715"/>
                  <a:chExt cx="2260181" cy="2114550"/>
                </a:xfrm>
              </p:grpSpPr>
              <p:sp>
                <p:nvSpPr>
                  <p:cNvPr id="46" name="Freeform 14"/>
                  <p:cNvSpPr>
                    <a:spLocks/>
                  </p:cNvSpPr>
                  <p:nvPr/>
                </p:nvSpPr>
                <p:spPr bwMode="auto">
                  <a:xfrm>
                    <a:off x="2829560" y="1402715"/>
                    <a:ext cx="2230438" cy="2114550"/>
                  </a:xfrm>
                  <a:custGeom>
                    <a:avLst/>
                    <a:gdLst>
                      <a:gd name="T0" fmla="*/ 592 w 592"/>
                      <a:gd name="T1" fmla="*/ 385 h 561"/>
                      <a:gd name="T2" fmla="*/ 490 w 592"/>
                      <a:gd name="T3" fmla="*/ 561 h 561"/>
                      <a:gd name="T4" fmla="*/ 0 w 592"/>
                      <a:gd name="T5" fmla="*/ 465 h 561"/>
                      <a:gd name="T6" fmla="*/ 269 w 592"/>
                      <a:gd name="T7" fmla="*/ 0 h 561"/>
                      <a:gd name="T8" fmla="*/ 592 w 592"/>
                      <a:gd name="T9" fmla="*/ 385 h 561"/>
                    </a:gdLst>
                    <a:ahLst/>
                    <a:cxnLst>
                      <a:cxn ang="0">
                        <a:pos x="T0" y="T1"/>
                      </a:cxn>
                      <a:cxn ang="0">
                        <a:pos x="T2" y="T3"/>
                      </a:cxn>
                      <a:cxn ang="0">
                        <a:pos x="T4" y="T5"/>
                      </a:cxn>
                      <a:cxn ang="0">
                        <a:pos x="T6" y="T7"/>
                      </a:cxn>
                      <a:cxn ang="0">
                        <a:pos x="T8" y="T9"/>
                      </a:cxn>
                    </a:cxnLst>
                    <a:rect l="0" t="0" r="r" b="b"/>
                    <a:pathLst>
                      <a:path w="592" h="561">
                        <a:moveTo>
                          <a:pt x="592" y="385"/>
                        </a:moveTo>
                        <a:cubicBezTo>
                          <a:pt x="490" y="561"/>
                          <a:pt x="490" y="561"/>
                          <a:pt x="490" y="561"/>
                        </a:cubicBezTo>
                        <a:cubicBezTo>
                          <a:pt x="313" y="481"/>
                          <a:pt x="146" y="447"/>
                          <a:pt x="0" y="465"/>
                        </a:cubicBezTo>
                        <a:cubicBezTo>
                          <a:pt x="269" y="0"/>
                          <a:pt x="269" y="0"/>
                          <a:pt x="269" y="0"/>
                        </a:cubicBezTo>
                        <a:cubicBezTo>
                          <a:pt x="325" y="136"/>
                          <a:pt x="434" y="271"/>
                          <a:pt x="592" y="385"/>
                        </a:cubicBezTo>
                        <a:close/>
                      </a:path>
                    </a:pathLst>
                  </a:custGeom>
                  <a:gradFill>
                    <a:gsLst>
                      <a:gs pos="72000">
                        <a:srgbClr val="DDDDDD">
                          <a:lumMod val="96000"/>
                          <a:lumOff val="4000"/>
                        </a:srgbClr>
                      </a:gs>
                      <a:gs pos="15000">
                        <a:schemeClr val="bg1">
                          <a:lumMod val="75000"/>
                        </a:schemeClr>
                      </a:gs>
                      <a:gs pos="0">
                        <a:schemeClr val="bg1">
                          <a:lumMod val="75000"/>
                        </a:schemeClr>
                      </a:gs>
                      <a:gs pos="44000">
                        <a:schemeClr val="bg1">
                          <a:lumMod val="98000"/>
                        </a:schemeClr>
                      </a:gs>
                      <a:gs pos="100000">
                        <a:schemeClr val="bg1">
                          <a:lumMod val="75000"/>
                        </a:schemeClr>
                      </a:gs>
                    </a:gsLst>
                    <a:lin ang="1860000" scaled="0"/>
                  </a:gra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7" name="Freeform 26"/>
                  <p:cNvSpPr>
                    <a:spLocks/>
                  </p:cNvSpPr>
                  <p:nvPr/>
                </p:nvSpPr>
                <p:spPr bwMode="auto">
                  <a:xfrm>
                    <a:off x="2815057" y="3110334"/>
                    <a:ext cx="1852613" cy="404812"/>
                  </a:xfrm>
                  <a:custGeom>
                    <a:avLst/>
                    <a:gdLst>
                      <a:gd name="T0" fmla="*/ 491 w 491"/>
                      <a:gd name="T1" fmla="*/ 105 h 105"/>
                      <a:gd name="T2" fmla="*/ 470 w 491"/>
                      <a:gd name="T3" fmla="*/ 97 h 105"/>
                      <a:gd name="T4" fmla="*/ 447 w 491"/>
                      <a:gd name="T5" fmla="*/ 88 h 105"/>
                      <a:gd name="T6" fmla="*/ 417 w 491"/>
                      <a:gd name="T7" fmla="*/ 77 h 105"/>
                      <a:gd name="T8" fmla="*/ 399 w 491"/>
                      <a:gd name="T9" fmla="*/ 71 h 105"/>
                      <a:gd name="T10" fmla="*/ 381 w 491"/>
                      <a:gd name="T11" fmla="*/ 64 h 105"/>
                      <a:gd name="T12" fmla="*/ 361 w 491"/>
                      <a:gd name="T13" fmla="*/ 58 h 105"/>
                      <a:gd name="T14" fmla="*/ 340 w 491"/>
                      <a:gd name="T15" fmla="*/ 52 h 105"/>
                      <a:gd name="T16" fmla="*/ 296 w 491"/>
                      <a:gd name="T17" fmla="*/ 39 h 105"/>
                      <a:gd name="T18" fmla="*/ 273 w 491"/>
                      <a:gd name="T19" fmla="*/ 33 h 105"/>
                      <a:gd name="T20" fmla="*/ 250 w 491"/>
                      <a:gd name="T21" fmla="*/ 28 h 105"/>
                      <a:gd name="T22" fmla="*/ 227 w 491"/>
                      <a:gd name="T23" fmla="*/ 23 h 105"/>
                      <a:gd name="T24" fmla="*/ 204 w 491"/>
                      <a:gd name="T25" fmla="*/ 19 h 105"/>
                      <a:gd name="T26" fmla="*/ 159 w 491"/>
                      <a:gd name="T27" fmla="*/ 13 h 105"/>
                      <a:gd name="T28" fmla="*/ 117 w 491"/>
                      <a:gd name="T29" fmla="*/ 8 h 105"/>
                      <a:gd name="T30" fmla="*/ 97 w 491"/>
                      <a:gd name="T31" fmla="*/ 7 h 105"/>
                      <a:gd name="T32" fmla="*/ 79 w 491"/>
                      <a:gd name="T33" fmla="*/ 7 h 105"/>
                      <a:gd name="T34" fmla="*/ 47 w 491"/>
                      <a:gd name="T35" fmla="*/ 7 h 105"/>
                      <a:gd name="T36" fmla="*/ 22 w 491"/>
                      <a:gd name="T37" fmla="*/ 7 h 105"/>
                      <a:gd name="T38" fmla="*/ 0 w 491"/>
                      <a:gd name="T39" fmla="*/ 9 h 105"/>
                      <a:gd name="T40" fmla="*/ 22 w 491"/>
                      <a:gd name="T41" fmla="*/ 5 h 105"/>
                      <a:gd name="T42" fmla="*/ 47 w 491"/>
                      <a:gd name="T43" fmla="*/ 3 h 105"/>
                      <a:gd name="T44" fmla="*/ 79 w 491"/>
                      <a:gd name="T45" fmla="*/ 1 h 105"/>
                      <a:gd name="T46" fmla="*/ 98 w 491"/>
                      <a:gd name="T47" fmla="*/ 1 h 105"/>
                      <a:gd name="T48" fmla="*/ 118 w 491"/>
                      <a:gd name="T49" fmla="*/ 1 h 105"/>
                      <a:gd name="T50" fmla="*/ 139 w 491"/>
                      <a:gd name="T51" fmla="*/ 2 h 105"/>
                      <a:gd name="T52" fmla="*/ 160 w 491"/>
                      <a:gd name="T53" fmla="*/ 4 h 105"/>
                      <a:gd name="T54" fmla="*/ 183 w 491"/>
                      <a:gd name="T55" fmla="*/ 6 h 105"/>
                      <a:gd name="T56" fmla="*/ 206 w 491"/>
                      <a:gd name="T57" fmla="*/ 10 h 105"/>
                      <a:gd name="T58" fmla="*/ 229 w 491"/>
                      <a:gd name="T59" fmla="*/ 14 h 105"/>
                      <a:gd name="T60" fmla="*/ 253 w 491"/>
                      <a:gd name="T61" fmla="*/ 18 h 105"/>
                      <a:gd name="T62" fmla="*/ 276 w 491"/>
                      <a:gd name="T63" fmla="*/ 24 h 105"/>
                      <a:gd name="T64" fmla="*/ 299 w 491"/>
                      <a:gd name="T65" fmla="*/ 30 h 105"/>
                      <a:gd name="T66" fmla="*/ 343 w 491"/>
                      <a:gd name="T67" fmla="*/ 43 h 105"/>
                      <a:gd name="T68" fmla="*/ 363 w 491"/>
                      <a:gd name="T69" fmla="*/ 50 h 105"/>
                      <a:gd name="T70" fmla="*/ 383 w 491"/>
                      <a:gd name="T71" fmla="*/ 57 h 105"/>
                      <a:gd name="T72" fmla="*/ 419 w 491"/>
                      <a:gd name="T73" fmla="*/ 71 h 105"/>
                      <a:gd name="T74" fmla="*/ 448 w 491"/>
                      <a:gd name="T75" fmla="*/ 84 h 105"/>
                      <a:gd name="T76" fmla="*/ 471 w 491"/>
                      <a:gd name="T77" fmla="*/ 95 h 105"/>
                      <a:gd name="T78" fmla="*/ 491 w 491"/>
                      <a:gd name="T7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91" h="105">
                        <a:moveTo>
                          <a:pt x="491" y="105"/>
                        </a:moveTo>
                        <a:cubicBezTo>
                          <a:pt x="491" y="105"/>
                          <a:pt x="483" y="102"/>
                          <a:pt x="470" y="97"/>
                        </a:cubicBezTo>
                        <a:cubicBezTo>
                          <a:pt x="464" y="94"/>
                          <a:pt x="456" y="91"/>
                          <a:pt x="447" y="88"/>
                        </a:cubicBezTo>
                        <a:cubicBezTo>
                          <a:pt x="438" y="85"/>
                          <a:pt x="428" y="81"/>
                          <a:pt x="417" y="77"/>
                        </a:cubicBezTo>
                        <a:cubicBezTo>
                          <a:pt x="411" y="75"/>
                          <a:pt x="405" y="73"/>
                          <a:pt x="399" y="71"/>
                        </a:cubicBezTo>
                        <a:cubicBezTo>
                          <a:pt x="393" y="69"/>
                          <a:pt x="387" y="66"/>
                          <a:pt x="381" y="64"/>
                        </a:cubicBezTo>
                        <a:cubicBezTo>
                          <a:pt x="374" y="62"/>
                          <a:pt x="367" y="60"/>
                          <a:pt x="361" y="58"/>
                        </a:cubicBezTo>
                        <a:cubicBezTo>
                          <a:pt x="354" y="56"/>
                          <a:pt x="347" y="54"/>
                          <a:pt x="340" y="52"/>
                        </a:cubicBezTo>
                        <a:cubicBezTo>
                          <a:pt x="326" y="47"/>
                          <a:pt x="311" y="43"/>
                          <a:pt x="296" y="39"/>
                        </a:cubicBezTo>
                        <a:cubicBezTo>
                          <a:pt x="289" y="37"/>
                          <a:pt x="281" y="35"/>
                          <a:pt x="273" y="33"/>
                        </a:cubicBezTo>
                        <a:cubicBezTo>
                          <a:pt x="266" y="32"/>
                          <a:pt x="258" y="30"/>
                          <a:pt x="250" y="28"/>
                        </a:cubicBezTo>
                        <a:cubicBezTo>
                          <a:pt x="243" y="27"/>
                          <a:pt x="235" y="25"/>
                          <a:pt x="227" y="23"/>
                        </a:cubicBezTo>
                        <a:cubicBezTo>
                          <a:pt x="220" y="22"/>
                          <a:pt x="212" y="21"/>
                          <a:pt x="204" y="19"/>
                        </a:cubicBezTo>
                        <a:cubicBezTo>
                          <a:pt x="189" y="17"/>
                          <a:pt x="174" y="14"/>
                          <a:pt x="159" y="13"/>
                        </a:cubicBezTo>
                        <a:cubicBezTo>
                          <a:pt x="145" y="11"/>
                          <a:pt x="131" y="10"/>
                          <a:pt x="117" y="8"/>
                        </a:cubicBezTo>
                        <a:cubicBezTo>
                          <a:pt x="110" y="8"/>
                          <a:pt x="104" y="8"/>
                          <a:pt x="97" y="7"/>
                        </a:cubicBezTo>
                        <a:cubicBezTo>
                          <a:pt x="91" y="7"/>
                          <a:pt x="85" y="7"/>
                          <a:pt x="79" y="7"/>
                        </a:cubicBezTo>
                        <a:cubicBezTo>
                          <a:pt x="67" y="7"/>
                          <a:pt x="56" y="6"/>
                          <a:pt x="47" y="7"/>
                        </a:cubicBezTo>
                        <a:cubicBezTo>
                          <a:pt x="37" y="7"/>
                          <a:pt x="29" y="7"/>
                          <a:pt x="22" y="7"/>
                        </a:cubicBezTo>
                        <a:cubicBezTo>
                          <a:pt x="8" y="8"/>
                          <a:pt x="0" y="9"/>
                          <a:pt x="0" y="9"/>
                        </a:cubicBezTo>
                        <a:cubicBezTo>
                          <a:pt x="0" y="9"/>
                          <a:pt x="8" y="7"/>
                          <a:pt x="22" y="5"/>
                        </a:cubicBezTo>
                        <a:cubicBezTo>
                          <a:pt x="29" y="4"/>
                          <a:pt x="37" y="4"/>
                          <a:pt x="47" y="3"/>
                        </a:cubicBezTo>
                        <a:cubicBezTo>
                          <a:pt x="56" y="2"/>
                          <a:pt x="67" y="1"/>
                          <a:pt x="79" y="1"/>
                        </a:cubicBezTo>
                        <a:cubicBezTo>
                          <a:pt x="85" y="0"/>
                          <a:pt x="91" y="1"/>
                          <a:pt x="98" y="1"/>
                        </a:cubicBezTo>
                        <a:cubicBezTo>
                          <a:pt x="104" y="1"/>
                          <a:pt x="111" y="1"/>
                          <a:pt x="118" y="1"/>
                        </a:cubicBezTo>
                        <a:cubicBezTo>
                          <a:pt x="124" y="1"/>
                          <a:pt x="131" y="2"/>
                          <a:pt x="139" y="2"/>
                        </a:cubicBezTo>
                        <a:cubicBezTo>
                          <a:pt x="146" y="2"/>
                          <a:pt x="153" y="3"/>
                          <a:pt x="160" y="4"/>
                        </a:cubicBezTo>
                        <a:cubicBezTo>
                          <a:pt x="168" y="4"/>
                          <a:pt x="175" y="5"/>
                          <a:pt x="183" y="6"/>
                        </a:cubicBezTo>
                        <a:cubicBezTo>
                          <a:pt x="191" y="7"/>
                          <a:pt x="198" y="8"/>
                          <a:pt x="206" y="10"/>
                        </a:cubicBezTo>
                        <a:cubicBezTo>
                          <a:pt x="214" y="11"/>
                          <a:pt x="221" y="12"/>
                          <a:pt x="229" y="14"/>
                        </a:cubicBezTo>
                        <a:cubicBezTo>
                          <a:pt x="237" y="15"/>
                          <a:pt x="245" y="17"/>
                          <a:pt x="253" y="18"/>
                        </a:cubicBezTo>
                        <a:cubicBezTo>
                          <a:pt x="260" y="20"/>
                          <a:pt x="268" y="22"/>
                          <a:pt x="276" y="24"/>
                        </a:cubicBezTo>
                        <a:cubicBezTo>
                          <a:pt x="283" y="26"/>
                          <a:pt x="291" y="28"/>
                          <a:pt x="299" y="30"/>
                        </a:cubicBezTo>
                        <a:cubicBezTo>
                          <a:pt x="314" y="34"/>
                          <a:pt x="328" y="38"/>
                          <a:pt x="343" y="43"/>
                        </a:cubicBezTo>
                        <a:cubicBezTo>
                          <a:pt x="350" y="45"/>
                          <a:pt x="357" y="48"/>
                          <a:pt x="363" y="50"/>
                        </a:cubicBezTo>
                        <a:cubicBezTo>
                          <a:pt x="370" y="52"/>
                          <a:pt x="377" y="55"/>
                          <a:pt x="383" y="57"/>
                        </a:cubicBezTo>
                        <a:cubicBezTo>
                          <a:pt x="396" y="62"/>
                          <a:pt x="408" y="67"/>
                          <a:pt x="419" y="71"/>
                        </a:cubicBezTo>
                        <a:cubicBezTo>
                          <a:pt x="430" y="76"/>
                          <a:pt x="440" y="80"/>
                          <a:pt x="448" y="84"/>
                        </a:cubicBezTo>
                        <a:cubicBezTo>
                          <a:pt x="457" y="88"/>
                          <a:pt x="465" y="92"/>
                          <a:pt x="471" y="95"/>
                        </a:cubicBezTo>
                        <a:cubicBezTo>
                          <a:pt x="483" y="101"/>
                          <a:pt x="491" y="105"/>
                          <a:pt x="491" y="105"/>
                        </a:cubicBezTo>
                        <a:close/>
                      </a:path>
                    </a:pathLst>
                  </a:custGeom>
                  <a:gradFill>
                    <a:gsLst>
                      <a:gs pos="0">
                        <a:schemeClr val="bg1">
                          <a:lumMod val="81000"/>
                        </a:schemeClr>
                      </a:gs>
                      <a:gs pos="65000">
                        <a:srgbClr val="EFEFEF">
                          <a:lumMod val="99000"/>
                        </a:srgbClr>
                      </a:gs>
                      <a:gs pos="35000">
                        <a:schemeClr val="bg1">
                          <a:lumMod val="96000"/>
                          <a:lumOff val="4000"/>
                        </a:schemeClr>
                      </a:gs>
                      <a:gs pos="100000">
                        <a:schemeClr val="bg1">
                          <a:lumMod val="89000"/>
                        </a:schemeClr>
                      </a:gs>
                    </a:gsLst>
                    <a:lin ang="24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8" name="Freeform 30"/>
                  <p:cNvSpPr>
                    <a:spLocks/>
                  </p:cNvSpPr>
                  <p:nvPr/>
                </p:nvSpPr>
                <p:spPr bwMode="auto">
                  <a:xfrm>
                    <a:off x="3848100" y="1414464"/>
                    <a:ext cx="1227138" cy="1450975"/>
                  </a:xfrm>
                  <a:custGeom>
                    <a:avLst/>
                    <a:gdLst>
                      <a:gd name="T0" fmla="*/ 0 w 324"/>
                      <a:gd name="T1" fmla="*/ 0 h 384"/>
                      <a:gd name="T2" fmla="*/ 10 w 324"/>
                      <a:gd name="T3" fmla="*/ 19 h 384"/>
                      <a:gd name="T4" fmla="*/ 22 w 324"/>
                      <a:gd name="T5" fmla="*/ 41 h 384"/>
                      <a:gd name="T6" fmla="*/ 38 w 324"/>
                      <a:gd name="T7" fmla="*/ 70 h 384"/>
                      <a:gd name="T8" fmla="*/ 47 w 324"/>
                      <a:gd name="T9" fmla="*/ 85 h 384"/>
                      <a:gd name="T10" fmla="*/ 58 w 324"/>
                      <a:gd name="T11" fmla="*/ 102 h 384"/>
                      <a:gd name="T12" fmla="*/ 82 w 324"/>
                      <a:gd name="T13" fmla="*/ 137 h 384"/>
                      <a:gd name="T14" fmla="*/ 110 w 324"/>
                      <a:gd name="T15" fmla="*/ 174 h 384"/>
                      <a:gd name="T16" fmla="*/ 140 w 324"/>
                      <a:gd name="T17" fmla="*/ 210 h 384"/>
                      <a:gd name="T18" fmla="*/ 171 w 324"/>
                      <a:gd name="T19" fmla="*/ 246 h 384"/>
                      <a:gd name="T20" fmla="*/ 203 w 324"/>
                      <a:gd name="T21" fmla="*/ 278 h 384"/>
                      <a:gd name="T22" fmla="*/ 219 w 324"/>
                      <a:gd name="T23" fmla="*/ 293 h 384"/>
                      <a:gd name="T24" fmla="*/ 234 w 324"/>
                      <a:gd name="T25" fmla="*/ 308 h 384"/>
                      <a:gd name="T26" fmla="*/ 249 w 324"/>
                      <a:gd name="T27" fmla="*/ 321 h 384"/>
                      <a:gd name="T28" fmla="*/ 263 w 324"/>
                      <a:gd name="T29" fmla="*/ 333 h 384"/>
                      <a:gd name="T30" fmla="*/ 276 w 324"/>
                      <a:gd name="T31" fmla="*/ 344 h 384"/>
                      <a:gd name="T32" fmla="*/ 288 w 324"/>
                      <a:gd name="T33" fmla="*/ 354 h 384"/>
                      <a:gd name="T34" fmla="*/ 307 w 324"/>
                      <a:gd name="T35" fmla="*/ 370 h 384"/>
                      <a:gd name="T36" fmla="*/ 324 w 324"/>
                      <a:gd name="T37" fmla="*/ 384 h 384"/>
                      <a:gd name="T38" fmla="*/ 306 w 324"/>
                      <a:gd name="T39" fmla="*/ 372 h 384"/>
                      <a:gd name="T40" fmla="*/ 285 w 324"/>
                      <a:gd name="T41" fmla="*/ 357 h 384"/>
                      <a:gd name="T42" fmla="*/ 259 w 324"/>
                      <a:gd name="T43" fmla="*/ 338 h 384"/>
                      <a:gd name="T44" fmla="*/ 229 w 324"/>
                      <a:gd name="T45" fmla="*/ 313 h 384"/>
                      <a:gd name="T46" fmla="*/ 213 w 324"/>
                      <a:gd name="T47" fmla="*/ 300 h 384"/>
                      <a:gd name="T48" fmla="*/ 197 w 324"/>
                      <a:gd name="T49" fmla="*/ 285 h 384"/>
                      <a:gd name="T50" fmla="*/ 164 w 324"/>
                      <a:gd name="T51" fmla="*/ 252 h 384"/>
                      <a:gd name="T52" fmla="*/ 132 w 324"/>
                      <a:gd name="T53" fmla="*/ 217 h 384"/>
                      <a:gd name="T54" fmla="*/ 102 w 324"/>
                      <a:gd name="T55" fmla="*/ 180 h 384"/>
                      <a:gd name="T56" fmla="*/ 88 w 324"/>
                      <a:gd name="T57" fmla="*/ 161 h 384"/>
                      <a:gd name="T58" fmla="*/ 75 w 324"/>
                      <a:gd name="T59" fmla="*/ 143 h 384"/>
                      <a:gd name="T60" fmla="*/ 63 w 324"/>
                      <a:gd name="T61" fmla="*/ 124 h 384"/>
                      <a:gd name="T62" fmla="*/ 52 w 324"/>
                      <a:gd name="T63" fmla="*/ 106 h 384"/>
                      <a:gd name="T64" fmla="*/ 42 w 324"/>
                      <a:gd name="T65" fmla="*/ 89 h 384"/>
                      <a:gd name="T66" fmla="*/ 33 w 324"/>
                      <a:gd name="T67" fmla="*/ 72 h 384"/>
                      <a:gd name="T68" fmla="*/ 18 w 324"/>
                      <a:gd name="T69" fmla="*/ 43 h 384"/>
                      <a:gd name="T70" fmla="*/ 8 w 324"/>
                      <a:gd name="T71" fmla="*/ 20 h 384"/>
                      <a:gd name="T72" fmla="*/ 0 w 324"/>
                      <a:gd name="T73"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4" h="384">
                        <a:moveTo>
                          <a:pt x="0" y="0"/>
                        </a:moveTo>
                        <a:cubicBezTo>
                          <a:pt x="0" y="0"/>
                          <a:pt x="4" y="7"/>
                          <a:pt x="10" y="19"/>
                        </a:cubicBezTo>
                        <a:cubicBezTo>
                          <a:pt x="13" y="25"/>
                          <a:pt x="17" y="33"/>
                          <a:pt x="22" y="41"/>
                        </a:cubicBezTo>
                        <a:cubicBezTo>
                          <a:pt x="26" y="50"/>
                          <a:pt x="32" y="59"/>
                          <a:pt x="38" y="70"/>
                        </a:cubicBezTo>
                        <a:cubicBezTo>
                          <a:pt x="41" y="75"/>
                          <a:pt x="44" y="80"/>
                          <a:pt x="47" y="85"/>
                        </a:cubicBezTo>
                        <a:cubicBezTo>
                          <a:pt x="51" y="91"/>
                          <a:pt x="54" y="97"/>
                          <a:pt x="58" y="102"/>
                        </a:cubicBezTo>
                        <a:cubicBezTo>
                          <a:pt x="65" y="114"/>
                          <a:pt x="73" y="125"/>
                          <a:pt x="82" y="137"/>
                        </a:cubicBezTo>
                        <a:cubicBezTo>
                          <a:pt x="90" y="150"/>
                          <a:pt x="100" y="162"/>
                          <a:pt x="110" y="174"/>
                        </a:cubicBezTo>
                        <a:cubicBezTo>
                          <a:pt x="119" y="186"/>
                          <a:pt x="129" y="199"/>
                          <a:pt x="140" y="210"/>
                        </a:cubicBezTo>
                        <a:cubicBezTo>
                          <a:pt x="150" y="223"/>
                          <a:pt x="161" y="234"/>
                          <a:pt x="171" y="246"/>
                        </a:cubicBezTo>
                        <a:cubicBezTo>
                          <a:pt x="182" y="257"/>
                          <a:pt x="192" y="268"/>
                          <a:pt x="203" y="278"/>
                        </a:cubicBezTo>
                        <a:cubicBezTo>
                          <a:pt x="209" y="283"/>
                          <a:pt x="214" y="288"/>
                          <a:pt x="219" y="293"/>
                        </a:cubicBezTo>
                        <a:cubicBezTo>
                          <a:pt x="224" y="298"/>
                          <a:pt x="229" y="303"/>
                          <a:pt x="234" y="308"/>
                        </a:cubicBezTo>
                        <a:cubicBezTo>
                          <a:pt x="239" y="312"/>
                          <a:pt x="244" y="317"/>
                          <a:pt x="249" y="321"/>
                        </a:cubicBezTo>
                        <a:cubicBezTo>
                          <a:pt x="254" y="325"/>
                          <a:pt x="259" y="329"/>
                          <a:pt x="263" y="333"/>
                        </a:cubicBezTo>
                        <a:cubicBezTo>
                          <a:pt x="267" y="337"/>
                          <a:pt x="272" y="341"/>
                          <a:pt x="276" y="344"/>
                        </a:cubicBezTo>
                        <a:cubicBezTo>
                          <a:pt x="280" y="348"/>
                          <a:pt x="284" y="351"/>
                          <a:pt x="288" y="354"/>
                        </a:cubicBezTo>
                        <a:cubicBezTo>
                          <a:pt x="295" y="361"/>
                          <a:pt x="302" y="366"/>
                          <a:pt x="307" y="370"/>
                        </a:cubicBezTo>
                        <a:cubicBezTo>
                          <a:pt x="318" y="379"/>
                          <a:pt x="324" y="384"/>
                          <a:pt x="324" y="384"/>
                        </a:cubicBezTo>
                        <a:cubicBezTo>
                          <a:pt x="324" y="384"/>
                          <a:pt x="318" y="380"/>
                          <a:pt x="306" y="372"/>
                        </a:cubicBezTo>
                        <a:cubicBezTo>
                          <a:pt x="300" y="368"/>
                          <a:pt x="293" y="363"/>
                          <a:pt x="285" y="357"/>
                        </a:cubicBezTo>
                        <a:cubicBezTo>
                          <a:pt x="278" y="352"/>
                          <a:pt x="269" y="345"/>
                          <a:pt x="259" y="338"/>
                        </a:cubicBezTo>
                        <a:cubicBezTo>
                          <a:pt x="250" y="330"/>
                          <a:pt x="240" y="322"/>
                          <a:pt x="229" y="313"/>
                        </a:cubicBezTo>
                        <a:cubicBezTo>
                          <a:pt x="224" y="309"/>
                          <a:pt x="219" y="304"/>
                          <a:pt x="213" y="300"/>
                        </a:cubicBezTo>
                        <a:cubicBezTo>
                          <a:pt x="208" y="295"/>
                          <a:pt x="203" y="290"/>
                          <a:pt x="197" y="285"/>
                        </a:cubicBezTo>
                        <a:cubicBezTo>
                          <a:pt x="186" y="275"/>
                          <a:pt x="175" y="263"/>
                          <a:pt x="164" y="252"/>
                        </a:cubicBezTo>
                        <a:cubicBezTo>
                          <a:pt x="153" y="241"/>
                          <a:pt x="142" y="229"/>
                          <a:pt x="132" y="217"/>
                        </a:cubicBezTo>
                        <a:cubicBezTo>
                          <a:pt x="121" y="205"/>
                          <a:pt x="112" y="192"/>
                          <a:pt x="102" y="180"/>
                        </a:cubicBezTo>
                        <a:cubicBezTo>
                          <a:pt x="97" y="174"/>
                          <a:pt x="92" y="167"/>
                          <a:pt x="88" y="161"/>
                        </a:cubicBezTo>
                        <a:cubicBezTo>
                          <a:pt x="83" y="155"/>
                          <a:pt x="79" y="149"/>
                          <a:pt x="75" y="143"/>
                        </a:cubicBezTo>
                        <a:cubicBezTo>
                          <a:pt x="71" y="136"/>
                          <a:pt x="66" y="130"/>
                          <a:pt x="63" y="124"/>
                        </a:cubicBezTo>
                        <a:cubicBezTo>
                          <a:pt x="59" y="118"/>
                          <a:pt x="55" y="112"/>
                          <a:pt x="52" y="106"/>
                        </a:cubicBezTo>
                        <a:cubicBezTo>
                          <a:pt x="48" y="100"/>
                          <a:pt x="45" y="94"/>
                          <a:pt x="42" y="89"/>
                        </a:cubicBezTo>
                        <a:cubicBezTo>
                          <a:pt x="38" y="83"/>
                          <a:pt x="35" y="78"/>
                          <a:pt x="33" y="72"/>
                        </a:cubicBezTo>
                        <a:cubicBezTo>
                          <a:pt x="27" y="62"/>
                          <a:pt x="22" y="52"/>
                          <a:pt x="18" y="43"/>
                        </a:cubicBezTo>
                        <a:cubicBezTo>
                          <a:pt x="14" y="34"/>
                          <a:pt x="11" y="26"/>
                          <a:pt x="8" y="20"/>
                        </a:cubicBezTo>
                        <a:cubicBezTo>
                          <a:pt x="3" y="7"/>
                          <a:pt x="0" y="0"/>
                          <a:pt x="0" y="0"/>
                        </a:cubicBezTo>
                        <a:close/>
                      </a:path>
                    </a:pathLst>
                  </a:custGeom>
                  <a:gradFill>
                    <a:gsLst>
                      <a:gs pos="72000">
                        <a:srgbClr val="DDDDDD">
                          <a:lumMod val="92000"/>
                          <a:lumOff val="8000"/>
                        </a:srgbClr>
                      </a:gs>
                      <a:gs pos="0">
                        <a:schemeClr val="bg1">
                          <a:lumMod val="79000"/>
                        </a:schemeClr>
                      </a:gs>
                      <a:gs pos="35000">
                        <a:schemeClr val="bg1">
                          <a:lumMod val="99000"/>
                          <a:lumOff val="1000"/>
                        </a:schemeClr>
                      </a:gs>
                      <a:gs pos="100000">
                        <a:schemeClr val="bg1">
                          <a:lumMod val="92000"/>
                        </a:schemeClr>
                      </a:gs>
                    </a:gsLst>
                    <a:lin ang="1800000" scaled="0"/>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7" name="组合 36"/>
                <p:cNvGrpSpPr/>
                <p:nvPr/>
              </p:nvGrpSpPr>
              <p:grpSpPr>
                <a:xfrm>
                  <a:off x="5146674" y="2706825"/>
                  <a:ext cx="573273" cy="881611"/>
                  <a:chOff x="4455614" y="2706825"/>
                  <a:chExt cx="573273" cy="881611"/>
                </a:xfrm>
              </p:grpSpPr>
              <p:sp>
                <p:nvSpPr>
                  <p:cNvPr id="44" name="Freeform 39"/>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5" name="Freeform 39"/>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8" name="组合 37"/>
                <p:cNvGrpSpPr/>
                <p:nvPr/>
              </p:nvGrpSpPr>
              <p:grpSpPr>
                <a:xfrm flipH="1">
                  <a:off x="6546854" y="2710728"/>
                  <a:ext cx="573273" cy="881611"/>
                  <a:chOff x="4455614" y="2706825"/>
                  <a:chExt cx="573273" cy="881611"/>
                </a:xfrm>
              </p:grpSpPr>
              <p:sp>
                <p:nvSpPr>
                  <p:cNvPr id="42" name="Freeform 39"/>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39"/>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9" name="组合 38"/>
                <p:cNvGrpSpPr/>
                <p:nvPr/>
              </p:nvGrpSpPr>
              <p:grpSpPr>
                <a:xfrm rot="7200000" flipH="1">
                  <a:off x="5853056" y="3898235"/>
                  <a:ext cx="573273" cy="881611"/>
                  <a:chOff x="4455614" y="2706825"/>
                  <a:chExt cx="573273" cy="881611"/>
                </a:xfrm>
              </p:grpSpPr>
              <p:sp>
                <p:nvSpPr>
                  <p:cNvPr id="40" name="Freeform 39"/>
                  <p:cNvSpPr>
                    <a:spLocks/>
                  </p:cNvSpPr>
                  <p:nvPr/>
                </p:nvSpPr>
                <p:spPr bwMode="auto">
                  <a:xfrm>
                    <a:off x="4455614" y="3475723"/>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39"/>
                  <p:cNvSpPr>
                    <a:spLocks/>
                  </p:cNvSpPr>
                  <p:nvPr/>
                </p:nvSpPr>
                <p:spPr bwMode="auto">
                  <a:xfrm rot="3597006" flipV="1">
                    <a:off x="4893949" y="2729050"/>
                    <a:ext cx="157163" cy="112713"/>
                  </a:xfrm>
                  <a:custGeom>
                    <a:avLst/>
                    <a:gdLst>
                      <a:gd name="T0" fmla="*/ 39 w 39"/>
                      <a:gd name="T1" fmla="*/ 10 h 27"/>
                      <a:gd name="T2" fmla="*/ 0 w 39"/>
                      <a:gd name="T3" fmla="*/ 26 h 27"/>
                      <a:gd name="T4" fmla="*/ 15 w 39"/>
                      <a:gd name="T5" fmla="*/ 0 h 27"/>
                      <a:gd name="T6" fmla="*/ 39 w 39"/>
                      <a:gd name="T7" fmla="*/ 10 h 27"/>
                    </a:gdLst>
                    <a:ahLst/>
                    <a:cxnLst>
                      <a:cxn ang="0">
                        <a:pos x="T0" y="T1"/>
                      </a:cxn>
                      <a:cxn ang="0">
                        <a:pos x="T2" y="T3"/>
                      </a:cxn>
                      <a:cxn ang="0">
                        <a:pos x="T4" y="T5"/>
                      </a:cxn>
                      <a:cxn ang="0">
                        <a:pos x="T6" y="T7"/>
                      </a:cxn>
                    </a:cxnLst>
                    <a:rect l="0" t="0" r="r" b="b"/>
                    <a:pathLst>
                      <a:path w="39" h="27">
                        <a:moveTo>
                          <a:pt x="39" y="10"/>
                        </a:moveTo>
                        <a:cubicBezTo>
                          <a:pt x="39" y="10"/>
                          <a:pt x="25" y="27"/>
                          <a:pt x="0" y="26"/>
                        </a:cubicBezTo>
                        <a:cubicBezTo>
                          <a:pt x="15" y="0"/>
                          <a:pt x="15" y="0"/>
                          <a:pt x="15" y="0"/>
                        </a:cubicBezTo>
                        <a:cubicBezTo>
                          <a:pt x="15" y="0"/>
                          <a:pt x="33" y="7"/>
                          <a:pt x="39" y="10"/>
                        </a:cubicBezTo>
                        <a:close/>
                      </a:path>
                    </a:pathLst>
                  </a:custGeom>
                  <a:gradFill>
                    <a:gsLst>
                      <a:gs pos="0">
                        <a:schemeClr val="tx1"/>
                      </a:gs>
                      <a:gs pos="100000">
                        <a:schemeClr val="bg1">
                          <a:lumMod val="85000"/>
                        </a:schemeClr>
                      </a:gs>
                    </a:gsLst>
                    <a:lin ang="2700000" scaled="1"/>
                  </a:gra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
            <p:nvSpPr>
              <p:cNvPr id="19" name="Freeform 76"/>
              <p:cNvSpPr>
                <a:spLocks noEditPoints="1"/>
              </p:cNvSpPr>
              <p:nvPr/>
            </p:nvSpPr>
            <p:spPr bwMode="auto">
              <a:xfrm>
                <a:off x="5946778" y="3775361"/>
                <a:ext cx="370518" cy="501288"/>
              </a:xfrm>
              <a:custGeom>
                <a:avLst/>
                <a:gdLst>
                  <a:gd name="T0" fmla="*/ 51 w 141"/>
                  <a:gd name="T1" fmla="*/ 186 h 192"/>
                  <a:gd name="T2" fmla="*/ 60 w 141"/>
                  <a:gd name="T3" fmla="*/ 185 h 192"/>
                  <a:gd name="T4" fmla="*/ 60 w 141"/>
                  <a:gd name="T5" fmla="*/ 185 h 192"/>
                  <a:gd name="T6" fmla="*/ 71 w 141"/>
                  <a:gd name="T7" fmla="*/ 192 h 192"/>
                  <a:gd name="T8" fmla="*/ 81 w 141"/>
                  <a:gd name="T9" fmla="*/ 182 h 192"/>
                  <a:gd name="T10" fmla="*/ 81 w 141"/>
                  <a:gd name="T11" fmla="*/ 182 h 192"/>
                  <a:gd name="T12" fmla="*/ 90 w 141"/>
                  <a:gd name="T13" fmla="*/ 181 h 192"/>
                  <a:gd name="T14" fmla="*/ 96 w 141"/>
                  <a:gd name="T15" fmla="*/ 172 h 192"/>
                  <a:gd name="T16" fmla="*/ 45 w 141"/>
                  <a:gd name="T17" fmla="*/ 179 h 192"/>
                  <a:gd name="T18" fmla="*/ 51 w 141"/>
                  <a:gd name="T19" fmla="*/ 186 h 192"/>
                  <a:gd name="T20" fmla="*/ 95 w 141"/>
                  <a:gd name="T21" fmla="*/ 160 h 192"/>
                  <a:gd name="T22" fmla="*/ 46 w 141"/>
                  <a:gd name="T23" fmla="*/ 166 h 192"/>
                  <a:gd name="T24" fmla="*/ 42 w 141"/>
                  <a:gd name="T25" fmla="*/ 171 h 192"/>
                  <a:gd name="T26" fmla="*/ 46 w 141"/>
                  <a:gd name="T27" fmla="*/ 175 h 192"/>
                  <a:gd name="T28" fmla="*/ 95 w 141"/>
                  <a:gd name="T29" fmla="*/ 169 h 192"/>
                  <a:gd name="T30" fmla="*/ 99 w 141"/>
                  <a:gd name="T31" fmla="*/ 164 h 192"/>
                  <a:gd name="T32" fmla="*/ 95 w 141"/>
                  <a:gd name="T33" fmla="*/ 160 h 192"/>
                  <a:gd name="T34" fmla="*/ 98 w 141"/>
                  <a:gd name="T35" fmla="*/ 146 h 192"/>
                  <a:gd name="T36" fmla="*/ 43 w 141"/>
                  <a:gd name="T37" fmla="*/ 153 h 192"/>
                  <a:gd name="T38" fmla="*/ 40 w 141"/>
                  <a:gd name="T39" fmla="*/ 158 h 192"/>
                  <a:gd name="T40" fmla="*/ 43 w 141"/>
                  <a:gd name="T41" fmla="*/ 163 h 192"/>
                  <a:gd name="T42" fmla="*/ 98 w 141"/>
                  <a:gd name="T43" fmla="*/ 156 h 192"/>
                  <a:gd name="T44" fmla="*/ 101 w 141"/>
                  <a:gd name="T45" fmla="*/ 150 h 192"/>
                  <a:gd name="T46" fmla="*/ 98 w 141"/>
                  <a:gd name="T47" fmla="*/ 146 h 192"/>
                  <a:gd name="T48" fmla="*/ 71 w 141"/>
                  <a:gd name="T49" fmla="*/ 0 h 192"/>
                  <a:gd name="T50" fmla="*/ 0 w 141"/>
                  <a:gd name="T51" fmla="*/ 71 h 192"/>
                  <a:gd name="T52" fmla="*/ 42 w 141"/>
                  <a:gd name="T53" fmla="*/ 136 h 192"/>
                  <a:gd name="T54" fmla="*/ 42 w 141"/>
                  <a:gd name="T55" fmla="*/ 148 h 192"/>
                  <a:gd name="T56" fmla="*/ 99 w 141"/>
                  <a:gd name="T57" fmla="*/ 141 h 192"/>
                  <a:gd name="T58" fmla="*/ 99 w 141"/>
                  <a:gd name="T59" fmla="*/ 136 h 192"/>
                  <a:gd name="T60" fmla="*/ 141 w 141"/>
                  <a:gd name="T61" fmla="*/ 71 h 192"/>
                  <a:gd name="T62" fmla="*/ 71 w 141"/>
                  <a:gd name="T63" fmla="*/ 0 h 192"/>
                  <a:gd name="T64" fmla="*/ 126 w 141"/>
                  <a:gd name="T65" fmla="*/ 79 h 192"/>
                  <a:gd name="T66" fmla="*/ 121 w 141"/>
                  <a:gd name="T67" fmla="*/ 73 h 192"/>
                  <a:gd name="T68" fmla="*/ 68 w 141"/>
                  <a:gd name="T69" fmla="*/ 20 h 192"/>
                  <a:gd name="T70" fmla="*/ 62 w 141"/>
                  <a:gd name="T71" fmla="*/ 15 h 192"/>
                  <a:gd name="T72" fmla="*/ 68 w 141"/>
                  <a:gd name="T73" fmla="*/ 9 h 192"/>
                  <a:gd name="T74" fmla="*/ 132 w 141"/>
                  <a:gd name="T75" fmla="*/ 73 h 192"/>
                  <a:gd name="T76" fmla="*/ 126 w 141"/>
                  <a:gd name="T77" fmla="*/ 7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92">
                    <a:moveTo>
                      <a:pt x="51" y="186"/>
                    </a:moveTo>
                    <a:cubicBezTo>
                      <a:pt x="60" y="185"/>
                      <a:pt x="60" y="185"/>
                      <a:pt x="60" y="185"/>
                    </a:cubicBezTo>
                    <a:cubicBezTo>
                      <a:pt x="60" y="185"/>
                      <a:pt x="60" y="185"/>
                      <a:pt x="60" y="185"/>
                    </a:cubicBezTo>
                    <a:cubicBezTo>
                      <a:pt x="60" y="188"/>
                      <a:pt x="65" y="192"/>
                      <a:pt x="71" y="192"/>
                    </a:cubicBezTo>
                    <a:cubicBezTo>
                      <a:pt x="76" y="191"/>
                      <a:pt x="81" y="185"/>
                      <a:pt x="81" y="182"/>
                    </a:cubicBezTo>
                    <a:cubicBezTo>
                      <a:pt x="81" y="182"/>
                      <a:pt x="81" y="182"/>
                      <a:pt x="81" y="182"/>
                    </a:cubicBezTo>
                    <a:cubicBezTo>
                      <a:pt x="90" y="181"/>
                      <a:pt x="90" y="181"/>
                      <a:pt x="90" y="181"/>
                    </a:cubicBezTo>
                    <a:cubicBezTo>
                      <a:pt x="92" y="181"/>
                      <a:pt x="96" y="175"/>
                      <a:pt x="96" y="172"/>
                    </a:cubicBezTo>
                    <a:cubicBezTo>
                      <a:pt x="45" y="179"/>
                      <a:pt x="45" y="179"/>
                      <a:pt x="45" y="179"/>
                    </a:cubicBezTo>
                    <a:cubicBezTo>
                      <a:pt x="45" y="182"/>
                      <a:pt x="49" y="186"/>
                      <a:pt x="51" y="186"/>
                    </a:cubicBezTo>
                    <a:close/>
                    <a:moveTo>
                      <a:pt x="95" y="160"/>
                    </a:moveTo>
                    <a:cubicBezTo>
                      <a:pt x="46" y="166"/>
                      <a:pt x="46" y="166"/>
                      <a:pt x="46" y="166"/>
                    </a:cubicBezTo>
                    <a:cubicBezTo>
                      <a:pt x="44" y="166"/>
                      <a:pt x="42" y="168"/>
                      <a:pt x="42" y="171"/>
                    </a:cubicBezTo>
                    <a:cubicBezTo>
                      <a:pt x="42" y="173"/>
                      <a:pt x="44" y="175"/>
                      <a:pt x="46" y="175"/>
                    </a:cubicBezTo>
                    <a:cubicBezTo>
                      <a:pt x="95" y="169"/>
                      <a:pt x="95" y="169"/>
                      <a:pt x="95" y="169"/>
                    </a:cubicBezTo>
                    <a:cubicBezTo>
                      <a:pt x="97" y="168"/>
                      <a:pt x="99" y="166"/>
                      <a:pt x="99" y="164"/>
                    </a:cubicBezTo>
                    <a:cubicBezTo>
                      <a:pt x="99" y="161"/>
                      <a:pt x="97" y="159"/>
                      <a:pt x="95" y="160"/>
                    </a:cubicBezTo>
                    <a:close/>
                    <a:moveTo>
                      <a:pt x="98" y="146"/>
                    </a:moveTo>
                    <a:cubicBezTo>
                      <a:pt x="43" y="153"/>
                      <a:pt x="43" y="153"/>
                      <a:pt x="43" y="153"/>
                    </a:cubicBezTo>
                    <a:cubicBezTo>
                      <a:pt x="41" y="153"/>
                      <a:pt x="40" y="155"/>
                      <a:pt x="40" y="158"/>
                    </a:cubicBezTo>
                    <a:cubicBezTo>
                      <a:pt x="40" y="161"/>
                      <a:pt x="41" y="163"/>
                      <a:pt x="43" y="163"/>
                    </a:cubicBezTo>
                    <a:cubicBezTo>
                      <a:pt x="98" y="156"/>
                      <a:pt x="98" y="156"/>
                      <a:pt x="98" y="156"/>
                    </a:cubicBezTo>
                    <a:cubicBezTo>
                      <a:pt x="100" y="155"/>
                      <a:pt x="101" y="153"/>
                      <a:pt x="101" y="150"/>
                    </a:cubicBezTo>
                    <a:cubicBezTo>
                      <a:pt x="101" y="148"/>
                      <a:pt x="100" y="146"/>
                      <a:pt x="98" y="146"/>
                    </a:cubicBezTo>
                    <a:close/>
                    <a:moveTo>
                      <a:pt x="71" y="0"/>
                    </a:moveTo>
                    <a:cubicBezTo>
                      <a:pt x="31" y="0"/>
                      <a:pt x="0" y="32"/>
                      <a:pt x="0" y="71"/>
                    </a:cubicBezTo>
                    <a:cubicBezTo>
                      <a:pt x="0" y="100"/>
                      <a:pt x="17" y="125"/>
                      <a:pt x="42" y="136"/>
                    </a:cubicBezTo>
                    <a:cubicBezTo>
                      <a:pt x="42" y="148"/>
                      <a:pt x="42" y="148"/>
                      <a:pt x="42" y="148"/>
                    </a:cubicBezTo>
                    <a:cubicBezTo>
                      <a:pt x="99" y="141"/>
                      <a:pt x="99" y="141"/>
                      <a:pt x="99" y="141"/>
                    </a:cubicBezTo>
                    <a:cubicBezTo>
                      <a:pt x="99" y="136"/>
                      <a:pt x="99" y="136"/>
                      <a:pt x="99" y="136"/>
                    </a:cubicBezTo>
                    <a:cubicBezTo>
                      <a:pt x="124" y="125"/>
                      <a:pt x="141" y="100"/>
                      <a:pt x="141" y="71"/>
                    </a:cubicBezTo>
                    <a:cubicBezTo>
                      <a:pt x="141" y="32"/>
                      <a:pt x="110" y="0"/>
                      <a:pt x="71" y="0"/>
                    </a:cubicBezTo>
                    <a:close/>
                    <a:moveTo>
                      <a:pt x="126" y="79"/>
                    </a:moveTo>
                    <a:cubicBezTo>
                      <a:pt x="123" y="79"/>
                      <a:pt x="121" y="76"/>
                      <a:pt x="121" y="73"/>
                    </a:cubicBezTo>
                    <a:cubicBezTo>
                      <a:pt x="121" y="44"/>
                      <a:pt x="97" y="20"/>
                      <a:pt x="68" y="20"/>
                    </a:cubicBezTo>
                    <a:cubicBezTo>
                      <a:pt x="65" y="20"/>
                      <a:pt x="62" y="18"/>
                      <a:pt x="62" y="15"/>
                    </a:cubicBezTo>
                    <a:cubicBezTo>
                      <a:pt x="62" y="12"/>
                      <a:pt x="65" y="9"/>
                      <a:pt x="68" y="9"/>
                    </a:cubicBezTo>
                    <a:cubicBezTo>
                      <a:pt x="103" y="9"/>
                      <a:pt x="132" y="38"/>
                      <a:pt x="132" y="73"/>
                    </a:cubicBezTo>
                    <a:cubicBezTo>
                      <a:pt x="132" y="76"/>
                      <a:pt x="130" y="79"/>
                      <a:pt x="126" y="7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0" name="Freeform 84"/>
              <p:cNvSpPr>
                <a:spLocks noEditPoints="1"/>
              </p:cNvSpPr>
              <p:nvPr/>
            </p:nvSpPr>
            <p:spPr bwMode="auto">
              <a:xfrm>
                <a:off x="4930194" y="3306490"/>
                <a:ext cx="270260" cy="268081"/>
              </a:xfrm>
              <a:custGeom>
                <a:avLst/>
                <a:gdLst>
                  <a:gd name="T0" fmla="*/ 98 w 102"/>
                  <a:gd name="T1" fmla="*/ 0 h 101"/>
                  <a:gd name="T2" fmla="*/ 86 w 102"/>
                  <a:gd name="T3" fmla="*/ 0 h 101"/>
                  <a:gd name="T4" fmla="*/ 84 w 102"/>
                  <a:gd name="T5" fmla="*/ 1 h 101"/>
                  <a:gd name="T6" fmla="*/ 40 w 102"/>
                  <a:gd name="T7" fmla="*/ 39 h 101"/>
                  <a:gd name="T8" fmla="*/ 32 w 102"/>
                  <a:gd name="T9" fmla="*/ 38 h 101"/>
                  <a:gd name="T10" fmla="*/ 0 w 102"/>
                  <a:gd name="T11" fmla="*/ 70 h 101"/>
                  <a:gd name="T12" fmla="*/ 32 w 102"/>
                  <a:gd name="T13" fmla="*/ 101 h 101"/>
                  <a:gd name="T14" fmla="*/ 64 w 102"/>
                  <a:gd name="T15" fmla="*/ 70 h 101"/>
                  <a:gd name="T16" fmla="*/ 61 w 102"/>
                  <a:gd name="T17" fmla="*/ 58 h 101"/>
                  <a:gd name="T18" fmla="*/ 72 w 102"/>
                  <a:gd name="T19" fmla="*/ 54 h 101"/>
                  <a:gd name="T20" fmla="*/ 74 w 102"/>
                  <a:gd name="T21" fmla="*/ 51 h 101"/>
                  <a:gd name="T22" fmla="*/ 74 w 102"/>
                  <a:gd name="T23" fmla="*/ 39 h 101"/>
                  <a:gd name="T24" fmla="*/ 86 w 102"/>
                  <a:gd name="T25" fmla="*/ 38 h 101"/>
                  <a:gd name="T26" fmla="*/ 89 w 102"/>
                  <a:gd name="T27" fmla="*/ 35 h 101"/>
                  <a:gd name="T28" fmla="*/ 90 w 102"/>
                  <a:gd name="T29" fmla="*/ 21 h 101"/>
                  <a:gd name="T30" fmla="*/ 99 w 102"/>
                  <a:gd name="T31" fmla="*/ 19 h 101"/>
                  <a:gd name="T32" fmla="*/ 102 w 102"/>
                  <a:gd name="T33" fmla="*/ 16 h 101"/>
                  <a:gd name="T34" fmla="*/ 102 w 102"/>
                  <a:gd name="T35" fmla="*/ 3 h 101"/>
                  <a:gd name="T36" fmla="*/ 98 w 102"/>
                  <a:gd name="T37" fmla="*/ 0 h 101"/>
                  <a:gd name="T38" fmla="*/ 22 w 102"/>
                  <a:gd name="T39" fmla="*/ 70 h 101"/>
                  <a:gd name="T40" fmla="*/ 31 w 102"/>
                  <a:gd name="T41" fmla="*/ 75 h 101"/>
                  <a:gd name="T42" fmla="*/ 32 w 102"/>
                  <a:gd name="T43" fmla="*/ 79 h 101"/>
                  <a:gd name="T44" fmla="*/ 22 w 102"/>
                  <a:gd name="T45" fmla="*/ 89 h 101"/>
                  <a:gd name="T46" fmla="*/ 13 w 102"/>
                  <a:gd name="T47" fmla="*/ 79 h 101"/>
                  <a:gd name="T48" fmla="*/ 22 w 102"/>
                  <a:gd name="T49"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101">
                    <a:moveTo>
                      <a:pt x="98" y="0"/>
                    </a:moveTo>
                    <a:cubicBezTo>
                      <a:pt x="86" y="0"/>
                      <a:pt x="86" y="0"/>
                      <a:pt x="86" y="0"/>
                    </a:cubicBezTo>
                    <a:cubicBezTo>
                      <a:pt x="85" y="0"/>
                      <a:pt x="84" y="0"/>
                      <a:pt x="84" y="1"/>
                    </a:cubicBezTo>
                    <a:cubicBezTo>
                      <a:pt x="40" y="39"/>
                      <a:pt x="40" y="39"/>
                      <a:pt x="40" y="39"/>
                    </a:cubicBezTo>
                    <a:cubicBezTo>
                      <a:pt x="38" y="39"/>
                      <a:pt x="34" y="38"/>
                      <a:pt x="32" y="38"/>
                    </a:cubicBezTo>
                    <a:cubicBezTo>
                      <a:pt x="14" y="38"/>
                      <a:pt x="0" y="52"/>
                      <a:pt x="0" y="70"/>
                    </a:cubicBezTo>
                    <a:cubicBezTo>
                      <a:pt x="0" y="87"/>
                      <a:pt x="14" y="101"/>
                      <a:pt x="32" y="101"/>
                    </a:cubicBezTo>
                    <a:cubicBezTo>
                      <a:pt x="49" y="101"/>
                      <a:pt x="64" y="87"/>
                      <a:pt x="64" y="70"/>
                    </a:cubicBezTo>
                    <a:cubicBezTo>
                      <a:pt x="64" y="64"/>
                      <a:pt x="63" y="61"/>
                      <a:pt x="61" y="58"/>
                    </a:cubicBezTo>
                    <a:cubicBezTo>
                      <a:pt x="72" y="54"/>
                      <a:pt x="72" y="54"/>
                      <a:pt x="72" y="54"/>
                    </a:cubicBezTo>
                    <a:cubicBezTo>
                      <a:pt x="74" y="54"/>
                      <a:pt x="74" y="53"/>
                      <a:pt x="74" y="51"/>
                    </a:cubicBezTo>
                    <a:cubicBezTo>
                      <a:pt x="74" y="39"/>
                      <a:pt x="74" y="39"/>
                      <a:pt x="74" y="39"/>
                    </a:cubicBezTo>
                    <a:cubicBezTo>
                      <a:pt x="86" y="38"/>
                      <a:pt x="86" y="38"/>
                      <a:pt x="86" y="38"/>
                    </a:cubicBezTo>
                    <a:cubicBezTo>
                      <a:pt x="88" y="38"/>
                      <a:pt x="89" y="37"/>
                      <a:pt x="89" y="35"/>
                    </a:cubicBezTo>
                    <a:cubicBezTo>
                      <a:pt x="90" y="21"/>
                      <a:pt x="90" y="21"/>
                      <a:pt x="90" y="21"/>
                    </a:cubicBezTo>
                    <a:cubicBezTo>
                      <a:pt x="99" y="19"/>
                      <a:pt x="99" y="19"/>
                      <a:pt x="99" y="19"/>
                    </a:cubicBezTo>
                    <a:cubicBezTo>
                      <a:pt x="101" y="19"/>
                      <a:pt x="102" y="17"/>
                      <a:pt x="102" y="16"/>
                    </a:cubicBezTo>
                    <a:cubicBezTo>
                      <a:pt x="102" y="3"/>
                      <a:pt x="102" y="3"/>
                      <a:pt x="102" y="3"/>
                    </a:cubicBezTo>
                    <a:cubicBezTo>
                      <a:pt x="102" y="1"/>
                      <a:pt x="100" y="0"/>
                      <a:pt x="98" y="0"/>
                    </a:cubicBezTo>
                    <a:moveTo>
                      <a:pt x="22" y="70"/>
                    </a:moveTo>
                    <a:cubicBezTo>
                      <a:pt x="26" y="70"/>
                      <a:pt x="29" y="72"/>
                      <a:pt x="31" y="75"/>
                    </a:cubicBezTo>
                    <a:cubicBezTo>
                      <a:pt x="32" y="76"/>
                      <a:pt x="32" y="78"/>
                      <a:pt x="32" y="79"/>
                    </a:cubicBezTo>
                    <a:cubicBezTo>
                      <a:pt x="32" y="84"/>
                      <a:pt x="28" y="89"/>
                      <a:pt x="22" y="89"/>
                    </a:cubicBezTo>
                    <a:cubicBezTo>
                      <a:pt x="17" y="89"/>
                      <a:pt x="13" y="84"/>
                      <a:pt x="13" y="79"/>
                    </a:cubicBezTo>
                    <a:cubicBezTo>
                      <a:pt x="13" y="74"/>
                      <a:pt x="17" y="70"/>
                      <a:pt x="22" y="7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 name="Freeform 88"/>
              <p:cNvSpPr>
                <a:spLocks noEditPoints="1"/>
              </p:cNvSpPr>
              <p:nvPr/>
            </p:nvSpPr>
            <p:spPr bwMode="auto">
              <a:xfrm>
                <a:off x="7005851" y="3277709"/>
                <a:ext cx="247376" cy="326927"/>
              </a:xfrm>
              <a:custGeom>
                <a:avLst/>
                <a:gdLst>
                  <a:gd name="T0" fmla="*/ 48 w 93"/>
                  <a:gd name="T1" fmla="*/ 67 h 124"/>
                  <a:gd name="T2" fmla="*/ 47 w 93"/>
                  <a:gd name="T3" fmla="*/ 64 h 124"/>
                  <a:gd name="T4" fmla="*/ 44 w 93"/>
                  <a:gd name="T5" fmla="*/ 65 h 124"/>
                  <a:gd name="T6" fmla="*/ 44 w 93"/>
                  <a:gd name="T7" fmla="*/ 61 h 124"/>
                  <a:gd name="T8" fmla="*/ 40 w 93"/>
                  <a:gd name="T9" fmla="*/ 62 h 124"/>
                  <a:gd name="T10" fmla="*/ 38 w 93"/>
                  <a:gd name="T11" fmla="*/ 70 h 124"/>
                  <a:gd name="T12" fmla="*/ 40 w 93"/>
                  <a:gd name="T13" fmla="*/ 72 h 124"/>
                  <a:gd name="T14" fmla="*/ 48 w 93"/>
                  <a:gd name="T15" fmla="*/ 67 h 124"/>
                  <a:gd name="T16" fmla="*/ 38 w 93"/>
                  <a:gd name="T17" fmla="*/ 71 h 124"/>
                  <a:gd name="T18" fmla="*/ 36 w 93"/>
                  <a:gd name="T19" fmla="*/ 75 h 124"/>
                  <a:gd name="T20" fmla="*/ 40 w 93"/>
                  <a:gd name="T21" fmla="*/ 73 h 124"/>
                  <a:gd name="T22" fmla="*/ 38 w 93"/>
                  <a:gd name="T23" fmla="*/ 71 h 124"/>
                  <a:gd name="T24" fmla="*/ 68 w 93"/>
                  <a:gd name="T25" fmla="*/ 110 h 124"/>
                  <a:gd name="T26" fmla="*/ 12 w 93"/>
                  <a:gd name="T27" fmla="*/ 110 h 124"/>
                  <a:gd name="T28" fmla="*/ 12 w 93"/>
                  <a:gd name="T29" fmla="*/ 33 h 124"/>
                  <a:gd name="T30" fmla="*/ 55 w 93"/>
                  <a:gd name="T31" fmla="*/ 33 h 124"/>
                  <a:gd name="T32" fmla="*/ 65 w 93"/>
                  <a:gd name="T33" fmla="*/ 19 h 124"/>
                  <a:gd name="T34" fmla="*/ 12 w 93"/>
                  <a:gd name="T35" fmla="*/ 19 h 124"/>
                  <a:gd name="T36" fmla="*/ 0 w 93"/>
                  <a:gd name="T37" fmla="*/ 30 h 124"/>
                  <a:gd name="T38" fmla="*/ 0 w 93"/>
                  <a:gd name="T39" fmla="*/ 113 h 124"/>
                  <a:gd name="T40" fmla="*/ 12 w 93"/>
                  <a:gd name="T41" fmla="*/ 124 h 124"/>
                  <a:gd name="T42" fmla="*/ 67 w 93"/>
                  <a:gd name="T43" fmla="*/ 124 h 124"/>
                  <a:gd name="T44" fmla="*/ 79 w 93"/>
                  <a:gd name="T45" fmla="*/ 113 h 124"/>
                  <a:gd name="T46" fmla="*/ 79 w 93"/>
                  <a:gd name="T47" fmla="*/ 33 h 124"/>
                  <a:gd name="T48" fmla="*/ 68 w 93"/>
                  <a:gd name="T49" fmla="*/ 49 h 124"/>
                  <a:gd name="T50" fmla="*/ 68 w 93"/>
                  <a:gd name="T51" fmla="*/ 110 h 124"/>
                  <a:gd name="T52" fmla="*/ 77 w 93"/>
                  <a:gd name="T53" fmla="*/ 11 h 124"/>
                  <a:gd name="T54" fmla="*/ 85 w 93"/>
                  <a:gd name="T55" fmla="*/ 16 h 124"/>
                  <a:gd name="T56" fmla="*/ 86 w 93"/>
                  <a:gd name="T57" fmla="*/ 14 h 124"/>
                  <a:gd name="T58" fmla="*/ 79 w 93"/>
                  <a:gd name="T59" fmla="*/ 9 h 124"/>
                  <a:gd name="T60" fmla="*/ 77 w 93"/>
                  <a:gd name="T61" fmla="*/ 11 h 124"/>
                  <a:gd name="T62" fmla="*/ 85 w 93"/>
                  <a:gd name="T63" fmla="*/ 0 h 124"/>
                  <a:gd name="T64" fmla="*/ 82 w 93"/>
                  <a:gd name="T65" fmla="*/ 4 h 124"/>
                  <a:gd name="T66" fmla="*/ 90 w 93"/>
                  <a:gd name="T67" fmla="*/ 9 h 124"/>
                  <a:gd name="T68" fmla="*/ 93 w 93"/>
                  <a:gd name="T69" fmla="*/ 5 h 124"/>
                  <a:gd name="T70" fmla="*/ 85 w 93"/>
                  <a:gd name="T71" fmla="*/ 0 h 124"/>
                  <a:gd name="T72" fmla="*/ 41 w 93"/>
                  <a:gd name="T73" fmla="*/ 61 h 124"/>
                  <a:gd name="T74" fmla="*/ 44 w 93"/>
                  <a:gd name="T75" fmla="*/ 61 h 124"/>
                  <a:gd name="T76" fmla="*/ 44 w 93"/>
                  <a:gd name="T77" fmla="*/ 64 h 124"/>
                  <a:gd name="T78" fmla="*/ 48 w 93"/>
                  <a:gd name="T79" fmla="*/ 64 h 124"/>
                  <a:gd name="T80" fmla="*/ 48 w 93"/>
                  <a:gd name="T81" fmla="*/ 67 h 124"/>
                  <a:gd name="T82" fmla="*/ 84 w 93"/>
                  <a:gd name="T83" fmla="*/ 17 h 124"/>
                  <a:gd name="T84" fmla="*/ 76 w 93"/>
                  <a:gd name="T85" fmla="*/ 12 h 124"/>
                  <a:gd name="T86" fmla="*/ 41 w 93"/>
                  <a:gd name="T87" fmla="*/ 61 h 124"/>
                  <a:gd name="T88" fmla="*/ 79 w 93"/>
                  <a:gd name="T89" fmla="*/ 8 h 124"/>
                  <a:gd name="T90" fmla="*/ 87 w 93"/>
                  <a:gd name="T91" fmla="*/ 13 h 124"/>
                  <a:gd name="T92" fmla="*/ 89 w 93"/>
                  <a:gd name="T93" fmla="*/ 10 h 124"/>
                  <a:gd name="T94" fmla="*/ 82 w 93"/>
                  <a:gd name="T95" fmla="*/ 4 h 124"/>
                  <a:gd name="T96" fmla="*/ 79 w 93"/>
                  <a:gd name="T97" fmla="*/ 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24">
                    <a:moveTo>
                      <a:pt x="48" y="67"/>
                    </a:moveTo>
                    <a:cubicBezTo>
                      <a:pt x="47" y="64"/>
                      <a:pt x="47" y="64"/>
                      <a:pt x="47" y="64"/>
                    </a:cubicBezTo>
                    <a:cubicBezTo>
                      <a:pt x="44" y="65"/>
                      <a:pt x="44" y="65"/>
                      <a:pt x="44" y="65"/>
                    </a:cubicBezTo>
                    <a:cubicBezTo>
                      <a:pt x="44" y="61"/>
                      <a:pt x="44" y="61"/>
                      <a:pt x="44" y="61"/>
                    </a:cubicBezTo>
                    <a:cubicBezTo>
                      <a:pt x="40" y="62"/>
                      <a:pt x="40" y="62"/>
                      <a:pt x="40" y="62"/>
                    </a:cubicBezTo>
                    <a:cubicBezTo>
                      <a:pt x="38" y="70"/>
                      <a:pt x="38" y="70"/>
                      <a:pt x="38" y="70"/>
                    </a:cubicBezTo>
                    <a:cubicBezTo>
                      <a:pt x="39" y="71"/>
                      <a:pt x="40" y="71"/>
                      <a:pt x="40" y="72"/>
                    </a:cubicBezTo>
                    <a:lnTo>
                      <a:pt x="48" y="67"/>
                    </a:lnTo>
                    <a:close/>
                    <a:moveTo>
                      <a:pt x="38" y="71"/>
                    </a:moveTo>
                    <a:cubicBezTo>
                      <a:pt x="36" y="75"/>
                      <a:pt x="36" y="75"/>
                      <a:pt x="36" y="75"/>
                    </a:cubicBezTo>
                    <a:cubicBezTo>
                      <a:pt x="40" y="73"/>
                      <a:pt x="40" y="73"/>
                      <a:pt x="40" y="73"/>
                    </a:cubicBezTo>
                    <a:cubicBezTo>
                      <a:pt x="39" y="72"/>
                      <a:pt x="39" y="71"/>
                      <a:pt x="38" y="71"/>
                    </a:cubicBezTo>
                    <a:close/>
                    <a:moveTo>
                      <a:pt x="68" y="110"/>
                    </a:moveTo>
                    <a:cubicBezTo>
                      <a:pt x="12" y="110"/>
                      <a:pt x="12" y="110"/>
                      <a:pt x="12" y="110"/>
                    </a:cubicBezTo>
                    <a:cubicBezTo>
                      <a:pt x="12" y="33"/>
                      <a:pt x="12" y="33"/>
                      <a:pt x="12" y="33"/>
                    </a:cubicBezTo>
                    <a:cubicBezTo>
                      <a:pt x="55" y="33"/>
                      <a:pt x="55" y="33"/>
                      <a:pt x="55" y="33"/>
                    </a:cubicBezTo>
                    <a:cubicBezTo>
                      <a:pt x="65" y="19"/>
                      <a:pt x="65" y="19"/>
                      <a:pt x="65" y="19"/>
                    </a:cubicBezTo>
                    <a:cubicBezTo>
                      <a:pt x="12" y="19"/>
                      <a:pt x="12" y="19"/>
                      <a:pt x="12" y="19"/>
                    </a:cubicBezTo>
                    <a:cubicBezTo>
                      <a:pt x="6" y="19"/>
                      <a:pt x="0" y="24"/>
                      <a:pt x="0" y="30"/>
                    </a:cubicBezTo>
                    <a:cubicBezTo>
                      <a:pt x="0" y="113"/>
                      <a:pt x="0" y="113"/>
                      <a:pt x="0" y="113"/>
                    </a:cubicBezTo>
                    <a:cubicBezTo>
                      <a:pt x="0" y="119"/>
                      <a:pt x="6" y="124"/>
                      <a:pt x="12" y="124"/>
                    </a:cubicBezTo>
                    <a:cubicBezTo>
                      <a:pt x="67" y="124"/>
                      <a:pt x="67" y="124"/>
                      <a:pt x="67" y="124"/>
                    </a:cubicBezTo>
                    <a:cubicBezTo>
                      <a:pt x="74" y="124"/>
                      <a:pt x="79" y="119"/>
                      <a:pt x="79" y="113"/>
                    </a:cubicBezTo>
                    <a:cubicBezTo>
                      <a:pt x="79" y="33"/>
                      <a:pt x="79" y="33"/>
                      <a:pt x="79" y="33"/>
                    </a:cubicBezTo>
                    <a:cubicBezTo>
                      <a:pt x="68" y="49"/>
                      <a:pt x="68" y="49"/>
                      <a:pt x="68" y="49"/>
                    </a:cubicBezTo>
                    <a:lnTo>
                      <a:pt x="68" y="110"/>
                    </a:lnTo>
                    <a:close/>
                    <a:moveTo>
                      <a:pt x="77" y="11"/>
                    </a:moveTo>
                    <a:cubicBezTo>
                      <a:pt x="85" y="16"/>
                      <a:pt x="85" y="16"/>
                      <a:pt x="85" y="16"/>
                    </a:cubicBezTo>
                    <a:cubicBezTo>
                      <a:pt x="86" y="14"/>
                      <a:pt x="86" y="14"/>
                      <a:pt x="86" y="14"/>
                    </a:cubicBezTo>
                    <a:cubicBezTo>
                      <a:pt x="79" y="9"/>
                      <a:pt x="79" y="9"/>
                      <a:pt x="79" y="9"/>
                    </a:cubicBezTo>
                    <a:lnTo>
                      <a:pt x="77" y="11"/>
                    </a:lnTo>
                    <a:close/>
                    <a:moveTo>
                      <a:pt x="85" y="0"/>
                    </a:moveTo>
                    <a:cubicBezTo>
                      <a:pt x="82" y="4"/>
                      <a:pt x="82" y="4"/>
                      <a:pt x="82" y="4"/>
                    </a:cubicBezTo>
                    <a:cubicBezTo>
                      <a:pt x="90" y="9"/>
                      <a:pt x="90" y="9"/>
                      <a:pt x="90" y="9"/>
                    </a:cubicBezTo>
                    <a:cubicBezTo>
                      <a:pt x="93" y="5"/>
                      <a:pt x="93" y="5"/>
                      <a:pt x="93" y="5"/>
                    </a:cubicBezTo>
                    <a:lnTo>
                      <a:pt x="85" y="0"/>
                    </a:lnTo>
                    <a:close/>
                    <a:moveTo>
                      <a:pt x="41" y="61"/>
                    </a:moveTo>
                    <a:cubicBezTo>
                      <a:pt x="44" y="61"/>
                      <a:pt x="44" y="61"/>
                      <a:pt x="44" y="61"/>
                    </a:cubicBezTo>
                    <a:cubicBezTo>
                      <a:pt x="44" y="64"/>
                      <a:pt x="44" y="64"/>
                      <a:pt x="44" y="64"/>
                    </a:cubicBezTo>
                    <a:cubicBezTo>
                      <a:pt x="48" y="64"/>
                      <a:pt x="48" y="64"/>
                      <a:pt x="48" y="64"/>
                    </a:cubicBezTo>
                    <a:cubicBezTo>
                      <a:pt x="48" y="67"/>
                      <a:pt x="48" y="67"/>
                      <a:pt x="48" y="67"/>
                    </a:cubicBezTo>
                    <a:cubicBezTo>
                      <a:pt x="84" y="17"/>
                      <a:pt x="84" y="17"/>
                      <a:pt x="84" y="17"/>
                    </a:cubicBezTo>
                    <a:cubicBezTo>
                      <a:pt x="76" y="12"/>
                      <a:pt x="76" y="12"/>
                      <a:pt x="76" y="12"/>
                    </a:cubicBezTo>
                    <a:lnTo>
                      <a:pt x="41" y="61"/>
                    </a:lnTo>
                    <a:close/>
                    <a:moveTo>
                      <a:pt x="79" y="8"/>
                    </a:moveTo>
                    <a:cubicBezTo>
                      <a:pt x="87" y="13"/>
                      <a:pt x="87" y="13"/>
                      <a:pt x="87" y="13"/>
                    </a:cubicBezTo>
                    <a:cubicBezTo>
                      <a:pt x="89" y="10"/>
                      <a:pt x="89" y="10"/>
                      <a:pt x="89" y="10"/>
                    </a:cubicBezTo>
                    <a:cubicBezTo>
                      <a:pt x="82" y="4"/>
                      <a:pt x="82" y="4"/>
                      <a:pt x="82" y="4"/>
                    </a:cubicBezTo>
                    <a:lnTo>
                      <a:pt x="79" y="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 name="Freeform 92"/>
              <p:cNvSpPr>
                <a:spLocks noEditPoints="1"/>
              </p:cNvSpPr>
              <p:nvPr/>
            </p:nvSpPr>
            <p:spPr bwMode="auto">
              <a:xfrm>
                <a:off x="6033956" y="4887922"/>
                <a:ext cx="192887" cy="396673"/>
              </a:xfrm>
              <a:custGeom>
                <a:avLst/>
                <a:gdLst>
                  <a:gd name="T0" fmla="*/ 33 w 72"/>
                  <a:gd name="T1" fmla="*/ 50 h 151"/>
                  <a:gd name="T2" fmla="*/ 33 w 72"/>
                  <a:gd name="T3" fmla="*/ 48 h 151"/>
                  <a:gd name="T4" fmla="*/ 24 w 72"/>
                  <a:gd name="T5" fmla="*/ 49 h 151"/>
                  <a:gd name="T6" fmla="*/ 62 w 72"/>
                  <a:gd name="T7" fmla="*/ 3 h 151"/>
                  <a:gd name="T8" fmla="*/ 28 w 72"/>
                  <a:gd name="T9" fmla="*/ 2 h 151"/>
                  <a:gd name="T10" fmla="*/ 25 w 72"/>
                  <a:gd name="T11" fmla="*/ 3 h 151"/>
                  <a:gd name="T12" fmla="*/ 61 w 72"/>
                  <a:gd name="T13" fmla="*/ 7 h 151"/>
                  <a:gd name="T14" fmla="*/ 49 w 72"/>
                  <a:gd name="T15" fmla="*/ 28 h 151"/>
                  <a:gd name="T16" fmla="*/ 28 w 72"/>
                  <a:gd name="T17" fmla="*/ 42 h 151"/>
                  <a:gd name="T18" fmla="*/ 24 w 72"/>
                  <a:gd name="T19" fmla="*/ 43 h 151"/>
                  <a:gd name="T20" fmla="*/ 33 w 72"/>
                  <a:gd name="T21" fmla="*/ 45 h 151"/>
                  <a:gd name="T22" fmla="*/ 33 w 72"/>
                  <a:gd name="T23" fmla="*/ 42 h 151"/>
                  <a:gd name="T24" fmla="*/ 35 w 72"/>
                  <a:gd name="T25" fmla="*/ 34 h 151"/>
                  <a:gd name="T26" fmla="*/ 70 w 72"/>
                  <a:gd name="T27" fmla="*/ 19 h 151"/>
                  <a:gd name="T28" fmla="*/ 25 w 72"/>
                  <a:gd name="T29" fmla="*/ 47 h 151"/>
                  <a:gd name="T30" fmla="*/ 34 w 72"/>
                  <a:gd name="T31" fmla="*/ 46 h 151"/>
                  <a:gd name="T32" fmla="*/ 25 w 72"/>
                  <a:gd name="T33" fmla="*/ 45 h 151"/>
                  <a:gd name="T34" fmla="*/ 25 w 72"/>
                  <a:gd name="T35" fmla="*/ 47 h 151"/>
                  <a:gd name="T36" fmla="*/ 31 w 72"/>
                  <a:gd name="T37" fmla="*/ 94 h 151"/>
                  <a:gd name="T38" fmla="*/ 51 w 72"/>
                  <a:gd name="T39" fmla="*/ 59 h 151"/>
                  <a:gd name="T40" fmla="*/ 31 w 72"/>
                  <a:gd name="T41" fmla="*/ 63 h 151"/>
                  <a:gd name="T42" fmla="*/ 31 w 72"/>
                  <a:gd name="T43" fmla="*/ 83 h 151"/>
                  <a:gd name="T44" fmla="*/ 33 w 72"/>
                  <a:gd name="T45" fmla="*/ 53 h 151"/>
                  <a:gd name="T46" fmla="*/ 33 w 72"/>
                  <a:gd name="T47" fmla="*/ 51 h 151"/>
                  <a:gd name="T48" fmla="*/ 24 w 72"/>
                  <a:gd name="T49" fmla="*/ 52 h 151"/>
                  <a:gd name="T50" fmla="*/ 54 w 72"/>
                  <a:gd name="T51" fmla="*/ 62 h 151"/>
                  <a:gd name="T52" fmla="*/ 4 w 72"/>
                  <a:gd name="T53" fmla="*/ 62 h 151"/>
                  <a:gd name="T54" fmla="*/ 0 w 72"/>
                  <a:gd name="T55" fmla="*/ 65 h 151"/>
                  <a:gd name="T56" fmla="*/ 29 w 72"/>
                  <a:gd name="T57" fmla="*/ 151 h 151"/>
                  <a:gd name="T58" fmla="*/ 58 w 72"/>
                  <a:gd name="T59" fmla="*/ 65 h 151"/>
                  <a:gd name="T60" fmla="*/ 54 w 72"/>
                  <a:gd name="T61" fmla="*/ 62 h 151"/>
                  <a:gd name="T62" fmla="*/ 27 w 72"/>
                  <a:gd name="T63" fmla="*/ 83 h 151"/>
                  <a:gd name="T64" fmla="*/ 27 w 72"/>
                  <a:gd name="T65" fmla="*/ 63 h 151"/>
                  <a:gd name="T66" fmla="*/ 7 w 72"/>
                  <a:gd name="T67" fmla="*/ 59 h 151"/>
                  <a:gd name="T68" fmla="*/ 27 w 72"/>
                  <a:gd name="T69" fmla="*/ 9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151">
                    <a:moveTo>
                      <a:pt x="25" y="50"/>
                    </a:moveTo>
                    <a:cubicBezTo>
                      <a:pt x="33" y="50"/>
                      <a:pt x="33" y="50"/>
                      <a:pt x="33" y="50"/>
                    </a:cubicBezTo>
                    <a:cubicBezTo>
                      <a:pt x="33" y="50"/>
                      <a:pt x="34" y="50"/>
                      <a:pt x="34" y="49"/>
                    </a:cubicBezTo>
                    <a:cubicBezTo>
                      <a:pt x="34" y="49"/>
                      <a:pt x="33" y="48"/>
                      <a:pt x="33" y="48"/>
                    </a:cubicBezTo>
                    <a:cubicBezTo>
                      <a:pt x="25" y="48"/>
                      <a:pt x="25" y="48"/>
                      <a:pt x="25" y="48"/>
                    </a:cubicBezTo>
                    <a:cubicBezTo>
                      <a:pt x="25" y="48"/>
                      <a:pt x="24" y="49"/>
                      <a:pt x="24" y="49"/>
                    </a:cubicBezTo>
                    <a:cubicBezTo>
                      <a:pt x="24" y="50"/>
                      <a:pt x="25" y="50"/>
                      <a:pt x="25" y="50"/>
                    </a:cubicBezTo>
                    <a:close/>
                    <a:moveTo>
                      <a:pt x="62" y="3"/>
                    </a:moveTo>
                    <a:cubicBezTo>
                      <a:pt x="56" y="1"/>
                      <a:pt x="50" y="3"/>
                      <a:pt x="44" y="5"/>
                    </a:cubicBezTo>
                    <a:cubicBezTo>
                      <a:pt x="37" y="8"/>
                      <a:pt x="32" y="10"/>
                      <a:pt x="28" y="2"/>
                    </a:cubicBezTo>
                    <a:cubicBezTo>
                      <a:pt x="27" y="1"/>
                      <a:pt x="26" y="0"/>
                      <a:pt x="25" y="1"/>
                    </a:cubicBezTo>
                    <a:cubicBezTo>
                      <a:pt x="25" y="1"/>
                      <a:pt x="24" y="2"/>
                      <a:pt x="25" y="3"/>
                    </a:cubicBezTo>
                    <a:cubicBezTo>
                      <a:pt x="30" y="14"/>
                      <a:pt x="38" y="11"/>
                      <a:pt x="45" y="8"/>
                    </a:cubicBezTo>
                    <a:cubicBezTo>
                      <a:pt x="50" y="6"/>
                      <a:pt x="56" y="4"/>
                      <a:pt x="61" y="7"/>
                    </a:cubicBezTo>
                    <a:cubicBezTo>
                      <a:pt x="67" y="9"/>
                      <a:pt x="68" y="14"/>
                      <a:pt x="66" y="18"/>
                    </a:cubicBezTo>
                    <a:cubicBezTo>
                      <a:pt x="65" y="25"/>
                      <a:pt x="58" y="30"/>
                      <a:pt x="49" y="28"/>
                    </a:cubicBezTo>
                    <a:cubicBezTo>
                      <a:pt x="42" y="27"/>
                      <a:pt x="37" y="28"/>
                      <a:pt x="33" y="31"/>
                    </a:cubicBezTo>
                    <a:cubicBezTo>
                      <a:pt x="28" y="35"/>
                      <a:pt x="28" y="41"/>
                      <a:pt x="28" y="42"/>
                    </a:cubicBezTo>
                    <a:cubicBezTo>
                      <a:pt x="25" y="42"/>
                      <a:pt x="25" y="42"/>
                      <a:pt x="25" y="42"/>
                    </a:cubicBezTo>
                    <a:cubicBezTo>
                      <a:pt x="25" y="42"/>
                      <a:pt x="24" y="43"/>
                      <a:pt x="24" y="43"/>
                    </a:cubicBezTo>
                    <a:cubicBezTo>
                      <a:pt x="24" y="44"/>
                      <a:pt x="25" y="45"/>
                      <a:pt x="25" y="45"/>
                    </a:cubicBezTo>
                    <a:cubicBezTo>
                      <a:pt x="33" y="45"/>
                      <a:pt x="33" y="45"/>
                      <a:pt x="33" y="45"/>
                    </a:cubicBezTo>
                    <a:cubicBezTo>
                      <a:pt x="33" y="45"/>
                      <a:pt x="34" y="44"/>
                      <a:pt x="34" y="43"/>
                    </a:cubicBezTo>
                    <a:cubicBezTo>
                      <a:pt x="34" y="43"/>
                      <a:pt x="33" y="42"/>
                      <a:pt x="33" y="42"/>
                    </a:cubicBezTo>
                    <a:cubicBezTo>
                      <a:pt x="31" y="42"/>
                      <a:pt x="31" y="42"/>
                      <a:pt x="31" y="42"/>
                    </a:cubicBezTo>
                    <a:cubicBezTo>
                      <a:pt x="31" y="41"/>
                      <a:pt x="32" y="37"/>
                      <a:pt x="35" y="34"/>
                    </a:cubicBezTo>
                    <a:cubicBezTo>
                      <a:pt x="38" y="31"/>
                      <a:pt x="42" y="31"/>
                      <a:pt x="48" y="32"/>
                    </a:cubicBezTo>
                    <a:cubicBezTo>
                      <a:pt x="59" y="34"/>
                      <a:pt x="67" y="27"/>
                      <a:pt x="70" y="19"/>
                    </a:cubicBezTo>
                    <a:cubicBezTo>
                      <a:pt x="72" y="12"/>
                      <a:pt x="69" y="6"/>
                      <a:pt x="62" y="3"/>
                    </a:cubicBezTo>
                    <a:close/>
                    <a:moveTo>
                      <a:pt x="25" y="47"/>
                    </a:moveTo>
                    <a:cubicBezTo>
                      <a:pt x="33" y="47"/>
                      <a:pt x="33" y="47"/>
                      <a:pt x="33" y="47"/>
                    </a:cubicBezTo>
                    <a:cubicBezTo>
                      <a:pt x="33" y="47"/>
                      <a:pt x="34" y="47"/>
                      <a:pt x="34" y="46"/>
                    </a:cubicBezTo>
                    <a:cubicBezTo>
                      <a:pt x="34" y="46"/>
                      <a:pt x="33" y="45"/>
                      <a:pt x="33" y="45"/>
                    </a:cubicBezTo>
                    <a:cubicBezTo>
                      <a:pt x="25" y="45"/>
                      <a:pt x="25" y="45"/>
                      <a:pt x="25" y="45"/>
                    </a:cubicBezTo>
                    <a:cubicBezTo>
                      <a:pt x="25" y="45"/>
                      <a:pt x="24" y="46"/>
                      <a:pt x="24" y="46"/>
                    </a:cubicBezTo>
                    <a:cubicBezTo>
                      <a:pt x="24" y="47"/>
                      <a:pt x="25" y="47"/>
                      <a:pt x="25" y="47"/>
                    </a:cubicBezTo>
                    <a:close/>
                    <a:moveTo>
                      <a:pt x="31" y="83"/>
                    </a:moveTo>
                    <a:cubicBezTo>
                      <a:pt x="31" y="94"/>
                      <a:pt x="31" y="94"/>
                      <a:pt x="31" y="94"/>
                    </a:cubicBezTo>
                    <a:cubicBezTo>
                      <a:pt x="42" y="93"/>
                      <a:pt x="51" y="79"/>
                      <a:pt x="51" y="62"/>
                    </a:cubicBezTo>
                    <a:cubicBezTo>
                      <a:pt x="51" y="61"/>
                      <a:pt x="51" y="60"/>
                      <a:pt x="51" y="59"/>
                    </a:cubicBezTo>
                    <a:cubicBezTo>
                      <a:pt x="51" y="59"/>
                      <a:pt x="40" y="55"/>
                      <a:pt x="31" y="54"/>
                    </a:cubicBezTo>
                    <a:cubicBezTo>
                      <a:pt x="31" y="63"/>
                      <a:pt x="31" y="63"/>
                      <a:pt x="31" y="63"/>
                    </a:cubicBezTo>
                    <a:cubicBezTo>
                      <a:pt x="33" y="65"/>
                      <a:pt x="34" y="69"/>
                      <a:pt x="34" y="73"/>
                    </a:cubicBezTo>
                    <a:cubicBezTo>
                      <a:pt x="34" y="78"/>
                      <a:pt x="33" y="82"/>
                      <a:pt x="31" y="83"/>
                    </a:cubicBezTo>
                    <a:close/>
                    <a:moveTo>
                      <a:pt x="25" y="53"/>
                    </a:moveTo>
                    <a:cubicBezTo>
                      <a:pt x="33" y="53"/>
                      <a:pt x="33" y="53"/>
                      <a:pt x="33" y="53"/>
                    </a:cubicBezTo>
                    <a:cubicBezTo>
                      <a:pt x="33" y="53"/>
                      <a:pt x="34" y="53"/>
                      <a:pt x="34" y="52"/>
                    </a:cubicBezTo>
                    <a:cubicBezTo>
                      <a:pt x="34" y="52"/>
                      <a:pt x="33" y="51"/>
                      <a:pt x="33" y="51"/>
                    </a:cubicBezTo>
                    <a:cubicBezTo>
                      <a:pt x="25" y="51"/>
                      <a:pt x="25" y="51"/>
                      <a:pt x="25" y="51"/>
                    </a:cubicBezTo>
                    <a:cubicBezTo>
                      <a:pt x="25" y="51"/>
                      <a:pt x="24" y="52"/>
                      <a:pt x="24" y="52"/>
                    </a:cubicBezTo>
                    <a:cubicBezTo>
                      <a:pt x="24" y="53"/>
                      <a:pt x="25" y="53"/>
                      <a:pt x="25" y="53"/>
                    </a:cubicBezTo>
                    <a:close/>
                    <a:moveTo>
                      <a:pt x="54" y="62"/>
                    </a:moveTo>
                    <a:cubicBezTo>
                      <a:pt x="54" y="82"/>
                      <a:pt x="43" y="98"/>
                      <a:pt x="29" y="98"/>
                    </a:cubicBezTo>
                    <a:cubicBezTo>
                      <a:pt x="15" y="98"/>
                      <a:pt x="4" y="82"/>
                      <a:pt x="4" y="62"/>
                    </a:cubicBezTo>
                    <a:cubicBezTo>
                      <a:pt x="4" y="61"/>
                      <a:pt x="4" y="60"/>
                      <a:pt x="4" y="59"/>
                    </a:cubicBezTo>
                    <a:cubicBezTo>
                      <a:pt x="0" y="65"/>
                      <a:pt x="0" y="65"/>
                      <a:pt x="0" y="65"/>
                    </a:cubicBezTo>
                    <a:cubicBezTo>
                      <a:pt x="0" y="119"/>
                      <a:pt x="0" y="119"/>
                      <a:pt x="0" y="119"/>
                    </a:cubicBezTo>
                    <a:cubicBezTo>
                      <a:pt x="0" y="137"/>
                      <a:pt x="13" y="151"/>
                      <a:pt x="29" y="151"/>
                    </a:cubicBezTo>
                    <a:cubicBezTo>
                      <a:pt x="45" y="151"/>
                      <a:pt x="58" y="137"/>
                      <a:pt x="58" y="119"/>
                    </a:cubicBezTo>
                    <a:cubicBezTo>
                      <a:pt x="58" y="65"/>
                      <a:pt x="58" y="65"/>
                      <a:pt x="58" y="65"/>
                    </a:cubicBezTo>
                    <a:cubicBezTo>
                      <a:pt x="54" y="59"/>
                      <a:pt x="54" y="59"/>
                      <a:pt x="54" y="59"/>
                    </a:cubicBezTo>
                    <a:cubicBezTo>
                      <a:pt x="54" y="60"/>
                      <a:pt x="54" y="61"/>
                      <a:pt x="54" y="62"/>
                    </a:cubicBezTo>
                    <a:close/>
                    <a:moveTo>
                      <a:pt x="27" y="94"/>
                    </a:moveTo>
                    <a:cubicBezTo>
                      <a:pt x="27" y="83"/>
                      <a:pt x="27" y="83"/>
                      <a:pt x="27" y="83"/>
                    </a:cubicBezTo>
                    <a:cubicBezTo>
                      <a:pt x="25" y="82"/>
                      <a:pt x="24" y="78"/>
                      <a:pt x="24" y="73"/>
                    </a:cubicBezTo>
                    <a:cubicBezTo>
                      <a:pt x="24" y="69"/>
                      <a:pt x="25" y="65"/>
                      <a:pt x="27" y="63"/>
                    </a:cubicBezTo>
                    <a:cubicBezTo>
                      <a:pt x="27" y="54"/>
                      <a:pt x="27" y="54"/>
                      <a:pt x="27" y="54"/>
                    </a:cubicBezTo>
                    <a:cubicBezTo>
                      <a:pt x="18" y="55"/>
                      <a:pt x="7" y="59"/>
                      <a:pt x="7" y="59"/>
                    </a:cubicBezTo>
                    <a:cubicBezTo>
                      <a:pt x="7" y="60"/>
                      <a:pt x="7" y="61"/>
                      <a:pt x="7" y="62"/>
                    </a:cubicBezTo>
                    <a:cubicBezTo>
                      <a:pt x="7" y="79"/>
                      <a:pt x="16" y="93"/>
                      <a:pt x="27" y="94"/>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63" name="Group 111"/>
          <p:cNvGrpSpPr>
            <a:grpSpLocks noChangeAspect="1"/>
          </p:cNvGrpSpPr>
          <p:nvPr/>
        </p:nvGrpSpPr>
        <p:grpSpPr bwMode="auto">
          <a:xfrm>
            <a:off x="4440228" y="2392829"/>
            <a:ext cx="318796" cy="39222"/>
            <a:chOff x="3557" y="1318"/>
            <a:chExt cx="390" cy="48"/>
          </a:xfrm>
          <a:solidFill>
            <a:schemeClr val="bg1">
              <a:lumMod val="65000"/>
            </a:schemeClr>
          </a:solidFill>
        </p:grpSpPr>
        <p:sp>
          <p:nvSpPr>
            <p:cNvPr id="64" name="Freeform 112"/>
            <p:cNvSpPr>
              <a:spLocks/>
            </p:cNvSpPr>
            <p:nvPr/>
          </p:nvSpPr>
          <p:spPr bwMode="auto">
            <a:xfrm>
              <a:off x="3557" y="1318"/>
              <a:ext cx="40"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4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3"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1" y="8"/>
                    <a:pt x="1" y="8"/>
                    <a:pt x="1" y="8"/>
                  </a:cubicBezTo>
                  <a:cubicBezTo>
                    <a:pt x="0" y="7"/>
                    <a:pt x="0" y="5"/>
                    <a:pt x="1" y="5"/>
                  </a:cubicBezTo>
                  <a:cubicBezTo>
                    <a:pt x="4" y="5"/>
                    <a:pt x="4" y="5"/>
                    <a:pt x="4"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113"/>
            <p:cNvSpPr>
              <a:spLocks/>
            </p:cNvSpPr>
            <p:nvPr/>
          </p:nvSpPr>
          <p:spPr bwMode="auto">
            <a:xfrm>
              <a:off x="360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3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3"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3" y="16"/>
                  </a:cubicBezTo>
                  <a:cubicBezTo>
                    <a:pt x="10" y="15"/>
                    <a:pt x="10" y="15"/>
                    <a:pt x="10" y="15"/>
                  </a:cubicBezTo>
                  <a:cubicBezTo>
                    <a:pt x="9" y="14"/>
                    <a:pt x="9" y="14"/>
                    <a:pt x="8" y="15"/>
                  </a:cubicBezTo>
                  <a:cubicBezTo>
                    <a:pt x="6" y="16"/>
                    <a:pt x="6" y="16"/>
                    <a:pt x="6" y="16"/>
                  </a:cubicBezTo>
                  <a:cubicBezTo>
                    <a:pt x="5"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6" name="Freeform 114"/>
            <p:cNvSpPr>
              <a:spLocks/>
            </p:cNvSpPr>
            <p:nvPr/>
          </p:nvSpPr>
          <p:spPr bwMode="auto">
            <a:xfrm>
              <a:off x="3655" y="1318"/>
              <a:ext cx="44"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5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3" y="17"/>
                    <a:pt x="12" y="16"/>
                  </a:cubicBezTo>
                  <a:cubicBezTo>
                    <a:pt x="10" y="15"/>
                    <a:pt x="10" y="15"/>
                    <a:pt x="10" y="15"/>
                  </a:cubicBezTo>
                  <a:cubicBezTo>
                    <a:pt x="9" y="14"/>
                    <a:pt x="9" y="14"/>
                    <a:pt x="8" y="15"/>
                  </a:cubicBezTo>
                  <a:cubicBezTo>
                    <a:pt x="5" y="16"/>
                    <a:pt x="5" y="16"/>
                    <a:pt x="5"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5"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7" name="Freeform 115"/>
            <p:cNvSpPr>
              <a:spLocks/>
            </p:cNvSpPr>
            <p:nvPr/>
          </p:nvSpPr>
          <p:spPr bwMode="auto">
            <a:xfrm>
              <a:off x="3706" y="1318"/>
              <a:ext cx="41" cy="48"/>
            </a:xfrm>
            <a:custGeom>
              <a:avLst/>
              <a:gdLst>
                <a:gd name="T0" fmla="*/ 10 w 17"/>
                <a:gd name="T1" fmla="*/ 1 h 17"/>
                <a:gd name="T2" fmla="*/ 11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4" y="11"/>
                    <a:pt x="3" y="10"/>
                    <a:pt x="3" y="10"/>
                  </a:cubicBezTo>
                  <a:cubicBezTo>
                    <a:pt x="1" y="8"/>
                    <a:pt x="1" y="8"/>
                    <a:pt x="1" y="8"/>
                  </a:cubicBezTo>
                  <a:cubicBezTo>
                    <a:pt x="0" y="7"/>
                    <a:pt x="0" y="5"/>
                    <a:pt x="2" y="5"/>
                  </a:cubicBezTo>
                  <a:cubicBezTo>
                    <a:pt x="5" y="5"/>
                    <a:pt x="5" y="5"/>
                    <a:pt x="5" y="5"/>
                  </a:cubicBezTo>
                  <a:cubicBezTo>
                    <a:pt x="5" y="5"/>
                    <a:pt x="6"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8" name="Freeform 116"/>
            <p:cNvSpPr>
              <a:spLocks/>
            </p:cNvSpPr>
            <p:nvPr/>
          </p:nvSpPr>
          <p:spPr bwMode="auto">
            <a:xfrm>
              <a:off x="3756"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1 w 17"/>
                <a:gd name="T31" fmla="*/ 8 h 17"/>
                <a:gd name="T32" fmla="*/ 1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7" y="5"/>
                    <a:pt x="17" y="7"/>
                    <a:pt x="16" y="8"/>
                  </a:cubicBezTo>
                  <a:cubicBezTo>
                    <a:pt x="14" y="10"/>
                    <a:pt x="14" y="10"/>
                    <a:pt x="14" y="10"/>
                  </a:cubicBezTo>
                  <a:cubicBezTo>
                    <a:pt x="14" y="10"/>
                    <a:pt x="14" y="11"/>
                    <a:pt x="14" y="11"/>
                  </a:cubicBezTo>
                  <a:cubicBezTo>
                    <a:pt x="14" y="14"/>
                    <a:pt x="14" y="14"/>
                    <a:pt x="14" y="14"/>
                  </a:cubicBezTo>
                  <a:cubicBezTo>
                    <a:pt x="14" y="16"/>
                    <a:pt x="13" y="17"/>
                    <a:pt x="12" y="16"/>
                  </a:cubicBezTo>
                  <a:cubicBezTo>
                    <a:pt x="9" y="15"/>
                    <a:pt x="9" y="15"/>
                    <a:pt x="9" y="15"/>
                  </a:cubicBezTo>
                  <a:cubicBezTo>
                    <a:pt x="9" y="14"/>
                    <a:pt x="8" y="14"/>
                    <a:pt x="8" y="15"/>
                  </a:cubicBezTo>
                  <a:cubicBezTo>
                    <a:pt x="5" y="16"/>
                    <a:pt x="5" y="16"/>
                    <a:pt x="5" y="16"/>
                  </a:cubicBezTo>
                  <a:cubicBezTo>
                    <a:pt x="4" y="17"/>
                    <a:pt x="3" y="16"/>
                    <a:pt x="3" y="14"/>
                  </a:cubicBezTo>
                  <a:cubicBezTo>
                    <a:pt x="3" y="11"/>
                    <a:pt x="3" y="11"/>
                    <a:pt x="3" y="11"/>
                  </a:cubicBezTo>
                  <a:cubicBezTo>
                    <a:pt x="3" y="11"/>
                    <a:pt x="3" y="10"/>
                    <a:pt x="3" y="10"/>
                  </a:cubicBezTo>
                  <a:cubicBezTo>
                    <a:pt x="1" y="8"/>
                    <a:pt x="1" y="8"/>
                    <a:pt x="1" y="8"/>
                  </a:cubicBezTo>
                  <a:cubicBezTo>
                    <a:pt x="0" y="7"/>
                    <a:pt x="0" y="5"/>
                    <a:pt x="1" y="5"/>
                  </a:cubicBezTo>
                  <a:cubicBezTo>
                    <a:pt x="5" y="5"/>
                    <a:pt x="5" y="5"/>
                    <a:pt x="5" y="5"/>
                  </a:cubicBezTo>
                  <a:cubicBezTo>
                    <a:pt x="5" y="5"/>
                    <a:pt x="5" y="4"/>
                    <a:pt x="6" y="4"/>
                  </a:cubicBezTo>
                  <a:cubicBezTo>
                    <a:pt x="7" y="1"/>
                    <a:pt x="7" y="1"/>
                    <a:pt x="7" y="1"/>
                  </a:cubicBezTo>
                  <a:cubicBezTo>
                    <a:pt x="8"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Freeform 117"/>
            <p:cNvSpPr>
              <a:spLocks/>
            </p:cNvSpPr>
            <p:nvPr/>
          </p:nvSpPr>
          <p:spPr bwMode="auto">
            <a:xfrm>
              <a:off x="3807" y="1318"/>
              <a:ext cx="41" cy="48"/>
            </a:xfrm>
            <a:custGeom>
              <a:avLst/>
              <a:gdLst>
                <a:gd name="T0" fmla="*/ 10 w 17"/>
                <a:gd name="T1" fmla="*/ 1 h 17"/>
                <a:gd name="T2" fmla="*/ 11 w 17"/>
                <a:gd name="T3" fmla="*/ 4 h 17"/>
                <a:gd name="T4" fmla="*/ 12 w 17"/>
                <a:gd name="T5" fmla="*/ 5 h 17"/>
                <a:gd name="T6" fmla="*/ 15 w 17"/>
                <a:gd name="T7" fmla="*/ 5 h 17"/>
                <a:gd name="T8" fmla="*/ 16 w 17"/>
                <a:gd name="T9" fmla="*/ 8 h 17"/>
                <a:gd name="T10" fmla="*/ 14 w 17"/>
                <a:gd name="T11" fmla="*/ 10 h 17"/>
                <a:gd name="T12" fmla="*/ 13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3 w 17"/>
                <a:gd name="T27" fmla="*/ 11 h 17"/>
                <a:gd name="T28" fmla="*/ 3 w 17"/>
                <a:gd name="T29" fmla="*/ 10 h 17"/>
                <a:gd name="T30" fmla="*/ 0 w 17"/>
                <a:gd name="T31" fmla="*/ 8 h 17"/>
                <a:gd name="T32" fmla="*/ 1 w 17"/>
                <a:gd name="T33" fmla="*/ 5 h 17"/>
                <a:gd name="T34" fmla="*/ 4 w 17"/>
                <a:gd name="T35" fmla="*/ 5 h 17"/>
                <a:gd name="T36" fmla="*/ 5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1" y="4"/>
                    <a:pt x="11" y="4"/>
                    <a:pt x="11" y="4"/>
                  </a:cubicBezTo>
                  <a:cubicBezTo>
                    <a:pt x="11" y="4"/>
                    <a:pt x="12" y="5"/>
                    <a:pt x="12" y="5"/>
                  </a:cubicBezTo>
                  <a:cubicBezTo>
                    <a:pt x="15" y="5"/>
                    <a:pt x="15" y="5"/>
                    <a:pt x="15" y="5"/>
                  </a:cubicBezTo>
                  <a:cubicBezTo>
                    <a:pt x="16" y="5"/>
                    <a:pt x="17" y="7"/>
                    <a:pt x="16" y="8"/>
                  </a:cubicBezTo>
                  <a:cubicBezTo>
                    <a:pt x="14" y="10"/>
                    <a:pt x="14" y="10"/>
                    <a:pt x="14" y="10"/>
                  </a:cubicBezTo>
                  <a:cubicBezTo>
                    <a:pt x="14" y="10"/>
                    <a:pt x="13" y="11"/>
                    <a:pt x="13" y="11"/>
                  </a:cubicBezTo>
                  <a:cubicBezTo>
                    <a:pt x="14" y="14"/>
                    <a:pt x="14" y="14"/>
                    <a:pt x="14" y="14"/>
                  </a:cubicBezTo>
                  <a:cubicBezTo>
                    <a:pt x="14" y="16"/>
                    <a:pt x="13" y="17"/>
                    <a:pt x="12" y="16"/>
                  </a:cubicBezTo>
                  <a:cubicBezTo>
                    <a:pt x="9" y="15"/>
                    <a:pt x="9" y="15"/>
                    <a:pt x="9" y="15"/>
                  </a:cubicBezTo>
                  <a:cubicBezTo>
                    <a:pt x="8" y="14"/>
                    <a:pt x="8" y="14"/>
                    <a:pt x="8" y="15"/>
                  </a:cubicBezTo>
                  <a:cubicBezTo>
                    <a:pt x="5" y="16"/>
                    <a:pt x="5" y="16"/>
                    <a:pt x="5" y="16"/>
                  </a:cubicBezTo>
                  <a:cubicBezTo>
                    <a:pt x="4" y="17"/>
                    <a:pt x="2" y="16"/>
                    <a:pt x="3" y="14"/>
                  </a:cubicBezTo>
                  <a:cubicBezTo>
                    <a:pt x="3" y="11"/>
                    <a:pt x="3" y="11"/>
                    <a:pt x="3" y="11"/>
                  </a:cubicBezTo>
                  <a:cubicBezTo>
                    <a:pt x="3" y="11"/>
                    <a:pt x="3" y="10"/>
                    <a:pt x="3" y="10"/>
                  </a:cubicBezTo>
                  <a:cubicBezTo>
                    <a:pt x="0" y="8"/>
                    <a:pt x="0" y="8"/>
                    <a:pt x="0" y="8"/>
                  </a:cubicBezTo>
                  <a:cubicBezTo>
                    <a:pt x="0" y="7"/>
                    <a:pt x="0" y="5"/>
                    <a:pt x="1" y="5"/>
                  </a:cubicBezTo>
                  <a:cubicBezTo>
                    <a:pt x="4" y="5"/>
                    <a:pt x="4" y="5"/>
                    <a:pt x="4" y="5"/>
                  </a:cubicBezTo>
                  <a:cubicBezTo>
                    <a:pt x="5" y="5"/>
                    <a:pt x="5" y="4"/>
                    <a:pt x="5" y="4"/>
                  </a:cubicBezTo>
                  <a:cubicBezTo>
                    <a:pt x="7" y="1"/>
                    <a:pt x="7" y="1"/>
                    <a:pt x="7" y="1"/>
                  </a:cubicBezTo>
                  <a:cubicBezTo>
                    <a:pt x="7" y="0"/>
                    <a:pt x="9"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0" name="Freeform 118"/>
            <p:cNvSpPr>
              <a:spLocks/>
            </p:cNvSpPr>
            <p:nvPr/>
          </p:nvSpPr>
          <p:spPr bwMode="auto">
            <a:xfrm>
              <a:off x="3855" y="1318"/>
              <a:ext cx="43" cy="48"/>
            </a:xfrm>
            <a:custGeom>
              <a:avLst/>
              <a:gdLst>
                <a:gd name="T0" fmla="*/ 10 w 18"/>
                <a:gd name="T1" fmla="*/ 1 h 17"/>
                <a:gd name="T2" fmla="*/ 12 w 18"/>
                <a:gd name="T3" fmla="*/ 4 h 17"/>
                <a:gd name="T4" fmla="*/ 13 w 18"/>
                <a:gd name="T5" fmla="*/ 5 h 17"/>
                <a:gd name="T6" fmla="*/ 16 w 18"/>
                <a:gd name="T7" fmla="*/ 5 h 17"/>
                <a:gd name="T8" fmla="*/ 17 w 18"/>
                <a:gd name="T9" fmla="*/ 8 h 17"/>
                <a:gd name="T10" fmla="*/ 15 w 18"/>
                <a:gd name="T11" fmla="*/ 10 h 17"/>
                <a:gd name="T12" fmla="*/ 14 w 18"/>
                <a:gd name="T13" fmla="*/ 11 h 17"/>
                <a:gd name="T14" fmla="*/ 15 w 18"/>
                <a:gd name="T15" fmla="*/ 14 h 17"/>
                <a:gd name="T16" fmla="*/ 12 w 18"/>
                <a:gd name="T17" fmla="*/ 16 h 17"/>
                <a:gd name="T18" fmla="*/ 10 w 18"/>
                <a:gd name="T19" fmla="*/ 15 h 17"/>
                <a:gd name="T20" fmla="*/ 8 w 18"/>
                <a:gd name="T21" fmla="*/ 15 h 17"/>
                <a:gd name="T22" fmla="*/ 6 w 18"/>
                <a:gd name="T23" fmla="*/ 16 h 17"/>
                <a:gd name="T24" fmla="*/ 3 w 18"/>
                <a:gd name="T25" fmla="*/ 14 h 17"/>
                <a:gd name="T26" fmla="*/ 4 w 18"/>
                <a:gd name="T27" fmla="*/ 11 h 17"/>
                <a:gd name="T28" fmla="*/ 3 w 18"/>
                <a:gd name="T29" fmla="*/ 10 h 17"/>
                <a:gd name="T30" fmla="*/ 1 w 18"/>
                <a:gd name="T31" fmla="*/ 8 h 17"/>
                <a:gd name="T32" fmla="*/ 2 w 18"/>
                <a:gd name="T33" fmla="*/ 5 h 17"/>
                <a:gd name="T34" fmla="*/ 5 w 18"/>
                <a:gd name="T35" fmla="*/ 5 h 17"/>
                <a:gd name="T36" fmla="*/ 6 w 18"/>
                <a:gd name="T37" fmla="*/ 4 h 17"/>
                <a:gd name="T38" fmla="*/ 8 w 18"/>
                <a:gd name="T39" fmla="*/ 1 h 17"/>
                <a:gd name="T40" fmla="*/ 10 w 18"/>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17">
                  <a:moveTo>
                    <a:pt x="10" y="1"/>
                  </a:moveTo>
                  <a:cubicBezTo>
                    <a:pt x="12" y="4"/>
                    <a:pt x="12" y="4"/>
                    <a:pt x="12" y="4"/>
                  </a:cubicBezTo>
                  <a:cubicBezTo>
                    <a:pt x="12" y="4"/>
                    <a:pt x="12" y="5"/>
                    <a:pt x="13" y="5"/>
                  </a:cubicBezTo>
                  <a:cubicBezTo>
                    <a:pt x="16" y="5"/>
                    <a:pt x="16" y="5"/>
                    <a:pt x="16" y="5"/>
                  </a:cubicBezTo>
                  <a:cubicBezTo>
                    <a:pt x="17" y="5"/>
                    <a:pt x="18" y="7"/>
                    <a:pt x="17" y="8"/>
                  </a:cubicBezTo>
                  <a:cubicBezTo>
                    <a:pt x="15" y="10"/>
                    <a:pt x="15" y="10"/>
                    <a:pt x="15" y="10"/>
                  </a:cubicBezTo>
                  <a:cubicBezTo>
                    <a:pt x="14" y="10"/>
                    <a:pt x="14" y="11"/>
                    <a:pt x="14" y="11"/>
                  </a:cubicBezTo>
                  <a:cubicBezTo>
                    <a:pt x="15" y="14"/>
                    <a:pt x="15" y="14"/>
                    <a:pt x="15" y="14"/>
                  </a:cubicBezTo>
                  <a:cubicBezTo>
                    <a:pt x="15" y="16"/>
                    <a:pt x="14" y="17"/>
                    <a:pt x="12" y="16"/>
                  </a:cubicBezTo>
                  <a:cubicBezTo>
                    <a:pt x="10" y="15"/>
                    <a:pt x="10" y="15"/>
                    <a:pt x="10" y="15"/>
                  </a:cubicBezTo>
                  <a:cubicBezTo>
                    <a:pt x="9" y="14"/>
                    <a:pt x="9" y="14"/>
                    <a:pt x="8" y="15"/>
                  </a:cubicBezTo>
                  <a:cubicBezTo>
                    <a:pt x="6" y="16"/>
                    <a:pt x="6" y="16"/>
                    <a:pt x="6" y="16"/>
                  </a:cubicBezTo>
                  <a:cubicBezTo>
                    <a:pt x="4" y="17"/>
                    <a:pt x="3" y="16"/>
                    <a:pt x="3" y="14"/>
                  </a:cubicBezTo>
                  <a:cubicBezTo>
                    <a:pt x="4" y="11"/>
                    <a:pt x="4" y="11"/>
                    <a:pt x="4" y="11"/>
                  </a:cubicBezTo>
                  <a:cubicBezTo>
                    <a:pt x="4" y="11"/>
                    <a:pt x="4" y="10"/>
                    <a:pt x="3" y="10"/>
                  </a:cubicBezTo>
                  <a:cubicBezTo>
                    <a:pt x="1" y="8"/>
                    <a:pt x="1" y="8"/>
                    <a:pt x="1" y="8"/>
                  </a:cubicBezTo>
                  <a:cubicBezTo>
                    <a:pt x="0" y="7"/>
                    <a:pt x="1" y="5"/>
                    <a:pt x="2" y="5"/>
                  </a:cubicBezTo>
                  <a:cubicBezTo>
                    <a:pt x="5" y="5"/>
                    <a:pt x="5" y="5"/>
                    <a:pt x="5" y="5"/>
                  </a:cubicBezTo>
                  <a:cubicBezTo>
                    <a:pt x="6" y="5"/>
                    <a:pt x="6" y="4"/>
                    <a:pt x="6" y="4"/>
                  </a:cubicBezTo>
                  <a:cubicBezTo>
                    <a:pt x="8" y="1"/>
                    <a:pt x="8" y="1"/>
                    <a:pt x="8"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1" name="Freeform 119"/>
            <p:cNvSpPr>
              <a:spLocks/>
            </p:cNvSpPr>
            <p:nvPr/>
          </p:nvSpPr>
          <p:spPr bwMode="auto">
            <a:xfrm>
              <a:off x="3906" y="1318"/>
              <a:ext cx="41" cy="48"/>
            </a:xfrm>
            <a:custGeom>
              <a:avLst/>
              <a:gdLst>
                <a:gd name="T0" fmla="*/ 10 w 17"/>
                <a:gd name="T1" fmla="*/ 1 h 17"/>
                <a:gd name="T2" fmla="*/ 12 w 17"/>
                <a:gd name="T3" fmla="*/ 4 h 17"/>
                <a:gd name="T4" fmla="*/ 13 w 17"/>
                <a:gd name="T5" fmla="*/ 5 h 17"/>
                <a:gd name="T6" fmla="*/ 16 w 17"/>
                <a:gd name="T7" fmla="*/ 5 h 17"/>
                <a:gd name="T8" fmla="*/ 17 w 17"/>
                <a:gd name="T9" fmla="*/ 8 h 17"/>
                <a:gd name="T10" fmla="*/ 14 w 17"/>
                <a:gd name="T11" fmla="*/ 10 h 17"/>
                <a:gd name="T12" fmla="*/ 14 w 17"/>
                <a:gd name="T13" fmla="*/ 11 h 17"/>
                <a:gd name="T14" fmla="*/ 14 w 17"/>
                <a:gd name="T15" fmla="*/ 14 h 17"/>
                <a:gd name="T16" fmla="*/ 12 w 17"/>
                <a:gd name="T17" fmla="*/ 16 h 17"/>
                <a:gd name="T18" fmla="*/ 9 w 17"/>
                <a:gd name="T19" fmla="*/ 15 h 17"/>
                <a:gd name="T20" fmla="*/ 8 w 17"/>
                <a:gd name="T21" fmla="*/ 15 h 17"/>
                <a:gd name="T22" fmla="*/ 5 w 17"/>
                <a:gd name="T23" fmla="*/ 16 h 17"/>
                <a:gd name="T24" fmla="*/ 3 w 17"/>
                <a:gd name="T25" fmla="*/ 14 h 17"/>
                <a:gd name="T26" fmla="*/ 4 w 17"/>
                <a:gd name="T27" fmla="*/ 11 h 17"/>
                <a:gd name="T28" fmla="*/ 3 w 17"/>
                <a:gd name="T29" fmla="*/ 10 h 17"/>
                <a:gd name="T30" fmla="*/ 1 w 17"/>
                <a:gd name="T31" fmla="*/ 8 h 17"/>
                <a:gd name="T32" fmla="*/ 2 w 17"/>
                <a:gd name="T33" fmla="*/ 5 h 17"/>
                <a:gd name="T34" fmla="*/ 5 w 17"/>
                <a:gd name="T35" fmla="*/ 5 h 17"/>
                <a:gd name="T36" fmla="*/ 6 w 17"/>
                <a:gd name="T37" fmla="*/ 4 h 17"/>
                <a:gd name="T38" fmla="*/ 7 w 17"/>
                <a:gd name="T39" fmla="*/ 1 h 17"/>
                <a:gd name="T40" fmla="*/ 10 w 17"/>
                <a:gd name="T41"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7">
                  <a:moveTo>
                    <a:pt x="10" y="1"/>
                  </a:moveTo>
                  <a:cubicBezTo>
                    <a:pt x="12" y="4"/>
                    <a:pt x="12" y="4"/>
                    <a:pt x="12" y="4"/>
                  </a:cubicBezTo>
                  <a:cubicBezTo>
                    <a:pt x="12" y="4"/>
                    <a:pt x="12" y="5"/>
                    <a:pt x="13" y="5"/>
                  </a:cubicBezTo>
                  <a:cubicBezTo>
                    <a:pt x="16" y="5"/>
                    <a:pt x="16" y="5"/>
                    <a:pt x="16" y="5"/>
                  </a:cubicBezTo>
                  <a:cubicBezTo>
                    <a:pt x="17" y="5"/>
                    <a:pt x="17" y="7"/>
                    <a:pt x="17" y="8"/>
                  </a:cubicBezTo>
                  <a:cubicBezTo>
                    <a:pt x="14" y="10"/>
                    <a:pt x="14" y="10"/>
                    <a:pt x="14" y="10"/>
                  </a:cubicBezTo>
                  <a:cubicBezTo>
                    <a:pt x="14" y="10"/>
                    <a:pt x="14" y="11"/>
                    <a:pt x="14" y="11"/>
                  </a:cubicBezTo>
                  <a:cubicBezTo>
                    <a:pt x="14" y="14"/>
                    <a:pt x="14" y="14"/>
                    <a:pt x="14" y="14"/>
                  </a:cubicBezTo>
                  <a:cubicBezTo>
                    <a:pt x="15" y="16"/>
                    <a:pt x="13" y="17"/>
                    <a:pt x="12" y="16"/>
                  </a:cubicBezTo>
                  <a:cubicBezTo>
                    <a:pt x="9" y="15"/>
                    <a:pt x="9" y="15"/>
                    <a:pt x="9" y="15"/>
                  </a:cubicBezTo>
                  <a:cubicBezTo>
                    <a:pt x="9" y="14"/>
                    <a:pt x="9" y="14"/>
                    <a:pt x="8" y="15"/>
                  </a:cubicBezTo>
                  <a:cubicBezTo>
                    <a:pt x="5" y="16"/>
                    <a:pt x="5" y="16"/>
                    <a:pt x="5" y="16"/>
                  </a:cubicBezTo>
                  <a:cubicBezTo>
                    <a:pt x="4" y="17"/>
                    <a:pt x="3" y="16"/>
                    <a:pt x="3" y="14"/>
                  </a:cubicBezTo>
                  <a:cubicBezTo>
                    <a:pt x="4" y="11"/>
                    <a:pt x="4" y="11"/>
                    <a:pt x="4" y="11"/>
                  </a:cubicBezTo>
                  <a:cubicBezTo>
                    <a:pt x="4" y="11"/>
                    <a:pt x="3" y="10"/>
                    <a:pt x="3" y="10"/>
                  </a:cubicBezTo>
                  <a:cubicBezTo>
                    <a:pt x="1" y="8"/>
                    <a:pt x="1" y="8"/>
                    <a:pt x="1" y="8"/>
                  </a:cubicBezTo>
                  <a:cubicBezTo>
                    <a:pt x="0" y="7"/>
                    <a:pt x="1" y="5"/>
                    <a:pt x="2" y="5"/>
                  </a:cubicBezTo>
                  <a:cubicBezTo>
                    <a:pt x="5" y="5"/>
                    <a:pt x="5" y="5"/>
                    <a:pt x="5" y="5"/>
                  </a:cubicBezTo>
                  <a:cubicBezTo>
                    <a:pt x="5" y="5"/>
                    <a:pt x="6" y="4"/>
                    <a:pt x="6" y="4"/>
                  </a:cubicBezTo>
                  <a:cubicBezTo>
                    <a:pt x="7" y="1"/>
                    <a:pt x="7" y="1"/>
                    <a:pt x="7" y="1"/>
                  </a:cubicBezTo>
                  <a:cubicBezTo>
                    <a:pt x="8" y="0"/>
                    <a:pt x="10"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2" name="文本框 178"/>
          <p:cNvSpPr txBox="1"/>
          <p:nvPr/>
        </p:nvSpPr>
        <p:spPr>
          <a:xfrm>
            <a:off x="3670917" y="2015556"/>
            <a:ext cx="1854965" cy="248209"/>
          </a:xfrm>
          <a:prstGeom prst="rect">
            <a:avLst/>
          </a:prstGeom>
          <a:noFill/>
        </p:spPr>
        <p:txBody>
          <a:bodyPr wrap="square" rtlCol="0">
            <a:spAutoFit/>
          </a:bodyPr>
          <a:lstStyle/>
          <a:p>
            <a:pPr algn="ctr"/>
            <a:r>
              <a:rPr lang="zh-CN" altLang="en-US" sz="1013" dirty="0">
                <a:solidFill>
                  <a:prstClr val="black">
                    <a:lumMod val="65000"/>
                    <a:lumOff val="35000"/>
                  </a:prstClr>
                </a:solidFill>
                <a:effectLst>
                  <a:innerShdw blurRad="38100" dist="50800" dir="13500000">
                    <a:prstClr val="black">
                      <a:alpha val="60000"/>
                    </a:prstClr>
                  </a:innerShdw>
                </a:effectLst>
                <a:latin typeface="LiHei Pro" panose="020B0500000000000000" pitchFamily="34" charset="-122"/>
                <a:ea typeface="LiHei Pro" panose="020B0500000000000000" pitchFamily="34" charset="-122"/>
              </a:rPr>
              <a:t>标题文字</a:t>
            </a:r>
          </a:p>
        </p:txBody>
      </p:sp>
      <p:grpSp>
        <p:nvGrpSpPr>
          <p:cNvPr id="73" name="组合 72"/>
          <p:cNvGrpSpPr/>
          <p:nvPr/>
        </p:nvGrpSpPr>
        <p:grpSpPr>
          <a:xfrm>
            <a:off x="2545746" y="3238060"/>
            <a:ext cx="1259652" cy="1257563"/>
            <a:chOff x="3393886" y="4318414"/>
            <a:chExt cx="1679317" cy="1677138"/>
          </a:xfrm>
        </p:grpSpPr>
        <p:grpSp>
          <p:nvGrpSpPr>
            <p:cNvPr id="74" name="组合 73"/>
            <p:cNvGrpSpPr/>
            <p:nvPr/>
          </p:nvGrpSpPr>
          <p:grpSpPr>
            <a:xfrm>
              <a:off x="3393886" y="4318414"/>
              <a:ext cx="1679317" cy="1677138"/>
              <a:chOff x="2097688" y="3956967"/>
              <a:chExt cx="2446337" cy="2443163"/>
            </a:xfrm>
          </p:grpSpPr>
          <p:sp>
            <p:nvSpPr>
              <p:cNvPr id="77" name="Oval 52"/>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8" name="Oval 62"/>
              <p:cNvSpPr>
                <a:spLocks noChangeArrowheads="1"/>
              </p:cNvSpPr>
              <p:nvPr/>
            </p:nvSpPr>
            <p:spPr bwMode="auto">
              <a:xfrm>
                <a:off x="2184213" y="4033557"/>
                <a:ext cx="2284413" cy="2284413"/>
              </a:xfrm>
              <a:prstGeom prst="ellipse">
                <a:avLst/>
              </a:prstGeom>
              <a:solidFill>
                <a:srgbClr val="E87071"/>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75" name="Freeform 104"/>
            <p:cNvSpPr>
              <a:spLocks noEditPoints="1"/>
            </p:cNvSpPr>
            <p:nvPr/>
          </p:nvSpPr>
          <p:spPr bwMode="auto">
            <a:xfrm>
              <a:off x="4041611" y="4708733"/>
              <a:ext cx="379236" cy="259362"/>
            </a:xfrm>
            <a:custGeom>
              <a:avLst/>
              <a:gdLst>
                <a:gd name="T0" fmla="*/ 11 w 144"/>
                <a:gd name="T1" fmla="*/ 19 h 98"/>
                <a:gd name="T2" fmla="*/ 21 w 144"/>
                <a:gd name="T3" fmla="*/ 83 h 98"/>
                <a:gd name="T4" fmla="*/ 144 w 144"/>
                <a:gd name="T5" fmla="*/ 64 h 98"/>
                <a:gd name="T6" fmla="*/ 134 w 144"/>
                <a:gd name="T7" fmla="*/ 0 h 98"/>
                <a:gd name="T8" fmla="*/ 11 w 144"/>
                <a:gd name="T9" fmla="*/ 19 h 98"/>
                <a:gd name="T10" fmla="*/ 81 w 144"/>
                <a:gd name="T11" fmla="*/ 64 h 98"/>
                <a:gd name="T12" fmla="*/ 55 w 144"/>
                <a:gd name="T13" fmla="*/ 45 h 98"/>
                <a:gd name="T14" fmla="*/ 74 w 144"/>
                <a:gd name="T15" fmla="*/ 19 h 98"/>
                <a:gd name="T16" fmla="*/ 100 w 144"/>
                <a:gd name="T17" fmla="*/ 38 h 98"/>
                <a:gd name="T18" fmla="*/ 81 w 144"/>
                <a:gd name="T19" fmla="*/ 64 h 98"/>
                <a:gd name="T20" fmla="*/ 8 w 144"/>
                <a:gd name="T21" fmla="*/ 27 h 98"/>
                <a:gd name="T22" fmla="*/ 5 w 144"/>
                <a:gd name="T23" fmla="*/ 27 h 98"/>
                <a:gd name="T24" fmla="*/ 15 w 144"/>
                <a:gd name="T25" fmla="*/ 91 h 98"/>
                <a:gd name="T26" fmla="*/ 138 w 144"/>
                <a:gd name="T27" fmla="*/ 72 h 98"/>
                <a:gd name="T28" fmla="*/ 138 w 144"/>
                <a:gd name="T29" fmla="*/ 69 h 98"/>
                <a:gd name="T30" fmla="*/ 18 w 144"/>
                <a:gd name="T31" fmla="*/ 87 h 98"/>
                <a:gd name="T32" fmla="*/ 8 w 144"/>
                <a:gd name="T33" fmla="*/ 27 h 98"/>
                <a:gd name="T34" fmla="*/ 3 w 144"/>
                <a:gd name="T35" fmla="*/ 34 h 98"/>
                <a:gd name="T36" fmla="*/ 0 w 144"/>
                <a:gd name="T37" fmla="*/ 34 h 98"/>
                <a:gd name="T38" fmla="*/ 9 w 144"/>
                <a:gd name="T39" fmla="*/ 98 h 98"/>
                <a:gd name="T40" fmla="*/ 132 w 144"/>
                <a:gd name="T41" fmla="*/ 79 h 98"/>
                <a:gd name="T42" fmla="*/ 132 w 144"/>
                <a:gd name="T43" fmla="*/ 76 h 98"/>
                <a:gd name="T44" fmla="*/ 12 w 144"/>
                <a:gd name="T45" fmla="*/ 94 h 98"/>
                <a:gd name="T46" fmla="*/ 3 w 144"/>
                <a:gd name="T47" fmla="*/ 34 h 98"/>
                <a:gd name="T48" fmla="*/ 80 w 144"/>
                <a:gd name="T49" fmla="*/ 39 h 98"/>
                <a:gd name="T50" fmla="*/ 74 w 144"/>
                <a:gd name="T51" fmla="*/ 35 h 98"/>
                <a:gd name="T52" fmla="*/ 78 w 144"/>
                <a:gd name="T53" fmla="*/ 32 h 98"/>
                <a:gd name="T54" fmla="*/ 84 w 144"/>
                <a:gd name="T55" fmla="*/ 32 h 98"/>
                <a:gd name="T56" fmla="*/ 85 w 144"/>
                <a:gd name="T57" fmla="*/ 26 h 98"/>
                <a:gd name="T58" fmla="*/ 78 w 144"/>
                <a:gd name="T59" fmla="*/ 26 h 98"/>
                <a:gd name="T60" fmla="*/ 77 w 144"/>
                <a:gd name="T61" fmla="*/ 22 h 98"/>
                <a:gd name="T62" fmla="*/ 72 w 144"/>
                <a:gd name="T63" fmla="*/ 23 h 98"/>
                <a:gd name="T64" fmla="*/ 73 w 144"/>
                <a:gd name="T65" fmla="*/ 27 h 98"/>
                <a:gd name="T66" fmla="*/ 67 w 144"/>
                <a:gd name="T67" fmla="*/ 37 h 98"/>
                <a:gd name="T68" fmla="*/ 76 w 144"/>
                <a:gd name="T69" fmla="*/ 45 h 98"/>
                <a:gd name="T70" fmla="*/ 82 w 144"/>
                <a:gd name="T71" fmla="*/ 48 h 98"/>
                <a:gd name="T72" fmla="*/ 78 w 144"/>
                <a:gd name="T73" fmla="*/ 52 h 98"/>
                <a:gd name="T74" fmla="*/ 70 w 144"/>
                <a:gd name="T75" fmla="*/ 51 h 98"/>
                <a:gd name="T76" fmla="*/ 69 w 144"/>
                <a:gd name="T77" fmla="*/ 57 h 98"/>
                <a:gd name="T78" fmla="*/ 78 w 144"/>
                <a:gd name="T79" fmla="*/ 58 h 98"/>
                <a:gd name="T80" fmla="*/ 78 w 144"/>
                <a:gd name="T81" fmla="*/ 61 h 98"/>
                <a:gd name="T82" fmla="*/ 83 w 144"/>
                <a:gd name="T83" fmla="*/ 60 h 98"/>
                <a:gd name="T84" fmla="*/ 82 w 144"/>
                <a:gd name="T85" fmla="*/ 57 h 98"/>
                <a:gd name="T86" fmla="*/ 89 w 144"/>
                <a:gd name="T87" fmla="*/ 47 h 98"/>
                <a:gd name="T88" fmla="*/ 80 w 144"/>
                <a:gd name="T89" fmla="*/ 3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 h="98">
                  <a:moveTo>
                    <a:pt x="11" y="19"/>
                  </a:moveTo>
                  <a:cubicBezTo>
                    <a:pt x="21" y="83"/>
                    <a:pt x="21" y="83"/>
                    <a:pt x="21" y="83"/>
                  </a:cubicBezTo>
                  <a:cubicBezTo>
                    <a:pt x="144" y="64"/>
                    <a:pt x="144" y="64"/>
                    <a:pt x="144" y="64"/>
                  </a:cubicBezTo>
                  <a:cubicBezTo>
                    <a:pt x="134" y="0"/>
                    <a:pt x="134" y="0"/>
                    <a:pt x="134" y="0"/>
                  </a:cubicBezTo>
                  <a:lnTo>
                    <a:pt x="11" y="19"/>
                  </a:lnTo>
                  <a:close/>
                  <a:moveTo>
                    <a:pt x="81" y="64"/>
                  </a:moveTo>
                  <a:cubicBezTo>
                    <a:pt x="69" y="66"/>
                    <a:pt x="57" y="57"/>
                    <a:pt x="55" y="45"/>
                  </a:cubicBezTo>
                  <a:cubicBezTo>
                    <a:pt x="53" y="33"/>
                    <a:pt x="62" y="21"/>
                    <a:pt x="74" y="19"/>
                  </a:cubicBezTo>
                  <a:cubicBezTo>
                    <a:pt x="87" y="17"/>
                    <a:pt x="98" y="26"/>
                    <a:pt x="100" y="38"/>
                  </a:cubicBezTo>
                  <a:cubicBezTo>
                    <a:pt x="102" y="51"/>
                    <a:pt x="93" y="62"/>
                    <a:pt x="81" y="64"/>
                  </a:cubicBezTo>
                  <a:close/>
                  <a:moveTo>
                    <a:pt x="8" y="27"/>
                  </a:moveTo>
                  <a:cubicBezTo>
                    <a:pt x="5" y="27"/>
                    <a:pt x="5" y="27"/>
                    <a:pt x="5" y="27"/>
                  </a:cubicBezTo>
                  <a:cubicBezTo>
                    <a:pt x="15" y="91"/>
                    <a:pt x="15" y="91"/>
                    <a:pt x="15" y="91"/>
                  </a:cubicBezTo>
                  <a:cubicBezTo>
                    <a:pt x="138" y="72"/>
                    <a:pt x="138" y="72"/>
                    <a:pt x="138" y="72"/>
                  </a:cubicBezTo>
                  <a:cubicBezTo>
                    <a:pt x="138" y="69"/>
                    <a:pt x="138" y="69"/>
                    <a:pt x="138" y="69"/>
                  </a:cubicBezTo>
                  <a:cubicBezTo>
                    <a:pt x="18" y="87"/>
                    <a:pt x="18" y="87"/>
                    <a:pt x="18" y="87"/>
                  </a:cubicBezTo>
                  <a:lnTo>
                    <a:pt x="8" y="27"/>
                  </a:lnTo>
                  <a:close/>
                  <a:moveTo>
                    <a:pt x="3" y="34"/>
                  </a:moveTo>
                  <a:cubicBezTo>
                    <a:pt x="0" y="34"/>
                    <a:pt x="0" y="34"/>
                    <a:pt x="0" y="34"/>
                  </a:cubicBezTo>
                  <a:cubicBezTo>
                    <a:pt x="9" y="98"/>
                    <a:pt x="9" y="98"/>
                    <a:pt x="9" y="98"/>
                  </a:cubicBezTo>
                  <a:cubicBezTo>
                    <a:pt x="132" y="79"/>
                    <a:pt x="132" y="79"/>
                    <a:pt x="132" y="79"/>
                  </a:cubicBezTo>
                  <a:cubicBezTo>
                    <a:pt x="132" y="76"/>
                    <a:pt x="132" y="76"/>
                    <a:pt x="132" y="76"/>
                  </a:cubicBezTo>
                  <a:cubicBezTo>
                    <a:pt x="12" y="94"/>
                    <a:pt x="12" y="94"/>
                    <a:pt x="12" y="94"/>
                  </a:cubicBezTo>
                  <a:lnTo>
                    <a:pt x="3" y="34"/>
                  </a:lnTo>
                  <a:close/>
                  <a:moveTo>
                    <a:pt x="80" y="39"/>
                  </a:moveTo>
                  <a:cubicBezTo>
                    <a:pt x="76" y="38"/>
                    <a:pt x="74" y="37"/>
                    <a:pt x="74" y="35"/>
                  </a:cubicBezTo>
                  <a:cubicBezTo>
                    <a:pt x="73" y="34"/>
                    <a:pt x="75" y="32"/>
                    <a:pt x="78" y="32"/>
                  </a:cubicBezTo>
                  <a:cubicBezTo>
                    <a:pt x="80" y="31"/>
                    <a:pt x="83" y="32"/>
                    <a:pt x="84" y="32"/>
                  </a:cubicBezTo>
                  <a:cubicBezTo>
                    <a:pt x="85" y="26"/>
                    <a:pt x="85" y="26"/>
                    <a:pt x="85" y="26"/>
                  </a:cubicBezTo>
                  <a:cubicBezTo>
                    <a:pt x="83" y="26"/>
                    <a:pt x="81" y="26"/>
                    <a:pt x="78" y="26"/>
                  </a:cubicBezTo>
                  <a:cubicBezTo>
                    <a:pt x="77" y="22"/>
                    <a:pt x="77" y="22"/>
                    <a:pt x="77" y="22"/>
                  </a:cubicBezTo>
                  <a:cubicBezTo>
                    <a:pt x="72" y="23"/>
                    <a:pt x="72" y="23"/>
                    <a:pt x="72" y="23"/>
                  </a:cubicBezTo>
                  <a:cubicBezTo>
                    <a:pt x="73" y="27"/>
                    <a:pt x="73" y="27"/>
                    <a:pt x="73" y="27"/>
                  </a:cubicBezTo>
                  <a:cubicBezTo>
                    <a:pt x="68" y="29"/>
                    <a:pt x="66" y="33"/>
                    <a:pt x="67" y="37"/>
                  </a:cubicBezTo>
                  <a:cubicBezTo>
                    <a:pt x="67" y="41"/>
                    <a:pt x="71" y="44"/>
                    <a:pt x="76" y="45"/>
                  </a:cubicBezTo>
                  <a:cubicBezTo>
                    <a:pt x="80" y="45"/>
                    <a:pt x="82" y="46"/>
                    <a:pt x="82" y="48"/>
                  </a:cubicBezTo>
                  <a:cubicBezTo>
                    <a:pt x="82" y="50"/>
                    <a:pt x="81" y="52"/>
                    <a:pt x="78" y="52"/>
                  </a:cubicBezTo>
                  <a:cubicBezTo>
                    <a:pt x="75" y="53"/>
                    <a:pt x="72" y="52"/>
                    <a:pt x="70" y="51"/>
                  </a:cubicBezTo>
                  <a:cubicBezTo>
                    <a:pt x="69" y="57"/>
                    <a:pt x="69" y="57"/>
                    <a:pt x="69" y="57"/>
                  </a:cubicBezTo>
                  <a:cubicBezTo>
                    <a:pt x="71" y="58"/>
                    <a:pt x="74" y="58"/>
                    <a:pt x="78" y="58"/>
                  </a:cubicBezTo>
                  <a:cubicBezTo>
                    <a:pt x="78" y="61"/>
                    <a:pt x="78" y="61"/>
                    <a:pt x="78" y="61"/>
                  </a:cubicBezTo>
                  <a:cubicBezTo>
                    <a:pt x="83" y="60"/>
                    <a:pt x="83" y="60"/>
                    <a:pt x="83" y="60"/>
                  </a:cubicBezTo>
                  <a:cubicBezTo>
                    <a:pt x="82" y="57"/>
                    <a:pt x="82" y="57"/>
                    <a:pt x="82" y="57"/>
                  </a:cubicBezTo>
                  <a:cubicBezTo>
                    <a:pt x="88" y="55"/>
                    <a:pt x="90" y="51"/>
                    <a:pt x="89" y="47"/>
                  </a:cubicBezTo>
                  <a:cubicBezTo>
                    <a:pt x="88" y="42"/>
                    <a:pt x="85" y="40"/>
                    <a:pt x="80"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6" name="文本框 183"/>
            <p:cNvSpPr txBox="1"/>
            <p:nvPr/>
          </p:nvSpPr>
          <p:spPr>
            <a:xfrm>
              <a:off x="3567850" y="5061131"/>
              <a:ext cx="1328580" cy="331022"/>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添加标题</a:t>
              </a:r>
            </a:p>
          </p:txBody>
        </p:sp>
      </p:grpSp>
      <p:grpSp>
        <p:nvGrpSpPr>
          <p:cNvPr id="79" name="组合 78"/>
          <p:cNvGrpSpPr/>
          <p:nvPr/>
        </p:nvGrpSpPr>
        <p:grpSpPr>
          <a:xfrm>
            <a:off x="5343010" y="3238060"/>
            <a:ext cx="1259652" cy="1257563"/>
            <a:chOff x="7123085" y="4318414"/>
            <a:chExt cx="1679317" cy="1677138"/>
          </a:xfrm>
        </p:grpSpPr>
        <p:grpSp>
          <p:nvGrpSpPr>
            <p:cNvPr id="80" name="组合 79"/>
            <p:cNvGrpSpPr/>
            <p:nvPr/>
          </p:nvGrpSpPr>
          <p:grpSpPr>
            <a:xfrm>
              <a:off x="7123085" y="4318414"/>
              <a:ext cx="1679317" cy="1677138"/>
              <a:chOff x="2097688" y="3956967"/>
              <a:chExt cx="2446337" cy="2443163"/>
            </a:xfrm>
          </p:grpSpPr>
          <p:sp>
            <p:nvSpPr>
              <p:cNvPr id="83" name="Oval 52"/>
              <p:cNvSpPr>
                <a:spLocks noChangeArrowheads="1"/>
              </p:cNvSpPr>
              <p:nvPr/>
            </p:nvSpPr>
            <p:spPr bwMode="auto">
              <a:xfrm>
                <a:off x="2097688" y="3956967"/>
                <a:ext cx="2446337" cy="2443163"/>
              </a:xfrm>
              <a:prstGeom prst="ellipse">
                <a:avLst/>
              </a:prstGeom>
              <a:gradFill flip="none" rotWithShape="1">
                <a:gsLst>
                  <a:gs pos="69000">
                    <a:srgbClr val="CCCCCC"/>
                  </a:gs>
                  <a:gs pos="49000">
                    <a:schemeClr val="bg1"/>
                  </a:gs>
                  <a:gs pos="33000">
                    <a:schemeClr val="bg1">
                      <a:lumMod val="85000"/>
                    </a:schemeClr>
                  </a:gs>
                  <a:gs pos="16000">
                    <a:schemeClr val="bg1"/>
                  </a:gs>
                  <a:gs pos="91000">
                    <a:schemeClr val="bg1"/>
                  </a:gs>
                </a:gsLst>
                <a:lin ang="2700000" scaled="1"/>
                <a:tileRect/>
              </a:gradFill>
              <a:ln>
                <a:noFill/>
              </a:ln>
              <a:effectLst>
                <a:outerShdw blurRad="215900" dist="88900" dir="2700000" algn="tl"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4" name="Oval 62"/>
              <p:cNvSpPr>
                <a:spLocks noChangeArrowheads="1"/>
              </p:cNvSpPr>
              <p:nvPr/>
            </p:nvSpPr>
            <p:spPr bwMode="auto">
              <a:xfrm>
                <a:off x="2184213" y="4033557"/>
                <a:ext cx="2284413" cy="2284413"/>
              </a:xfrm>
              <a:prstGeom prst="ellipse">
                <a:avLst/>
              </a:prstGeom>
              <a:solidFill>
                <a:srgbClr val="663A77"/>
              </a:solidFill>
              <a:ln w="31750">
                <a:gradFill flip="none" rotWithShape="1">
                  <a:gsLst>
                    <a:gs pos="0">
                      <a:schemeClr val="bg1">
                        <a:lumMod val="75000"/>
                      </a:schemeClr>
                    </a:gs>
                    <a:gs pos="100000">
                      <a:schemeClr val="bg1"/>
                    </a:gs>
                  </a:gsLst>
                  <a:lin ang="2700000" scaled="1"/>
                  <a:tileRect/>
                </a:gradFill>
              </a:ln>
              <a:effectLst>
                <a:innerShdw blurRad="114300" dist="63500" dir="13500000">
                  <a:prstClr val="black">
                    <a:alpha val="50000"/>
                  </a:prstClr>
                </a:inn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81" name="Freeform 108"/>
            <p:cNvSpPr>
              <a:spLocks noEditPoints="1"/>
            </p:cNvSpPr>
            <p:nvPr/>
          </p:nvSpPr>
          <p:spPr bwMode="auto">
            <a:xfrm>
              <a:off x="7802594" y="4686392"/>
              <a:ext cx="302953" cy="304043"/>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2" name="文本框 184"/>
            <p:cNvSpPr txBox="1"/>
            <p:nvPr/>
          </p:nvSpPr>
          <p:spPr>
            <a:xfrm>
              <a:off x="7360090" y="5061131"/>
              <a:ext cx="1328580" cy="331022"/>
            </a:xfrm>
            <a:prstGeom prst="rect">
              <a:avLst/>
            </a:prstGeom>
            <a:noFill/>
          </p:spPr>
          <p:txBody>
            <a:bodyPr wrap="square" rtlCol="0">
              <a:spAutoFit/>
            </a:bodyPr>
            <a:lstStyle/>
            <a:p>
              <a:pPr algn="ctr"/>
              <a:r>
                <a:rPr lang="zh-CN" altLang="en-US" sz="1013" dirty="0">
                  <a:solidFill>
                    <a:prstClr val="white"/>
                  </a:solidFill>
                  <a:latin typeface="微软雅黑" panose="020B0503020204020204" pitchFamily="34" charset="-122"/>
                  <a:ea typeface="微软雅黑" panose="020B0503020204020204" pitchFamily="34" charset="-122"/>
                </a:rPr>
                <a:t>添加标题</a:t>
              </a:r>
            </a:p>
          </p:txBody>
        </p:sp>
      </p:grpSp>
      <p:sp>
        <p:nvSpPr>
          <p:cNvPr id="85" name="文本框 113"/>
          <p:cNvSpPr txBox="1"/>
          <p:nvPr/>
        </p:nvSpPr>
        <p:spPr>
          <a:xfrm>
            <a:off x="725543" y="1077147"/>
            <a:ext cx="1685936" cy="784830"/>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86" name="文本框 113"/>
          <p:cNvSpPr txBox="1"/>
          <p:nvPr/>
        </p:nvSpPr>
        <p:spPr>
          <a:xfrm>
            <a:off x="706696" y="3537971"/>
            <a:ext cx="1685936" cy="784830"/>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87" name="文本框 113"/>
          <p:cNvSpPr txBox="1"/>
          <p:nvPr/>
        </p:nvSpPr>
        <p:spPr>
          <a:xfrm>
            <a:off x="6720990" y="3537970"/>
            <a:ext cx="1685936" cy="784830"/>
          </a:xfrm>
          <a:prstGeom prst="rect">
            <a:avLst/>
          </a:prstGeom>
          <a:noFill/>
        </p:spPr>
        <p:txBody>
          <a:bodyPr wrap="square" rtlCol="0">
            <a:spAutoFit/>
          </a:bodyPr>
          <a:lstStyle/>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
        <p:nvSpPr>
          <p:cNvPr id="88" name="文本框 113"/>
          <p:cNvSpPr txBox="1"/>
          <p:nvPr/>
        </p:nvSpPr>
        <p:spPr>
          <a:xfrm>
            <a:off x="6720990" y="1077146"/>
            <a:ext cx="1685936" cy="784830"/>
          </a:xfrm>
          <a:prstGeom prst="rect">
            <a:avLst/>
          </a:prstGeom>
          <a:noFill/>
        </p:spPr>
        <p:txBody>
          <a:bodyPr wrap="square" rtlCol="0">
            <a:spAutoFit/>
          </a:bodyPr>
          <a:lstStyle/>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spTree>
    <p:extLst>
      <p:ext uri="{BB962C8B-B14F-4D97-AF65-F5344CB8AC3E}">
        <p14:creationId xmlns:p14="http://schemas.microsoft.com/office/powerpoint/2010/main" val="11557701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1900"/>
                            </p:stCondLst>
                            <p:childTnLst>
                              <p:par>
                                <p:cTn id="15" presetID="16" presetClass="entr" presetSubtype="21"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barn(inVertical)">
                                      <p:cBhvr>
                                        <p:cTn id="20" dur="500"/>
                                        <p:tgtEl>
                                          <p:spTgt spid="72"/>
                                        </p:tgtEl>
                                      </p:cBhvr>
                                    </p:animEffect>
                                  </p:childTnLst>
                                </p:cTn>
                              </p:par>
                            </p:childTnLst>
                          </p:cTn>
                        </p:par>
                        <p:par>
                          <p:cTn id="21" fill="hold">
                            <p:stCondLst>
                              <p:cond delay="2400"/>
                            </p:stCondLst>
                            <p:childTnLst>
                              <p:par>
                                <p:cTn id="22" presetID="22" presetClass="entr" presetSubtype="1" fill="hold" nodeType="after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wipe(up)">
                                      <p:cBhvr>
                                        <p:cTn id="24" dur="500"/>
                                        <p:tgtEl>
                                          <p:spTgt spid="73"/>
                                        </p:tgtEl>
                                      </p:cBhvr>
                                    </p:animEffect>
                                  </p:childTnLst>
                                </p:cTn>
                              </p:par>
                            </p:childTnLst>
                          </p:cTn>
                        </p:par>
                        <p:par>
                          <p:cTn id="25" fill="hold">
                            <p:stCondLst>
                              <p:cond delay="2900"/>
                            </p:stCondLst>
                            <p:childTnLst>
                              <p:par>
                                <p:cTn id="26" presetID="22" presetClass="entr" presetSubtype="1" fill="hold" nodeType="after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up)">
                                      <p:cBhvr>
                                        <p:cTn id="28" dur="500"/>
                                        <p:tgtEl>
                                          <p:spTgt spid="79"/>
                                        </p:tgtEl>
                                      </p:cBhvr>
                                    </p:animEffect>
                                  </p:childTnLst>
                                </p:cTn>
                              </p:par>
                            </p:childTnLst>
                          </p:cTn>
                        </p:par>
                        <p:par>
                          <p:cTn id="29" fill="hold">
                            <p:stCondLst>
                              <p:cond delay="3400"/>
                            </p:stCondLst>
                            <p:childTnLst>
                              <p:par>
                                <p:cTn id="30" presetID="22" presetClass="entr" presetSubtype="4"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par>
                          <p:cTn id="33" fill="hold">
                            <p:stCondLst>
                              <p:cond delay="3900"/>
                            </p:stCondLst>
                            <p:childTnLst>
                              <p:par>
                                <p:cTn id="34" presetID="22" presetClass="entr" presetSubtype="4"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par>
                          <p:cTn id="37" fill="hold">
                            <p:stCondLst>
                              <p:cond delay="4400"/>
                            </p:stCondLst>
                            <p:childTnLst>
                              <p:par>
                                <p:cTn id="38" presetID="22" presetClass="entr" presetSubtype="2"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wipe(right)">
                                      <p:cBhvr>
                                        <p:cTn id="40" dur="500"/>
                                        <p:tgtEl>
                                          <p:spTgt spid="8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wipe(right)">
                                      <p:cBhvr>
                                        <p:cTn id="46" dur="500"/>
                                        <p:tgtEl>
                                          <p:spTgt spid="8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ipe(left)">
                                      <p:cBhvr>
                                        <p:cTn id="4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p:bldP spid="85" grpId="0"/>
      <p:bldP spid="86" grpId="0"/>
      <p:bldP spid="87" grpId="0"/>
      <p:bldP spid="8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663A77"/>
                </a:solidFill>
                <a:latin typeface="造字工房悦黑体验版细体" pitchFamily="50" charset="-122"/>
                <a:ea typeface="造字工房悦黑体验版细体" pitchFamily="50" charset="-122"/>
              </a:rPr>
              <a:t>单击添加</a:t>
            </a:r>
            <a:r>
              <a:rPr lang="zh-CN" altLang="en-US" sz="1800" b="1" dirty="0">
                <a:solidFill>
                  <a:srgbClr val="663A77"/>
                </a:solidFill>
                <a:latin typeface="造字工房悦黑体验版细体" pitchFamily="50" charset="-122"/>
                <a:ea typeface="造字工房悦黑体验版细体" pitchFamily="50" charset="-122"/>
              </a:rPr>
              <a:t>标题</a:t>
            </a:r>
          </a:p>
        </p:txBody>
      </p:sp>
      <p:sp>
        <p:nvSpPr>
          <p:cNvPr id="62" name="任意多边形 61"/>
          <p:cNvSpPr/>
          <p:nvPr/>
        </p:nvSpPr>
        <p:spPr>
          <a:xfrm flipH="1">
            <a:off x="2310993" y="957129"/>
            <a:ext cx="4432532" cy="3875615"/>
          </a:xfrm>
          <a:custGeom>
            <a:avLst/>
            <a:gdLst>
              <a:gd name="connsiteX0" fmla="*/ 7803102 w 9728199"/>
              <a:gd name="connsiteY0" fmla="*/ 0 h 8508998"/>
              <a:gd name="connsiteX1" fmla="*/ 9526046 w 9728199"/>
              <a:gd name="connsiteY1" fmla="*/ 0 h 8508998"/>
              <a:gd name="connsiteX2" fmla="*/ 9728199 w 9728199"/>
              <a:gd name="connsiteY2" fmla="*/ 202153 h 8508998"/>
              <a:gd name="connsiteX3" fmla="*/ 9728199 w 9728199"/>
              <a:gd name="connsiteY3" fmla="*/ 1925097 h 8508998"/>
              <a:gd name="connsiteX4" fmla="*/ 9526046 w 9728199"/>
              <a:gd name="connsiteY4" fmla="*/ 2127250 h 8508998"/>
              <a:gd name="connsiteX5" fmla="*/ 8825335 w 9728199"/>
              <a:gd name="connsiteY5" fmla="*/ 2127250 h 8508998"/>
              <a:gd name="connsiteX6" fmla="*/ 8825310 w 9728199"/>
              <a:gd name="connsiteY6" fmla="*/ 2127249 h 8508998"/>
              <a:gd name="connsiteX7" fmla="*/ 8066282 w 9728199"/>
              <a:gd name="connsiteY7" fmla="*/ 2127249 h 8508998"/>
              <a:gd name="connsiteX8" fmla="*/ 7188793 w 9728199"/>
              <a:gd name="connsiteY8" fmla="*/ 3004738 h 8508998"/>
              <a:gd name="connsiteX9" fmla="*/ 7188793 w 9728199"/>
              <a:gd name="connsiteY9" fmla="*/ 3763766 h 8508998"/>
              <a:gd name="connsiteX10" fmla="*/ 7193323 w 9728199"/>
              <a:gd name="connsiteY10" fmla="*/ 3853484 h 8508998"/>
              <a:gd name="connsiteX11" fmla="*/ 7194549 w 9728199"/>
              <a:gd name="connsiteY11" fmla="*/ 3861515 h 8508998"/>
              <a:gd name="connsiteX12" fmla="*/ 7194549 w 9728199"/>
              <a:gd name="connsiteY12" fmla="*/ 4052346 h 8508998"/>
              <a:gd name="connsiteX13" fmla="*/ 6992396 w 9728199"/>
              <a:gd name="connsiteY13" fmla="*/ 4254499 h 8508998"/>
              <a:gd name="connsiteX14" fmla="*/ 6288052 w 9728199"/>
              <a:gd name="connsiteY14" fmla="*/ 4254499 h 8508998"/>
              <a:gd name="connsiteX15" fmla="*/ 5698372 w 9728199"/>
              <a:gd name="connsiteY15" fmla="*/ 4254499 h 8508998"/>
              <a:gd name="connsiteX16" fmla="*/ 5529024 w 9728199"/>
              <a:gd name="connsiteY16" fmla="*/ 4254499 h 8508998"/>
              <a:gd name="connsiteX17" fmla="*/ 4651535 w 9728199"/>
              <a:gd name="connsiteY17" fmla="*/ 5131987 h 8508998"/>
              <a:gd name="connsiteX18" fmla="*/ 4651535 w 9728199"/>
              <a:gd name="connsiteY18" fmla="*/ 5891015 h 8508998"/>
              <a:gd name="connsiteX19" fmla="*/ 4656066 w 9728199"/>
              <a:gd name="connsiteY19" fmla="*/ 5980733 h 8508998"/>
              <a:gd name="connsiteX20" fmla="*/ 4660899 w 9728199"/>
              <a:gd name="connsiteY20" fmla="*/ 6012404 h 8508998"/>
              <a:gd name="connsiteX21" fmla="*/ 4660899 w 9728199"/>
              <a:gd name="connsiteY21" fmla="*/ 6179595 h 8508998"/>
              <a:gd name="connsiteX22" fmla="*/ 4458746 w 9728199"/>
              <a:gd name="connsiteY22" fmla="*/ 6381748 h 8508998"/>
              <a:gd name="connsiteX23" fmla="*/ 3763766 w 9728199"/>
              <a:gd name="connsiteY23" fmla="*/ 6381748 h 8508998"/>
              <a:gd name="connsiteX24" fmla="*/ 3067965 w 9728199"/>
              <a:gd name="connsiteY24" fmla="*/ 6381748 h 8508998"/>
              <a:gd name="connsiteX25" fmla="*/ 3004738 w 9728199"/>
              <a:gd name="connsiteY25" fmla="*/ 6381748 h 8508998"/>
              <a:gd name="connsiteX26" fmla="*/ 2127250 w 9728199"/>
              <a:gd name="connsiteY26" fmla="*/ 7259237 h 8508998"/>
              <a:gd name="connsiteX27" fmla="*/ 2127250 w 9728199"/>
              <a:gd name="connsiteY27" fmla="*/ 7322464 h 8508998"/>
              <a:gd name="connsiteX28" fmla="*/ 2127250 w 9728199"/>
              <a:gd name="connsiteY28" fmla="*/ 8018265 h 8508998"/>
              <a:gd name="connsiteX29" fmla="*/ 2127250 w 9728199"/>
              <a:gd name="connsiteY29" fmla="*/ 8306845 h 8508998"/>
              <a:gd name="connsiteX30" fmla="*/ 1925097 w 9728199"/>
              <a:gd name="connsiteY30" fmla="*/ 8508998 h 8508998"/>
              <a:gd name="connsiteX31" fmla="*/ 202153 w 9728199"/>
              <a:gd name="connsiteY31" fmla="*/ 8508998 h 8508998"/>
              <a:gd name="connsiteX32" fmla="*/ 0 w 9728199"/>
              <a:gd name="connsiteY32" fmla="*/ 8306845 h 8508998"/>
              <a:gd name="connsiteX33" fmla="*/ 0 w 9728199"/>
              <a:gd name="connsiteY33" fmla="*/ 6583901 h 8508998"/>
              <a:gd name="connsiteX34" fmla="*/ 202153 w 9728199"/>
              <a:gd name="connsiteY34" fmla="*/ 6381748 h 8508998"/>
              <a:gd name="connsiteX35" fmla="*/ 897132 w 9728199"/>
              <a:gd name="connsiteY35" fmla="*/ 6381748 h 8508998"/>
              <a:gd name="connsiteX36" fmla="*/ 1360196 w 9728199"/>
              <a:gd name="connsiteY36" fmla="*/ 6381748 h 8508998"/>
              <a:gd name="connsiteX37" fmla="*/ 1656160 w 9728199"/>
              <a:gd name="connsiteY37" fmla="*/ 6381748 h 8508998"/>
              <a:gd name="connsiteX38" fmla="*/ 2533649 w 9728199"/>
              <a:gd name="connsiteY38" fmla="*/ 5504259 h 8508998"/>
              <a:gd name="connsiteX39" fmla="*/ 2533649 w 9728199"/>
              <a:gd name="connsiteY39" fmla="*/ 5208293 h 8508998"/>
              <a:gd name="connsiteX40" fmla="*/ 2533649 w 9728199"/>
              <a:gd name="connsiteY40" fmla="*/ 4745231 h 8508998"/>
              <a:gd name="connsiteX41" fmla="*/ 2533649 w 9728199"/>
              <a:gd name="connsiteY41" fmla="*/ 4456651 h 8508998"/>
              <a:gd name="connsiteX42" fmla="*/ 2735802 w 9728199"/>
              <a:gd name="connsiteY42" fmla="*/ 4254499 h 8508998"/>
              <a:gd name="connsiteX43" fmla="*/ 3276315 w 9728199"/>
              <a:gd name="connsiteY43" fmla="*/ 4254499 h 8508998"/>
              <a:gd name="connsiteX44" fmla="*/ 3336812 w 9728199"/>
              <a:gd name="connsiteY44" fmla="*/ 4263732 h 8508998"/>
              <a:gd name="connsiteX45" fmla="*/ 3426530 w 9728199"/>
              <a:gd name="connsiteY45" fmla="*/ 4268262 h 8508998"/>
              <a:gd name="connsiteX46" fmla="*/ 4185558 w 9728199"/>
              <a:gd name="connsiteY46" fmla="*/ 4268262 h 8508998"/>
              <a:gd name="connsiteX47" fmla="*/ 5063047 w 9728199"/>
              <a:gd name="connsiteY47" fmla="*/ 3390773 h 8508998"/>
              <a:gd name="connsiteX48" fmla="*/ 5063047 w 9728199"/>
              <a:gd name="connsiteY48" fmla="*/ 3182054 h 8508998"/>
              <a:gd name="connsiteX49" fmla="*/ 5067299 w 9728199"/>
              <a:gd name="connsiteY49" fmla="*/ 3177802 h 8508998"/>
              <a:gd name="connsiteX50" fmla="*/ 5067299 w 9728199"/>
              <a:gd name="connsiteY50" fmla="*/ 2329402 h 8508998"/>
              <a:gd name="connsiteX51" fmla="*/ 5269452 w 9728199"/>
              <a:gd name="connsiteY51" fmla="*/ 2127250 h 8508998"/>
              <a:gd name="connsiteX52" fmla="*/ 6365590 w 9728199"/>
              <a:gd name="connsiteY52" fmla="*/ 2127250 h 8508998"/>
              <a:gd name="connsiteX53" fmla="*/ 6365592 w 9728199"/>
              <a:gd name="connsiteY53" fmla="*/ 2127249 h 8508998"/>
              <a:gd name="connsiteX54" fmla="*/ 6723587 w 9728199"/>
              <a:gd name="connsiteY54" fmla="*/ 2127249 h 8508998"/>
              <a:gd name="connsiteX55" fmla="*/ 7601076 w 9728199"/>
              <a:gd name="connsiteY55" fmla="*/ 1249760 h 8508998"/>
              <a:gd name="connsiteX56" fmla="*/ 7601076 w 9728199"/>
              <a:gd name="connsiteY56" fmla="*/ 490731 h 8508998"/>
              <a:gd name="connsiteX57" fmla="*/ 7600949 w 9728199"/>
              <a:gd name="connsiteY57" fmla="*/ 488217 h 8508998"/>
              <a:gd name="connsiteX58" fmla="*/ 7600949 w 9728199"/>
              <a:gd name="connsiteY58" fmla="*/ 202153 h 8508998"/>
              <a:gd name="connsiteX59" fmla="*/ 7803102 w 9728199"/>
              <a:gd name="connsiteY59" fmla="*/ 0 h 85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28199" h="8508998">
                <a:moveTo>
                  <a:pt x="7803102" y="0"/>
                </a:moveTo>
                <a:lnTo>
                  <a:pt x="9526046" y="0"/>
                </a:lnTo>
                <a:cubicBezTo>
                  <a:pt x="9637692" y="0"/>
                  <a:pt x="9728199" y="90507"/>
                  <a:pt x="9728199" y="202153"/>
                </a:cubicBezTo>
                <a:lnTo>
                  <a:pt x="9728199" y="1925097"/>
                </a:lnTo>
                <a:cubicBezTo>
                  <a:pt x="9728199" y="2036743"/>
                  <a:pt x="9637692" y="2127250"/>
                  <a:pt x="9526046" y="2127250"/>
                </a:cubicBezTo>
                <a:lnTo>
                  <a:pt x="8825335" y="2127250"/>
                </a:lnTo>
                <a:lnTo>
                  <a:pt x="8825310" y="2127249"/>
                </a:lnTo>
                <a:lnTo>
                  <a:pt x="8066282" y="2127249"/>
                </a:lnTo>
                <a:cubicBezTo>
                  <a:pt x="7581658" y="2127249"/>
                  <a:pt x="7188793" y="2520114"/>
                  <a:pt x="7188793" y="3004738"/>
                </a:cubicBezTo>
                <a:lnTo>
                  <a:pt x="7188793" y="3763766"/>
                </a:lnTo>
                <a:cubicBezTo>
                  <a:pt x="7188793" y="3794055"/>
                  <a:pt x="7190328" y="3823985"/>
                  <a:pt x="7193323" y="3853484"/>
                </a:cubicBezTo>
                <a:lnTo>
                  <a:pt x="7194549" y="3861515"/>
                </a:lnTo>
                <a:lnTo>
                  <a:pt x="7194549" y="4052346"/>
                </a:lnTo>
                <a:cubicBezTo>
                  <a:pt x="7194549" y="4163992"/>
                  <a:pt x="7104042" y="4254499"/>
                  <a:pt x="6992396" y="4254499"/>
                </a:cubicBezTo>
                <a:lnTo>
                  <a:pt x="6288052" y="4254499"/>
                </a:lnTo>
                <a:lnTo>
                  <a:pt x="5698372" y="4254499"/>
                </a:lnTo>
                <a:lnTo>
                  <a:pt x="5529024" y="4254499"/>
                </a:lnTo>
                <a:cubicBezTo>
                  <a:pt x="5044400" y="4254499"/>
                  <a:pt x="4651535" y="4647363"/>
                  <a:pt x="4651535" y="5131987"/>
                </a:cubicBezTo>
                <a:lnTo>
                  <a:pt x="4651535" y="5891015"/>
                </a:lnTo>
                <a:cubicBezTo>
                  <a:pt x="4651535" y="5921304"/>
                  <a:pt x="4653070" y="5951235"/>
                  <a:pt x="4656066" y="5980733"/>
                </a:cubicBezTo>
                <a:lnTo>
                  <a:pt x="4660899" y="6012404"/>
                </a:lnTo>
                <a:lnTo>
                  <a:pt x="4660899" y="6179595"/>
                </a:lnTo>
                <a:cubicBezTo>
                  <a:pt x="4660899" y="6291241"/>
                  <a:pt x="4570392" y="6381748"/>
                  <a:pt x="4458746" y="6381748"/>
                </a:cubicBezTo>
                <a:lnTo>
                  <a:pt x="3763766" y="6381748"/>
                </a:lnTo>
                <a:lnTo>
                  <a:pt x="3067965" y="6381748"/>
                </a:lnTo>
                <a:lnTo>
                  <a:pt x="3004738" y="6381748"/>
                </a:lnTo>
                <a:cubicBezTo>
                  <a:pt x="2520114" y="6381748"/>
                  <a:pt x="2127250" y="6774613"/>
                  <a:pt x="2127250" y="7259237"/>
                </a:cubicBezTo>
                <a:lnTo>
                  <a:pt x="2127250" y="7322464"/>
                </a:lnTo>
                <a:lnTo>
                  <a:pt x="2127250" y="8018265"/>
                </a:lnTo>
                <a:lnTo>
                  <a:pt x="2127250" y="8306845"/>
                </a:lnTo>
                <a:cubicBezTo>
                  <a:pt x="2127250" y="8418491"/>
                  <a:pt x="2036743" y="8508998"/>
                  <a:pt x="1925097" y="8508998"/>
                </a:cubicBezTo>
                <a:lnTo>
                  <a:pt x="202153" y="8508998"/>
                </a:lnTo>
                <a:cubicBezTo>
                  <a:pt x="90507" y="8508998"/>
                  <a:pt x="0" y="8418491"/>
                  <a:pt x="0" y="8306845"/>
                </a:cubicBezTo>
                <a:lnTo>
                  <a:pt x="0" y="6583901"/>
                </a:lnTo>
                <a:cubicBezTo>
                  <a:pt x="0" y="6472255"/>
                  <a:pt x="90507" y="6381748"/>
                  <a:pt x="202153" y="6381748"/>
                </a:cubicBezTo>
                <a:lnTo>
                  <a:pt x="897132" y="6381748"/>
                </a:lnTo>
                <a:lnTo>
                  <a:pt x="1360196" y="6381748"/>
                </a:lnTo>
                <a:lnTo>
                  <a:pt x="1656160" y="6381748"/>
                </a:lnTo>
                <a:cubicBezTo>
                  <a:pt x="2140784" y="6381748"/>
                  <a:pt x="2533649" y="5988883"/>
                  <a:pt x="2533649" y="5504259"/>
                </a:cubicBezTo>
                <a:lnTo>
                  <a:pt x="2533649" y="5208293"/>
                </a:lnTo>
                <a:lnTo>
                  <a:pt x="2533649" y="4745231"/>
                </a:lnTo>
                <a:lnTo>
                  <a:pt x="2533649" y="4456651"/>
                </a:lnTo>
                <a:cubicBezTo>
                  <a:pt x="2533649" y="4345005"/>
                  <a:pt x="2624156" y="4254499"/>
                  <a:pt x="2735802" y="4254499"/>
                </a:cubicBezTo>
                <a:lnTo>
                  <a:pt x="3276315" y="4254499"/>
                </a:lnTo>
                <a:lnTo>
                  <a:pt x="3336812" y="4263732"/>
                </a:lnTo>
                <a:cubicBezTo>
                  <a:pt x="3366311" y="4266727"/>
                  <a:pt x="3396241" y="4268262"/>
                  <a:pt x="3426530" y="4268262"/>
                </a:cubicBezTo>
                <a:lnTo>
                  <a:pt x="4185558" y="4268262"/>
                </a:lnTo>
                <a:cubicBezTo>
                  <a:pt x="4670182" y="4268262"/>
                  <a:pt x="5063047" y="3875397"/>
                  <a:pt x="5063047" y="3390773"/>
                </a:cubicBezTo>
                <a:lnTo>
                  <a:pt x="5063047" y="3182054"/>
                </a:lnTo>
                <a:lnTo>
                  <a:pt x="5067299" y="3177802"/>
                </a:lnTo>
                <a:lnTo>
                  <a:pt x="5067299" y="2329402"/>
                </a:lnTo>
                <a:cubicBezTo>
                  <a:pt x="5067299" y="2217756"/>
                  <a:pt x="5157806" y="2127250"/>
                  <a:pt x="5269452" y="2127250"/>
                </a:cubicBezTo>
                <a:lnTo>
                  <a:pt x="6365590" y="2127250"/>
                </a:lnTo>
                <a:lnTo>
                  <a:pt x="6365592" y="2127249"/>
                </a:lnTo>
                <a:lnTo>
                  <a:pt x="6723587" y="2127249"/>
                </a:lnTo>
                <a:cubicBezTo>
                  <a:pt x="7208211" y="2127249"/>
                  <a:pt x="7601076" y="1734383"/>
                  <a:pt x="7601076" y="1249760"/>
                </a:cubicBezTo>
                <a:lnTo>
                  <a:pt x="7601076" y="490731"/>
                </a:lnTo>
                <a:lnTo>
                  <a:pt x="7600949" y="488217"/>
                </a:lnTo>
                <a:lnTo>
                  <a:pt x="7600949" y="202153"/>
                </a:lnTo>
                <a:cubicBezTo>
                  <a:pt x="7600949" y="90507"/>
                  <a:pt x="7691456" y="0"/>
                  <a:pt x="7803102" y="0"/>
                </a:cubicBezTo>
                <a:close/>
              </a:path>
            </a:pathLst>
          </a:custGeom>
          <a:solidFill>
            <a:schemeClr val="bg1"/>
          </a:solidFill>
          <a:ln w="22225">
            <a:gradFill flip="none" rotWithShape="1">
              <a:gsLst>
                <a:gs pos="100000">
                  <a:schemeClr val="bg1"/>
                </a:gs>
                <a:gs pos="0">
                  <a:schemeClr val="bg1">
                    <a:lumMod val="85000"/>
                  </a:schemeClr>
                </a:gs>
              </a:gsLst>
              <a:lin ang="0" scaled="0"/>
              <a:tileRect/>
            </a:gradFill>
          </a:ln>
          <a:effectLst>
            <a:outerShdw blurRad="127000" dist="76200" dir="27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3" name="组合 62"/>
          <p:cNvGrpSpPr/>
          <p:nvPr/>
        </p:nvGrpSpPr>
        <p:grpSpPr>
          <a:xfrm>
            <a:off x="2382871" y="1024145"/>
            <a:ext cx="1452011" cy="1510295"/>
            <a:chOff x="3159696" y="1195284"/>
            <a:chExt cx="1935763" cy="2014193"/>
          </a:xfrm>
        </p:grpSpPr>
        <p:sp>
          <p:nvSpPr>
            <p:cNvPr id="64" name="任意多边形 63"/>
            <p:cNvSpPr/>
            <p:nvPr/>
          </p:nvSpPr>
          <p:spPr>
            <a:xfrm rot="2760000">
              <a:off x="3349436" y="1463455"/>
              <a:ext cx="1791679" cy="170036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65" name="圆角矩形 64"/>
            <p:cNvSpPr/>
            <p:nvPr/>
          </p:nvSpPr>
          <p:spPr>
            <a:xfrm>
              <a:off x="3159696" y="1195284"/>
              <a:ext cx="1108128" cy="1108128"/>
            </a:xfrm>
            <a:prstGeom prst="roundRect">
              <a:avLst>
                <a:gd name="adj" fmla="val 9103"/>
              </a:avLst>
            </a:prstGeom>
            <a:gradFill>
              <a:gsLst>
                <a:gs pos="0">
                  <a:srgbClr val="FA9500"/>
                </a:gs>
                <a:gs pos="100000">
                  <a:srgbClr val="FFC269"/>
                </a:gs>
              </a:gsLst>
              <a:lin ang="2700000" scaled="1"/>
            </a:gradFill>
            <a:ln w="22225">
              <a:gradFill flip="none" rotWithShape="1">
                <a:gsLst>
                  <a:gs pos="0">
                    <a:srgbClr val="FFD393"/>
                  </a:gs>
                  <a:gs pos="100000">
                    <a:srgbClr val="FFAB2F"/>
                  </a:gs>
                </a:gsLst>
                <a:lin ang="2700000" scaled="1"/>
                <a:tileRect/>
              </a:gradFill>
            </a:ln>
            <a:effectLst>
              <a:outerShdw blurRad="266700" dist="762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6" name="Group 41"/>
            <p:cNvGrpSpPr>
              <a:grpSpLocks noChangeAspect="1"/>
            </p:cNvGrpSpPr>
            <p:nvPr/>
          </p:nvGrpSpPr>
          <p:grpSpPr bwMode="auto">
            <a:xfrm>
              <a:off x="3490254" y="1474955"/>
              <a:ext cx="447011" cy="547203"/>
              <a:chOff x="3783" y="2089"/>
              <a:chExt cx="116" cy="142"/>
            </a:xfrm>
            <a:solidFill>
              <a:schemeClr val="bg1"/>
            </a:solidFill>
            <a:effectLst/>
          </p:grpSpPr>
          <p:sp>
            <p:nvSpPr>
              <p:cNvPr id="67"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8"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0"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1"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2"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3"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4"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75" name="组合 74"/>
          <p:cNvGrpSpPr/>
          <p:nvPr/>
        </p:nvGrpSpPr>
        <p:grpSpPr>
          <a:xfrm>
            <a:off x="4693493" y="2972236"/>
            <a:ext cx="1446702" cy="1487422"/>
            <a:chOff x="6240125" y="3793342"/>
            <a:chExt cx="1928685" cy="1983688"/>
          </a:xfrm>
        </p:grpSpPr>
        <p:sp>
          <p:nvSpPr>
            <p:cNvPr id="76" name="任意多边形 75"/>
            <p:cNvSpPr/>
            <p:nvPr/>
          </p:nvSpPr>
          <p:spPr>
            <a:xfrm rot="2760000">
              <a:off x="6422787" y="4031008"/>
              <a:ext cx="1791679" cy="170036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77" name="圆角矩形 76"/>
            <p:cNvSpPr/>
            <p:nvPr/>
          </p:nvSpPr>
          <p:spPr>
            <a:xfrm>
              <a:off x="6240125" y="3793342"/>
              <a:ext cx="1108128" cy="1108128"/>
            </a:xfrm>
            <a:prstGeom prst="roundRect">
              <a:avLst>
                <a:gd name="adj" fmla="val 9103"/>
              </a:avLst>
            </a:prstGeom>
            <a:gradFill>
              <a:gsLst>
                <a:gs pos="0">
                  <a:srgbClr val="018391"/>
                </a:gs>
                <a:gs pos="100000">
                  <a:srgbClr val="01C4D9"/>
                </a:gs>
              </a:gsLst>
              <a:lin ang="2700000" scaled="1"/>
            </a:gradFill>
            <a:ln w="22225">
              <a:gradFill flip="none" rotWithShape="1">
                <a:gsLst>
                  <a:gs pos="0">
                    <a:srgbClr val="00D4EA"/>
                  </a:gs>
                  <a:gs pos="100000">
                    <a:srgbClr val="0098A8"/>
                  </a:gs>
                </a:gsLst>
                <a:lin ang="2700000" scaled="1"/>
                <a:tileRect/>
              </a:gradFill>
            </a:ln>
            <a:effectLst>
              <a:outerShdw blurRad="266700" dist="762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78" name="Group 52"/>
            <p:cNvGrpSpPr>
              <a:grpSpLocks noChangeAspect="1"/>
            </p:cNvGrpSpPr>
            <p:nvPr/>
          </p:nvGrpSpPr>
          <p:grpSpPr bwMode="auto">
            <a:xfrm>
              <a:off x="6510595" y="4066257"/>
              <a:ext cx="567188" cy="562297"/>
              <a:chOff x="3783" y="2102"/>
              <a:chExt cx="116" cy="115"/>
            </a:xfrm>
            <a:solidFill>
              <a:schemeClr val="bg1"/>
            </a:solidFill>
            <a:effectLst/>
          </p:grpSpPr>
          <p:sp>
            <p:nvSpPr>
              <p:cNvPr id="79"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0"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1"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2"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3"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4"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5"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86" name="组合 85"/>
          <p:cNvGrpSpPr/>
          <p:nvPr/>
        </p:nvGrpSpPr>
        <p:grpSpPr>
          <a:xfrm>
            <a:off x="3539628" y="2000910"/>
            <a:ext cx="1451836" cy="1508381"/>
            <a:chOff x="4701839" y="2497941"/>
            <a:chExt cx="1935529" cy="2011640"/>
          </a:xfrm>
        </p:grpSpPr>
        <p:sp>
          <p:nvSpPr>
            <p:cNvPr id="87" name="任意多边形 86"/>
            <p:cNvSpPr/>
            <p:nvPr/>
          </p:nvSpPr>
          <p:spPr>
            <a:xfrm rot="2760000">
              <a:off x="4891345" y="2763559"/>
              <a:ext cx="1791679" cy="170036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88" name="圆角矩形 87"/>
            <p:cNvSpPr/>
            <p:nvPr/>
          </p:nvSpPr>
          <p:spPr>
            <a:xfrm>
              <a:off x="4701839" y="2497941"/>
              <a:ext cx="1108128" cy="1108128"/>
            </a:xfrm>
            <a:prstGeom prst="roundRect">
              <a:avLst>
                <a:gd name="adj" fmla="val 9103"/>
              </a:avLst>
            </a:prstGeom>
            <a:gradFill>
              <a:gsLst>
                <a:gs pos="0">
                  <a:srgbClr val="E24C4C"/>
                </a:gs>
                <a:gs pos="100000">
                  <a:srgbClr val="ED9393"/>
                </a:gs>
              </a:gsLst>
              <a:lin ang="2700000" scaled="1"/>
            </a:gradFill>
            <a:ln w="22225">
              <a:gradFill flip="none" rotWithShape="1">
                <a:gsLst>
                  <a:gs pos="0">
                    <a:srgbClr val="F4BABA"/>
                  </a:gs>
                  <a:gs pos="100000">
                    <a:srgbClr val="E66464"/>
                  </a:gs>
                </a:gsLst>
                <a:lin ang="2700000" scaled="1"/>
                <a:tileRect/>
              </a:gradFill>
            </a:ln>
            <a:effectLst>
              <a:outerShdw blurRad="266700" dist="762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89" name="Group 62"/>
            <p:cNvGrpSpPr>
              <a:grpSpLocks noChangeAspect="1"/>
            </p:cNvGrpSpPr>
            <p:nvPr/>
          </p:nvGrpSpPr>
          <p:grpSpPr bwMode="auto">
            <a:xfrm>
              <a:off x="4980980" y="2832493"/>
              <a:ext cx="549846" cy="439024"/>
              <a:chOff x="3775" y="2110"/>
              <a:chExt cx="129" cy="103"/>
            </a:xfrm>
            <a:solidFill>
              <a:schemeClr val="bg1"/>
            </a:solidFill>
            <a:effectLst/>
          </p:grpSpPr>
          <p:sp>
            <p:nvSpPr>
              <p:cNvPr id="90"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1"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2"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93" name="组合 92"/>
          <p:cNvGrpSpPr/>
          <p:nvPr/>
        </p:nvGrpSpPr>
        <p:grpSpPr>
          <a:xfrm>
            <a:off x="5850400" y="3937643"/>
            <a:ext cx="1431909" cy="1493618"/>
            <a:chOff x="7782468" y="5080849"/>
            <a:chExt cx="1908963" cy="1991952"/>
          </a:xfrm>
        </p:grpSpPr>
        <p:sp>
          <p:nvSpPr>
            <p:cNvPr id="94" name="任意多边形 93"/>
            <p:cNvSpPr/>
            <p:nvPr/>
          </p:nvSpPr>
          <p:spPr>
            <a:xfrm rot="2760000">
              <a:off x="7945408" y="5326779"/>
              <a:ext cx="1791679" cy="1700366"/>
            </a:xfrm>
            <a:custGeom>
              <a:avLst/>
              <a:gdLst>
                <a:gd name="connsiteX0" fmla="*/ 0 w 1042479"/>
                <a:gd name="connsiteY0" fmla="*/ 6252 h 1700366"/>
                <a:gd name="connsiteX1" fmla="*/ 15895 w 1042479"/>
                <a:gd name="connsiteY1" fmla="*/ 4389 h 1700366"/>
                <a:gd name="connsiteX2" fmla="*/ 129095 w 1042479"/>
                <a:gd name="connsiteY2" fmla="*/ 0 h 1700366"/>
                <a:gd name="connsiteX3" fmla="*/ 717656 w 1042479"/>
                <a:gd name="connsiteY3" fmla="*/ 0 h 1700366"/>
                <a:gd name="connsiteX4" fmla="*/ 940785 w 1042479"/>
                <a:gd name="connsiteY4" fmla="*/ 17273 h 1700366"/>
                <a:gd name="connsiteX5" fmla="*/ 1014005 w 1042479"/>
                <a:gd name="connsiteY5" fmla="*/ 31730 h 1700366"/>
                <a:gd name="connsiteX6" fmla="*/ 1042479 w 1042479"/>
                <a:gd name="connsiteY6" fmla="*/ 1663014 h 1700366"/>
                <a:gd name="connsiteX7" fmla="*/ 940785 w 1042479"/>
                <a:gd name="connsiteY7" fmla="*/ 1683093 h 1700366"/>
                <a:gd name="connsiteX8" fmla="*/ 717655 w 1042479"/>
                <a:gd name="connsiteY8" fmla="*/ 1700366 h 1700366"/>
                <a:gd name="connsiteX9" fmla="*/ 129095 w 1042479"/>
                <a:gd name="connsiteY9" fmla="*/ 1700366 h 1700366"/>
                <a:gd name="connsiteX10" fmla="*/ 38428 w 1042479"/>
                <a:gd name="connsiteY10" fmla="*/ 1696850 h 17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479" h="1700366">
                  <a:moveTo>
                    <a:pt x="0" y="6252"/>
                  </a:moveTo>
                  <a:lnTo>
                    <a:pt x="15895" y="4389"/>
                  </a:lnTo>
                  <a:cubicBezTo>
                    <a:pt x="53114" y="1487"/>
                    <a:pt x="90879" y="0"/>
                    <a:pt x="129095" y="0"/>
                  </a:cubicBezTo>
                  <a:lnTo>
                    <a:pt x="717656" y="0"/>
                  </a:lnTo>
                  <a:cubicBezTo>
                    <a:pt x="794088" y="0"/>
                    <a:pt x="868712" y="5948"/>
                    <a:pt x="940785" y="17273"/>
                  </a:cubicBezTo>
                  <a:lnTo>
                    <a:pt x="1014005" y="31730"/>
                  </a:lnTo>
                  <a:lnTo>
                    <a:pt x="1042479" y="1663014"/>
                  </a:lnTo>
                  <a:lnTo>
                    <a:pt x="940785" y="1683093"/>
                  </a:lnTo>
                  <a:cubicBezTo>
                    <a:pt x="868712" y="1694418"/>
                    <a:pt x="794088" y="1700366"/>
                    <a:pt x="717655" y="1700366"/>
                  </a:cubicBezTo>
                  <a:lnTo>
                    <a:pt x="129095" y="1700366"/>
                  </a:lnTo>
                  <a:lnTo>
                    <a:pt x="38428" y="1696850"/>
                  </a:lnTo>
                  <a:close/>
                </a:path>
              </a:pathLst>
            </a:custGeom>
            <a:gradFill>
              <a:gsLst>
                <a:gs pos="0">
                  <a:schemeClr val="tx1">
                    <a:alpha val="50000"/>
                  </a:schemeClr>
                </a:gs>
                <a:gs pos="100000">
                  <a:srgbClr val="EBEBEB">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sp>
          <p:nvSpPr>
            <p:cNvPr id="95" name="圆角矩形 94"/>
            <p:cNvSpPr/>
            <p:nvPr/>
          </p:nvSpPr>
          <p:spPr>
            <a:xfrm>
              <a:off x="7782468" y="5080849"/>
              <a:ext cx="1108128" cy="1108128"/>
            </a:xfrm>
            <a:prstGeom prst="roundRect">
              <a:avLst>
                <a:gd name="adj" fmla="val 9103"/>
              </a:avLst>
            </a:prstGeom>
            <a:gradFill>
              <a:gsLst>
                <a:gs pos="0">
                  <a:srgbClr val="482955"/>
                </a:gs>
                <a:gs pos="100000">
                  <a:srgbClr val="78458D"/>
                </a:gs>
              </a:gsLst>
              <a:lin ang="2700000" scaled="1"/>
            </a:gradFill>
            <a:ln w="22225">
              <a:gradFill flip="none" rotWithShape="1">
                <a:gsLst>
                  <a:gs pos="0">
                    <a:srgbClr val="9457AD"/>
                  </a:gs>
                  <a:gs pos="100000">
                    <a:srgbClr val="482A54"/>
                  </a:gs>
                </a:gsLst>
                <a:lin ang="2700000" scaled="1"/>
                <a:tileRect/>
              </a:gradFill>
            </a:ln>
            <a:effectLst>
              <a:outerShdw blurRad="266700" dist="762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96" name="Group 68"/>
            <p:cNvGrpSpPr>
              <a:grpSpLocks noChangeAspect="1"/>
            </p:cNvGrpSpPr>
            <p:nvPr/>
          </p:nvGrpSpPr>
          <p:grpSpPr bwMode="auto">
            <a:xfrm>
              <a:off x="8066766" y="5374992"/>
              <a:ext cx="539531" cy="519841"/>
              <a:chOff x="3770" y="2095"/>
              <a:chExt cx="137" cy="132"/>
            </a:xfrm>
            <a:solidFill>
              <a:schemeClr val="bg1"/>
            </a:solidFill>
            <a:effectLst/>
          </p:grpSpPr>
          <p:sp>
            <p:nvSpPr>
              <p:cNvPr id="97"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8"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9"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0"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1"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2"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3"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04" name="组合 103"/>
          <p:cNvGrpSpPr/>
          <p:nvPr/>
        </p:nvGrpSpPr>
        <p:grpSpPr>
          <a:xfrm>
            <a:off x="926427" y="1752167"/>
            <a:ext cx="1906396" cy="1431851"/>
            <a:chOff x="1218024" y="2166207"/>
            <a:chExt cx="2541530" cy="1909576"/>
          </a:xfrm>
        </p:grpSpPr>
        <p:sp>
          <p:nvSpPr>
            <p:cNvPr id="105" name="椭圆 104"/>
            <p:cNvSpPr/>
            <p:nvPr/>
          </p:nvSpPr>
          <p:spPr>
            <a:xfrm flipH="1">
              <a:off x="3666318" y="2166207"/>
              <a:ext cx="93236" cy="9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6" name="任意多边形 105"/>
            <p:cNvSpPr/>
            <p:nvPr/>
          </p:nvSpPr>
          <p:spPr>
            <a:xfrm flipH="1">
              <a:off x="1218024" y="2200543"/>
              <a:ext cx="2494000" cy="1875240"/>
            </a:xfrm>
            <a:custGeom>
              <a:avLst/>
              <a:gdLst>
                <a:gd name="connsiteX0" fmla="*/ 0 w 1390650"/>
                <a:gd name="connsiteY0" fmla="*/ 0 h 2247900"/>
                <a:gd name="connsiteX1" fmla="*/ 0 w 1390650"/>
                <a:gd name="connsiteY1" fmla="*/ 2247900 h 2247900"/>
                <a:gd name="connsiteX2" fmla="*/ 1390650 w 1390650"/>
                <a:gd name="connsiteY2" fmla="*/ 2247900 h 2247900"/>
                <a:gd name="connsiteX0" fmla="*/ 0 w 2414019"/>
                <a:gd name="connsiteY0" fmla="*/ 0 h 2259376"/>
                <a:gd name="connsiteX1" fmla="*/ 0 w 2414019"/>
                <a:gd name="connsiteY1" fmla="*/ 2247900 h 2259376"/>
                <a:gd name="connsiteX2" fmla="*/ 2414019 w 2414019"/>
                <a:gd name="connsiteY2" fmla="*/ 2259376 h 2259376"/>
              </a:gdLst>
              <a:ahLst/>
              <a:cxnLst>
                <a:cxn ang="0">
                  <a:pos x="connsiteX0" y="connsiteY0"/>
                </a:cxn>
                <a:cxn ang="0">
                  <a:pos x="connsiteX1" y="connsiteY1"/>
                </a:cxn>
                <a:cxn ang="0">
                  <a:pos x="connsiteX2" y="connsiteY2"/>
                </a:cxn>
              </a:cxnLst>
              <a:rect l="l" t="t" r="r" b="b"/>
              <a:pathLst>
                <a:path w="2414019" h="2259376">
                  <a:moveTo>
                    <a:pt x="0" y="0"/>
                  </a:moveTo>
                  <a:lnTo>
                    <a:pt x="0" y="2247900"/>
                  </a:lnTo>
                  <a:lnTo>
                    <a:pt x="2414019" y="2259376"/>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07" name="组合 106"/>
          <p:cNvGrpSpPr/>
          <p:nvPr/>
        </p:nvGrpSpPr>
        <p:grpSpPr>
          <a:xfrm>
            <a:off x="1980824" y="2717575"/>
            <a:ext cx="2020115" cy="1697699"/>
            <a:chOff x="2623705" y="3453714"/>
            <a:chExt cx="2693136" cy="2264123"/>
          </a:xfrm>
        </p:grpSpPr>
        <p:sp>
          <p:nvSpPr>
            <p:cNvPr id="108" name="椭圆 107"/>
            <p:cNvSpPr/>
            <p:nvPr/>
          </p:nvSpPr>
          <p:spPr>
            <a:xfrm flipH="1">
              <a:off x="5223605" y="3453714"/>
              <a:ext cx="93236" cy="9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9" name="任意多边形 108"/>
            <p:cNvSpPr/>
            <p:nvPr/>
          </p:nvSpPr>
          <p:spPr>
            <a:xfrm flipH="1">
              <a:off x="2623705" y="3488049"/>
              <a:ext cx="2646400" cy="2229788"/>
            </a:xfrm>
            <a:custGeom>
              <a:avLst/>
              <a:gdLst>
                <a:gd name="connsiteX0" fmla="*/ 0 w 1390650"/>
                <a:gd name="connsiteY0" fmla="*/ 0 h 2247900"/>
                <a:gd name="connsiteX1" fmla="*/ 0 w 1390650"/>
                <a:gd name="connsiteY1" fmla="*/ 2247900 h 2247900"/>
                <a:gd name="connsiteX2" fmla="*/ 1390650 w 1390650"/>
                <a:gd name="connsiteY2" fmla="*/ 2247900 h 2247900"/>
                <a:gd name="connsiteX0" fmla="*/ 0 w 2561531"/>
                <a:gd name="connsiteY0" fmla="*/ 0 h 2247900"/>
                <a:gd name="connsiteX1" fmla="*/ 0 w 2561531"/>
                <a:gd name="connsiteY1" fmla="*/ 2247900 h 2247900"/>
                <a:gd name="connsiteX2" fmla="*/ 2561531 w 2561531"/>
                <a:gd name="connsiteY2" fmla="*/ 2247900 h 2247900"/>
              </a:gdLst>
              <a:ahLst/>
              <a:cxnLst>
                <a:cxn ang="0">
                  <a:pos x="connsiteX0" y="connsiteY0"/>
                </a:cxn>
                <a:cxn ang="0">
                  <a:pos x="connsiteX1" y="connsiteY1"/>
                </a:cxn>
                <a:cxn ang="0">
                  <a:pos x="connsiteX2" y="connsiteY2"/>
                </a:cxn>
              </a:cxnLst>
              <a:rect l="l" t="t" r="r" b="b"/>
              <a:pathLst>
                <a:path w="2561531" h="2247900">
                  <a:moveTo>
                    <a:pt x="0" y="0"/>
                  </a:moveTo>
                  <a:lnTo>
                    <a:pt x="0" y="2247900"/>
                  </a:lnTo>
                  <a:lnTo>
                    <a:pt x="2561531" y="224790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0" name="组合 109"/>
          <p:cNvGrpSpPr/>
          <p:nvPr/>
        </p:nvGrpSpPr>
        <p:grpSpPr>
          <a:xfrm>
            <a:off x="5068550" y="1437557"/>
            <a:ext cx="1827805" cy="1635551"/>
            <a:chOff x="6740136" y="1746629"/>
            <a:chExt cx="2436756" cy="2181239"/>
          </a:xfrm>
        </p:grpSpPr>
        <p:sp>
          <p:nvSpPr>
            <p:cNvPr id="111" name="椭圆 110"/>
            <p:cNvSpPr/>
            <p:nvPr/>
          </p:nvSpPr>
          <p:spPr>
            <a:xfrm flipV="1">
              <a:off x="6740136" y="3834632"/>
              <a:ext cx="93236" cy="9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2" name="任意多边形 111"/>
            <p:cNvSpPr/>
            <p:nvPr/>
          </p:nvSpPr>
          <p:spPr>
            <a:xfrm flipV="1">
              <a:off x="6787667" y="1746629"/>
              <a:ext cx="2389225" cy="2146903"/>
            </a:xfrm>
            <a:custGeom>
              <a:avLst/>
              <a:gdLst>
                <a:gd name="connsiteX0" fmla="*/ 0 w 1390650"/>
                <a:gd name="connsiteY0" fmla="*/ 0 h 2247900"/>
                <a:gd name="connsiteX1" fmla="*/ 0 w 1390650"/>
                <a:gd name="connsiteY1" fmla="*/ 2247900 h 2247900"/>
                <a:gd name="connsiteX2" fmla="*/ 1390650 w 1390650"/>
                <a:gd name="connsiteY2" fmla="*/ 2247900 h 2247900"/>
                <a:gd name="connsiteX0" fmla="*/ 0 w 2266506"/>
                <a:gd name="connsiteY0" fmla="*/ 0 h 2257873"/>
                <a:gd name="connsiteX1" fmla="*/ 0 w 2266506"/>
                <a:gd name="connsiteY1" fmla="*/ 2247900 h 2257873"/>
                <a:gd name="connsiteX2" fmla="*/ 2266506 w 2266506"/>
                <a:gd name="connsiteY2" fmla="*/ 2257873 h 2257873"/>
                <a:gd name="connsiteX0" fmla="*/ 0 w 2275726"/>
                <a:gd name="connsiteY0" fmla="*/ 0 h 2247900"/>
                <a:gd name="connsiteX1" fmla="*/ 0 w 2275726"/>
                <a:gd name="connsiteY1" fmla="*/ 2247900 h 2247900"/>
                <a:gd name="connsiteX2" fmla="*/ 2275726 w 2275726"/>
                <a:gd name="connsiteY2" fmla="*/ 2227954 h 2247900"/>
                <a:gd name="connsiteX0" fmla="*/ 0 w 2284946"/>
                <a:gd name="connsiteY0" fmla="*/ 0 h 2257873"/>
                <a:gd name="connsiteX1" fmla="*/ 0 w 2284946"/>
                <a:gd name="connsiteY1" fmla="*/ 2247900 h 2257873"/>
                <a:gd name="connsiteX2" fmla="*/ 2284946 w 2284946"/>
                <a:gd name="connsiteY2" fmla="*/ 2257873 h 2257873"/>
                <a:gd name="connsiteX0" fmla="*/ 0 w 2312605"/>
                <a:gd name="connsiteY0" fmla="*/ 0 h 2247900"/>
                <a:gd name="connsiteX1" fmla="*/ 0 w 2312605"/>
                <a:gd name="connsiteY1" fmla="*/ 2247900 h 2247900"/>
                <a:gd name="connsiteX2" fmla="*/ 2312605 w 2312605"/>
                <a:gd name="connsiteY2" fmla="*/ 2247900 h 2247900"/>
              </a:gdLst>
              <a:ahLst/>
              <a:cxnLst>
                <a:cxn ang="0">
                  <a:pos x="connsiteX0" y="connsiteY0"/>
                </a:cxn>
                <a:cxn ang="0">
                  <a:pos x="connsiteX1" y="connsiteY1"/>
                </a:cxn>
                <a:cxn ang="0">
                  <a:pos x="connsiteX2" y="connsiteY2"/>
                </a:cxn>
              </a:cxnLst>
              <a:rect l="l" t="t" r="r" b="b"/>
              <a:pathLst>
                <a:path w="2312605" h="2247900">
                  <a:moveTo>
                    <a:pt x="0" y="0"/>
                  </a:moveTo>
                  <a:lnTo>
                    <a:pt x="0" y="2247900"/>
                  </a:lnTo>
                  <a:lnTo>
                    <a:pt x="2312605" y="224790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3" name="组合 112"/>
          <p:cNvGrpSpPr/>
          <p:nvPr/>
        </p:nvGrpSpPr>
        <p:grpSpPr>
          <a:xfrm>
            <a:off x="6229489" y="2529821"/>
            <a:ext cx="1627753" cy="1509337"/>
            <a:chOff x="8287854" y="3203318"/>
            <a:chExt cx="2170054" cy="2012915"/>
          </a:xfrm>
        </p:grpSpPr>
        <p:sp>
          <p:nvSpPr>
            <p:cNvPr id="114" name="椭圆 113"/>
            <p:cNvSpPr/>
            <p:nvPr/>
          </p:nvSpPr>
          <p:spPr>
            <a:xfrm flipV="1">
              <a:off x="8287854" y="5122997"/>
              <a:ext cx="93236" cy="9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5" name="任意多边形 114"/>
            <p:cNvSpPr/>
            <p:nvPr/>
          </p:nvSpPr>
          <p:spPr>
            <a:xfrm flipV="1">
              <a:off x="8335383" y="3203318"/>
              <a:ext cx="2122525" cy="1978579"/>
            </a:xfrm>
            <a:custGeom>
              <a:avLst/>
              <a:gdLst>
                <a:gd name="connsiteX0" fmla="*/ 0 w 1390650"/>
                <a:gd name="connsiteY0" fmla="*/ 0 h 2247900"/>
                <a:gd name="connsiteX1" fmla="*/ 0 w 1390650"/>
                <a:gd name="connsiteY1" fmla="*/ 2247900 h 2247900"/>
                <a:gd name="connsiteX2" fmla="*/ 1390650 w 1390650"/>
                <a:gd name="connsiteY2" fmla="*/ 2247900 h 2247900"/>
                <a:gd name="connsiteX0" fmla="*/ 0 w 2054457"/>
                <a:gd name="connsiteY0" fmla="*/ 0 h 2247900"/>
                <a:gd name="connsiteX1" fmla="*/ 0 w 2054457"/>
                <a:gd name="connsiteY1" fmla="*/ 2247900 h 2247900"/>
                <a:gd name="connsiteX2" fmla="*/ 2054457 w 2054457"/>
                <a:gd name="connsiteY2" fmla="*/ 2247900 h 2247900"/>
              </a:gdLst>
              <a:ahLst/>
              <a:cxnLst>
                <a:cxn ang="0">
                  <a:pos x="connsiteX0" y="connsiteY0"/>
                </a:cxn>
                <a:cxn ang="0">
                  <a:pos x="connsiteX1" y="connsiteY1"/>
                </a:cxn>
                <a:cxn ang="0">
                  <a:pos x="connsiteX2" y="connsiteY2"/>
                </a:cxn>
              </a:cxnLst>
              <a:rect l="l" t="t" r="r" b="b"/>
              <a:pathLst>
                <a:path w="2054457" h="2247900">
                  <a:moveTo>
                    <a:pt x="0" y="0"/>
                  </a:moveTo>
                  <a:lnTo>
                    <a:pt x="0" y="2247900"/>
                  </a:lnTo>
                  <a:lnTo>
                    <a:pt x="2054457" y="224790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6" name="组合 115"/>
          <p:cNvGrpSpPr/>
          <p:nvPr/>
        </p:nvGrpSpPr>
        <p:grpSpPr>
          <a:xfrm>
            <a:off x="907725" y="2196002"/>
            <a:ext cx="1690113" cy="958812"/>
            <a:chOff x="1193092" y="2758123"/>
            <a:chExt cx="2253191" cy="1278712"/>
          </a:xfrm>
        </p:grpSpPr>
        <p:sp>
          <p:nvSpPr>
            <p:cNvPr id="117" name="文本框 88"/>
            <p:cNvSpPr txBox="1"/>
            <p:nvPr/>
          </p:nvSpPr>
          <p:spPr>
            <a:xfrm>
              <a:off x="1558702" y="2853730"/>
              <a:ext cx="1142307" cy="369417"/>
            </a:xfrm>
            <a:prstGeom prst="rect">
              <a:avLst/>
            </a:prstGeom>
            <a:noFill/>
          </p:spPr>
          <p:txBody>
            <a:bodyPr wrap="square" rtlCol="0">
              <a:spAutoFit/>
            </a:bodyPr>
            <a:lstStyle/>
            <a:p>
              <a:r>
                <a:rPr lang="zh-CN" altLang="en-US" sz="1200" b="1" dirty="0">
                  <a:solidFill>
                    <a:srgbClr val="FF9A05"/>
                  </a:solidFill>
                  <a:latin typeface="微软雅黑" panose="020B0503020204020204" pitchFamily="34" charset="-122"/>
                  <a:ea typeface="微软雅黑" panose="020B0503020204020204" pitchFamily="34" charset="-122"/>
                </a:rPr>
                <a:t>添加标题</a:t>
              </a:r>
            </a:p>
          </p:txBody>
        </p:sp>
        <p:sp>
          <p:nvSpPr>
            <p:cNvPr id="118" name="文本框 90"/>
            <p:cNvSpPr txBox="1"/>
            <p:nvPr/>
          </p:nvSpPr>
          <p:spPr>
            <a:xfrm>
              <a:off x="1193092" y="2758123"/>
              <a:ext cx="501541" cy="861974"/>
            </a:xfrm>
            <a:prstGeom prst="rect">
              <a:avLst/>
            </a:prstGeom>
            <a:noFill/>
          </p:spPr>
          <p:txBody>
            <a:bodyPr wrap="square" rtlCol="0">
              <a:spAutoFit/>
            </a:bodyPr>
            <a:lstStyle/>
            <a:p>
              <a:r>
                <a:rPr lang="en-US" altLang="zh-CN" sz="1800" dirty="0">
                  <a:solidFill>
                    <a:srgbClr val="FFB850"/>
                  </a:solidFill>
                  <a:latin typeface="Impact" panose="020B0806030902050204" pitchFamily="34" charset="0"/>
                </a:rPr>
                <a:t>01</a:t>
              </a:r>
              <a:endParaRPr lang="zh-CN" altLang="en-US" sz="1800" dirty="0">
                <a:solidFill>
                  <a:srgbClr val="FFB850"/>
                </a:solidFill>
                <a:latin typeface="Impact" panose="020B0806030902050204" pitchFamily="34" charset="0"/>
              </a:endParaRPr>
            </a:p>
          </p:txBody>
        </p:sp>
        <p:sp>
          <p:nvSpPr>
            <p:cNvPr id="119" name="文本框 113"/>
            <p:cNvSpPr txBox="1"/>
            <p:nvPr/>
          </p:nvSpPr>
          <p:spPr>
            <a:xfrm>
              <a:off x="1198662" y="3174861"/>
              <a:ext cx="2247621" cy="861974"/>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120" name="组合 119"/>
          <p:cNvGrpSpPr/>
          <p:nvPr/>
        </p:nvGrpSpPr>
        <p:grpSpPr>
          <a:xfrm>
            <a:off x="1954885" y="3409399"/>
            <a:ext cx="1711683" cy="960105"/>
            <a:chOff x="2589123" y="4376361"/>
            <a:chExt cx="2281947" cy="1280436"/>
          </a:xfrm>
        </p:grpSpPr>
        <p:sp>
          <p:nvSpPr>
            <p:cNvPr id="121" name="文本框 111"/>
            <p:cNvSpPr txBox="1"/>
            <p:nvPr/>
          </p:nvSpPr>
          <p:spPr>
            <a:xfrm>
              <a:off x="3008683" y="4459392"/>
              <a:ext cx="1142307" cy="369417"/>
            </a:xfrm>
            <a:prstGeom prst="rect">
              <a:avLst/>
            </a:prstGeom>
            <a:noFill/>
          </p:spPr>
          <p:txBody>
            <a:bodyPr wrap="square" rtlCol="0">
              <a:spAutoFit/>
            </a:bodyPr>
            <a:lstStyle/>
            <a:p>
              <a:r>
                <a:rPr lang="zh-CN" altLang="en-US" sz="1200" b="1" dirty="0">
                  <a:solidFill>
                    <a:srgbClr val="E87071"/>
                  </a:solidFill>
                  <a:latin typeface="微软雅黑" panose="020B0503020204020204" pitchFamily="34" charset="-122"/>
                  <a:ea typeface="微软雅黑" panose="020B0503020204020204" pitchFamily="34" charset="-122"/>
                </a:rPr>
                <a:t>添加标题</a:t>
              </a:r>
            </a:p>
          </p:txBody>
        </p:sp>
        <p:sp>
          <p:nvSpPr>
            <p:cNvPr id="122" name="文本框 113"/>
            <p:cNvSpPr txBox="1"/>
            <p:nvPr/>
          </p:nvSpPr>
          <p:spPr>
            <a:xfrm>
              <a:off x="2589123" y="4376361"/>
              <a:ext cx="501541" cy="861974"/>
            </a:xfrm>
            <a:prstGeom prst="rect">
              <a:avLst/>
            </a:prstGeom>
            <a:noFill/>
          </p:spPr>
          <p:txBody>
            <a:bodyPr wrap="square" rtlCol="0">
              <a:spAutoFit/>
            </a:bodyPr>
            <a:lstStyle/>
            <a:p>
              <a:r>
                <a:rPr lang="en-US" altLang="zh-CN" sz="1800" dirty="0">
                  <a:solidFill>
                    <a:srgbClr val="E87071"/>
                  </a:solidFill>
                  <a:latin typeface="Impact" panose="020B0806030902050204" pitchFamily="34" charset="0"/>
                </a:rPr>
                <a:t>02</a:t>
              </a:r>
              <a:endParaRPr lang="zh-CN" altLang="en-US" sz="1800" dirty="0">
                <a:solidFill>
                  <a:srgbClr val="E87071"/>
                </a:solidFill>
                <a:latin typeface="Impact" panose="020B0806030902050204" pitchFamily="34" charset="0"/>
              </a:endParaRPr>
            </a:p>
          </p:txBody>
        </p:sp>
        <p:sp>
          <p:nvSpPr>
            <p:cNvPr id="123" name="文本框 113"/>
            <p:cNvSpPr txBox="1"/>
            <p:nvPr/>
          </p:nvSpPr>
          <p:spPr>
            <a:xfrm>
              <a:off x="2623449" y="4794823"/>
              <a:ext cx="2247621" cy="861974"/>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124" name="组合 123"/>
          <p:cNvGrpSpPr/>
          <p:nvPr/>
        </p:nvGrpSpPr>
        <p:grpSpPr>
          <a:xfrm>
            <a:off x="5212266" y="1475332"/>
            <a:ext cx="1706615" cy="957363"/>
            <a:chOff x="6931732" y="1797007"/>
            <a:chExt cx="2275191" cy="1276779"/>
          </a:xfrm>
        </p:grpSpPr>
        <p:sp>
          <p:nvSpPr>
            <p:cNvPr id="125" name="文本框 115"/>
            <p:cNvSpPr txBox="1"/>
            <p:nvPr/>
          </p:nvSpPr>
          <p:spPr>
            <a:xfrm>
              <a:off x="7401171" y="1867105"/>
              <a:ext cx="1142308" cy="369417"/>
            </a:xfrm>
            <a:prstGeom prst="rect">
              <a:avLst/>
            </a:prstGeom>
            <a:noFill/>
          </p:spPr>
          <p:txBody>
            <a:bodyPr wrap="square" rtlCol="0">
              <a:spAutoFit/>
            </a:bodyPr>
            <a:lstStyle/>
            <a:p>
              <a:r>
                <a:rPr lang="zh-CN" altLang="en-US" sz="1200" b="1" dirty="0">
                  <a:solidFill>
                    <a:srgbClr val="01ACBE"/>
                  </a:solidFill>
                  <a:latin typeface="微软雅黑" panose="020B0503020204020204" pitchFamily="34" charset="-122"/>
                  <a:ea typeface="微软雅黑" panose="020B0503020204020204" pitchFamily="34" charset="-122"/>
                </a:rPr>
                <a:t>添加标题</a:t>
              </a:r>
            </a:p>
          </p:txBody>
        </p:sp>
        <p:sp>
          <p:nvSpPr>
            <p:cNvPr id="126" name="文本框 117"/>
            <p:cNvSpPr txBox="1"/>
            <p:nvPr/>
          </p:nvSpPr>
          <p:spPr>
            <a:xfrm>
              <a:off x="6931732" y="1797007"/>
              <a:ext cx="548403" cy="861974"/>
            </a:xfrm>
            <a:prstGeom prst="rect">
              <a:avLst/>
            </a:prstGeom>
            <a:noFill/>
          </p:spPr>
          <p:txBody>
            <a:bodyPr wrap="square" rtlCol="0">
              <a:spAutoFit/>
            </a:bodyPr>
            <a:lstStyle/>
            <a:p>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sp>
          <p:nvSpPr>
            <p:cNvPr id="127" name="文本框 113"/>
            <p:cNvSpPr txBox="1"/>
            <p:nvPr/>
          </p:nvSpPr>
          <p:spPr>
            <a:xfrm>
              <a:off x="6959302" y="2211812"/>
              <a:ext cx="2247621" cy="861974"/>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grpSp>
        <p:nvGrpSpPr>
          <p:cNvPr id="128" name="组合 127"/>
          <p:cNvGrpSpPr/>
          <p:nvPr/>
        </p:nvGrpSpPr>
        <p:grpSpPr>
          <a:xfrm>
            <a:off x="6375479" y="2613292"/>
            <a:ext cx="1720157" cy="973470"/>
            <a:chOff x="8482482" y="3314639"/>
            <a:chExt cx="2293244" cy="1298260"/>
          </a:xfrm>
        </p:grpSpPr>
        <p:sp>
          <p:nvSpPr>
            <p:cNvPr id="129" name="文本框 119"/>
            <p:cNvSpPr txBox="1"/>
            <p:nvPr/>
          </p:nvSpPr>
          <p:spPr>
            <a:xfrm>
              <a:off x="8913339" y="3379273"/>
              <a:ext cx="1142307" cy="369417"/>
            </a:xfrm>
            <a:prstGeom prst="rect">
              <a:avLst/>
            </a:prstGeom>
            <a:noFill/>
          </p:spPr>
          <p:txBody>
            <a:bodyPr wrap="square" rtlCol="0">
              <a:spAutoFit/>
            </a:bodyPr>
            <a:lstStyle/>
            <a:p>
              <a:r>
                <a:rPr lang="zh-CN" altLang="en-US" sz="1200" b="1" dirty="0">
                  <a:solidFill>
                    <a:srgbClr val="663A77"/>
                  </a:solidFill>
                  <a:latin typeface="微软雅黑" panose="020B0503020204020204" pitchFamily="34" charset="-122"/>
                  <a:ea typeface="微软雅黑" panose="020B0503020204020204" pitchFamily="34" charset="-122"/>
                </a:rPr>
                <a:t>添加标题</a:t>
              </a:r>
            </a:p>
          </p:txBody>
        </p:sp>
        <p:sp>
          <p:nvSpPr>
            <p:cNvPr id="130" name="文本框 121"/>
            <p:cNvSpPr txBox="1"/>
            <p:nvPr/>
          </p:nvSpPr>
          <p:spPr>
            <a:xfrm>
              <a:off x="8482482" y="3314639"/>
              <a:ext cx="548405" cy="861974"/>
            </a:xfrm>
            <a:prstGeom prst="rect">
              <a:avLst/>
            </a:prstGeom>
            <a:noFill/>
          </p:spPr>
          <p:txBody>
            <a:bodyPr wrap="square" rtlCol="0">
              <a:spAutoFit/>
            </a:bodyPr>
            <a:lstStyle/>
            <a:p>
              <a:r>
                <a:rPr lang="en-US" altLang="zh-CN" sz="1800" dirty="0">
                  <a:solidFill>
                    <a:srgbClr val="663A77"/>
                  </a:solidFill>
                  <a:latin typeface="Impact" panose="020B0806030902050204" pitchFamily="34" charset="0"/>
                </a:rPr>
                <a:t>04</a:t>
              </a:r>
              <a:endParaRPr lang="zh-CN" altLang="en-US" sz="1800" dirty="0">
                <a:solidFill>
                  <a:srgbClr val="663A77"/>
                </a:solidFill>
                <a:latin typeface="Impact" panose="020B0806030902050204" pitchFamily="34" charset="0"/>
              </a:endParaRPr>
            </a:p>
          </p:txBody>
        </p:sp>
        <p:sp>
          <p:nvSpPr>
            <p:cNvPr id="131" name="文本框 113"/>
            <p:cNvSpPr txBox="1"/>
            <p:nvPr/>
          </p:nvSpPr>
          <p:spPr>
            <a:xfrm>
              <a:off x="8528105" y="3750925"/>
              <a:ext cx="2247621" cy="861974"/>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单击添加详细文字说明，或复制文本黏贴自此右键只保留文字单击添加详细文字说明，或复制文本黏贴自此右键只保留文字</a:t>
              </a:r>
            </a:p>
          </p:txBody>
        </p:sp>
      </p:grpSp>
    </p:spTree>
    <p:extLst>
      <p:ext uri="{BB962C8B-B14F-4D97-AF65-F5344CB8AC3E}">
        <p14:creationId xmlns:p14="http://schemas.microsoft.com/office/powerpoint/2010/main" val="175272055"/>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42"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1000"/>
                                        <p:tgtEl>
                                          <p:spTgt spid="62"/>
                                        </p:tgtEl>
                                      </p:cBhvr>
                                    </p:animEffect>
                                    <p:anim calcmode="lin" valueType="num">
                                      <p:cBhvr>
                                        <p:cTn id="12" dur="1000" fill="hold"/>
                                        <p:tgtEl>
                                          <p:spTgt spid="62"/>
                                        </p:tgtEl>
                                        <p:attrNameLst>
                                          <p:attrName>ppt_x</p:attrName>
                                        </p:attrNameLst>
                                      </p:cBhvr>
                                      <p:tavLst>
                                        <p:tav tm="0">
                                          <p:val>
                                            <p:strVal val="#ppt_x"/>
                                          </p:val>
                                        </p:tav>
                                        <p:tav tm="100000">
                                          <p:val>
                                            <p:strVal val="#ppt_x"/>
                                          </p:val>
                                        </p:tav>
                                      </p:tavLst>
                                    </p:anim>
                                    <p:anim calcmode="lin" valueType="num">
                                      <p:cBhvr>
                                        <p:cTn id="13" dur="1000" fill="hold"/>
                                        <p:tgtEl>
                                          <p:spTgt spid="62"/>
                                        </p:tgtEl>
                                        <p:attrNameLst>
                                          <p:attrName>ppt_y</p:attrName>
                                        </p:attrNameLst>
                                      </p:cBhvr>
                                      <p:tavLst>
                                        <p:tav tm="0">
                                          <p:val>
                                            <p:strVal val="#ppt_y+.1"/>
                                          </p:val>
                                        </p:tav>
                                        <p:tav tm="100000">
                                          <p:val>
                                            <p:strVal val="#ppt_y"/>
                                          </p:val>
                                        </p:tav>
                                      </p:tavLst>
                                    </p:anim>
                                  </p:childTnLst>
                                </p:cTn>
                              </p:par>
                            </p:childTnLst>
                          </p:cTn>
                        </p:par>
                        <p:par>
                          <p:cTn id="14" fill="hold">
                            <p:stCondLst>
                              <p:cond delay="1900"/>
                            </p:stCondLst>
                            <p:childTnLst>
                              <p:par>
                                <p:cTn id="15" presetID="42" presetClass="entr" presetSubtype="0"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750"/>
                                        <p:tgtEl>
                                          <p:spTgt spid="63"/>
                                        </p:tgtEl>
                                      </p:cBhvr>
                                    </p:animEffect>
                                    <p:anim calcmode="lin" valueType="num">
                                      <p:cBhvr>
                                        <p:cTn id="18" dur="750" fill="hold"/>
                                        <p:tgtEl>
                                          <p:spTgt spid="63"/>
                                        </p:tgtEl>
                                        <p:attrNameLst>
                                          <p:attrName>ppt_x</p:attrName>
                                        </p:attrNameLst>
                                      </p:cBhvr>
                                      <p:tavLst>
                                        <p:tav tm="0">
                                          <p:val>
                                            <p:strVal val="#ppt_x"/>
                                          </p:val>
                                        </p:tav>
                                        <p:tav tm="100000">
                                          <p:val>
                                            <p:strVal val="#ppt_x"/>
                                          </p:val>
                                        </p:tav>
                                      </p:tavLst>
                                    </p:anim>
                                    <p:anim calcmode="lin" valueType="num">
                                      <p:cBhvr>
                                        <p:cTn id="19" dur="750" fill="hold"/>
                                        <p:tgtEl>
                                          <p:spTgt spid="63"/>
                                        </p:tgtEl>
                                        <p:attrNameLst>
                                          <p:attrName>ppt_y</p:attrName>
                                        </p:attrNameLst>
                                      </p:cBhvr>
                                      <p:tavLst>
                                        <p:tav tm="0">
                                          <p:val>
                                            <p:strVal val="#ppt_y+.1"/>
                                          </p:val>
                                        </p:tav>
                                        <p:tav tm="100000">
                                          <p:val>
                                            <p:strVal val="#ppt_y"/>
                                          </p:val>
                                        </p:tav>
                                      </p:tavLst>
                                    </p:anim>
                                  </p:childTnLst>
                                </p:cTn>
                              </p:par>
                            </p:childTnLst>
                          </p:cTn>
                        </p:par>
                        <p:par>
                          <p:cTn id="20" fill="hold">
                            <p:stCondLst>
                              <p:cond delay="2650"/>
                            </p:stCondLst>
                            <p:childTnLst>
                              <p:par>
                                <p:cTn id="21" presetID="42" presetClass="entr" presetSubtype="0" fill="hold"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750"/>
                                        <p:tgtEl>
                                          <p:spTgt spid="86"/>
                                        </p:tgtEl>
                                      </p:cBhvr>
                                    </p:animEffect>
                                    <p:anim calcmode="lin" valueType="num">
                                      <p:cBhvr>
                                        <p:cTn id="24" dur="750" fill="hold"/>
                                        <p:tgtEl>
                                          <p:spTgt spid="86"/>
                                        </p:tgtEl>
                                        <p:attrNameLst>
                                          <p:attrName>ppt_x</p:attrName>
                                        </p:attrNameLst>
                                      </p:cBhvr>
                                      <p:tavLst>
                                        <p:tav tm="0">
                                          <p:val>
                                            <p:strVal val="#ppt_x"/>
                                          </p:val>
                                        </p:tav>
                                        <p:tav tm="100000">
                                          <p:val>
                                            <p:strVal val="#ppt_x"/>
                                          </p:val>
                                        </p:tav>
                                      </p:tavLst>
                                    </p:anim>
                                    <p:anim calcmode="lin" valueType="num">
                                      <p:cBhvr>
                                        <p:cTn id="25" dur="750" fill="hold"/>
                                        <p:tgtEl>
                                          <p:spTgt spid="86"/>
                                        </p:tgtEl>
                                        <p:attrNameLst>
                                          <p:attrName>ppt_y</p:attrName>
                                        </p:attrNameLst>
                                      </p:cBhvr>
                                      <p:tavLst>
                                        <p:tav tm="0">
                                          <p:val>
                                            <p:strVal val="#ppt_y+.1"/>
                                          </p:val>
                                        </p:tav>
                                        <p:tav tm="100000">
                                          <p:val>
                                            <p:strVal val="#ppt_y"/>
                                          </p:val>
                                        </p:tav>
                                      </p:tavLst>
                                    </p:anim>
                                  </p:childTnLst>
                                </p:cTn>
                              </p:par>
                            </p:childTnLst>
                          </p:cTn>
                        </p:par>
                        <p:par>
                          <p:cTn id="26" fill="hold">
                            <p:stCondLst>
                              <p:cond delay="3400"/>
                            </p:stCondLst>
                            <p:childTnLst>
                              <p:par>
                                <p:cTn id="27" presetID="42" presetClass="entr" presetSubtype="0"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750"/>
                                        <p:tgtEl>
                                          <p:spTgt spid="75"/>
                                        </p:tgtEl>
                                      </p:cBhvr>
                                    </p:animEffect>
                                    <p:anim calcmode="lin" valueType="num">
                                      <p:cBhvr>
                                        <p:cTn id="30" dur="750" fill="hold"/>
                                        <p:tgtEl>
                                          <p:spTgt spid="75"/>
                                        </p:tgtEl>
                                        <p:attrNameLst>
                                          <p:attrName>ppt_x</p:attrName>
                                        </p:attrNameLst>
                                      </p:cBhvr>
                                      <p:tavLst>
                                        <p:tav tm="0">
                                          <p:val>
                                            <p:strVal val="#ppt_x"/>
                                          </p:val>
                                        </p:tav>
                                        <p:tav tm="100000">
                                          <p:val>
                                            <p:strVal val="#ppt_x"/>
                                          </p:val>
                                        </p:tav>
                                      </p:tavLst>
                                    </p:anim>
                                    <p:anim calcmode="lin" valueType="num">
                                      <p:cBhvr>
                                        <p:cTn id="31" dur="750" fill="hold"/>
                                        <p:tgtEl>
                                          <p:spTgt spid="75"/>
                                        </p:tgtEl>
                                        <p:attrNameLst>
                                          <p:attrName>ppt_y</p:attrName>
                                        </p:attrNameLst>
                                      </p:cBhvr>
                                      <p:tavLst>
                                        <p:tav tm="0">
                                          <p:val>
                                            <p:strVal val="#ppt_y+.1"/>
                                          </p:val>
                                        </p:tav>
                                        <p:tav tm="100000">
                                          <p:val>
                                            <p:strVal val="#ppt_y"/>
                                          </p:val>
                                        </p:tav>
                                      </p:tavLst>
                                    </p:anim>
                                  </p:childTnLst>
                                </p:cTn>
                              </p:par>
                            </p:childTnLst>
                          </p:cTn>
                        </p:par>
                        <p:par>
                          <p:cTn id="32" fill="hold">
                            <p:stCondLst>
                              <p:cond delay="4150"/>
                            </p:stCondLst>
                            <p:childTnLst>
                              <p:par>
                                <p:cTn id="33" presetID="42" presetClass="entr" presetSubtype="0" fill="hold" nodeType="after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fade">
                                      <p:cBhvr>
                                        <p:cTn id="35" dur="750"/>
                                        <p:tgtEl>
                                          <p:spTgt spid="93"/>
                                        </p:tgtEl>
                                      </p:cBhvr>
                                    </p:animEffect>
                                    <p:anim calcmode="lin" valueType="num">
                                      <p:cBhvr>
                                        <p:cTn id="36" dur="750" fill="hold"/>
                                        <p:tgtEl>
                                          <p:spTgt spid="93"/>
                                        </p:tgtEl>
                                        <p:attrNameLst>
                                          <p:attrName>ppt_x</p:attrName>
                                        </p:attrNameLst>
                                      </p:cBhvr>
                                      <p:tavLst>
                                        <p:tav tm="0">
                                          <p:val>
                                            <p:strVal val="#ppt_x"/>
                                          </p:val>
                                        </p:tav>
                                        <p:tav tm="100000">
                                          <p:val>
                                            <p:strVal val="#ppt_x"/>
                                          </p:val>
                                        </p:tav>
                                      </p:tavLst>
                                    </p:anim>
                                    <p:anim calcmode="lin" valueType="num">
                                      <p:cBhvr>
                                        <p:cTn id="37" dur="750" fill="hold"/>
                                        <p:tgtEl>
                                          <p:spTgt spid="93"/>
                                        </p:tgtEl>
                                        <p:attrNameLst>
                                          <p:attrName>ppt_y</p:attrName>
                                        </p:attrNameLst>
                                      </p:cBhvr>
                                      <p:tavLst>
                                        <p:tav tm="0">
                                          <p:val>
                                            <p:strVal val="#ppt_y+.1"/>
                                          </p:val>
                                        </p:tav>
                                        <p:tav tm="100000">
                                          <p:val>
                                            <p:strVal val="#ppt_y"/>
                                          </p:val>
                                        </p:tav>
                                      </p:tavLst>
                                    </p:anim>
                                  </p:childTnLst>
                                </p:cTn>
                              </p:par>
                            </p:childTnLst>
                          </p:cTn>
                        </p:par>
                        <p:par>
                          <p:cTn id="38" fill="hold">
                            <p:stCondLst>
                              <p:cond delay="4900"/>
                            </p:stCondLst>
                            <p:childTnLst>
                              <p:par>
                                <p:cTn id="39" presetID="22" presetClass="entr" presetSubtype="1" fill="hold" nodeType="after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wipe(up)">
                                      <p:cBhvr>
                                        <p:cTn id="41" dur="500"/>
                                        <p:tgtEl>
                                          <p:spTgt spid="104"/>
                                        </p:tgtEl>
                                      </p:cBhvr>
                                    </p:animEffect>
                                  </p:childTnLst>
                                </p:cTn>
                              </p:par>
                            </p:childTnLst>
                          </p:cTn>
                        </p:par>
                        <p:par>
                          <p:cTn id="42" fill="hold">
                            <p:stCondLst>
                              <p:cond delay="5400"/>
                            </p:stCondLst>
                            <p:childTnLst>
                              <p:par>
                                <p:cTn id="43" presetID="14" presetClass="entr" presetSubtype="10" fill="hold" nodeType="after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randombar(horizontal)">
                                      <p:cBhvr>
                                        <p:cTn id="45" dur="500"/>
                                        <p:tgtEl>
                                          <p:spTgt spid="116"/>
                                        </p:tgtEl>
                                      </p:cBhvr>
                                    </p:animEffect>
                                  </p:childTnLst>
                                </p:cTn>
                              </p:par>
                            </p:childTnLst>
                          </p:cTn>
                        </p:par>
                        <p:par>
                          <p:cTn id="46" fill="hold">
                            <p:stCondLst>
                              <p:cond delay="5900"/>
                            </p:stCondLst>
                            <p:childTnLst>
                              <p:par>
                                <p:cTn id="47" presetID="22" presetClass="entr" presetSubtype="1" fill="hold" nodeType="after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up)">
                                      <p:cBhvr>
                                        <p:cTn id="49" dur="500"/>
                                        <p:tgtEl>
                                          <p:spTgt spid="107"/>
                                        </p:tgtEl>
                                      </p:cBhvr>
                                    </p:animEffect>
                                  </p:childTnLst>
                                </p:cTn>
                              </p:par>
                            </p:childTnLst>
                          </p:cTn>
                        </p:par>
                        <p:par>
                          <p:cTn id="50" fill="hold">
                            <p:stCondLst>
                              <p:cond delay="6400"/>
                            </p:stCondLst>
                            <p:childTnLst>
                              <p:par>
                                <p:cTn id="51" presetID="14" presetClass="entr" presetSubtype="10" fill="hold" nodeType="afterEffect">
                                  <p:stCondLst>
                                    <p:cond delay="0"/>
                                  </p:stCondLst>
                                  <p:childTnLst>
                                    <p:set>
                                      <p:cBhvr>
                                        <p:cTn id="52" dur="1" fill="hold">
                                          <p:stCondLst>
                                            <p:cond delay="0"/>
                                          </p:stCondLst>
                                        </p:cTn>
                                        <p:tgtEl>
                                          <p:spTgt spid="120"/>
                                        </p:tgtEl>
                                        <p:attrNameLst>
                                          <p:attrName>style.visibility</p:attrName>
                                        </p:attrNameLst>
                                      </p:cBhvr>
                                      <p:to>
                                        <p:strVal val="visible"/>
                                      </p:to>
                                    </p:set>
                                    <p:animEffect transition="in" filter="randombar(horizontal)">
                                      <p:cBhvr>
                                        <p:cTn id="53" dur="500"/>
                                        <p:tgtEl>
                                          <p:spTgt spid="120"/>
                                        </p:tgtEl>
                                      </p:cBhvr>
                                    </p:animEffect>
                                  </p:childTnLst>
                                </p:cTn>
                              </p:par>
                            </p:childTnLst>
                          </p:cTn>
                        </p:par>
                        <p:par>
                          <p:cTn id="54" fill="hold">
                            <p:stCondLst>
                              <p:cond delay="6900"/>
                            </p:stCondLst>
                            <p:childTnLst>
                              <p:par>
                                <p:cTn id="55" presetID="22" presetClass="entr" presetSubtype="4" fill="hold" nodeType="after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wipe(down)">
                                      <p:cBhvr>
                                        <p:cTn id="57" dur="500"/>
                                        <p:tgtEl>
                                          <p:spTgt spid="110"/>
                                        </p:tgtEl>
                                      </p:cBhvr>
                                    </p:animEffect>
                                  </p:childTnLst>
                                </p:cTn>
                              </p:par>
                            </p:childTnLst>
                          </p:cTn>
                        </p:par>
                        <p:par>
                          <p:cTn id="58" fill="hold">
                            <p:stCondLst>
                              <p:cond delay="7400"/>
                            </p:stCondLst>
                            <p:childTnLst>
                              <p:par>
                                <p:cTn id="59" presetID="14" presetClass="entr" presetSubtype="10" fill="hold" nodeType="afterEffect">
                                  <p:stCondLst>
                                    <p:cond delay="0"/>
                                  </p:stCondLst>
                                  <p:childTnLst>
                                    <p:set>
                                      <p:cBhvr>
                                        <p:cTn id="60" dur="1" fill="hold">
                                          <p:stCondLst>
                                            <p:cond delay="0"/>
                                          </p:stCondLst>
                                        </p:cTn>
                                        <p:tgtEl>
                                          <p:spTgt spid="124"/>
                                        </p:tgtEl>
                                        <p:attrNameLst>
                                          <p:attrName>style.visibility</p:attrName>
                                        </p:attrNameLst>
                                      </p:cBhvr>
                                      <p:to>
                                        <p:strVal val="visible"/>
                                      </p:to>
                                    </p:set>
                                    <p:animEffect transition="in" filter="randombar(horizontal)">
                                      <p:cBhvr>
                                        <p:cTn id="61" dur="500"/>
                                        <p:tgtEl>
                                          <p:spTgt spid="124"/>
                                        </p:tgtEl>
                                      </p:cBhvr>
                                    </p:animEffect>
                                  </p:childTnLst>
                                </p:cTn>
                              </p:par>
                            </p:childTnLst>
                          </p:cTn>
                        </p:par>
                        <p:par>
                          <p:cTn id="62" fill="hold">
                            <p:stCondLst>
                              <p:cond delay="7900"/>
                            </p:stCondLst>
                            <p:childTnLst>
                              <p:par>
                                <p:cTn id="63" presetID="22" presetClass="entr" presetSubtype="4" fill="hold" nodeType="after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down)">
                                      <p:cBhvr>
                                        <p:cTn id="65" dur="500"/>
                                        <p:tgtEl>
                                          <p:spTgt spid="113"/>
                                        </p:tgtEl>
                                      </p:cBhvr>
                                    </p:animEffect>
                                  </p:childTnLst>
                                </p:cTn>
                              </p:par>
                            </p:childTnLst>
                          </p:cTn>
                        </p:par>
                        <p:par>
                          <p:cTn id="66" fill="hold">
                            <p:stCondLst>
                              <p:cond delay="8400"/>
                            </p:stCondLst>
                            <p:childTnLst>
                              <p:par>
                                <p:cTn id="67" presetID="14" presetClass="entr" presetSubtype="10" fill="hold" nodeType="after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randombar(horizontal)">
                                      <p:cBhvr>
                                        <p:cTn id="69"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663A77"/>
                </a:solidFill>
                <a:latin typeface="造字工房悦黑体验版细体" pitchFamily="50" charset="-122"/>
                <a:ea typeface="造字工房悦黑体验版细体" pitchFamily="50" charset="-122"/>
              </a:rPr>
              <a:t>单击添加</a:t>
            </a:r>
            <a:r>
              <a:rPr lang="zh-CN" altLang="en-US" sz="1800" b="1" dirty="0">
                <a:solidFill>
                  <a:srgbClr val="663A77"/>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3707876" y="1910791"/>
            <a:ext cx="1764482" cy="1742343"/>
            <a:chOff x="4943191" y="2548311"/>
            <a:chExt cx="2352336" cy="2323662"/>
          </a:xfrm>
        </p:grpSpPr>
        <p:sp>
          <p:nvSpPr>
            <p:cNvPr id="4" name="任意多边形 3"/>
            <p:cNvSpPr/>
            <p:nvPr/>
          </p:nvSpPr>
          <p:spPr>
            <a:xfrm>
              <a:off x="4943191" y="2548311"/>
              <a:ext cx="2352336" cy="2323662"/>
            </a:xfrm>
            <a:custGeom>
              <a:avLst/>
              <a:gdLst>
                <a:gd name="connsiteX0" fmla="*/ 2374973 w 4757647"/>
                <a:gd name="connsiteY0" fmla="*/ 0 h 4743226"/>
                <a:gd name="connsiteX1" fmla="*/ 4173714 w 4757647"/>
                <a:gd name="connsiteY1" fmla="*/ 822061 h 4743226"/>
                <a:gd name="connsiteX2" fmla="*/ 4277739 w 4757647"/>
                <a:gd name="connsiteY2" fmla="*/ 952822 h 4743226"/>
                <a:gd name="connsiteX3" fmla="*/ 4282358 w 4757647"/>
                <a:gd name="connsiteY3" fmla="*/ 951360 h 4743226"/>
                <a:gd name="connsiteX4" fmla="*/ 4300850 w 4757647"/>
                <a:gd name="connsiteY4" fmla="*/ 974606 h 4743226"/>
                <a:gd name="connsiteX5" fmla="*/ 4708119 w 4757647"/>
                <a:gd name="connsiteY5" fmla="*/ 1895475 h 4743226"/>
                <a:gd name="connsiteX6" fmla="*/ 4717082 w 4757647"/>
                <a:gd name="connsiteY6" fmla="*/ 1954202 h 4743226"/>
                <a:gd name="connsiteX7" fmla="*/ 4719203 w 4757647"/>
                <a:gd name="connsiteY7" fmla="*/ 1952935 h 4743226"/>
                <a:gd name="connsiteX8" fmla="*/ 4745365 w 4757647"/>
                <a:gd name="connsiteY8" fmla="*/ 2124356 h 4743226"/>
                <a:gd name="connsiteX9" fmla="*/ 4757647 w 4757647"/>
                <a:gd name="connsiteY9" fmla="*/ 2367577 h 4743226"/>
                <a:gd name="connsiteX10" fmla="*/ 4650700 w 4757647"/>
                <a:gd name="connsiteY10" fmla="*/ 3074967 h 4743226"/>
                <a:gd name="connsiteX11" fmla="*/ 4604608 w 4757647"/>
                <a:gd name="connsiteY11" fmla="*/ 3200901 h 4743226"/>
                <a:gd name="connsiteX12" fmla="*/ 4609798 w 4757647"/>
                <a:gd name="connsiteY12" fmla="*/ 3198442 h 4743226"/>
                <a:gd name="connsiteX13" fmla="*/ 4576160 w 4757647"/>
                <a:gd name="connsiteY13" fmla="*/ 3290347 h 4743226"/>
                <a:gd name="connsiteX14" fmla="*/ 2384276 w 4757647"/>
                <a:gd name="connsiteY14" fmla="*/ 4743226 h 4743226"/>
                <a:gd name="connsiteX15" fmla="*/ 192392 w 4757647"/>
                <a:gd name="connsiteY15" fmla="*/ 3290347 h 4743226"/>
                <a:gd name="connsiteX16" fmla="*/ 161303 w 4757647"/>
                <a:gd name="connsiteY16" fmla="*/ 3205408 h 4743226"/>
                <a:gd name="connsiteX17" fmla="*/ 153302 w 4757647"/>
                <a:gd name="connsiteY17" fmla="*/ 3201618 h 4743226"/>
                <a:gd name="connsiteX18" fmla="*/ 106947 w 4757647"/>
                <a:gd name="connsiteY18" fmla="*/ 3074967 h 4743226"/>
                <a:gd name="connsiteX19" fmla="*/ 0 w 4757647"/>
                <a:gd name="connsiteY19" fmla="*/ 2367577 h 4743226"/>
                <a:gd name="connsiteX20" fmla="*/ 12281 w 4757647"/>
                <a:gd name="connsiteY20" fmla="*/ 2124356 h 4743226"/>
                <a:gd name="connsiteX21" fmla="*/ 37193 w 4757647"/>
                <a:gd name="connsiteY21" fmla="*/ 1961128 h 4743226"/>
                <a:gd name="connsiteX22" fmla="*/ 37116 w 4757647"/>
                <a:gd name="connsiteY22" fmla="*/ 1961090 h 4743226"/>
                <a:gd name="connsiteX23" fmla="*/ 47129 w 4757647"/>
                <a:gd name="connsiteY23" fmla="*/ 1895475 h 4743226"/>
                <a:gd name="connsiteX24" fmla="*/ 454400 w 4757647"/>
                <a:gd name="connsiteY24" fmla="*/ 974606 h 4743226"/>
                <a:gd name="connsiteX25" fmla="*/ 472892 w 4757647"/>
                <a:gd name="connsiteY25" fmla="*/ 951360 h 4743226"/>
                <a:gd name="connsiteX26" fmla="*/ 473274 w 4757647"/>
                <a:gd name="connsiteY26" fmla="*/ 951481 h 4743226"/>
                <a:gd name="connsiteX27" fmla="*/ 576232 w 4757647"/>
                <a:gd name="connsiteY27" fmla="*/ 822061 h 4743226"/>
                <a:gd name="connsiteX28" fmla="*/ 2374973 w 4757647"/>
                <a:gd name="connsiteY28" fmla="*/ 0 h 4743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57647" h="4743226">
                  <a:moveTo>
                    <a:pt x="2374973" y="0"/>
                  </a:moveTo>
                  <a:cubicBezTo>
                    <a:pt x="3093451" y="0"/>
                    <a:pt x="3737534" y="318523"/>
                    <a:pt x="4173714" y="822061"/>
                  </a:cubicBezTo>
                  <a:lnTo>
                    <a:pt x="4277739" y="952822"/>
                  </a:lnTo>
                  <a:lnTo>
                    <a:pt x="4282358" y="951360"/>
                  </a:lnTo>
                  <a:lnTo>
                    <a:pt x="4300850" y="974606"/>
                  </a:lnTo>
                  <a:cubicBezTo>
                    <a:pt x="4497482" y="1244209"/>
                    <a:pt x="4638802" y="1556728"/>
                    <a:pt x="4708119" y="1895475"/>
                  </a:cubicBezTo>
                  <a:lnTo>
                    <a:pt x="4717082" y="1954202"/>
                  </a:lnTo>
                  <a:lnTo>
                    <a:pt x="4719203" y="1952935"/>
                  </a:lnTo>
                  <a:lnTo>
                    <a:pt x="4745365" y="2124356"/>
                  </a:lnTo>
                  <a:cubicBezTo>
                    <a:pt x="4753487" y="2204325"/>
                    <a:pt x="4757647" y="2285465"/>
                    <a:pt x="4757647" y="2367577"/>
                  </a:cubicBezTo>
                  <a:cubicBezTo>
                    <a:pt x="4757647" y="2613912"/>
                    <a:pt x="4720205" y="2851503"/>
                    <a:pt x="4650700" y="3074967"/>
                  </a:cubicBezTo>
                  <a:lnTo>
                    <a:pt x="4604608" y="3200901"/>
                  </a:lnTo>
                  <a:lnTo>
                    <a:pt x="4609798" y="3198442"/>
                  </a:lnTo>
                  <a:lnTo>
                    <a:pt x="4576160" y="3290347"/>
                  </a:lnTo>
                  <a:cubicBezTo>
                    <a:pt x="4215035" y="4144143"/>
                    <a:pt x="3369617" y="4743226"/>
                    <a:pt x="2384276" y="4743226"/>
                  </a:cubicBezTo>
                  <a:cubicBezTo>
                    <a:pt x="1398935" y="4743226"/>
                    <a:pt x="553518" y="4144143"/>
                    <a:pt x="192392" y="3290347"/>
                  </a:cubicBezTo>
                  <a:lnTo>
                    <a:pt x="161303" y="3205408"/>
                  </a:lnTo>
                  <a:lnTo>
                    <a:pt x="153302" y="3201618"/>
                  </a:lnTo>
                  <a:lnTo>
                    <a:pt x="106947" y="3074967"/>
                  </a:lnTo>
                  <a:cubicBezTo>
                    <a:pt x="37443" y="2851503"/>
                    <a:pt x="0" y="2613912"/>
                    <a:pt x="0" y="2367577"/>
                  </a:cubicBezTo>
                  <a:cubicBezTo>
                    <a:pt x="0" y="2285465"/>
                    <a:pt x="4160" y="2204325"/>
                    <a:pt x="12281" y="2124356"/>
                  </a:cubicBezTo>
                  <a:lnTo>
                    <a:pt x="37193" y="1961128"/>
                  </a:lnTo>
                  <a:lnTo>
                    <a:pt x="37116" y="1961090"/>
                  </a:lnTo>
                  <a:lnTo>
                    <a:pt x="47129" y="1895475"/>
                  </a:lnTo>
                  <a:cubicBezTo>
                    <a:pt x="116447" y="1556728"/>
                    <a:pt x="257767" y="1244209"/>
                    <a:pt x="454400" y="974606"/>
                  </a:cubicBezTo>
                  <a:lnTo>
                    <a:pt x="472892" y="951360"/>
                  </a:lnTo>
                  <a:lnTo>
                    <a:pt x="473274" y="951481"/>
                  </a:lnTo>
                  <a:lnTo>
                    <a:pt x="576232" y="822061"/>
                  </a:lnTo>
                  <a:cubicBezTo>
                    <a:pt x="1012412" y="318523"/>
                    <a:pt x="1656495" y="0"/>
                    <a:pt x="2374973" y="0"/>
                  </a:cubicBezTo>
                  <a:close/>
                </a:path>
              </a:pathLst>
            </a:custGeom>
            <a:gradFill>
              <a:gsLst>
                <a:gs pos="0">
                  <a:schemeClr val="bg1">
                    <a:lumMod val="95000"/>
                  </a:schemeClr>
                </a:gs>
                <a:gs pos="100000">
                  <a:srgbClr val="B2B2B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13">
                <a:solidFill>
                  <a:prstClr val="white"/>
                </a:solidFill>
              </a:endParaRPr>
            </a:p>
          </p:txBody>
        </p:sp>
        <p:grpSp>
          <p:nvGrpSpPr>
            <p:cNvPr id="5" name="Group 35"/>
            <p:cNvGrpSpPr>
              <a:grpSpLocks noChangeAspect="1"/>
            </p:cNvGrpSpPr>
            <p:nvPr/>
          </p:nvGrpSpPr>
          <p:grpSpPr bwMode="auto">
            <a:xfrm>
              <a:off x="5065569" y="2571531"/>
              <a:ext cx="2173536" cy="2107672"/>
              <a:chOff x="3477" y="1809"/>
              <a:chExt cx="726" cy="704"/>
            </a:xfrm>
            <a:noFill/>
          </p:grpSpPr>
          <p:sp>
            <p:nvSpPr>
              <p:cNvPr id="6" name="Freeform 36"/>
              <p:cNvSpPr>
                <a:spLocks/>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Freeform 37"/>
              <p:cNvSpPr>
                <a:spLocks/>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 name="Freeform 38"/>
              <p:cNvSpPr>
                <a:spLocks/>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 name="Freeform 39"/>
              <p:cNvSpPr>
                <a:spLocks/>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 name="Freeform 40"/>
              <p:cNvSpPr>
                <a:spLocks/>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2"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3"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5875">
                <a:solidFill>
                  <a:schemeClr val="bg1">
                    <a:lumMod val="65000"/>
                  </a:schemeClr>
                </a:solidFill>
                <a:prstDash val="solid"/>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5" name="组合 14"/>
          <p:cNvGrpSpPr/>
          <p:nvPr/>
        </p:nvGrpSpPr>
        <p:grpSpPr>
          <a:xfrm>
            <a:off x="3284659" y="1472245"/>
            <a:ext cx="2619005" cy="2607201"/>
            <a:chOff x="4378975" y="1963447"/>
            <a:chExt cx="3491551" cy="3477073"/>
          </a:xfrm>
        </p:grpSpPr>
        <p:sp>
          <p:nvSpPr>
            <p:cNvPr id="16" name="任意多边形 15"/>
            <p:cNvSpPr/>
            <p:nvPr/>
          </p:nvSpPr>
          <p:spPr>
            <a:xfrm>
              <a:off x="4393453" y="1963447"/>
              <a:ext cx="3477073" cy="3477073"/>
            </a:xfrm>
            <a:custGeom>
              <a:avLst/>
              <a:gdLst>
                <a:gd name="connsiteX0" fmla="*/ 2111816 w 4223632"/>
                <a:gd name="connsiteY0" fmla="*/ 267709 h 4223632"/>
                <a:gd name="connsiteX1" fmla="*/ 267709 w 4223632"/>
                <a:gd name="connsiteY1" fmla="*/ 2111816 h 4223632"/>
                <a:gd name="connsiteX2" fmla="*/ 2111816 w 4223632"/>
                <a:gd name="connsiteY2" fmla="*/ 3955923 h 4223632"/>
                <a:gd name="connsiteX3" fmla="*/ 3955923 w 4223632"/>
                <a:gd name="connsiteY3" fmla="*/ 2111816 h 4223632"/>
                <a:gd name="connsiteX4" fmla="*/ 2111816 w 4223632"/>
                <a:gd name="connsiteY4" fmla="*/ 267709 h 4223632"/>
                <a:gd name="connsiteX5" fmla="*/ 2111816 w 4223632"/>
                <a:gd name="connsiteY5" fmla="*/ 0 h 4223632"/>
                <a:gd name="connsiteX6" fmla="*/ 4223632 w 4223632"/>
                <a:gd name="connsiteY6" fmla="*/ 2111816 h 4223632"/>
                <a:gd name="connsiteX7" fmla="*/ 2111816 w 4223632"/>
                <a:gd name="connsiteY7" fmla="*/ 4223632 h 4223632"/>
                <a:gd name="connsiteX8" fmla="*/ 0 w 4223632"/>
                <a:gd name="connsiteY8" fmla="*/ 2111816 h 4223632"/>
                <a:gd name="connsiteX9" fmla="*/ 2111816 w 4223632"/>
                <a:gd name="connsiteY9" fmla="*/ 0 h 422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3632" h="4223632">
                  <a:moveTo>
                    <a:pt x="2111816" y="267709"/>
                  </a:moveTo>
                  <a:cubicBezTo>
                    <a:pt x="1093344" y="267709"/>
                    <a:pt x="267709" y="1093344"/>
                    <a:pt x="267709" y="2111816"/>
                  </a:cubicBezTo>
                  <a:cubicBezTo>
                    <a:pt x="267709" y="3130288"/>
                    <a:pt x="1093344" y="3955923"/>
                    <a:pt x="2111816" y="3955923"/>
                  </a:cubicBezTo>
                  <a:cubicBezTo>
                    <a:pt x="3130288" y="3955923"/>
                    <a:pt x="3955923" y="3130288"/>
                    <a:pt x="3955923" y="2111816"/>
                  </a:cubicBezTo>
                  <a:cubicBezTo>
                    <a:pt x="3955923" y="1093344"/>
                    <a:pt x="3130288" y="267709"/>
                    <a:pt x="2111816" y="267709"/>
                  </a:cubicBezTo>
                  <a:close/>
                  <a:moveTo>
                    <a:pt x="2111816" y="0"/>
                  </a:moveTo>
                  <a:cubicBezTo>
                    <a:pt x="3278140" y="0"/>
                    <a:pt x="4223632" y="945492"/>
                    <a:pt x="4223632" y="2111816"/>
                  </a:cubicBezTo>
                  <a:cubicBezTo>
                    <a:pt x="4223632" y="3278140"/>
                    <a:pt x="3278140" y="4223632"/>
                    <a:pt x="2111816" y="4223632"/>
                  </a:cubicBezTo>
                  <a:cubicBezTo>
                    <a:pt x="945492" y="4223632"/>
                    <a:pt x="0" y="3278140"/>
                    <a:pt x="0" y="2111816"/>
                  </a:cubicBezTo>
                  <a:cubicBezTo>
                    <a:pt x="0" y="945492"/>
                    <a:pt x="945492" y="0"/>
                    <a:pt x="2111816" y="0"/>
                  </a:cubicBezTo>
                  <a:close/>
                </a:path>
              </a:pathLst>
            </a:custGeom>
            <a:solidFill>
              <a:schemeClr val="bg1">
                <a:lumMod val="85000"/>
              </a:schemeClr>
            </a:solidFill>
            <a:ln>
              <a:noFill/>
            </a:ln>
            <a:effectLst>
              <a:innerShdw blurRad="76200" dist="50800" dir="135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椭圆 16"/>
            <p:cNvSpPr/>
            <p:nvPr/>
          </p:nvSpPr>
          <p:spPr>
            <a:xfrm>
              <a:off x="4378975" y="1963447"/>
              <a:ext cx="3477073" cy="3477073"/>
            </a:xfrm>
            <a:prstGeom prst="ellipse">
              <a:avLst/>
            </a:prstGeom>
            <a:noFill/>
            <a:ln w="317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 name="椭圆 17"/>
            <p:cNvSpPr/>
            <p:nvPr/>
          </p:nvSpPr>
          <p:spPr>
            <a:xfrm>
              <a:off x="4606001" y="2184719"/>
              <a:ext cx="3036294" cy="3036294"/>
            </a:xfrm>
            <a:prstGeom prst="ellipse">
              <a:avLst/>
            </a:prstGeom>
            <a:noFill/>
            <a:ln w="31750">
              <a:gradFill flip="none" rotWithShape="1">
                <a:gsLst>
                  <a:gs pos="0">
                    <a:schemeClr val="bg1"/>
                  </a:gs>
                  <a:gs pos="100000">
                    <a:schemeClr val="bg1">
                      <a:lumMod val="50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9" name="组合 18"/>
          <p:cNvGrpSpPr/>
          <p:nvPr/>
        </p:nvGrpSpPr>
        <p:grpSpPr>
          <a:xfrm>
            <a:off x="5401600" y="1850632"/>
            <a:ext cx="615047" cy="544907"/>
            <a:chOff x="7201193" y="2468079"/>
            <a:chExt cx="819955" cy="726710"/>
          </a:xfrm>
        </p:grpSpPr>
        <p:grpSp>
          <p:nvGrpSpPr>
            <p:cNvPr id="20" name="组合 19"/>
            <p:cNvGrpSpPr/>
            <p:nvPr/>
          </p:nvGrpSpPr>
          <p:grpSpPr>
            <a:xfrm>
              <a:off x="7201193" y="2468079"/>
              <a:ext cx="819955" cy="726710"/>
              <a:chOff x="3295850" y="2263222"/>
              <a:chExt cx="2643765" cy="2343151"/>
            </a:xfrm>
          </p:grpSpPr>
          <p:sp>
            <p:nvSpPr>
              <p:cNvPr id="2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3"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1" name="Freeform 987"/>
            <p:cNvSpPr>
              <a:spLocks noEditPoints="1"/>
            </p:cNvSpPr>
            <p:nvPr/>
          </p:nvSpPr>
          <p:spPr bwMode="auto">
            <a:xfrm>
              <a:off x="7496900" y="2594874"/>
              <a:ext cx="265989" cy="427856"/>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rgbClr val="C65885"/>
            </a:soli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4" name="组合 23"/>
          <p:cNvGrpSpPr/>
          <p:nvPr/>
        </p:nvGrpSpPr>
        <p:grpSpPr>
          <a:xfrm>
            <a:off x="3160331" y="1850632"/>
            <a:ext cx="615047" cy="544907"/>
            <a:chOff x="4213225" y="2468079"/>
            <a:chExt cx="819955" cy="726710"/>
          </a:xfrm>
        </p:grpSpPr>
        <p:grpSp>
          <p:nvGrpSpPr>
            <p:cNvPr id="25" name="组合 24"/>
            <p:cNvGrpSpPr/>
            <p:nvPr/>
          </p:nvGrpSpPr>
          <p:grpSpPr>
            <a:xfrm>
              <a:off x="4213225" y="2468079"/>
              <a:ext cx="819955" cy="726710"/>
              <a:chOff x="3295850" y="2263222"/>
              <a:chExt cx="2643765" cy="2343151"/>
            </a:xfrm>
          </p:grpSpPr>
          <p:sp>
            <p:nvSpPr>
              <p:cNvPr id="2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26" name="Freeform 975"/>
            <p:cNvSpPr>
              <a:spLocks noEditPoints="1"/>
            </p:cNvSpPr>
            <p:nvPr/>
          </p:nvSpPr>
          <p:spPr bwMode="auto">
            <a:xfrm>
              <a:off x="4480244" y="2661609"/>
              <a:ext cx="272241" cy="336207"/>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rgbClr val="E87071"/>
            </a:soli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29" name="组合 28"/>
          <p:cNvGrpSpPr/>
          <p:nvPr/>
        </p:nvGrpSpPr>
        <p:grpSpPr>
          <a:xfrm>
            <a:off x="4280965" y="3790926"/>
            <a:ext cx="615047" cy="544907"/>
            <a:chOff x="5707209" y="5055736"/>
            <a:chExt cx="819955" cy="726710"/>
          </a:xfrm>
        </p:grpSpPr>
        <p:grpSp>
          <p:nvGrpSpPr>
            <p:cNvPr id="30" name="组合 29"/>
            <p:cNvGrpSpPr/>
            <p:nvPr/>
          </p:nvGrpSpPr>
          <p:grpSpPr>
            <a:xfrm>
              <a:off x="5707209" y="5055736"/>
              <a:ext cx="819955" cy="726710"/>
              <a:chOff x="3295850" y="2263222"/>
              <a:chExt cx="2643765" cy="2343151"/>
            </a:xfrm>
          </p:grpSpPr>
          <p:sp>
            <p:nvSpPr>
              <p:cNvPr id="32"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3"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1" name="Freeform 979"/>
            <p:cNvSpPr>
              <a:spLocks noEditPoints="1"/>
            </p:cNvSpPr>
            <p:nvPr/>
          </p:nvSpPr>
          <p:spPr bwMode="auto">
            <a:xfrm>
              <a:off x="5885257" y="5270367"/>
              <a:ext cx="387230" cy="346280"/>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rgbClr val="663A77"/>
            </a:soli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4" name="组合 33"/>
          <p:cNvGrpSpPr/>
          <p:nvPr/>
        </p:nvGrpSpPr>
        <p:grpSpPr>
          <a:xfrm>
            <a:off x="3160331" y="3144160"/>
            <a:ext cx="615047" cy="544907"/>
            <a:chOff x="4213225" y="4193183"/>
            <a:chExt cx="819955" cy="726710"/>
          </a:xfrm>
        </p:grpSpPr>
        <p:grpSp>
          <p:nvGrpSpPr>
            <p:cNvPr id="35" name="组合 34"/>
            <p:cNvGrpSpPr/>
            <p:nvPr/>
          </p:nvGrpSpPr>
          <p:grpSpPr>
            <a:xfrm>
              <a:off x="4213225" y="4193183"/>
              <a:ext cx="819955" cy="726710"/>
              <a:chOff x="3295850" y="2263222"/>
              <a:chExt cx="2643765" cy="2343151"/>
            </a:xfrm>
          </p:grpSpPr>
          <p:sp>
            <p:nvSpPr>
              <p:cNvPr id="3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36" name="Freeform 983"/>
            <p:cNvSpPr>
              <a:spLocks noEditPoints="1"/>
            </p:cNvSpPr>
            <p:nvPr/>
          </p:nvSpPr>
          <p:spPr bwMode="auto">
            <a:xfrm>
              <a:off x="4434579" y="4378757"/>
              <a:ext cx="363572" cy="373029"/>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rgbClr val="01ACBE"/>
            </a:solidFill>
            <a:ln>
              <a:no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39" name="组合 38"/>
          <p:cNvGrpSpPr/>
          <p:nvPr/>
        </p:nvGrpSpPr>
        <p:grpSpPr>
          <a:xfrm>
            <a:off x="5401600" y="3144160"/>
            <a:ext cx="615047" cy="544907"/>
            <a:chOff x="7201193" y="4193183"/>
            <a:chExt cx="819955" cy="726710"/>
          </a:xfrm>
        </p:grpSpPr>
        <p:grpSp>
          <p:nvGrpSpPr>
            <p:cNvPr id="40" name="组合 39"/>
            <p:cNvGrpSpPr/>
            <p:nvPr/>
          </p:nvGrpSpPr>
          <p:grpSpPr>
            <a:xfrm>
              <a:off x="7201193" y="4193183"/>
              <a:ext cx="819955" cy="726710"/>
              <a:chOff x="3295850" y="2263222"/>
              <a:chExt cx="2643765" cy="2343151"/>
            </a:xfrm>
          </p:grpSpPr>
          <p:sp>
            <p:nvSpPr>
              <p:cNvPr id="44"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5"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1" name="Group 17"/>
            <p:cNvGrpSpPr>
              <a:grpSpLocks noChangeAspect="1"/>
            </p:cNvGrpSpPr>
            <p:nvPr/>
          </p:nvGrpSpPr>
          <p:grpSpPr bwMode="auto">
            <a:xfrm>
              <a:off x="7495152" y="4410179"/>
              <a:ext cx="269485" cy="289276"/>
              <a:chOff x="231" y="1205"/>
              <a:chExt cx="640" cy="687"/>
            </a:xfrm>
            <a:solidFill>
              <a:srgbClr val="00AF92"/>
            </a:solidFill>
            <a:effectLst/>
          </p:grpSpPr>
          <p:sp>
            <p:nvSpPr>
              <p:cNvPr id="4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46" name="组合 45"/>
          <p:cNvGrpSpPr/>
          <p:nvPr/>
        </p:nvGrpSpPr>
        <p:grpSpPr>
          <a:xfrm>
            <a:off x="4280965" y="1203867"/>
            <a:ext cx="615047" cy="544907"/>
            <a:chOff x="5707209" y="1605527"/>
            <a:chExt cx="819955" cy="726710"/>
          </a:xfrm>
        </p:grpSpPr>
        <p:grpSp>
          <p:nvGrpSpPr>
            <p:cNvPr id="47" name="组合 46"/>
            <p:cNvGrpSpPr/>
            <p:nvPr/>
          </p:nvGrpSpPr>
          <p:grpSpPr>
            <a:xfrm>
              <a:off x="5707209" y="1605527"/>
              <a:ext cx="819955" cy="726710"/>
              <a:chOff x="3295850" y="2263222"/>
              <a:chExt cx="2643765" cy="2343151"/>
            </a:xfrm>
          </p:grpSpPr>
          <p:sp>
            <p:nvSpPr>
              <p:cNvPr id="51"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203200" dist="63500" dir="2700000" algn="tl" rotWithShape="0">
                  <a:prstClr val="black">
                    <a:alpha val="32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60000">
                    <a:srgbClr val="ECECEC"/>
                  </a:gs>
                  <a:gs pos="100000">
                    <a:srgbClr val="D1D1D1"/>
                  </a:gs>
                </a:gsLst>
                <a:lin ang="2700000" scaled="1"/>
                <a:tileRect/>
              </a:gradFill>
              <a:ln w="19050">
                <a:gradFill flip="none" rotWithShape="1">
                  <a:gsLst>
                    <a:gs pos="29000">
                      <a:srgbClr val="E0E0E0"/>
                    </a:gs>
                    <a:gs pos="0">
                      <a:srgbClr val="999999"/>
                    </a:gs>
                    <a:gs pos="83000">
                      <a:schemeClr val="bg1"/>
                    </a:gs>
                  </a:gsLst>
                  <a:lin ang="2700000" scaled="1"/>
                  <a:tileRect/>
                </a:gradFill>
              </a:ln>
              <a:effectLst>
                <a:outerShdw blurRad="152400" dist="38100" dir="2700000" algn="tl" rotWithShape="0">
                  <a:prstClr val="black">
                    <a:alpha val="33000"/>
                  </a:prstClr>
                </a:outerShdw>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8" name="组合 47"/>
            <p:cNvGrpSpPr/>
            <p:nvPr/>
          </p:nvGrpSpPr>
          <p:grpSpPr>
            <a:xfrm>
              <a:off x="5953535" y="1781665"/>
              <a:ext cx="328736" cy="370991"/>
              <a:chOff x="10815638" y="1174750"/>
              <a:chExt cx="728663" cy="822325"/>
            </a:xfrm>
            <a:solidFill>
              <a:srgbClr val="FFB850"/>
            </a:solidFill>
          </p:grpSpPr>
          <p:sp>
            <p:nvSpPr>
              <p:cNvPr id="49" name="Freeform 33"/>
              <p:cNvSpPr>
                <a:spLocks noEditPoints="1"/>
              </p:cNvSpPr>
              <p:nvPr/>
            </p:nvSpPr>
            <p:spPr bwMode="auto">
              <a:xfrm>
                <a:off x="10815638" y="1174750"/>
                <a:ext cx="728663" cy="822325"/>
              </a:xfrm>
              <a:custGeom>
                <a:avLst/>
                <a:gdLst>
                  <a:gd name="T0" fmla="*/ 103 w 194"/>
                  <a:gd name="T1" fmla="*/ 26 h 219"/>
                  <a:gd name="T2" fmla="*/ 103 w 194"/>
                  <a:gd name="T3" fmla="*/ 18 h 219"/>
                  <a:gd name="T4" fmla="*/ 120 w 194"/>
                  <a:gd name="T5" fmla="*/ 18 h 219"/>
                  <a:gd name="T6" fmla="*/ 120 w 194"/>
                  <a:gd name="T7" fmla="*/ 0 h 219"/>
                  <a:gd name="T8" fmla="*/ 74 w 194"/>
                  <a:gd name="T9" fmla="*/ 0 h 219"/>
                  <a:gd name="T10" fmla="*/ 74 w 194"/>
                  <a:gd name="T11" fmla="*/ 18 h 219"/>
                  <a:gd name="T12" fmla="*/ 91 w 194"/>
                  <a:gd name="T13" fmla="*/ 18 h 219"/>
                  <a:gd name="T14" fmla="*/ 91 w 194"/>
                  <a:gd name="T15" fmla="*/ 26 h 219"/>
                  <a:gd name="T16" fmla="*/ 0 w 194"/>
                  <a:gd name="T17" fmla="*/ 122 h 219"/>
                  <a:gd name="T18" fmla="*/ 97 w 194"/>
                  <a:gd name="T19" fmla="*/ 219 h 219"/>
                  <a:gd name="T20" fmla="*/ 194 w 194"/>
                  <a:gd name="T21" fmla="*/ 122 h 219"/>
                  <a:gd name="T22" fmla="*/ 103 w 194"/>
                  <a:gd name="T23" fmla="*/ 26 h 219"/>
                  <a:gd name="T24" fmla="*/ 158 w 194"/>
                  <a:gd name="T25" fmla="*/ 180 h 219"/>
                  <a:gd name="T26" fmla="*/ 145 w 194"/>
                  <a:gd name="T27" fmla="*/ 167 h 219"/>
                  <a:gd name="T28" fmla="*/ 142 w 194"/>
                  <a:gd name="T29" fmla="*/ 171 h 219"/>
                  <a:gd name="T30" fmla="*/ 154 w 194"/>
                  <a:gd name="T31" fmla="*/ 183 h 219"/>
                  <a:gd name="T32" fmla="*/ 100 w 194"/>
                  <a:gd name="T33" fmla="*/ 206 h 219"/>
                  <a:gd name="T34" fmla="*/ 100 w 194"/>
                  <a:gd name="T35" fmla="*/ 188 h 219"/>
                  <a:gd name="T36" fmla="*/ 95 w 194"/>
                  <a:gd name="T37" fmla="*/ 188 h 219"/>
                  <a:gd name="T38" fmla="*/ 95 w 194"/>
                  <a:gd name="T39" fmla="*/ 206 h 219"/>
                  <a:gd name="T40" fmla="*/ 40 w 194"/>
                  <a:gd name="T41" fmla="*/ 183 h 219"/>
                  <a:gd name="T42" fmla="*/ 52 w 194"/>
                  <a:gd name="T43" fmla="*/ 171 h 219"/>
                  <a:gd name="T44" fmla="*/ 49 w 194"/>
                  <a:gd name="T45" fmla="*/ 167 h 219"/>
                  <a:gd name="T46" fmla="*/ 36 w 194"/>
                  <a:gd name="T47" fmla="*/ 180 h 219"/>
                  <a:gd name="T48" fmla="*/ 14 w 194"/>
                  <a:gd name="T49" fmla="*/ 125 h 219"/>
                  <a:gd name="T50" fmla="*/ 31 w 194"/>
                  <a:gd name="T51" fmla="*/ 125 h 219"/>
                  <a:gd name="T52" fmla="*/ 31 w 194"/>
                  <a:gd name="T53" fmla="*/ 120 h 219"/>
                  <a:gd name="T54" fmla="*/ 14 w 194"/>
                  <a:gd name="T55" fmla="*/ 120 h 219"/>
                  <a:gd name="T56" fmla="*/ 36 w 194"/>
                  <a:gd name="T57" fmla="*/ 65 h 219"/>
                  <a:gd name="T58" fmla="*/ 49 w 194"/>
                  <a:gd name="T59" fmla="*/ 78 h 219"/>
                  <a:gd name="T60" fmla="*/ 52 w 194"/>
                  <a:gd name="T61" fmla="*/ 74 h 219"/>
                  <a:gd name="T62" fmla="*/ 40 w 194"/>
                  <a:gd name="T63" fmla="*/ 62 h 219"/>
                  <a:gd name="T64" fmla="*/ 95 w 194"/>
                  <a:gd name="T65" fmla="*/ 39 h 219"/>
                  <a:gd name="T66" fmla="*/ 95 w 194"/>
                  <a:gd name="T67" fmla="*/ 56 h 219"/>
                  <a:gd name="T68" fmla="*/ 100 w 194"/>
                  <a:gd name="T69" fmla="*/ 56 h 219"/>
                  <a:gd name="T70" fmla="*/ 100 w 194"/>
                  <a:gd name="T71" fmla="*/ 39 h 219"/>
                  <a:gd name="T72" fmla="*/ 154 w 194"/>
                  <a:gd name="T73" fmla="*/ 62 h 219"/>
                  <a:gd name="T74" fmla="*/ 142 w 194"/>
                  <a:gd name="T75" fmla="*/ 74 h 219"/>
                  <a:gd name="T76" fmla="*/ 145 w 194"/>
                  <a:gd name="T77" fmla="*/ 78 h 219"/>
                  <a:gd name="T78" fmla="*/ 158 w 194"/>
                  <a:gd name="T79" fmla="*/ 65 h 219"/>
                  <a:gd name="T80" fmla="*/ 180 w 194"/>
                  <a:gd name="T81" fmla="*/ 120 h 219"/>
                  <a:gd name="T82" fmla="*/ 163 w 194"/>
                  <a:gd name="T83" fmla="*/ 120 h 219"/>
                  <a:gd name="T84" fmla="*/ 163 w 194"/>
                  <a:gd name="T85" fmla="*/ 125 h 219"/>
                  <a:gd name="T86" fmla="*/ 180 w 194"/>
                  <a:gd name="T87" fmla="*/ 125 h 219"/>
                  <a:gd name="T88" fmla="*/ 158 w 194"/>
                  <a:gd name="T89" fmla="*/ 18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 h="219">
                    <a:moveTo>
                      <a:pt x="103" y="26"/>
                    </a:moveTo>
                    <a:cubicBezTo>
                      <a:pt x="103" y="18"/>
                      <a:pt x="103" y="18"/>
                      <a:pt x="103" y="18"/>
                    </a:cubicBezTo>
                    <a:cubicBezTo>
                      <a:pt x="120" y="18"/>
                      <a:pt x="120" y="18"/>
                      <a:pt x="120" y="18"/>
                    </a:cubicBezTo>
                    <a:cubicBezTo>
                      <a:pt x="120" y="0"/>
                      <a:pt x="120" y="0"/>
                      <a:pt x="120" y="0"/>
                    </a:cubicBezTo>
                    <a:cubicBezTo>
                      <a:pt x="74" y="0"/>
                      <a:pt x="74" y="0"/>
                      <a:pt x="74" y="0"/>
                    </a:cubicBezTo>
                    <a:cubicBezTo>
                      <a:pt x="74" y="18"/>
                      <a:pt x="74" y="18"/>
                      <a:pt x="74" y="18"/>
                    </a:cubicBezTo>
                    <a:cubicBezTo>
                      <a:pt x="91" y="18"/>
                      <a:pt x="91" y="18"/>
                      <a:pt x="91" y="18"/>
                    </a:cubicBezTo>
                    <a:cubicBezTo>
                      <a:pt x="91" y="26"/>
                      <a:pt x="91" y="26"/>
                      <a:pt x="91" y="26"/>
                    </a:cubicBezTo>
                    <a:cubicBezTo>
                      <a:pt x="41" y="29"/>
                      <a:pt x="0" y="71"/>
                      <a:pt x="0" y="122"/>
                    </a:cubicBezTo>
                    <a:cubicBezTo>
                      <a:pt x="0" y="176"/>
                      <a:pt x="44" y="219"/>
                      <a:pt x="97" y="219"/>
                    </a:cubicBezTo>
                    <a:cubicBezTo>
                      <a:pt x="150" y="219"/>
                      <a:pt x="194" y="176"/>
                      <a:pt x="194" y="122"/>
                    </a:cubicBezTo>
                    <a:cubicBezTo>
                      <a:pt x="194" y="71"/>
                      <a:pt x="154" y="29"/>
                      <a:pt x="103" y="26"/>
                    </a:cubicBezTo>
                    <a:close/>
                    <a:moveTo>
                      <a:pt x="158" y="180"/>
                    </a:moveTo>
                    <a:cubicBezTo>
                      <a:pt x="145" y="167"/>
                      <a:pt x="145" y="167"/>
                      <a:pt x="145" y="167"/>
                    </a:cubicBezTo>
                    <a:cubicBezTo>
                      <a:pt x="142" y="171"/>
                      <a:pt x="142" y="171"/>
                      <a:pt x="142" y="171"/>
                    </a:cubicBezTo>
                    <a:cubicBezTo>
                      <a:pt x="154" y="183"/>
                      <a:pt x="154" y="183"/>
                      <a:pt x="154" y="183"/>
                    </a:cubicBezTo>
                    <a:cubicBezTo>
                      <a:pt x="140" y="197"/>
                      <a:pt x="121" y="205"/>
                      <a:pt x="100" y="206"/>
                    </a:cubicBezTo>
                    <a:cubicBezTo>
                      <a:pt x="100" y="188"/>
                      <a:pt x="100" y="188"/>
                      <a:pt x="100" y="188"/>
                    </a:cubicBezTo>
                    <a:cubicBezTo>
                      <a:pt x="95" y="188"/>
                      <a:pt x="95" y="188"/>
                      <a:pt x="95" y="188"/>
                    </a:cubicBezTo>
                    <a:cubicBezTo>
                      <a:pt x="95" y="206"/>
                      <a:pt x="95" y="206"/>
                      <a:pt x="95" y="206"/>
                    </a:cubicBezTo>
                    <a:cubicBezTo>
                      <a:pt x="73" y="205"/>
                      <a:pt x="54" y="197"/>
                      <a:pt x="40" y="183"/>
                    </a:cubicBezTo>
                    <a:cubicBezTo>
                      <a:pt x="52" y="171"/>
                      <a:pt x="52" y="171"/>
                      <a:pt x="52" y="171"/>
                    </a:cubicBezTo>
                    <a:cubicBezTo>
                      <a:pt x="49" y="167"/>
                      <a:pt x="49" y="167"/>
                      <a:pt x="49" y="167"/>
                    </a:cubicBezTo>
                    <a:cubicBezTo>
                      <a:pt x="36" y="180"/>
                      <a:pt x="36" y="180"/>
                      <a:pt x="36" y="180"/>
                    </a:cubicBezTo>
                    <a:cubicBezTo>
                      <a:pt x="23" y="165"/>
                      <a:pt x="14" y="146"/>
                      <a:pt x="14" y="125"/>
                    </a:cubicBezTo>
                    <a:cubicBezTo>
                      <a:pt x="31" y="125"/>
                      <a:pt x="31" y="125"/>
                      <a:pt x="31" y="125"/>
                    </a:cubicBezTo>
                    <a:cubicBezTo>
                      <a:pt x="31" y="120"/>
                      <a:pt x="31" y="120"/>
                      <a:pt x="31" y="120"/>
                    </a:cubicBezTo>
                    <a:cubicBezTo>
                      <a:pt x="14" y="120"/>
                      <a:pt x="14" y="120"/>
                      <a:pt x="14" y="120"/>
                    </a:cubicBezTo>
                    <a:cubicBezTo>
                      <a:pt x="14" y="99"/>
                      <a:pt x="23" y="80"/>
                      <a:pt x="36" y="65"/>
                    </a:cubicBezTo>
                    <a:cubicBezTo>
                      <a:pt x="49" y="78"/>
                      <a:pt x="49" y="78"/>
                      <a:pt x="49" y="78"/>
                    </a:cubicBezTo>
                    <a:cubicBezTo>
                      <a:pt x="52" y="74"/>
                      <a:pt x="52" y="74"/>
                      <a:pt x="52" y="74"/>
                    </a:cubicBezTo>
                    <a:cubicBezTo>
                      <a:pt x="40" y="62"/>
                      <a:pt x="40" y="62"/>
                      <a:pt x="40" y="62"/>
                    </a:cubicBezTo>
                    <a:cubicBezTo>
                      <a:pt x="54" y="48"/>
                      <a:pt x="73" y="40"/>
                      <a:pt x="95" y="39"/>
                    </a:cubicBezTo>
                    <a:cubicBezTo>
                      <a:pt x="95" y="56"/>
                      <a:pt x="95" y="56"/>
                      <a:pt x="95" y="56"/>
                    </a:cubicBezTo>
                    <a:cubicBezTo>
                      <a:pt x="100" y="56"/>
                      <a:pt x="100" y="56"/>
                      <a:pt x="100" y="56"/>
                    </a:cubicBezTo>
                    <a:cubicBezTo>
                      <a:pt x="100" y="39"/>
                      <a:pt x="100" y="39"/>
                      <a:pt x="100" y="39"/>
                    </a:cubicBezTo>
                    <a:cubicBezTo>
                      <a:pt x="121" y="40"/>
                      <a:pt x="140" y="48"/>
                      <a:pt x="154" y="62"/>
                    </a:cubicBezTo>
                    <a:cubicBezTo>
                      <a:pt x="142" y="74"/>
                      <a:pt x="142" y="74"/>
                      <a:pt x="142" y="74"/>
                    </a:cubicBezTo>
                    <a:cubicBezTo>
                      <a:pt x="145" y="78"/>
                      <a:pt x="145" y="78"/>
                      <a:pt x="145" y="78"/>
                    </a:cubicBezTo>
                    <a:cubicBezTo>
                      <a:pt x="158" y="65"/>
                      <a:pt x="158" y="65"/>
                      <a:pt x="158" y="65"/>
                    </a:cubicBezTo>
                    <a:cubicBezTo>
                      <a:pt x="171" y="80"/>
                      <a:pt x="180" y="99"/>
                      <a:pt x="180" y="120"/>
                    </a:cubicBezTo>
                    <a:cubicBezTo>
                      <a:pt x="163" y="120"/>
                      <a:pt x="163" y="120"/>
                      <a:pt x="163" y="120"/>
                    </a:cubicBezTo>
                    <a:cubicBezTo>
                      <a:pt x="163" y="125"/>
                      <a:pt x="163" y="125"/>
                      <a:pt x="163" y="125"/>
                    </a:cubicBezTo>
                    <a:cubicBezTo>
                      <a:pt x="180" y="125"/>
                      <a:pt x="180" y="125"/>
                      <a:pt x="180" y="125"/>
                    </a:cubicBezTo>
                    <a:cubicBezTo>
                      <a:pt x="180" y="146"/>
                      <a:pt x="171" y="165"/>
                      <a:pt x="15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34"/>
              <p:cNvSpPr>
                <a:spLocks/>
              </p:cNvSpPr>
              <p:nvPr/>
            </p:nvSpPr>
            <p:spPr bwMode="auto">
              <a:xfrm>
                <a:off x="11153775" y="1404937"/>
                <a:ext cx="160338" cy="273050"/>
              </a:xfrm>
              <a:custGeom>
                <a:avLst/>
                <a:gdLst>
                  <a:gd name="T0" fmla="*/ 101 w 101"/>
                  <a:gd name="T1" fmla="*/ 66 h 172"/>
                  <a:gd name="T2" fmla="*/ 94 w 101"/>
                  <a:gd name="T3" fmla="*/ 59 h 172"/>
                  <a:gd name="T4" fmla="*/ 21 w 101"/>
                  <a:gd name="T5" fmla="*/ 132 h 172"/>
                  <a:gd name="T6" fmla="*/ 21 w 101"/>
                  <a:gd name="T7" fmla="*/ 0 h 172"/>
                  <a:gd name="T8" fmla="*/ 11 w 101"/>
                  <a:gd name="T9" fmla="*/ 0 h 172"/>
                  <a:gd name="T10" fmla="*/ 11 w 101"/>
                  <a:gd name="T11" fmla="*/ 141 h 172"/>
                  <a:gd name="T12" fmla="*/ 0 w 101"/>
                  <a:gd name="T13" fmla="*/ 153 h 172"/>
                  <a:gd name="T14" fmla="*/ 7 w 101"/>
                  <a:gd name="T15" fmla="*/ 163 h 172"/>
                  <a:gd name="T16" fmla="*/ 11 w 101"/>
                  <a:gd name="T17" fmla="*/ 158 h 172"/>
                  <a:gd name="T18" fmla="*/ 11 w 101"/>
                  <a:gd name="T19" fmla="*/ 172 h 172"/>
                  <a:gd name="T20" fmla="*/ 21 w 101"/>
                  <a:gd name="T21" fmla="*/ 172 h 172"/>
                  <a:gd name="T22" fmla="*/ 21 w 101"/>
                  <a:gd name="T23" fmla="*/ 146 h 172"/>
                  <a:gd name="T24" fmla="*/ 101 w 101"/>
                  <a:gd name="T25" fmla="*/ 6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172">
                    <a:moveTo>
                      <a:pt x="101" y="66"/>
                    </a:moveTo>
                    <a:lnTo>
                      <a:pt x="94" y="59"/>
                    </a:lnTo>
                    <a:lnTo>
                      <a:pt x="21" y="132"/>
                    </a:lnTo>
                    <a:lnTo>
                      <a:pt x="21" y="0"/>
                    </a:lnTo>
                    <a:lnTo>
                      <a:pt x="11" y="0"/>
                    </a:lnTo>
                    <a:lnTo>
                      <a:pt x="11" y="141"/>
                    </a:lnTo>
                    <a:lnTo>
                      <a:pt x="0" y="153"/>
                    </a:lnTo>
                    <a:lnTo>
                      <a:pt x="7" y="163"/>
                    </a:lnTo>
                    <a:lnTo>
                      <a:pt x="11" y="158"/>
                    </a:lnTo>
                    <a:lnTo>
                      <a:pt x="11" y="172"/>
                    </a:lnTo>
                    <a:lnTo>
                      <a:pt x="21" y="172"/>
                    </a:lnTo>
                    <a:lnTo>
                      <a:pt x="21" y="146"/>
                    </a:lnTo>
                    <a:lnTo>
                      <a:pt x="101"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3" name="组合 52"/>
          <p:cNvGrpSpPr/>
          <p:nvPr/>
        </p:nvGrpSpPr>
        <p:grpSpPr>
          <a:xfrm>
            <a:off x="3831954" y="618383"/>
            <a:ext cx="1723812" cy="646331"/>
            <a:chOff x="5108606" y="824701"/>
            <a:chExt cx="2298117" cy="861975"/>
          </a:xfrm>
        </p:grpSpPr>
        <p:sp>
          <p:nvSpPr>
            <p:cNvPr id="54" name="文本框 90"/>
            <p:cNvSpPr txBox="1"/>
            <p:nvPr/>
          </p:nvSpPr>
          <p:spPr>
            <a:xfrm>
              <a:off x="5443637" y="905840"/>
              <a:ext cx="1493850" cy="369418"/>
            </a:xfrm>
            <a:prstGeom prst="rect">
              <a:avLst/>
            </a:prstGeom>
            <a:noFill/>
          </p:spPr>
          <p:txBody>
            <a:bodyPr wrap="square" rtlCol="0">
              <a:spAutoFit/>
            </a:bodyPr>
            <a:lstStyle/>
            <a:p>
              <a:r>
                <a:rPr lang="zh-CN" altLang="en-US" sz="1200" b="1" dirty="0">
                  <a:solidFill>
                    <a:srgbClr val="FFB850"/>
                  </a:solidFill>
                  <a:latin typeface="微软雅黑" panose="020B0503020204020204" pitchFamily="34" charset="-122"/>
                  <a:ea typeface="微软雅黑" panose="020B0503020204020204" pitchFamily="34" charset="-122"/>
                </a:rPr>
                <a:t>在此添加标题</a:t>
              </a:r>
            </a:p>
          </p:txBody>
        </p:sp>
        <p:sp>
          <p:nvSpPr>
            <p:cNvPr id="55" name="文本框 94"/>
            <p:cNvSpPr txBox="1"/>
            <p:nvPr/>
          </p:nvSpPr>
          <p:spPr>
            <a:xfrm>
              <a:off x="5108606" y="824701"/>
              <a:ext cx="501541" cy="861975"/>
            </a:xfrm>
            <a:prstGeom prst="rect">
              <a:avLst/>
            </a:prstGeom>
            <a:noFill/>
          </p:spPr>
          <p:txBody>
            <a:bodyPr wrap="square" rtlCol="0">
              <a:spAutoFit/>
            </a:bodyPr>
            <a:lstStyle/>
            <a:p>
              <a:r>
                <a:rPr lang="en-US" altLang="zh-CN" sz="1800" dirty="0">
                  <a:solidFill>
                    <a:srgbClr val="FFB850"/>
                  </a:solidFill>
                  <a:latin typeface="Impact" panose="020B0806030902050204" pitchFamily="34" charset="0"/>
                </a:rPr>
                <a:t>01</a:t>
              </a:r>
              <a:endParaRPr lang="zh-CN" altLang="en-US" sz="1800" dirty="0">
                <a:solidFill>
                  <a:srgbClr val="FFB850"/>
                </a:solidFill>
                <a:latin typeface="Impact" panose="020B0806030902050204" pitchFamily="34" charset="0"/>
              </a:endParaRPr>
            </a:p>
          </p:txBody>
        </p:sp>
        <p:sp>
          <p:nvSpPr>
            <p:cNvPr id="56" name="文本框 113"/>
            <p:cNvSpPr txBox="1"/>
            <p:nvPr/>
          </p:nvSpPr>
          <p:spPr>
            <a:xfrm>
              <a:off x="5159102" y="1160556"/>
              <a:ext cx="2247621" cy="492557"/>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57" name="组合 56"/>
          <p:cNvGrpSpPr/>
          <p:nvPr/>
        </p:nvGrpSpPr>
        <p:grpSpPr>
          <a:xfrm>
            <a:off x="1277206" y="1814208"/>
            <a:ext cx="1700084" cy="690755"/>
            <a:chOff x="1702718" y="2419504"/>
            <a:chExt cx="2266484" cy="921221"/>
          </a:xfrm>
        </p:grpSpPr>
        <p:sp>
          <p:nvSpPr>
            <p:cNvPr id="58" name="文本框 96"/>
            <p:cNvSpPr txBox="1"/>
            <p:nvPr/>
          </p:nvSpPr>
          <p:spPr>
            <a:xfrm>
              <a:off x="2037749" y="2500643"/>
              <a:ext cx="1493848" cy="369418"/>
            </a:xfrm>
            <a:prstGeom prst="rect">
              <a:avLst/>
            </a:prstGeom>
            <a:noFill/>
          </p:spPr>
          <p:txBody>
            <a:bodyPr wrap="square" rtlCol="0">
              <a:spAutoFit/>
            </a:bodyPr>
            <a:lstStyle/>
            <a:p>
              <a:r>
                <a:rPr lang="zh-CN" altLang="en-US" sz="1200" b="1" dirty="0">
                  <a:solidFill>
                    <a:srgbClr val="E87071"/>
                  </a:solidFill>
                  <a:latin typeface="微软雅黑" panose="020B0503020204020204" pitchFamily="34" charset="-122"/>
                  <a:ea typeface="微软雅黑" panose="020B0503020204020204" pitchFamily="34" charset="-122"/>
                </a:rPr>
                <a:t>在此添加标题</a:t>
              </a:r>
            </a:p>
          </p:txBody>
        </p:sp>
        <p:sp>
          <p:nvSpPr>
            <p:cNvPr id="59" name="文本框 98"/>
            <p:cNvSpPr txBox="1"/>
            <p:nvPr/>
          </p:nvSpPr>
          <p:spPr>
            <a:xfrm>
              <a:off x="1702718" y="2419504"/>
              <a:ext cx="501541" cy="861975"/>
            </a:xfrm>
            <a:prstGeom prst="rect">
              <a:avLst/>
            </a:prstGeom>
            <a:noFill/>
          </p:spPr>
          <p:txBody>
            <a:bodyPr wrap="square" rtlCol="0">
              <a:spAutoFit/>
            </a:bodyPr>
            <a:lstStyle/>
            <a:p>
              <a:r>
                <a:rPr lang="en-US" altLang="zh-CN" sz="1800" dirty="0">
                  <a:solidFill>
                    <a:srgbClr val="E87071"/>
                  </a:solidFill>
                  <a:latin typeface="Impact" panose="020B0806030902050204" pitchFamily="34" charset="0"/>
                </a:rPr>
                <a:t>02</a:t>
              </a:r>
              <a:endParaRPr lang="zh-CN" altLang="en-US" sz="1800" dirty="0">
                <a:solidFill>
                  <a:srgbClr val="E87071"/>
                </a:solidFill>
                <a:latin typeface="Impact" panose="020B0806030902050204" pitchFamily="34" charset="0"/>
              </a:endParaRPr>
            </a:p>
          </p:txBody>
        </p:sp>
        <p:sp>
          <p:nvSpPr>
            <p:cNvPr id="60" name="文本框 113"/>
            <p:cNvSpPr txBox="1"/>
            <p:nvPr/>
          </p:nvSpPr>
          <p:spPr>
            <a:xfrm>
              <a:off x="1721581" y="2848168"/>
              <a:ext cx="2247621" cy="492557"/>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1" name="组合 60"/>
          <p:cNvGrpSpPr/>
          <p:nvPr/>
        </p:nvGrpSpPr>
        <p:grpSpPr>
          <a:xfrm>
            <a:off x="1317403" y="3125206"/>
            <a:ext cx="1699751" cy="688879"/>
            <a:chOff x="1756307" y="4167909"/>
            <a:chExt cx="2266040" cy="918718"/>
          </a:xfrm>
        </p:grpSpPr>
        <p:sp>
          <p:nvSpPr>
            <p:cNvPr id="62" name="文本框 100"/>
            <p:cNvSpPr txBox="1"/>
            <p:nvPr/>
          </p:nvSpPr>
          <p:spPr>
            <a:xfrm>
              <a:off x="2091339" y="4249048"/>
              <a:ext cx="1493848" cy="369418"/>
            </a:xfrm>
            <a:prstGeom prst="rect">
              <a:avLst/>
            </a:prstGeom>
            <a:noFill/>
          </p:spPr>
          <p:txBody>
            <a:bodyPr wrap="square" rtlCol="0">
              <a:spAutoFit/>
            </a:bodyPr>
            <a:lstStyle/>
            <a:p>
              <a:r>
                <a:rPr lang="zh-CN" altLang="en-US" sz="1200" b="1" dirty="0">
                  <a:solidFill>
                    <a:srgbClr val="01ACBE"/>
                  </a:solidFill>
                  <a:latin typeface="微软雅黑" panose="020B0503020204020204" pitchFamily="34" charset="-122"/>
                  <a:ea typeface="微软雅黑" panose="020B0503020204020204" pitchFamily="34" charset="-122"/>
                </a:rPr>
                <a:t>在此添加标题</a:t>
              </a:r>
            </a:p>
          </p:txBody>
        </p:sp>
        <p:sp>
          <p:nvSpPr>
            <p:cNvPr id="63" name="文本框 102"/>
            <p:cNvSpPr txBox="1"/>
            <p:nvPr/>
          </p:nvSpPr>
          <p:spPr>
            <a:xfrm>
              <a:off x="1756307" y="4167909"/>
              <a:ext cx="511054" cy="861974"/>
            </a:xfrm>
            <a:prstGeom prst="rect">
              <a:avLst/>
            </a:prstGeom>
            <a:noFill/>
          </p:spPr>
          <p:txBody>
            <a:bodyPr wrap="square" rtlCol="0">
              <a:spAutoFit/>
            </a:bodyPr>
            <a:lstStyle/>
            <a:p>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sp>
          <p:nvSpPr>
            <p:cNvPr id="64" name="文本框 113"/>
            <p:cNvSpPr txBox="1"/>
            <p:nvPr/>
          </p:nvSpPr>
          <p:spPr>
            <a:xfrm>
              <a:off x="1774726" y="4594070"/>
              <a:ext cx="2247621" cy="492557"/>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5" name="组合 64"/>
          <p:cNvGrpSpPr/>
          <p:nvPr/>
        </p:nvGrpSpPr>
        <p:grpSpPr>
          <a:xfrm>
            <a:off x="6278903" y="1814205"/>
            <a:ext cx="1707449" cy="684029"/>
            <a:chOff x="8370781" y="2419504"/>
            <a:chExt cx="2276302" cy="912251"/>
          </a:xfrm>
        </p:grpSpPr>
        <p:sp>
          <p:nvSpPr>
            <p:cNvPr id="66" name="文本框 104"/>
            <p:cNvSpPr txBox="1"/>
            <p:nvPr/>
          </p:nvSpPr>
          <p:spPr>
            <a:xfrm>
              <a:off x="8705813" y="2500643"/>
              <a:ext cx="1493849" cy="369418"/>
            </a:xfrm>
            <a:prstGeom prst="rect">
              <a:avLst/>
            </a:prstGeom>
            <a:noFill/>
          </p:spPr>
          <p:txBody>
            <a:bodyPr wrap="square" rtlCol="0">
              <a:spAutoFit/>
            </a:bodyPr>
            <a:lstStyle/>
            <a:p>
              <a:r>
                <a:rPr lang="zh-CN" altLang="en-US" sz="1200" b="1" dirty="0">
                  <a:solidFill>
                    <a:srgbClr val="C65885"/>
                  </a:solidFill>
                  <a:latin typeface="微软雅黑" panose="020B0503020204020204" pitchFamily="34" charset="-122"/>
                  <a:ea typeface="微软雅黑" panose="020B0503020204020204" pitchFamily="34" charset="-122"/>
                </a:rPr>
                <a:t>在此添加标题</a:t>
              </a:r>
            </a:p>
          </p:txBody>
        </p:sp>
        <p:sp>
          <p:nvSpPr>
            <p:cNvPr id="67" name="文本框 106"/>
            <p:cNvSpPr txBox="1"/>
            <p:nvPr/>
          </p:nvSpPr>
          <p:spPr>
            <a:xfrm>
              <a:off x="8370781" y="2419504"/>
              <a:ext cx="553181" cy="861975"/>
            </a:xfrm>
            <a:prstGeom prst="rect">
              <a:avLst/>
            </a:prstGeom>
            <a:noFill/>
          </p:spPr>
          <p:txBody>
            <a:bodyPr wrap="square" rtlCol="0">
              <a:spAutoFit/>
            </a:bodyPr>
            <a:lstStyle/>
            <a:p>
              <a:r>
                <a:rPr lang="en-US" altLang="zh-CN" sz="1800" dirty="0">
                  <a:solidFill>
                    <a:srgbClr val="C65885"/>
                  </a:solidFill>
                  <a:latin typeface="Impact" panose="020B0806030902050204" pitchFamily="34" charset="0"/>
                </a:rPr>
                <a:t>06</a:t>
              </a:r>
              <a:endParaRPr lang="zh-CN" altLang="en-US" sz="1800" dirty="0">
                <a:solidFill>
                  <a:srgbClr val="C65885"/>
                </a:solidFill>
                <a:latin typeface="Impact" panose="020B0806030902050204" pitchFamily="34" charset="0"/>
              </a:endParaRPr>
            </a:p>
          </p:txBody>
        </p:sp>
        <p:sp>
          <p:nvSpPr>
            <p:cNvPr id="68" name="文本框 113"/>
            <p:cNvSpPr txBox="1"/>
            <p:nvPr/>
          </p:nvSpPr>
          <p:spPr>
            <a:xfrm>
              <a:off x="8399463" y="2839198"/>
              <a:ext cx="2247620" cy="492557"/>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9" name="组合 68"/>
          <p:cNvGrpSpPr/>
          <p:nvPr/>
        </p:nvGrpSpPr>
        <p:grpSpPr>
          <a:xfrm>
            <a:off x="6269108" y="3132470"/>
            <a:ext cx="1717244" cy="686031"/>
            <a:chOff x="8357723" y="4177594"/>
            <a:chExt cx="2289360" cy="914920"/>
          </a:xfrm>
        </p:grpSpPr>
        <p:sp>
          <p:nvSpPr>
            <p:cNvPr id="70" name="文本框 108"/>
            <p:cNvSpPr txBox="1"/>
            <p:nvPr/>
          </p:nvSpPr>
          <p:spPr>
            <a:xfrm>
              <a:off x="8692755" y="4258733"/>
              <a:ext cx="1493849" cy="369418"/>
            </a:xfrm>
            <a:prstGeom prst="rect">
              <a:avLst/>
            </a:prstGeom>
            <a:noFill/>
          </p:spPr>
          <p:txBody>
            <a:bodyPr wrap="square" rtlCol="0">
              <a:spAutoFit/>
            </a:bodyPr>
            <a:lstStyle/>
            <a:p>
              <a:r>
                <a:rPr lang="zh-CN" altLang="en-US" sz="1200" b="1" dirty="0">
                  <a:solidFill>
                    <a:srgbClr val="00AF92"/>
                  </a:solidFill>
                  <a:latin typeface="微软雅黑" panose="020B0503020204020204" pitchFamily="34" charset="-122"/>
                  <a:ea typeface="微软雅黑" panose="020B0503020204020204" pitchFamily="34" charset="-122"/>
                </a:rPr>
                <a:t>在此添加标题</a:t>
              </a:r>
            </a:p>
          </p:txBody>
        </p:sp>
        <p:sp>
          <p:nvSpPr>
            <p:cNvPr id="71" name="文本框 110"/>
            <p:cNvSpPr txBox="1"/>
            <p:nvPr/>
          </p:nvSpPr>
          <p:spPr>
            <a:xfrm>
              <a:off x="8357723" y="4177594"/>
              <a:ext cx="531335" cy="861975"/>
            </a:xfrm>
            <a:prstGeom prst="rect">
              <a:avLst/>
            </a:prstGeom>
            <a:noFill/>
          </p:spPr>
          <p:txBody>
            <a:bodyPr wrap="square" rtlCol="0">
              <a:spAutoFit/>
            </a:bodyPr>
            <a:lstStyle/>
            <a:p>
              <a:r>
                <a:rPr lang="en-US" altLang="zh-CN" sz="1800" dirty="0">
                  <a:solidFill>
                    <a:srgbClr val="00AF92"/>
                  </a:solidFill>
                  <a:latin typeface="Impact" panose="020B0806030902050204" pitchFamily="34" charset="0"/>
                </a:rPr>
                <a:t>05</a:t>
              </a:r>
              <a:endParaRPr lang="zh-CN" altLang="en-US" sz="1800" dirty="0">
                <a:solidFill>
                  <a:srgbClr val="00AF92"/>
                </a:solidFill>
                <a:latin typeface="Impact" panose="020B0806030902050204" pitchFamily="34" charset="0"/>
              </a:endParaRPr>
            </a:p>
          </p:txBody>
        </p:sp>
        <p:sp>
          <p:nvSpPr>
            <p:cNvPr id="72" name="文本框 113"/>
            <p:cNvSpPr txBox="1"/>
            <p:nvPr/>
          </p:nvSpPr>
          <p:spPr>
            <a:xfrm>
              <a:off x="8399462" y="4599957"/>
              <a:ext cx="2247621" cy="492557"/>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3" name="组合 72"/>
          <p:cNvGrpSpPr/>
          <p:nvPr/>
        </p:nvGrpSpPr>
        <p:grpSpPr>
          <a:xfrm>
            <a:off x="3893182" y="4340586"/>
            <a:ext cx="1716597" cy="684029"/>
            <a:chOff x="5190233" y="5788796"/>
            <a:chExt cx="2288498" cy="912251"/>
          </a:xfrm>
        </p:grpSpPr>
        <p:sp>
          <p:nvSpPr>
            <p:cNvPr id="74" name="文本框 112"/>
            <p:cNvSpPr txBox="1"/>
            <p:nvPr/>
          </p:nvSpPr>
          <p:spPr>
            <a:xfrm>
              <a:off x="5525264" y="5869935"/>
              <a:ext cx="1493849" cy="369418"/>
            </a:xfrm>
            <a:prstGeom prst="rect">
              <a:avLst/>
            </a:prstGeom>
            <a:noFill/>
          </p:spPr>
          <p:txBody>
            <a:bodyPr wrap="square" rtlCol="0">
              <a:spAutoFit/>
            </a:bodyPr>
            <a:lstStyle/>
            <a:p>
              <a:r>
                <a:rPr lang="zh-CN" altLang="en-US" sz="1200" b="1" dirty="0">
                  <a:solidFill>
                    <a:srgbClr val="663A77"/>
                  </a:solidFill>
                  <a:latin typeface="微软雅黑" panose="020B0503020204020204" pitchFamily="34" charset="-122"/>
                  <a:ea typeface="微软雅黑" panose="020B0503020204020204" pitchFamily="34" charset="-122"/>
                </a:rPr>
                <a:t>在此添加标题</a:t>
              </a:r>
            </a:p>
          </p:txBody>
        </p:sp>
        <p:sp>
          <p:nvSpPr>
            <p:cNvPr id="75" name="文本框 114"/>
            <p:cNvSpPr txBox="1"/>
            <p:nvPr/>
          </p:nvSpPr>
          <p:spPr>
            <a:xfrm>
              <a:off x="5190233" y="5788796"/>
              <a:ext cx="501541" cy="861975"/>
            </a:xfrm>
            <a:prstGeom prst="rect">
              <a:avLst/>
            </a:prstGeom>
            <a:noFill/>
          </p:spPr>
          <p:txBody>
            <a:bodyPr wrap="square" rtlCol="0">
              <a:spAutoFit/>
            </a:bodyPr>
            <a:lstStyle/>
            <a:p>
              <a:r>
                <a:rPr lang="en-US" altLang="zh-CN" sz="1800" dirty="0">
                  <a:solidFill>
                    <a:srgbClr val="663A77"/>
                  </a:solidFill>
                  <a:latin typeface="Impact" panose="020B0806030902050204" pitchFamily="34" charset="0"/>
                </a:rPr>
                <a:t>04</a:t>
              </a:r>
              <a:endParaRPr lang="zh-CN" altLang="en-US" sz="1800" dirty="0">
                <a:solidFill>
                  <a:srgbClr val="663A77"/>
                </a:solidFill>
                <a:latin typeface="Impact" panose="020B0806030902050204" pitchFamily="34" charset="0"/>
              </a:endParaRPr>
            </a:p>
          </p:txBody>
        </p:sp>
        <p:sp>
          <p:nvSpPr>
            <p:cNvPr id="76" name="文本框 113"/>
            <p:cNvSpPr txBox="1"/>
            <p:nvPr/>
          </p:nvSpPr>
          <p:spPr>
            <a:xfrm>
              <a:off x="5231110" y="6208490"/>
              <a:ext cx="2247621" cy="492557"/>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spTree>
    <p:extLst>
      <p:ext uri="{BB962C8B-B14F-4D97-AF65-F5344CB8AC3E}">
        <p14:creationId xmlns:p14="http://schemas.microsoft.com/office/powerpoint/2010/main" val="293381164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1"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2000"/>
                                        <p:tgtEl>
                                          <p:spTgt spid="15"/>
                                        </p:tgtEl>
                                      </p:cBhvr>
                                    </p:animEffect>
                                  </p:childTnLst>
                                </p:cTn>
                              </p:par>
                            </p:childTnLst>
                          </p:cTn>
                        </p:par>
                        <p:par>
                          <p:cTn id="12" fill="hold">
                            <p:stCondLst>
                              <p:cond delay="2900"/>
                            </p:stCondLst>
                            <p:childTnLst>
                              <p:par>
                                <p:cTn id="13" presetID="3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par>
                                <p:cTn id="19" presetID="8" presetClass="emph" presetSubtype="0" repeatCount="2000" fill="hold" nodeType="withEffect">
                                  <p:stCondLst>
                                    <p:cond delay="0"/>
                                  </p:stCondLst>
                                  <p:childTnLst>
                                    <p:animRot by="-21600000">
                                      <p:cBhvr>
                                        <p:cTn id="20" dur="2000" fill="hold"/>
                                        <p:tgtEl>
                                          <p:spTgt spid="3"/>
                                        </p:tgtEl>
                                        <p:attrNameLst>
                                          <p:attrName>r</p:attrName>
                                        </p:attrNameLst>
                                      </p:cBhvr>
                                    </p:animRot>
                                  </p:childTnLst>
                                </p:cTn>
                              </p:par>
                            </p:childTnLst>
                          </p:cTn>
                        </p:par>
                        <p:par>
                          <p:cTn id="21" fill="hold">
                            <p:stCondLst>
                              <p:cond delay="6900"/>
                            </p:stCondLst>
                            <p:childTnLst>
                              <p:par>
                                <p:cTn id="22" presetID="52" presetClass="entr" presetSubtype="0"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Scale>
                                      <p:cBhvr>
                                        <p:cTn id="24" dur="75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750" decel="50000" fill="hold">
                                          <p:stCondLst>
                                            <p:cond delay="0"/>
                                          </p:stCondLst>
                                        </p:cTn>
                                        <p:tgtEl>
                                          <p:spTgt spid="46"/>
                                        </p:tgtEl>
                                        <p:attrNameLst>
                                          <p:attrName>ppt_x</p:attrName>
                                          <p:attrName>ppt_y</p:attrName>
                                        </p:attrNameLst>
                                      </p:cBhvr>
                                    </p:animMotion>
                                    <p:animEffect transition="in" filter="fade">
                                      <p:cBhvr>
                                        <p:cTn id="26" dur="750"/>
                                        <p:tgtEl>
                                          <p:spTgt spid="46"/>
                                        </p:tgtEl>
                                      </p:cBhvr>
                                    </p:animEffect>
                                  </p:childTnLst>
                                </p:cTn>
                              </p:par>
                            </p:childTnLst>
                          </p:cTn>
                        </p:par>
                        <p:par>
                          <p:cTn id="27" fill="hold">
                            <p:stCondLst>
                              <p:cond delay="7650"/>
                            </p:stCondLst>
                            <p:childTnLst>
                              <p:par>
                                <p:cTn id="28" presetID="52" presetClass="entr" presetSubtype="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Scale>
                                      <p:cBhvr>
                                        <p:cTn id="30" dur="75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750" decel="50000" fill="hold">
                                          <p:stCondLst>
                                            <p:cond delay="0"/>
                                          </p:stCondLst>
                                        </p:cTn>
                                        <p:tgtEl>
                                          <p:spTgt spid="24"/>
                                        </p:tgtEl>
                                        <p:attrNameLst>
                                          <p:attrName>ppt_x</p:attrName>
                                          <p:attrName>ppt_y</p:attrName>
                                        </p:attrNameLst>
                                      </p:cBhvr>
                                    </p:animMotion>
                                    <p:animEffect transition="in" filter="fade">
                                      <p:cBhvr>
                                        <p:cTn id="32" dur="750"/>
                                        <p:tgtEl>
                                          <p:spTgt spid="24"/>
                                        </p:tgtEl>
                                      </p:cBhvr>
                                    </p:animEffect>
                                  </p:childTnLst>
                                </p:cTn>
                              </p:par>
                            </p:childTnLst>
                          </p:cTn>
                        </p:par>
                        <p:par>
                          <p:cTn id="33" fill="hold">
                            <p:stCondLst>
                              <p:cond delay="8400"/>
                            </p:stCondLst>
                            <p:childTnLst>
                              <p:par>
                                <p:cTn id="34" presetID="52" presetClass="entr" presetSubtype="0"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Scale>
                                      <p:cBhvr>
                                        <p:cTn id="36" dur="75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750" decel="50000" fill="hold">
                                          <p:stCondLst>
                                            <p:cond delay="0"/>
                                          </p:stCondLst>
                                        </p:cTn>
                                        <p:tgtEl>
                                          <p:spTgt spid="34"/>
                                        </p:tgtEl>
                                        <p:attrNameLst>
                                          <p:attrName>ppt_x</p:attrName>
                                          <p:attrName>ppt_y</p:attrName>
                                        </p:attrNameLst>
                                      </p:cBhvr>
                                    </p:animMotion>
                                    <p:animEffect transition="in" filter="fade">
                                      <p:cBhvr>
                                        <p:cTn id="38" dur="750"/>
                                        <p:tgtEl>
                                          <p:spTgt spid="34"/>
                                        </p:tgtEl>
                                      </p:cBhvr>
                                    </p:animEffect>
                                  </p:childTnLst>
                                </p:cTn>
                              </p:par>
                            </p:childTnLst>
                          </p:cTn>
                        </p:par>
                        <p:par>
                          <p:cTn id="39" fill="hold">
                            <p:stCondLst>
                              <p:cond delay="9150"/>
                            </p:stCondLst>
                            <p:childTnLst>
                              <p:par>
                                <p:cTn id="40" presetID="52" presetClass="entr" presetSubtype="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Scale>
                                      <p:cBhvr>
                                        <p:cTn id="42" dur="75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750" decel="50000" fill="hold">
                                          <p:stCondLst>
                                            <p:cond delay="0"/>
                                          </p:stCondLst>
                                        </p:cTn>
                                        <p:tgtEl>
                                          <p:spTgt spid="29"/>
                                        </p:tgtEl>
                                        <p:attrNameLst>
                                          <p:attrName>ppt_x</p:attrName>
                                          <p:attrName>ppt_y</p:attrName>
                                        </p:attrNameLst>
                                      </p:cBhvr>
                                    </p:animMotion>
                                    <p:animEffect transition="in" filter="fade">
                                      <p:cBhvr>
                                        <p:cTn id="44" dur="750"/>
                                        <p:tgtEl>
                                          <p:spTgt spid="29"/>
                                        </p:tgtEl>
                                      </p:cBhvr>
                                    </p:animEffect>
                                  </p:childTnLst>
                                </p:cTn>
                              </p:par>
                            </p:childTnLst>
                          </p:cTn>
                        </p:par>
                        <p:par>
                          <p:cTn id="45" fill="hold">
                            <p:stCondLst>
                              <p:cond delay="9900"/>
                            </p:stCondLst>
                            <p:childTnLst>
                              <p:par>
                                <p:cTn id="46" presetID="52" presetClass="entr" presetSubtype="0"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Scale>
                                      <p:cBhvr>
                                        <p:cTn id="48" dur="75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750" decel="50000" fill="hold">
                                          <p:stCondLst>
                                            <p:cond delay="0"/>
                                          </p:stCondLst>
                                        </p:cTn>
                                        <p:tgtEl>
                                          <p:spTgt spid="39"/>
                                        </p:tgtEl>
                                        <p:attrNameLst>
                                          <p:attrName>ppt_x</p:attrName>
                                          <p:attrName>ppt_y</p:attrName>
                                        </p:attrNameLst>
                                      </p:cBhvr>
                                    </p:animMotion>
                                    <p:animEffect transition="in" filter="fade">
                                      <p:cBhvr>
                                        <p:cTn id="50" dur="750"/>
                                        <p:tgtEl>
                                          <p:spTgt spid="39"/>
                                        </p:tgtEl>
                                      </p:cBhvr>
                                    </p:animEffect>
                                  </p:childTnLst>
                                </p:cTn>
                              </p:par>
                            </p:childTnLst>
                          </p:cTn>
                        </p:par>
                        <p:par>
                          <p:cTn id="51" fill="hold">
                            <p:stCondLst>
                              <p:cond delay="10650"/>
                            </p:stCondLst>
                            <p:childTnLst>
                              <p:par>
                                <p:cTn id="52" presetID="52"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Scale>
                                      <p:cBhvr>
                                        <p:cTn id="54" dur="75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750" decel="50000" fill="hold">
                                          <p:stCondLst>
                                            <p:cond delay="0"/>
                                          </p:stCondLst>
                                        </p:cTn>
                                        <p:tgtEl>
                                          <p:spTgt spid="19"/>
                                        </p:tgtEl>
                                        <p:attrNameLst>
                                          <p:attrName>ppt_x</p:attrName>
                                          <p:attrName>ppt_y</p:attrName>
                                        </p:attrNameLst>
                                      </p:cBhvr>
                                    </p:animMotion>
                                    <p:animEffect transition="in" filter="fade">
                                      <p:cBhvr>
                                        <p:cTn id="56" dur="750"/>
                                        <p:tgtEl>
                                          <p:spTgt spid="19"/>
                                        </p:tgtEl>
                                      </p:cBhvr>
                                    </p:animEffect>
                                  </p:childTnLst>
                                </p:cTn>
                              </p:par>
                            </p:childTnLst>
                          </p:cTn>
                        </p:par>
                        <p:par>
                          <p:cTn id="57" fill="hold">
                            <p:stCondLst>
                              <p:cond delay="11400"/>
                            </p:stCondLst>
                            <p:childTnLst>
                              <p:par>
                                <p:cTn id="58" presetID="14" presetClass="entr" presetSubtype="10" fill="hold"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randombar(horizontal)">
                                      <p:cBhvr>
                                        <p:cTn id="60" dur="500"/>
                                        <p:tgtEl>
                                          <p:spTgt spid="53"/>
                                        </p:tgtEl>
                                      </p:cBhvr>
                                    </p:animEffect>
                                  </p:childTnLst>
                                </p:cTn>
                              </p:par>
                              <p:par>
                                <p:cTn id="61" presetID="14" presetClass="entr" presetSubtype="1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randombar(horizontal)">
                                      <p:cBhvr>
                                        <p:cTn id="63" dur="500"/>
                                        <p:tgtEl>
                                          <p:spTgt spid="65"/>
                                        </p:tgtEl>
                                      </p:cBhvr>
                                    </p:animEffect>
                                  </p:childTnLst>
                                </p:cTn>
                              </p:par>
                              <p:par>
                                <p:cTn id="64" presetID="14" presetClass="entr" presetSubtype="10" fill="hold"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randombar(horizontal)">
                                      <p:cBhvr>
                                        <p:cTn id="66" dur="500"/>
                                        <p:tgtEl>
                                          <p:spTgt spid="57"/>
                                        </p:tgtEl>
                                      </p:cBhvr>
                                    </p:animEffect>
                                  </p:childTnLst>
                                </p:cTn>
                              </p:par>
                              <p:par>
                                <p:cTn id="67" presetID="14" presetClass="entr" presetSubtype="1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randombar(horizontal)">
                                      <p:cBhvr>
                                        <p:cTn id="69" dur="500"/>
                                        <p:tgtEl>
                                          <p:spTgt spid="61"/>
                                        </p:tgtEl>
                                      </p:cBhvr>
                                    </p:animEffect>
                                  </p:childTnLst>
                                </p:cTn>
                              </p:par>
                              <p:par>
                                <p:cTn id="70" presetID="14" presetClass="entr" presetSubtype="10"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randombar(horizontal)">
                                      <p:cBhvr>
                                        <p:cTn id="72" dur="500"/>
                                        <p:tgtEl>
                                          <p:spTgt spid="69"/>
                                        </p:tgtEl>
                                      </p:cBhvr>
                                    </p:animEffect>
                                  </p:childTnLst>
                                </p:cTn>
                              </p:par>
                              <p:par>
                                <p:cTn id="73" presetID="14" presetClass="entr" presetSubtype="10" fill="hold"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randombar(horizontal)">
                                      <p:cBhvr>
                                        <p:cTn id="7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663A77"/>
                </a:solidFill>
                <a:latin typeface="造字工房悦黑体验版细体" pitchFamily="50" charset="-122"/>
                <a:ea typeface="造字工房悦黑体验版细体" pitchFamily="50" charset="-122"/>
              </a:rPr>
              <a:t>单击添加</a:t>
            </a:r>
            <a:r>
              <a:rPr lang="zh-CN" altLang="en-US" sz="1800" b="1" dirty="0">
                <a:solidFill>
                  <a:srgbClr val="663A77"/>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2527023" y="921928"/>
            <a:ext cx="4074164" cy="3708832"/>
            <a:chOff x="2638696" y="526547"/>
            <a:chExt cx="6346736" cy="5779709"/>
          </a:xfrm>
        </p:grpSpPr>
        <p:grpSp>
          <p:nvGrpSpPr>
            <p:cNvPr id="4" name="组合 3"/>
            <p:cNvGrpSpPr/>
            <p:nvPr/>
          </p:nvGrpSpPr>
          <p:grpSpPr>
            <a:xfrm>
              <a:off x="2638696" y="526547"/>
              <a:ext cx="3383280" cy="3383640"/>
              <a:chOff x="2987040" y="1497648"/>
              <a:chExt cx="3383280" cy="3383640"/>
            </a:xfrm>
          </p:grpSpPr>
          <p:sp>
            <p:nvSpPr>
              <p:cNvPr id="18" name="任意多边形 17"/>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8100000" scaled="1"/>
                <a:tileRect/>
              </a:grad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椭圆 18"/>
              <p:cNvSpPr/>
              <p:nvPr/>
            </p:nvSpPr>
            <p:spPr>
              <a:xfrm>
                <a:off x="3197860" y="1708648"/>
                <a:ext cx="2961640" cy="2961640"/>
              </a:xfrm>
              <a:prstGeom prst="ellipse">
                <a:avLst/>
              </a:prstGeom>
              <a:solidFill>
                <a:srgbClr val="01ADBF"/>
              </a:solid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5" name="组合 4"/>
            <p:cNvGrpSpPr/>
            <p:nvPr/>
          </p:nvGrpSpPr>
          <p:grpSpPr>
            <a:xfrm flipH="1">
              <a:off x="6145712" y="1070165"/>
              <a:ext cx="2839720" cy="2840022"/>
              <a:chOff x="6748780" y="1497648"/>
              <a:chExt cx="3383280" cy="3383640"/>
            </a:xfrm>
          </p:grpSpPr>
          <p:sp>
            <p:nvSpPr>
              <p:cNvPr id="16" name="任意多边形 15"/>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2700000" scaled="1"/>
                <a:tileRect/>
              </a:grad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椭圆 16"/>
              <p:cNvSpPr/>
              <p:nvPr/>
            </p:nvSpPr>
            <p:spPr>
              <a:xfrm>
                <a:off x="6959600" y="1708648"/>
                <a:ext cx="2961640" cy="2961640"/>
              </a:xfrm>
              <a:prstGeom prst="ellipse">
                <a:avLst/>
              </a:prstGeom>
              <a:solidFill>
                <a:srgbClr val="FFB850"/>
              </a:solid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 name="组合 5"/>
            <p:cNvGrpSpPr/>
            <p:nvPr/>
          </p:nvGrpSpPr>
          <p:grpSpPr>
            <a:xfrm flipH="1" flipV="1">
              <a:off x="6145712" y="4029232"/>
              <a:ext cx="2276782" cy="2277024"/>
              <a:chOff x="6748780" y="1497648"/>
              <a:chExt cx="3383280" cy="3383640"/>
            </a:xfrm>
          </p:grpSpPr>
          <p:sp>
            <p:nvSpPr>
              <p:cNvPr id="14" name="任意多边形 13"/>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8900000" scaled="1"/>
                <a:tileRect/>
              </a:grad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椭圆 14"/>
              <p:cNvSpPr/>
              <p:nvPr/>
            </p:nvSpPr>
            <p:spPr>
              <a:xfrm>
                <a:off x="6959600" y="1708648"/>
                <a:ext cx="2961640" cy="2961640"/>
              </a:xfrm>
              <a:prstGeom prst="ellipse">
                <a:avLst/>
              </a:prstGeom>
              <a:solidFill>
                <a:srgbClr val="663A77"/>
              </a:solid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7" name="组合 6"/>
            <p:cNvGrpSpPr/>
            <p:nvPr/>
          </p:nvGrpSpPr>
          <p:grpSpPr>
            <a:xfrm flipV="1">
              <a:off x="4310634" y="4018644"/>
              <a:ext cx="1708764" cy="1708946"/>
              <a:chOff x="6748780" y="1497648"/>
              <a:chExt cx="3383280" cy="3383640"/>
            </a:xfrm>
          </p:grpSpPr>
          <p:sp>
            <p:nvSpPr>
              <p:cNvPr id="12" name="任意多边形 11"/>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gradFill flip="none" rotWithShape="1">
                <a:gsLst>
                  <a:gs pos="100000">
                    <a:schemeClr val="bg1">
                      <a:lumMod val="95000"/>
                    </a:schemeClr>
                  </a:gs>
                  <a:gs pos="0">
                    <a:srgbClr val="D1D1D1"/>
                  </a:gs>
                </a:gsLst>
                <a:lin ang="13500000" scaled="0"/>
                <a:tileRect/>
              </a:grad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椭圆 12"/>
              <p:cNvSpPr/>
              <p:nvPr/>
            </p:nvSpPr>
            <p:spPr>
              <a:xfrm>
                <a:off x="6959600" y="1708648"/>
                <a:ext cx="2961640" cy="2961640"/>
              </a:xfrm>
              <a:prstGeom prst="ellipse">
                <a:avLst/>
              </a:prstGeom>
              <a:solidFill>
                <a:srgbClr val="E87071"/>
              </a:solid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8" name="文本框 40"/>
            <p:cNvSpPr txBox="1"/>
            <p:nvPr/>
          </p:nvSpPr>
          <p:spPr>
            <a:xfrm>
              <a:off x="3520710" y="1665289"/>
              <a:ext cx="1619250" cy="1223051"/>
            </a:xfrm>
            <a:prstGeom prst="rect">
              <a:avLst/>
            </a:prstGeom>
            <a:noFill/>
          </p:spPr>
          <p:txBody>
            <a:bodyPr wrap="square" rtlCol="0">
              <a:spAutoFit/>
            </a:bodyPr>
            <a:lstStyle/>
            <a:p>
              <a:pPr algn="ctr"/>
              <a:r>
                <a:rPr lang="en-US" altLang="zh-CN" sz="4500" dirty="0">
                  <a:solidFill>
                    <a:prstClr val="white"/>
                  </a:solidFill>
                  <a:latin typeface="Impact" panose="020B0806030902050204" pitchFamily="34" charset="0"/>
                </a:rPr>
                <a:t>95</a:t>
              </a:r>
              <a:r>
                <a:rPr lang="en-US" altLang="zh-CN" sz="2700" dirty="0">
                  <a:solidFill>
                    <a:prstClr val="white"/>
                  </a:solidFill>
                  <a:latin typeface="Impact" panose="020B0806030902050204" pitchFamily="34" charset="0"/>
                </a:rPr>
                <a:t>%</a:t>
              </a:r>
              <a:endParaRPr lang="zh-CN" altLang="en-US" sz="2700" dirty="0">
                <a:solidFill>
                  <a:prstClr val="white"/>
                </a:solidFill>
                <a:latin typeface="Impact" panose="020B0806030902050204" pitchFamily="34" charset="0"/>
              </a:endParaRPr>
            </a:p>
          </p:txBody>
        </p:sp>
        <p:sp>
          <p:nvSpPr>
            <p:cNvPr id="9" name="文本框 41"/>
            <p:cNvSpPr txBox="1"/>
            <p:nvPr/>
          </p:nvSpPr>
          <p:spPr>
            <a:xfrm>
              <a:off x="6755946" y="1982344"/>
              <a:ext cx="1619250" cy="1115135"/>
            </a:xfrm>
            <a:prstGeom prst="rect">
              <a:avLst/>
            </a:prstGeom>
            <a:noFill/>
          </p:spPr>
          <p:txBody>
            <a:bodyPr wrap="square" rtlCol="0">
              <a:spAutoFit/>
            </a:bodyPr>
            <a:lstStyle/>
            <a:p>
              <a:pPr algn="ctr"/>
              <a:r>
                <a:rPr lang="en-US" altLang="zh-CN" sz="4050" dirty="0">
                  <a:solidFill>
                    <a:prstClr val="white"/>
                  </a:solidFill>
                  <a:latin typeface="Impact" panose="020B0806030902050204" pitchFamily="34" charset="0"/>
                </a:rPr>
                <a:t>77</a:t>
              </a:r>
              <a:r>
                <a:rPr lang="en-US" altLang="zh-CN" sz="2400" dirty="0">
                  <a:solidFill>
                    <a:prstClr val="white"/>
                  </a:solidFill>
                  <a:latin typeface="Impact" panose="020B0806030902050204" pitchFamily="34" charset="0"/>
                </a:rPr>
                <a:t>%</a:t>
              </a:r>
              <a:endParaRPr lang="zh-CN" altLang="en-US" sz="2400" dirty="0">
                <a:solidFill>
                  <a:prstClr val="white"/>
                </a:solidFill>
                <a:latin typeface="Impact" panose="020B0806030902050204" pitchFamily="34" charset="0"/>
              </a:endParaRPr>
            </a:p>
          </p:txBody>
        </p:sp>
        <p:sp>
          <p:nvSpPr>
            <p:cNvPr id="10" name="文本框 42"/>
            <p:cNvSpPr txBox="1"/>
            <p:nvPr/>
          </p:nvSpPr>
          <p:spPr>
            <a:xfrm>
              <a:off x="6474478" y="4706078"/>
              <a:ext cx="1619250" cy="1007219"/>
            </a:xfrm>
            <a:prstGeom prst="rect">
              <a:avLst/>
            </a:prstGeom>
            <a:noFill/>
          </p:spPr>
          <p:txBody>
            <a:bodyPr wrap="square" rtlCol="0">
              <a:spAutoFit/>
            </a:bodyPr>
            <a:lstStyle/>
            <a:p>
              <a:pPr algn="ctr"/>
              <a:r>
                <a:rPr lang="en-US" altLang="zh-CN" sz="3600" dirty="0">
                  <a:solidFill>
                    <a:prstClr val="white"/>
                  </a:solidFill>
                  <a:latin typeface="Impact" panose="020B0806030902050204" pitchFamily="34" charset="0"/>
                </a:rPr>
                <a:t>56</a:t>
              </a:r>
              <a:r>
                <a:rPr lang="en-US" altLang="zh-CN" sz="2100" dirty="0">
                  <a:solidFill>
                    <a:prstClr val="white"/>
                  </a:solidFill>
                  <a:latin typeface="Impact" panose="020B0806030902050204" pitchFamily="34" charset="0"/>
                </a:rPr>
                <a:t>%</a:t>
              </a:r>
              <a:endParaRPr lang="zh-CN" altLang="en-US" sz="2100" dirty="0">
                <a:solidFill>
                  <a:prstClr val="white"/>
                </a:solidFill>
                <a:latin typeface="Impact" panose="020B0806030902050204" pitchFamily="34" charset="0"/>
              </a:endParaRPr>
            </a:p>
          </p:txBody>
        </p:sp>
        <p:sp>
          <p:nvSpPr>
            <p:cNvPr id="11" name="文本框 43"/>
            <p:cNvSpPr txBox="1"/>
            <p:nvPr/>
          </p:nvSpPr>
          <p:spPr>
            <a:xfrm>
              <a:off x="4381056" y="4491775"/>
              <a:ext cx="1619250" cy="935274"/>
            </a:xfrm>
            <a:prstGeom prst="rect">
              <a:avLst/>
            </a:prstGeom>
            <a:noFill/>
          </p:spPr>
          <p:txBody>
            <a:bodyPr wrap="square" rtlCol="0">
              <a:spAutoFit/>
            </a:bodyPr>
            <a:lstStyle/>
            <a:p>
              <a:pPr algn="ctr"/>
              <a:r>
                <a:rPr lang="en-US" altLang="zh-CN" sz="3300" dirty="0">
                  <a:solidFill>
                    <a:prstClr val="white"/>
                  </a:solidFill>
                  <a:latin typeface="Impact" panose="020B0806030902050204" pitchFamily="34" charset="0"/>
                </a:rPr>
                <a:t>36</a:t>
              </a:r>
              <a:r>
                <a:rPr lang="en-US" altLang="zh-CN" sz="1800" dirty="0">
                  <a:solidFill>
                    <a:prstClr val="white"/>
                  </a:solidFill>
                  <a:latin typeface="Impact" panose="020B0806030902050204" pitchFamily="34" charset="0"/>
                </a:rPr>
                <a:t>%</a:t>
              </a:r>
              <a:endParaRPr lang="zh-CN" altLang="en-US" sz="1800" dirty="0">
                <a:solidFill>
                  <a:prstClr val="white"/>
                </a:solidFill>
                <a:latin typeface="Impact" panose="020B0806030902050204" pitchFamily="34" charset="0"/>
              </a:endParaRPr>
            </a:p>
          </p:txBody>
        </p:sp>
      </p:grpSp>
      <p:sp>
        <p:nvSpPr>
          <p:cNvPr id="20" name="文本框 96"/>
          <p:cNvSpPr txBox="1"/>
          <p:nvPr/>
        </p:nvSpPr>
        <p:spPr>
          <a:xfrm>
            <a:off x="6732522" y="1653861"/>
            <a:ext cx="1120532" cy="276999"/>
          </a:xfrm>
          <a:prstGeom prst="rect">
            <a:avLst/>
          </a:prstGeom>
          <a:noFill/>
        </p:spPr>
        <p:txBody>
          <a:bodyPr wrap="square" rtlCol="0">
            <a:spAutoFit/>
          </a:bodyPr>
          <a:lstStyle/>
          <a:p>
            <a:r>
              <a:rPr lang="zh-CN" altLang="en-US" sz="1200" b="1" dirty="0">
                <a:solidFill>
                  <a:srgbClr val="FF9A05"/>
                </a:solidFill>
                <a:latin typeface="微软雅黑" panose="020B0503020204020204" pitchFamily="34" charset="-122"/>
                <a:ea typeface="微软雅黑" panose="020B0503020204020204" pitchFamily="34" charset="-122"/>
              </a:rPr>
              <a:t>在此添加标题</a:t>
            </a:r>
          </a:p>
        </p:txBody>
      </p:sp>
      <p:sp>
        <p:nvSpPr>
          <p:cNvPr id="21" name="文本框 113"/>
          <p:cNvSpPr txBox="1"/>
          <p:nvPr/>
        </p:nvSpPr>
        <p:spPr>
          <a:xfrm>
            <a:off x="662926" y="1955615"/>
            <a:ext cx="1685936" cy="369332"/>
          </a:xfrm>
          <a:prstGeom prst="rect">
            <a:avLst/>
          </a:prstGeom>
          <a:noFill/>
        </p:spPr>
        <p:txBody>
          <a:bodyPr wrap="square" rtlCol="0">
            <a:spAutoFit/>
          </a:bodyPr>
          <a:lstStyle/>
          <a:p>
            <a:pPr algn="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22" name="文本框 100"/>
          <p:cNvSpPr txBox="1"/>
          <p:nvPr/>
        </p:nvSpPr>
        <p:spPr>
          <a:xfrm>
            <a:off x="6354431" y="3597627"/>
            <a:ext cx="1120532" cy="276999"/>
          </a:xfrm>
          <a:prstGeom prst="rect">
            <a:avLst/>
          </a:prstGeom>
          <a:noFill/>
        </p:spPr>
        <p:txBody>
          <a:bodyPr wrap="square" rtlCol="0">
            <a:spAutoFit/>
          </a:bodyPr>
          <a:lstStyle/>
          <a:p>
            <a:r>
              <a:rPr lang="zh-CN" altLang="en-US" sz="1200" b="1" dirty="0">
                <a:solidFill>
                  <a:srgbClr val="7030A0"/>
                </a:solidFill>
                <a:latin typeface="微软雅黑" panose="020B0503020204020204" pitchFamily="34" charset="-122"/>
                <a:ea typeface="微软雅黑" panose="020B0503020204020204" pitchFamily="34" charset="-122"/>
              </a:rPr>
              <a:t>在此添加标题</a:t>
            </a:r>
          </a:p>
        </p:txBody>
      </p:sp>
      <p:sp>
        <p:nvSpPr>
          <p:cNvPr id="23" name="文本框 113"/>
          <p:cNvSpPr txBox="1"/>
          <p:nvPr/>
        </p:nvSpPr>
        <p:spPr>
          <a:xfrm>
            <a:off x="1777063" y="3714974"/>
            <a:ext cx="1685936" cy="369332"/>
          </a:xfrm>
          <a:prstGeom prst="rect">
            <a:avLst/>
          </a:prstGeom>
          <a:noFill/>
        </p:spPr>
        <p:txBody>
          <a:bodyPr wrap="square" rtlCol="0">
            <a:spAutoFit/>
          </a:bodyPr>
          <a:lstStyle/>
          <a:p>
            <a:pPr algn="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24" name="文本框 104"/>
          <p:cNvSpPr txBox="1"/>
          <p:nvPr/>
        </p:nvSpPr>
        <p:spPr>
          <a:xfrm>
            <a:off x="2425221" y="3489640"/>
            <a:ext cx="1120532" cy="276999"/>
          </a:xfrm>
          <a:prstGeom prst="rect">
            <a:avLst/>
          </a:prstGeom>
          <a:noFill/>
        </p:spPr>
        <p:txBody>
          <a:bodyPr wrap="square" rtlCol="0">
            <a:spAutoFit/>
          </a:bodyPr>
          <a:lstStyle/>
          <a:p>
            <a:r>
              <a:rPr lang="zh-CN" altLang="en-US" sz="1200" b="1" dirty="0">
                <a:solidFill>
                  <a:srgbClr val="FF8989"/>
                </a:solidFill>
                <a:latin typeface="微软雅黑" panose="020B0503020204020204" pitchFamily="34" charset="-122"/>
                <a:ea typeface="微软雅黑" panose="020B0503020204020204" pitchFamily="34" charset="-122"/>
              </a:rPr>
              <a:t>在此添加标题</a:t>
            </a:r>
          </a:p>
        </p:txBody>
      </p:sp>
      <p:sp>
        <p:nvSpPr>
          <p:cNvPr id="25" name="文本框 113"/>
          <p:cNvSpPr txBox="1"/>
          <p:nvPr/>
        </p:nvSpPr>
        <p:spPr>
          <a:xfrm>
            <a:off x="6732521" y="1902026"/>
            <a:ext cx="1685936" cy="369332"/>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
        <p:nvSpPr>
          <p:cNvPr id="26" name="文本框 108"/>
          <p:cNvSpPr txBox="1"/>
          <p:nvPr/>
        </p:nvSpPr>
        <p:spPr>
          <a:xfrm>
            <a:off x="1290947" y="1681586"/>
            <a:ext cx="1120532" cy="276999"/>
          </a:xfrm>
          <a:prstGeom prst="rect">
            <a:avLst/>
          </a:prstGeom>
          <a:noFill/>
        </p:spPr>
        <p:txBody>
          <a:bodyPr wrap="square" rtlCol="0">
            <a:spAutoFit/>
          </a:bodyPr>
          <a:lstStyle/>
          <a:p>
            <a:r>
              <a:rPr lang="zh-CN" altLang="en-US" sz="1200" b="1" dirty="0">
                <a:solidFill>
                  <a:schemeClr val="accent5"/>
                </a:solidFill>
                <a:latin typeface="微软雅黑" panose="020B0503020204020204" pitchFamily="34" charset="-122"/>
                <a:ea typeface="微软雅黑" panose="020B0503020204020204" pitchFamily="34" charset="-122"/>
              </a:rPr>
              <a:t>在此添加标题</a:t>
            </a:r>
          </a:p>
        </p:txBody>
      </p:sp>
      <p:sp>
        <p:nvSpPr>
          <p:cNvPr id="27" name="文本框 113"/>
          <p:cNvSpPr txBox="1"/>
          <p:nvPr/>
        </p:nvSpPr>
        <p:spPr>
          <a:xfrm>
            <a:off x="6383170" y="3858013"/>
            <a:ext cx="1685936" cy="369332"/>
          </a:xfrm>
          <a:prstGeom prst="rect">
            <a:avLst/>
          </a:prstGeom>
          <a:noFill/>
        </p:spPr>
        <p:txBody>
          <a:bodyPr wrap="square" rtlCol="0">
            <a:spAutoFit/>
          </a:bodyPr>
          <a:lstStyle/>
          <a:p>
            <a:pP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spTree>
    <p:extLst>
      <p:ext uri="{BB962C8B-B14F-4D97-AF65-F5344CB8AC3E}">
        <p14:creationId xmlns:p14="http://schemas.microsoft.com/office/powerpoint/2010/main" val="402105065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45"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anim calcmode="lin" valueType="num">
                                      <p:cBhvr>
                                        <p:cTn id="12" dur="2000" fill="hold"/>
                                        <p:tgtEl>
                                          <p:spTgt spid="3"/>
                                        </p:tgtEl>
                                        <p:attrNameLst>
                                          <p:attrName>ppt_w</p:attrName>
                                        </p:attrNameLst>
                                      </p:cBhvr>
                                      <p:tavLst>
                                        <p:tav tm="0" fmla="#ppt_w*sin(2.5*pi*$)">
                                          <p:val>
                                            <p:fltVal val="0"/>
                                          </p:val>
                                        </p:tav>
                                        <p:tav tm="100000">
                                          <p:val>
                                            <p:fltVal val="1"/>
                                          </p:val>
                                        </p:tav>
                                      </p:tavLst>
                                    </p:anim>
                                    <p:anim calcmode="lin" valueType="num">
                                      <p:cBhvr>
                                        <p:cTn id="13" dur="2000" fill="hold"/>
                                        <p:tgtEl>
                                          <p:spTgt spid="3"/>
                                        </p:tgtEl>
                                        <p:attrNameLst>
                                          <p:attrName>ppt_h</p:attrName>
                                        </p:attrNameLst>
                                      </p:cBhvr>
                                      <p:tavLst>
                                        <p:tav tm="0">
                                          <p:val>
                                            <p:strVal val="#ppt_h"/>
                                          </p:val>
                                        </p:tav>
                                        <p:tav tm="100000">
                                          <p:val>
                                            <p:strVal val="#ppt_h"/>
                                          </p:val>
                                        </p:tav>
                                      </p:tavLst>
                                    </p:anim>
                                  </p:childTnLst>
                                </p:cTn>
                              </p:par>
                            </p:childTnLst>
                          </p:cTn>
                        </p:par>
                        <p:par>
                          <p:cTn id="14" fill="hold">
                            <p:stCondLst>
                              <p:cond delay="29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par>
                          <p:cTn id="27" fill="hold">
                            <p:stCondLst>
                              <p:cond delay="3400"/>
                            </p:stCondLst>
                            <p:childTnLst>
                              <p:par>
                                <p:cTn id="28" presetID="22" presetClass="entr" presetSubtype="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righ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p:bldP spid="21"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663A77"/>
                </a:solidFill>
                <a:latin typeface="造字工房悦黑体验版细体" pitchFamily="50" charset="-122"/>
                <a:ea typeface="造字工房悦黑体验版细体" pitchFamily="50" charset="-122"/>
              </a:rPr>
              <a:t>单击添加</a:t>
            </a:r>
            <a:r>
              <a:rPr lang="zh-CN" altLang="en-US" sz="1800" b="1" dirty="0">
                <a:solidFill>
                  <a:srgbClr val="663A77"/>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4181676" y="889630"/>
            <a:ext cx="2161436" cy="3679880"/>
            <a:chOff x="5574841" y="1186447"/>
            <a:chExt cx="2881540" cy="4907643"/>
          </a:xfrm>
        </p:grpSpPr>
        <p:grpSp>
          <p:nvGrpSpPr>
            <p:cNvPr id="4" name="组合 3"/>
            <p:cNvGrpSpPr/>
            <p:nvPr/>
          </p:nvGrpSpPr>
          <p:grpSpPr>
            <a:xfrm>
              <a:off x="5574841" y="1186447"/>
              <a:ext cx="2881540" cy="4907643"/>
              <a:chOff x="5574841" y="1186447"/>
              <a:chExt cx="2881540" cy="4907643"/>
            </a:xfrm>
          </p:grpSpPr>
          <p:sp>
            <p:nvSpPr>
              <p:cNvPr id="12" name="圆角矩形 11"/>
              <p:cNvSpPr/>
              <p:nvPr/>
            </p:nvSpPr>
            <p:spPr>
              <a:xfrm>
                <a:off x="5574841" y="1186447"/>
                <a:ext cx="2881540" cy="4907643"/>
              </a:xfrm>
              <a:prstGeom prst="roundRect">
                <a:avLst>
                  <a:gd name="adj" fmla="val 12701"/>
                </a:avLst>
              </a:prstGeom>
              <a:gradFill>
                <a:gsLst>
                  <a:gs pos="0">
                    <a:srgbClr val="F1F1F1"/>
                  </a:gs>
                  <a:gs pos="100000">
                    <a:srgbClr val="C0C1C3"/>
                  </a:gs>
                </a:gsLst>
                <a:lin ang="2700000" scaled="1"/>
              </a:gradFill>
              <a:ln w="15875">
                <a:gradFill flip="none" rotWithShape="1">
                  <a:gsLst>
                    <a:gs pos="0">
                      <a:schemeClr val="bg1"/>
                    </a:gs>
                    <a:gs pos="100000">
                      <a:schemeClr val="bg1">
                        <a:lumMod val="75000"/>
                      </a:schemeClr>
                    </a:gs>
                  </a:gsLst>
                  <a:lin ang="2700000" scaled="1"/>
                  <a:tileRect/>
                </a:gradFill>
              </a:ln>
              <a:effectLst>
                <a:outerShdw blurRad="6858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圆角矩形 12"/>
              <p:cNvSpPr/>
              <p:nvPr/>
            </p:nvSpPr>
            <p:spPr>
              <a:xfrm>
                <a:off x="6500017" y="1399902"/>
                <a:ext cx="1032548" cy="66349"/>
              </a:xfrm>
              <a:prstGeom prst="roundRect">
                <a:avLst>
                  <a:gd name="adj" fmla="val 50000"/>
                </a:avLst>
              </a:prstGeom>
              <a:solidFill>
                <a:srgbClr val="4D4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5" name="矩形 4"/>
            <p:cNvSpPr/>
            <p:nvPr/>
          </p:nvSpPr>
          <p:spPr>
            <a:xfrm flipH="1">
              <a:off x="5658072" y="1840268"/>
              <a:ext cx="161310" cy="3600000"/>
            </a:xfrm>
            <a:prstGeom prst="rect">
              <a:avLst/>
            </a:prstGeom>
            <a:gradFill>
              <a:gsLst>
                <a:gs pos="62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矩形 5"/>
            <p:cNvSpPr/>
            <p:nvPr/>
          </p:nvSpPr>
          <p:spPr>
            <a:xfrm>
              <a:off x="8208731" y="1835877"/>
              <a:ext cx="163519" cy="3600000"/>
            </a:xfrm>
            <a:prstGeom prst="rect">
              <a:avLst/>
            </a:prstGeom>
            <a:gradFill>
              <a:gsLst>
                <a:gs pos="62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 name="矩形 6"/>
            <p:cNvSpPr/>
            <p:nvPr/>
          </p:nvSpPr>
          <p:spPr>
            <a:xfrm rot="16200000">
              <a:off x="6920801" y="565938"/>
              <a:ext cx="187330" cy="2715573"/>
            </a:xfrm>
            <a:prstGeom prst="rect">
              <a:avLst/>
            </a:prstGeom>
            <a:gradFill>
              <a:gsLst>
                <a:gs pos="62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矩形 7"/>
            <p:cNvSpPr/>
            <p:nvPr/>
          </p:nvSpPr>
          <p:spPr>
            <a:xfrm rot="16200000">
              <a:off x="6878258" y="1525877"/>
              <a:ext cx="272415" cy="2715573"/>
            </a:xfrm>
            <a:prstGeom prst="rect">
              <a:avLst/>
            </a:prstGeom>
            <a:gradFill>
              <a:gsLst>
                <a:gs pos="62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9" name="矩形 8"/>
            <p:cNvSpPr/>
            <p:nvPr/>
          </p:nvSpPr>
          <p:spPr>
            <a:xfrm rot="16200000">
              <a:off x="6878258" y="2414298"/>
              <a:ext cx="272415" cy="2715573"/>
            </a:xfrm>
            <a:prstGeom prst="rect">
              <a:avLst/>
            </a:prstGeom>
            <a:gradFill>
              <a:gsLst>
                <a:gs pos="62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矩形 9"/>
            <p:cNvSpPr/>
            <p:nvPr/>
          </p:nvSpPr>
          <p:spPr>
            <a:xfrm rot="16200000">
              <a:off x="6878258" y="3318907"/>
              <a:ext cx="272415" cy="2715573"/>
            </a:xfrm>
            <a:prstGeom prst="rect">
              <a:avLst/>
            </a:prstGeom>
            <a:gradFill>
              <a:gsLst>
                <a:gs pos="62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 name="矩形 10"/>
            <p:cNvSpPr/>
            <p:nvPr/>
          </p:nvSpPr>
          <p:spPr>
            <a:xfrm rot="5400000" flipV="1">
              <a:off x="6938270" y="3999699"/>
              <a:ext cx="152392" cy="2715573"/>
            </a:xfrm>
            <a:prstGeom prst="rect">
              <a:avLst/>
            </a:prstGeom>
            <a:gradFill>
              <a:gsLst>
                <a:gs pos="61000">
                  <a:schemeClr val="tx1">
                    <a:alpha val="10000"/>
                  </a:schemeClr>
                </a:gs>
                <a:gs pos="100000">
                  <a:schemeClr val="tx1">
                    <a:alpha val="48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4" name="矩形 13"/>
          <p:cNvSpPr/>
          <p:nvPr/>
        </p:nvSpPr>
        <p:spPr>
          <a:xfrm>
            <a:off x="4244107" y="1379882"/>
            <a:ext cx="2036573" cy="674844"/>
          </a:xfrm>
          <a:prstGeom prst="rect">
            <a:avLst/>
          </a:prstGeom>
          <a:solidFill>
            <a:srgbClr val="FFC46D"/>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矩形 14"/>
          <p:cNvSpPr/>
          <p:nvPr/>
        </p:nvSpPr>
        <p:spPr>
          <a:xfrm>
            <a:off x="4244107" y="2054725"/>
            <a:ext cx="2036573" cy="674844"/>
          </a:xfrm>
          <a:prstGeom prst="rect">
            <a:avLst/>
          </a:prstGeom>
          <a:solidFill>
            <a:srgbClr val="EF9F9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矩形 15"/>
          <p:cNvSpPr/>
          <p:nvPr/>
        </p:nvSpPr>
        <p:spPr>
          <a:xfrm>
            <a:off x="4244107" y="2729569"/>
            <a:ext cx="2036573" cy="674844"/>
          </a:xfrm>
          <a:prstGeom prst="rect">
            <a:avLst/>
          </a:prstGeom>
          <a:solidFill>
            <a:srgbClr val="01BBC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矩形 16"/>
          <p:cNvSpPr/>
          <p:nvPr/>
        </p:nvSpPr>
        <p:spPr>
          <a:xfrm>
            <a:off x="4244107" y="3404413"/>
            <a:ext cx="2036573" cy="674844"/>
          </a:xfrm>
          <a:prstGeom prst="rect">
            <a:avLst/>
          </a:prstGeom>
          <a:solidFill>
            <a:srgbClr val="7D479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8" name="组合 17"/>
          <p:cNvGrpSpPr/>
          <p:nvPr/>
        </p:nvGrpSpPr>
        <p:grpSpPr>
          <a:xfrm>
            <a:off x="709833" y="1967599"/>
            <a:ext cx="3466127" cy="849095"/>
            <a:chOff x="946321" y="2624074"/>
            <a:chExt cx="4620900" cy="1132388"/>
          </a:xfrm>
        </p:grpSpPr>
        <p:sp>
          <p:nvSpPr>
            <p:cNvPr id="19" name="矩形 18"/>
            <p:cNvSpPr/>
            <p:nvPr/>
          </p:nvSpPr>
          <p:spPr>
            <a:xfrm>
              <a:off x="1508352" y="2740268"/>
              <a:ext cx="4058869" cy="900000"/>
            </a:xfrm>
            <a:prstGeom prst="rect">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矩形 19"/>
            <p:cNvSpPr/>
            <p:nvPr/>
          </p:nvSpPr>
          <p:spPr>
            <a:xfrm rot="16200000">
              <a:off x="3403536" y="988464"/>
              <a:ext cx="407598" cy="3918038"/>
            </a:xfrm>
            <a:prstGeom prst="rect">
              <a:avLst/>
            </a:prstGeom>
            <a:gradFill>
              <a:gsLst>
                <a:gs pos="60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椭圆 20"/>
            <p:cNvSpPr/>
            <p:nvPr/>
          </p:nvSpPr>
          <p:spPr>
            <a:xfrm>
              <a:off x="946321" y="2624074"/>
              <a:ext cx="1132388" cy="1132388"/>
            </a:xfrm>
            <a:prstGeom prst="ellipse">
              <a:avLst/>
            </a:prstGeom>
            <a:gradFill>
              <a:gsLst>
                <a:gs pos="100000">
                  <a:schemeClr val="bg1">
                    <a:lumMod val="95000"/>
                  </a:schemeClr>
                </a:gs>
                <a:gs pos="0">
                  <a:schemeClr val="bg1">
                    <a:lumMod val="75000"/>
                  </a:schemeClr>
                </a:gs>
              </a:gsLst>
              <a:lin ang="2700000" scaled="1"/>
            </a:gradFill>
            <a:ln w="1587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文本框 43"/>
            <p:cNvSpPr txBox="1"/>
            <p:nvPr/>
          </p:nvSpPr>
          <p:spPr>
            <a:xfrm>
              <a:off x="1107628" y="2831949"/>
              <a:ext cx="801447" cy="738835"/>
            </a:xfrm>
            <a:prstGeom prst="rect">
              <a:avLst/>
            </a:prstGeom>
            <a:noFill/>
          </p:spPr>
          <p:txBody>
            <a:bodyPr wrap="square" rtlCol="0">
              <a:spAutoFit/>
            </a:bodyPr>
            <a:lstStyle/>
            <a:p>
              <a:pPr algn="ctr"/>
              <a:r>
                <a:rPr lang="en-US" altLang="zh-CN" sz="3000" dirty="0">
                  <a:solidFill>
                    <a:srgbClr val="E87071"/>
                  </a:solidFill>
                  <a:latin typeface="Impact" panose="020B0806030902050204" pitchFamily="34" charset="0"/>
                </a:rPr>
                <a:t>02</a:t>
              </a:r>
              <a:endParaRPr lang="zh-CN" altLang="en-US" sz="3000" dirty="0">
                <a:solidFill>
                  <a:srgbClr val="E87071"/>
                </a:solidFill>
                <a:latin typeface="Impact" panose="020B0806030902050204" pitchFamily="34" charset="0"/>
              </a:endParaRPr>
            </a:p>
          </p:txBody>
        </p:sp>
      </p:grpSp>
      <p:grpSp>
        <p:nvGrpSpPr>
          <p:cNvPr id="23" name="组合 22"/>
          <p:cNvGrpSpPr/>
          <p:nvPr/>
        </p:nvGrpSpPr>
        <p:grpSpPr>
          <a:xfrm>
            <a:off x="1655270" y="1158589"/>
            <a:ext cx="2520690" cy="1701529"/>
            <a:chOff x="2206738" y="1545143"/>
            <a:chExt cx="3360483" cy="2269230"/>
          </a:xfrm>
        </p:grpSpPr>
        <p:sp>
          <p:nvSpPr>
            <p:cNvPr id="24" name="矩形 23"/>
            <p:cNvSpPr/>
            <p:nvPr/>
          </p:nvSpPr>
          <p:spPr>
            <a:xfrm>
              <a:off x="2772932" y="1840268"/>
              <a:ext cx="2794289" cy="900000"/>
            </a:xfrm>
            <a:prstGeom prst="rect">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25" name="组合 24"/>
            <p:cNvGrpSpPr/>
            <p:nvPr/>
          </p:nvGrpSpPr>
          <p:grpSpPr>
            <a:xfrm>
              <a:off x="2206738" y="1545143"/>
              <a:ext cx="1673823" cy="2269230"/>
              <a:chOff x="3944882" y="1432753"/>
              <a:chExt cx="1673823" cy="2269230"/>
            </a:xfrm>
          </p:grpSpPr>
          <p:sp>
            <p:nvSpPr>
              <p:cNvPr id="27" name="圆角矩形 26"/>
              <p:cNvSpPr/>
              <p:nvPr/>
            </p:nvSpPr>
            <p:spPr>
              <a:xfrm rot="2760000">
                <a:off x="3735659" y="1818936"/>
                <a:ext cx="2269230" cy="1496863"/>
              </a:xfrm>
              <a:prstGeom prst="roundRect">
                <a:avLst>
                  <a:gd name="adj" fmla="val 50000"/>
                </a:avLst>
              </a:prstGeom>
              <a:gradFill>
                <a:gsLst>
                  <a:gs pos="51000">
                    <a:schemeClr val="tx1">
                      <a:alpha val="19000"/>
                    </a:schemeClr>
                  </a:gs>
                  <a:gs pos="0">
                    <a:schemeClr val="tx1">
                      <a:alpha val="61000"/>
                    </a:schemeClr>
                  </a:gs>
                  <a:gs pos="100000">
                    <a:srgbClr val="D8D8D8">
                      <a:alpha val="0"/>
                    </a:srgbClr>
                  </a:gs>
                </a:gsLst>
                <a:lin ang="0" scaled="0"/>
              </a:gra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8" name="椭圆 27"/>
              <p:cNvSpPr/>
              <p:nvPr/>
            </p:nvSpPr>
            <p:spPr>
              <a:xfrm>
                <a:off x="3944882" y="1611684"/>
                <a:ext cx="1132388" cy="1132388"/>
              </a:xfrm>
              <a:prstGeom prst="ellipse">
                <a:avLst/>
              </a:prstGeom>
              <a:gradFill>
                <a:gsLst>
                  <a:gs pos="100000">
                    <a:schemeClr val="bg1">
                      <a:lumMod val="95000"/>
                    </a:schemeClr>
                  </a:gs>
                  <a:gs pos="0">
                    <a:schemeClr val="bg1">
                      <a:lumMod val="75000"/>
                    </a:schemeClr>
                  </a:gs>
                </a:gsLst>
                <a:lin ang="2700000" scaled="1"/>
              </a:gradFill>
              <a:ln w="1587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26" name="文本框 42"/>
            <p:cNvSpPr txBox="1"/>
            <p:nvPr/>
          </p:nvSpPr>
          <p:spPr>
            <a:xfrm>
              <a:off x="2328579" y="1936325"/>
              <a:ext cx="801448" cy="738835"/>
            </a:xfrm>
            <a:prstGeom prst="rect">
              <a:avLst/>
            </a:prstGeom>
            <a:noFill/>
          </p:spPr>
          <p:txBody>
            <a:bodyPr wrap="square" rtlCol="0">
              <a:spAutoFit/>
            </a:bodyPr>
            <a:lstStyle/>
            <a:p>
              <a:pPr algn="ctr"/>
              <a:r>
                <a:rPr lang="en-US" altLang="zh-CN" sz="3000" dirty="0">
                  <a:solidFill>
                    <a:srgbClr val="FFB850"/>
                  </a:solidFill>
                  <a:latin typeface="Impact" panose="020B0806030902050204" pitchFamily="34" charset="0"/>
                </a:rPr>
                <a:t>01</a:t>
              </a:r>
              <a:endParaRPr lang="zh-CN" altLang="en-US" sz="3000" dirty="0">
                <a:solidFill>
                  <a:srgbClr val="FFB850"/>
                </a:solidFill>
                <a:latin typeface="Impact" panose="020B0806030902050204" pitchFamily="34" charset="0"/>
              </a:endParaRPr>
            </a:p>
          </p:txBody>
        </p:sp>
      </p:grpSp>
      <p:grpSp>
        <p:nvGrpSpPr>
          <p:cNvPr id="29" name="组合 28"/>
          <p:cNvGrpSpPr/>
          <p:nvPr/>
        </p:nvGrpSpPr>
        <p:grpSpPr>
          <a:xfrm>
            <a:off x="708984" y="3317287"/>
            <a:ext cx="3466976" cy="849095"/>
            <a:chOff x="945189" y="4424074"/>
            <a:chExt cx="4622032" cy="1132388"/>
          </a:xfrm>
        </p:grpSpPr>
        <p:sp>
          <p:nvSpPr>
            <p:cNvPr id="30" name="矩形 29"/>
            <p:cNvSpPr/>
            <p:nvPr/>
          </p:nvSpPr>
          <p:spPr>
            <a:xfrm>
              <a:off x="1508352" y="4540268"/>
              <a:ext cx="4058869" cy="900000"/>
            </a:xfrm>
            <a:prstGeom prst="rect">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矩形 30"/>
            <p:cNvSpPr/>
            <p:nvPr/>
          </p:nvSpPr>
          <p:spPr>
            <a:xfrm rot="16200000">
              <a:off x="4073631" y="3453871"/>
              <a:ext cx="407598" cy="2577845"/>
            </a:xfrm>
            <a:prstGeom prst="rect">
              <a:avLst/>
            </a:prstGeom>
            <a:gradFill>
              <a:gsLst>
                <a:gs pos="60000">
                  <a:schemeClr val="tx1">
                    <a:alpha val="10000"/>
                  </a:schemeClr>
                </a:gs>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2" name="椭圆 31"/>
            <p:cNvSpPr/>
            <p:nvPr/>
          </p:nvSpPr>
          <p:spPr>
            <a:xfrm>
              <a:off x="945189" y="4424074"/>
              <a:ext cx="1132388" cy="1132388"/>
            </a:xfrm>
            <a:prstGeom prst="ellipse">
              <a:avLst/>
            </a:prstGeom>
            <a:gradFill>
              <a:gsLst>
                <a:gs pos="100000">
                  <a:schemeClr val="bg1">
                    <a:lumMod val="95000"/>
                  </a:schemeClr>
                </a:gs>
                <a:gs pos="0">
                  <a:schemeClr val="bg1">
                    <a:lumMod val="75000"/>
                  </a:schemeClr>
                </a:gs>
              </a:gsLst>
              <a:lin ang="2700000" scaled="1"/>
            </a:gradFill>
            <a:ln w="1587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3" name="文本框 45"/>
            <p:cNvSpPr txBox="1"/>
            <p:nvPr/>
          </p:nvSpPr>
          <p:spPr>
            <a:xfrm>
              <a:off x="1110243" y="4631929"/>
              <a:ext cx="801447" cy="738835"/>
            </a:xfrm>
            <a:prstGeom prst="rect">
              <a:avLst/>
            </a:prstGeom>
            <a:noFill/>
          </p:spPr>
          <p:txBody>
            <a:bodyPr wrap="square" rtlCol="0">
              <a:spAutoFit/>
            </a:bodyPr>
            <a:lstStyle/>
            <a:p>
              <a:pPr algn="ctr"/>
              <a:r>
                <a:rPr lang="en-US" altLang="zh-CN" sz="3000" dirty="0">
                  <a:solidFill>
                    <a:srgbClr val="663A77"/>
                  </a:solidFill>
                  <a:latin typeface="Impact" panose="020B0806030902050204" pitchFamily="34" charset="0"/>
                </a:rPr>
                <a:t>04</a:t>
              </a:r>
              <a:endParaRPr lang="zh-CN" altLang="en-US" sz="3000" dirty="0">
                <a:solidFill>
                  <a:srgbClr val="663A77"/>
                </a:solidFill>
                <a:latin typeface="Impact" panose="020B0806030902050204" pitchFamily="34" charset="0"/>
              </a:endParaRPr>
            </a:p>
          </p:txBody>
        </p:sp>
      </p:grpSp>
      <p:grpSp>
        <p:nvGrpSpPr>
          <p:cNvPr id="34" name="组合 33"/>
          <p:cNvGrpSpPr/>
          <p:nvPr/>
        </p:nvGrpSpPr>
        <p:grpSpPr>
          <a:xfrm>
            <a:off x="1621667" y="2642443"/>
            <a:ext cx="2554293" cy="849095"/>
            <a:chOff x="2161940" y="3524074"/>
            <a:chExt cx="3405281" cy="1132388"/>
          </a:xfrm>
        </p:grpSpPr>
        <p:sp>
          <p:nvSpPr>
            <p:cNvPr id="35" name="矩形 34"/>
            <p:cNvSpPr/>
            <p:nvPr/>
          </p:nvSpPr>
          <p:spPr>
            <a:xfrm>
              <a:off x="2772932" y="3640268"/>
              <a:ext cx="2794289" cy="900000"/>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6" name="矩形 35"/>
            <p:cNvSpPr/>
            <p:nvPr/>
          </p:nvSpPr>
          <p:spPr>
            <a:xfrm rot="16200000">
              <a:off x="4012129" y="2496200"/>
              <a:ext cx="407598" cy="2686953"/>
            </a:xfrm>
            <a:prstGeom prst="rect">
              <a:avLst/>
            </a:prstGeom>
            <a:gradFill>
              <a:gsLst>
                <a:gs pos="60000">
                  <a:schemeClr val="tx1">
                    <a:alpha val="10000"/>
                  </a:schemeClr>
                </a:gs>
                <a:gs pos="100000">
                  <a:schemeClr val="tx1">
                    <a:alpha val="41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7" name="椭圆 36"/>
            <p:cNvSpPr/>
            <p:nvPr/>
          </p:nvSpPr>
          <p:spPr>
            <a:xfrm>
              <a:off x="2161940" y="3524074"/>
              <a:ext cx="1132388" cy="1132388"/>
            </a:xfrm>
            <a:prstGeom prst="ellipse">
              <a:avLst/>
            </a:prstGeom>
            <a:gradFill>
              <a:gsLst>
                <a:gs pos="100000">
                  <a:schemeClr val="bg1">
                    <a:lumMod val="95000"/>
                  </a:schemeClr>
                </a:gs>
                <a:gs pos="0">
                  <a:schemeClr val="bg1">
                    <a:lumMod val="75000"/>
                  </a:schemeClr>
                </a:gs>
              </a:gsLst>
              <a:lin ang="2700000" scaled="1"/>
            </a:gradFill>
            <a:ln w="15875">
              <a:gradFill flip="none" rotWithShape="1">
                <a:gsLst>
                  <a:gs pos="0">
                    <a:schemeClr val="bg1"/>
                  </a:gs>
                  <a:gs pos="100000">
                    <a:schemeClr val="bg1">
                      <a:lumMod val="75000"/>
                    </a:schemeClr>
                  </a:gs>
                </a:gsLst>
                <a:lin ang="2700000" scaled="1"/>
                <a:tileRect/>
              </a:gradFill>
            </a:ln>
            <a:effectLst>
              <a:outerShdw blurRad="254000" dist="762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8" name="文本框 44"/>
            <p:cNvSpPr txBox="1"/>
            <p:nvPr/>
          </p:nvSpPr>
          <p:spPr>
            <a:xfrm>
              <a:off x="2330682" y="3734503"/>
              <a:ext cx="801448" cy="738835"/>
            </a:xfrm>
            <a:prstGeom prst="rect">
              <a:avLst/>
            </a:prstGeom>
            <a:noFill/>
          </p:spPr>
          <p:txBody>
            <a:bodyPr wrap="square" rtlCol="0">
              <a:spAutoFit/>
            </a:bodyPr>
            <a:lstStyle/>
            <a:p>
              <a:pPr algn="ctr"/>
              <a:r>
                <a:rPr lang="en-US" altLang="zh-CN" sz="3000" dirty="0">
                  <a:solidFill>
                    <a:srgbClr val="01ACBE"/>
                  </a:solidFill>
                  <a:latin typeface="Impact" panose="020B0806030902050204" pitchFamily="34" charset="0"/>
                </a:rPr>
                <a:t>03</a:t>
              </a:r>
              <a:endParaRPr lang="zh-CN" altLang="en-US" sz="3000" dirty="0">
                <a:solidFill>
                  <a:srgbClr val="01ACBE"/>
                </a:solidFill>
                <a:latin typeface="Impact" panose="020B0806030902050204" pitchFamily="34" charset="0"/>
              </a:endParaRPr>
            </a:p>
          </p:txBody>
        </p:sp>
      </p:grpSp>
      <p:sp>
        <p:nvSpPr>
          <p:cNvPr id="39" name="文本框 58"/>
          <p:cNvSpPr txBox="1"/>
          <p:nvPr/>
        </p:nvSpPr>
        <p:spPr>
          <a:xfrm>
            <a:off x="6948573" y="1526278"/>
            <a:ext cx="1512365" cy="646331"/>
          </a:xfrm>
          <a:prstGeom prst="rect">
            <a:avLst/>
          </a:prstGeom>
          <a:noFill/>
        </p:spPr>
        <p:txBody>
          <a:bodyPr wrap="square" rtlCol="0">
            <a:spAutoFit/>
          </a:bodyPr>
          <a:lstStyle/>
          <a:p>
            <a:r>
              <a:rPr lang="zh-CN" altLang="en-US" sz="1800" dirty="0">
                <a:solidFill>
                  <a:srgbClr val="01ACBE"/>
                </a:solidFill>
                <a:latin typeface="微软雅黑" panose="020B0503020204020204" pitchFamily="34" charset="-122"/>
                <a:ea typeface="微软雅黑" panose="020B0503020204020204" pitchFamily="34" charset="-122"/>
              </a:rPr>
              <a:t>在此添加标题</a:t>
            </a:r>
          </a:p>
        </p:txBody>
      </p:sp>
      <p:sp>
        <p:nvSpPr>
          <p:cNvPr id="40" name="文本框 113"/>
          <p:cNvSpPr txBox="1"/>
          <p:nvPr/>
        </p:nvSpPr>
        <p:spPr>
          <a:xfrm>
            <a:off x="6961871" y="1977823"/>
            <a:ext cx="1445054" cy="1788951"/>
          </a:xfrm>
          <a:prstGeom prst="rect">
            <a:avLst/>
          </a:prstGeom>
          <a:noFill/>
        </p:spPr>
        <p:txBody>
          <a:bodyPr wrap="square" rtlCol="0">
            <a:spAutoFit/>
          </a:bodyPr>
          <a:lstStyle/>
          <a:p>
            <a:pPr algn="just">
              <a:lnSpc>
                <a:spcPct val="150000"/>
              </a:lnSpc>
            </a:pP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        单击添加详细文字说明，或复制文本黏贴自此右键只保留文字单击添加详细文字说明，或复制文本黏贴自此右键只保留文字</a:t>
            </a:r>
          </a:p>
        </p:txBody>
      </p:sp>
      <p:sp>
        <p:nvSpPr>
          <p:cNvPr id="41" name="文本框 113"/>
          <p:cNvSpPr txBox="1"/>
          <p:nvPr/>
        </p:nvSpPr>
        <p:spPr>
          <a:xfrm>
            <a:off x="2585508" y="1422559"/>
            <a:ext cx="1445054" cy="632481"/>
          </a:xfrm>
          <a:prstGeom prst="rect">
            <a:avLst/>
          </a:prstGeom>
          <a:noFill/>
        </p:spPr>
        <p:txBody>
          <a:bodyPr wrap="square" rtlCol="0">
            <a:spAutoFit/>
          </a:bodyPr>
          <a:lstStyle/>
          <a:p>
            <a:pPr algn="just">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        单击添加详细文字说明，或复制文本黏贴自此右键只保留文字</a:t>
            </a:r>
          </a:p>
        </p:txBody>
      </p:sp>
      <p:sp>
        <p:nvSpPr>
          <p:cNvPr id="42" name="文本框 113"/>
          <p:cNvSpPr txBox="1"/>
          <p:nvPr/>
        </p:nvSpPr>
        <p:spPr>
          <a:xfrm>
            <a:off x="2585508" y="2087519"/>
            <a:ext cx="1445054" cy="632481"/>
          </a:xfrm>
          <a:prstGeom prst="rect">
            <a:avLst/>
          </a:prstGeom>
          <a:noFill/>
        </p:spPr>
        <p:txBody>
          <a:bodyPr wrap="square" rtlCol="0">
            <a:spAutoFit/>
          </a:bodyPr>
          <a:lstStyle/>
          <a:p>
            <a:pPr algn="just">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        单击添加详细文字说明，或复制文本黏贴自此右键只保留文字</a:t>
            </a:r>
          </a:p>
        </p:txBody>
      </p:sp>
      <p:sp>
        <p:nvSpPr>
          <p:cNvPr id="43" name="文本框 113"/>
          <p:cNvSpPr txBox="1"/>
          <p:nvPr/>
        </p:nvSpPr>
        <p:spPr>
          <a:xfrm>
            <a:off x="2585508" y="2773693"/>
            <a:ext cx="1445054" cy="632481"/>
          </a:xfrm>
          <a:prstGeom prst="rect">
            <a:avLst/>
          </a:prstGeom>
          <a:noFill/>
        </p:spPr>
        <p:txBody>
          <a:bodyPr wrap="square" rtlCol="0">
            <a:spAutoFit/>
          </a:bodyPr>
          <a:lstStyle/>
          <a:p>
            <a:pPr algn="just">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        单击添加详细文字说明，或复制文本黏贴自此右键只保留文字</a:t>
            </a:r>
          </a:p>
        </p:txBody>
      </p:sp>
      <p:sp>
        <p:nvSpPr>
          <p:cNvPr id="44" name="文本框 113"/>
          <p:cNvSpPr txBox="1"/>
          <p:nvPr/>
        </p:nvSpPr>
        <p:spPr>
          <a:xfrm>
            <a:off x="2585508" y="3438653"/>
            <a:ext cx="1445054" cy="632481"/>
          </a:xfrm>
          <a:prstGeom prst="rect">
            <a:avLst/>
          </a:prstGeom>
          <a:noFill/>
        </p:spPr>
        <p:txBody>
          <a:bodyPr wrap="square" rtlCol="0">
            <a:spAutoFit/>
          </a:bodyPr>
          <a:lstStyle/>
          <a:p>
            <a:pPr algn="just">
              <a:lnSpc>
                <a:spcPct val="130000"/>
              </a:lnSpc>
            </a:pPr>
            <a:r>
              <a:rPr lang="zh-CN" altLang="en-US" sz="900" dirty="0">
                <a:solidFill>
                  <a:schemeClr val="bg1"/>
                </a:solidFill>
                <a:latin typeface="微软雅黑" panose="020B0503020204020204" pitchFamily="34" charset="-122"/>
                <a:ea typeface="微软雅黑" panose="020B0503020204020204" pitchFamily="34" charset="-122"/>
              </a:rPr>
              <a:t>        单击添加详细文字说明，或复制文本黏贴自此右键只保留文字</a:t>
            </a:r>
          </a:p>
        </p:txBody>
      </p:sp>
      <p:grpSp>
        <p:nvGrpSpPr>
          <p:cNvPr id="45" name="组合 44"/>
          <p:cNvGrpSpPr/>
          <p:nvPr/>
        </p:nvGrpSpPr>
        <p:grpSpPr>
          <a:xfrm>
            <a:off x="5680800" y="1498886"/>
            <a:ext cx="475876" cy="475703"/>
            <a:chOff x="7573413" y="1998977"/>
            <a:chExt cx="634418" cy="634418"/>
          </a:xfrm>
        </p:grpSpPr>
        <p:sp>
          <p:nvSpPr>
            <p:cNvPr id="46" name="椭圆 45"/>
            <p:cNvSpPr/>
            <p:nvPr/>
          </p:nvSpPr>
          <p:spPr>
            <a:xfrm>
              <a:off x="7573413" y="1998977"/>
              <a:ext cx="634418" cy="634418"/>
            </a:xfrm>
            <a:prstGeom prst="ellipse">
              <a:avLst/>
            </a:prstGeom>
            <a:solidFill>
              <a:srgbClr val="FFDB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47" name="组合 46"/>
            <p:cNvGrpSpPr/>
            <p:nvPr/>
          </p:nvGrpSpPr>
          <p:grpSpPr>
            <a:xfrm>
              <a:off x="7588992" y="2004731"/>
              <a:ext cx="609042" cy="573463"/>
              <a:chOff x="8219461" y="1873293"/>
              <a:chExt cx="609042" cy="573463"/>
            </a:xfrm>
          </p:grpSpPr>
          <p:sp>
            <p:nvSpPr>
              <p:cNvPr id="48" name="文本框 80"/>
              <p:cNvSpPr txBox="1"/>
              <p:nvPr/>
            </p:nvSpPr>
            <p:spPr>
              <a:xfrm>
                <a:off x="8288012" y="1873293"/>
                <a:ext cx="471940" cy="554126"/>
              </a:xfrm>
              <a:prstGeom prst="rect">
                <a:avLst/>
              </a:prstGeom>
              <a:noFill/>
            </p:spPr>
            <p:txBody>
              <a:bodyPr wrap="square" rtlCol="0">
                <a:spAutoFit/>
              </a:bodyPr>
              <a:lstStyle/>
              <a:p>
                <a:pPr algn="ctr"/>
                <a:r>
                  <a:rPr lang="en-US" altLang="zh-CN" sz="2100" dirty="0">
                    <a:solidFill>
                      <a:prstClr val="black">
                        <a:lumMod val="50000"/>
                        <a:lumOff val="50000"/>
                      </a:prstClr>
                    </a:solidFill>
                    <a:latin typeface="Impact" panose="020B0806030902050204" pitchFamily="34" charset="0"/>
                  </a:rPr>
                  <a:t>A</a:t>
                </a:r>
                <a:endParaRPr lang="zh-CN" altLang="en-US" sz="2100" dirty="0">
                  <a:solidFill>
                    <a:prstClr val="black">
                      <a:lumMod val="50000"/>
                      <a:lumOff val="50000"/>
                    </a:prstClr>
                  </a:solidFill>
                  <a:latin typeface="Impact" panose="020B0806030902050204" pitchFamily="34" charset="0"/>
                </a:endParaRPr>
              </a:p>
            </p:txBody>
          </p:sp>
          <p:sp>
            <p:nvSpPr>
              <p:cNvPr id="49" name="文本框 81"/>
              <p:cNvSpPr txBox="1"/>
              <p:nvPr/>
            </p:nvSpPr>
            <p:spPr>
              <a:xfrm>
                <a:off x="8219461" y="2215870"/>
                <a:ext cx="609042" cy="230886"/>
              </a:xfrm>
              <a:prstGeom prst="rect">
                <a:avLst/>
              </a:prstGeom>
              <a:noFill/>
            </p:spPr>
            <p:txBody>
              <a:bodyPr wrap="square" rtlCol="0">
                <a:spAutoFit/>
              </a:bodyPr>
              <a:lstStyle/>
              <a:p>
                <a:pPr algn="ctr"/>
                <a:r>
                  <a:rPr lang="en-US" altLang="zh-CN" sz="525" dirty="0">
                    <a:solidFill>
                      <a:prstClr val="black">
                        <a:lumMod val="50000"/>
                        <a:lumOff val="50000"/>
                      </a:prstClr>
                    </a:solidFill>
                    <a:latin typeface="时尚中黑简体" panose="01010104010101010101" pitchFamily="2" charset="-122"/>
                    <a:ea typeface="时尚中黑简体" panose="01010104010101010101" pitchFamily="2" charset="-122"/>
                  </a:rPr>
                  <a:t>ITEM</a:t>
                </a:r>
                <a:endParaRPr lang="zh-CN" altLang="en-US" sz="525" dirty="0">
                  <a:solidFill>
                    <a:prstClr val="black">
                      <a:lumMod val="50000"/>
                      <a:lumOff val="50000"/>
                    </a:prstClr>
                  </a:solidFill>
                  <a:latin typeface="时尚中黑简体" panose="01010104010101010101" pitchFamily="2" charset="-122"/>
                  <a:ea typeface="时尚中黑简体" panose="01010104010101010101" pitchFamily="2" charset="-122"/>
                </a:endParaRPr>
              </a:p>
            </p:txBody>
          </p:sp>
        </p:grpSp>
      </p:grpSp>
      <p:grpSp>
        <p:nvGrpSpPr>
          <p:cNvPr id="50" name="组合 49"/>
          <p:cNvGrpSpPr/>
          <p:nvPr/>
        </p:nvGrpSpPr>
        <p:grpSpPr>
          <a:xfrm>
            <a:off x="4360060" y="2154549"/>
            <a:ext cx="475876" cy="475703"/>
            <a:chOff x="5812656" y="2873396"/>
            <a:chExt cx="634418" cy="634418"/>
          </a:xfrm>
        </p:grpSpPr>
        <p:sp>
          <p:nvSpPr>
            <p:cNvPr id="51" name="椭圆 50"/>
            <p:cNvSpPr/>
            <p:nvPr/>
          </p:nvSpPr>
          <p:spPr>
            <a:xfrm>
              <a:off x="5812656" y="2873396"/>
              <a:ext cx="634418" cy="634418"/>
            </a:xfrm>
            <a:prstGeom prst="ellipse">
              <a:avLst/>
            </a:prstGeom>
            <a:solidFill>
              <a:srgbClr val="F6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2" name="组合 51"/>
            <p:cNvGrpSpPr/>
            <p:nvPr/>
          </p:nvGrpSpPr>
          <p:grpSpPr>
            <a:xfrm>
              <a:off x="5828235" y="2879150"/>
              <a:ext cx="609042" cy="573463"/>
              <a:chOff x="8219461" y="1873293"/>
              <a:chExt cx="609042" cy="573463"/>
            </a:xfrm>
          </p:grpSpPr>
          <p:sp>
            <p:nvSpPr>
              <p:cNvPr id="53" name="文本框 85"/>
              <p:cNvSpPr txBox="1"/>
              <p:nvPr/>
            </p:nvSpPr>
            <p:spPr>
              <a:xfrm>
                <a:off x="8288012" y="1873293"/>
                <a:ext cx="471940" cy="554126"/>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B</a:t>
                </a:r>
                <a:endParaRPr lang="zh-CN" altLang="en-US" sz="2100" dirty="0">
                  <a:solidFill>
                    <a:prstClr val="white"/>
                  </a:solidFill>
                  <a:latin typeface="Impact" panose="020B0806030902050204" pitchFamily="34" charset="0"/>
                </a:endParaRPr>
              </a:p>
            </p:txBody>
          </p:sp>
          <p:sp>
            <p:nvSpPr>
              <p:cNvPr id="54" name="文本框 86"/>
              <p:cNvSpPr txBox="1"/>
              <p:nvPr/>
            </p:nvSpPr>
            <p:spPr>
              <a:xfrm>
                <a:off x="8219461" y="2215870"/>
                <a:ext cx="609042" cy="230886"/>
              </a:xfrm>
              <a:prstGeom prst="rect">
                <a:avLst/>
              </a:prstGeom>
              <a:noFill/>
            </p:spPr>
            <p:txBody>
              <a:bodyPr wrap="square" rtlCol="0">
                <a:spAutoFit/>
              </a:bodyPr>
              <a:lstStyle/>
              <a:p>
                <a:pPr algn="ctr"/>
                <a:r>
                  <a:rPr lang="en-US" altLang="zh-CN" sz="525" dirty="0">
                    <a:solidFill>
                      <a:prstClr val="white"/>
                    </a:solidFill>
                    <a:latin typeface="时尚中黑简体" panose="01010104010101010101" pitchFamily="2" charset="-122"/>
                    <a:ea typeface="时尚中黑简体" panose="01010104010101010101" pitchFamily="2" charset="-122"/>
                  </a:rPr>
                  <a:t>ITEM</a:t>
                </a:r>
                <a:endParaRPr lang="zh-CN" altLang="en-US" sz="525" dirty="0">
                  <a:solidFill>
                    <a:prstClr val="white"/>
                  </a:solidFill>
                  <a:latin typeface="时尚中黑简体" panose="01010104010101010101" pitchFamily="2" charset="-122"/>
                  <a:ea typeface="时尚中黑简体" panose="01010104010101010101" pitchFamily="2" charset="-122"/>
                </a:endParaRPr>
              </a:p>
            </p:txBody>
          </p:sp>
        </p:grpSp>
      </p:grpSp>
      <p:grpSp>
        <p:nvGrpSpPr>
          <p:cNvPr id="55" name="组合 54"/>
          <p:cNvGrpSpPr/>
          <p:nvPr/>
        </p:nvGrpSpPr>
        <p:grpSpPr>
          <a:xfrm>
            <a:off x="5668765" y="2817605"/>
            <a:ext cx="475876" cy="475703"/>
            <a:chOff x="7557369" y="3757676"/>
            <a:chExt cx="634418" cy="634418"/>
          </a:xfrm>
        </p:grpSpPr>
        <p:sp>
          <p:nvSpPr>
            <p:cNvPr id="56" name="椭圆 55"/>
            <p:cNvSpPr/>
            <p:nvPr/>
          </p:nvSpPr>
          <p:spPr>
            <a:xfrm>
              <a:off x="7557369" y="3757676"/>
              <a:ext cx="634418" cy="634418"/>
            </a:xfrm>
            <a:prstGeom prst="ellipse">
              <a:avLst/>
            </a:prstGeom>
            <a:solidFill>
              <a:srgbClr val="01E5FD">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7" name="组合 56"/>
            <p:cNvGrpSpPr/>
            <p:nvPr/>
          </p:nvGrpSpPr>
          <p:grpSpPr>
            <a:xfrm>
              <a:off x="7572948" y="3763430"/>
              <a:ext cx="609042" cy="573463"/>
              <a:chOff x="8219461" y="1873293"/>
              <a:chExt cx="609042" cy="573463"/>
            </a:xfrm>
          </p:grpSpPr>
          <p:sp>
            <p:nvSpPr>
              <p:cNvPr id="58" name="文本框 89"/>
              <p:cNvSpPr txBox="1"/>
              <p:nvPr/>
            </p:nvSpPr>
            <p:spPr>
              <a:xfrm>
                <a:off x="8288012" y="1873293"/>
                <a:ext cx="471940" cy="554126"/>
              </a:xfrm>
              <a:prstGeom prst="rect">
                <a:avLst/>
              </a:prstGeom>
              <a:noFill/>
            </p:spPr>
            <p:txBody>
              <a:bodyPr wrap="square" rtlCol="0">
                <a:spAutoFit/>
              </a:bodyPr>
              <a:lstStyle/>
              <a:p>
                <a:pPr algn="ctr"/>
                <a:r>
                  <a:rPr lang="en-US" altLang="zh-CN" sz="2100" dirty="0">
                    <a:solidFill>
                      <a:prstClr val="black">
                        <a:lumMod val="50000"/>
                        <a:lumOff val="50000"/>
                      </a:prstClr>
                    </a:solidFill>
                    <a:latin typeface="Impact" panose="020B0806030902050204" pitchFamily="34" charset="0"/>
                  </a:rPr>
                  <a:t>C</a:t>
                </a:r>
                <a:endParaRPr lang="zh-CN" altLang="en-US" sz="2100" dirty="0">
                  <a:solidFill>
                    <a:prstClr val="black">
                      <a:lumMod val="50000"/>
                      <a:lumOff val="50000"/>
                    </a:prstClr>
                  </a:solidFill>
                  <a:latin typeface="Impact" panose="020B0806030902050204" pitchFamily="34" charset="0"/>
                </a:endParaRPr>
              </a:p>
            </p:txBody>
          </p:sp>
          <p:sp>
            <p:nvSpPr>
              <p:cNvPr id="59" name="文本框 90"/>
              <p:cNvSpPr txBox="1"/>
              <p:nvPr/>
            </p:nvSpPr>
            <p:spPr>
              <a:xfrm>
                <a:off x="8219461" y="2215870"/>
                <a:ext cx="609042" cy="230886"/>
              </a:xfrm>
              <a:prstGeom prst="rect">
                <a:avLst/>
              </a:prstGeom>
              <a:noFill/>
            </p:spPr>
            <p:txBody>
              <a:bodyPr wrap="square" rtlCol="0">
                <a:spAutoFit/>
              </a:bodyPr>
              <a:lstStyle/>
              <a:p>
                <a:pPr algn="ctr"/>
                <a:r>
                  <a:rPr lang="en-US" altLang="zh-CN" sz="525" dirty="0">
                    <a:solidFill>
                      <a:prstClr val="black">
                        <a:lumMod val="50000"/>
                        <a:lumOff val="50000"/>
                      </a:prstClr>
                    </a:solidFill>
                    <a:latin typeface="时尚中黑简体" panose="01010104010101010101" pitchFamily="2" charset="-122"/>
                    <a:ea typeface="时尚中黑简体" panose="01010104010101010101" pitchFamily="2" charset="-122"/>
                  </a:rPr>
                  <a:t>ITEM</a:t>
                </a:r>
                <a:endParaRPr lang="zh-CN" altLang="en-US" sz="525" dirty="0">
                  <a:solidFill>
                    <a:prstClr val="black">
                      <a:lumMod val="50000"/>
                      <a:lumOff val="50000"/>
                    </a:prstClr>
                  </a:solidFill>
                  <a:latin typeface="时尚中黑简体" panose="01010104010101010101" pitchFamily="2" charset="-122"/>
                  <a:ea typeface="时尚中黑简体" panose="01010104010101010101" pitchFamily="2" charset="-122"/>
                </a:endParaRPr>
              </a:p>
            </p:txBody>
          </p:sp>
        </p:grpSp>
      </p:grpSp>
      <p:grpSp>
        <p:nvGrpSpPr>
          <p:cNvPr id="60" name="组合 59"/>
          <p:cNvGrpSpPr/>
          <p:nvPr/>
        </p:nvGrpSpPr>
        <p:grpSpPr>
          <a:xfrm>
            <a:off x="4364431" y="3504291"/>
            <a:ext cx="475876" cy="475703"/>
            <a:chOff x="5818484" y="4673469"/>
            <a:chExt cx="634418" cy="634418"/>
          </a:xfrm>
        </p:grpSpPr>
        <p:sp>
          <p:nvSpPr>
            <p:cNvPr id="61" name="椭圆 60"/>
            <p:cNvSpPr/>
            <p:nvPr/>
          </p:nvSpPr>
          <p:spPr>
            <a:xfrm>
              <a:off x="5818484" y="4673469"/>
              <a:ext cx="634418" cy="634418"/>
            </a:xfrm>
            <a:prstGeom prst="ellipse">
              <a:avLst/>
            </a:prstGeom>
            <a:solidFill>
              <a:srgbClr val="AC7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2" name="组合 61"/>
            <p:cNvGrpSpPr/>
            <p:nvPr/>
          </p:nvGrpSpPr>
          <p:grpSpPr>
            <a:xfrm>
              <a:off x="5834063" y="4679223"/>
              <a:ext cx="609042" cy="573463"/>
              <a:chOff x="8219461" y="1873293"/>
              <a:chExt cx="609042" cy="573463"/>
            </a:xfrm>
          </p:grpSpPr>
          <p:sp>
            <p:nvSpPr>
              <p:cNvPr id="63" name="文本框 93"/>
              <p:cNvSpPr txBox="1"/>
              <p:nvPr/>
            </p:nvSpPr>
            <p:spPr>
              <a:xfrm>
                <a:off x="8288012" y="1873293"/>
                <a:ext cx="471940" cy="554126"/>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D</a:t>
                </a:r>
                <a:endParaRPr lang="zh-CN" altLang="en-US" sz="2100" dirty="0">
                  <a:solidFill>
                    <a:prstClr val="white"/>
                  </a:solidFill>
                  <a:latin typeface="Impact" panose="020B0806030902050204" pitchFamily="34" charset="0"/>
                </a:endParaRPr>
              </a:p>
            </p:txBody>
          </p:sp>
          <p:sp>
            <p:nvSpPr>
              <p:cNvPr id="64" name="文本框 94"/>
              <p:cNvSpPr txBox="1"/>
              <p:nvPr/>
            </p:nvSpPr>
            <p:spPr>
              <a:xfrm>
                <a:off x="8219461" y="2215870"/>
                <a:ext cx="609042" cy="230886"/>
              </a:xfrm>
              <a:prstGeom prst="rect">
                <a:avLst/>
              </a:prstGeom>
              <a:noFill/>
            </p:spPr>
            <p:txBody>
              <a:bodyPr wrap="square" rtlCol="0">
                <a:spAutoFit/>
              </a:bodyPr>
              <a:lstStyle/>
              <a:p>
                <a:pPr algn="ctr"/>
                <a:r>
                  <a:rPr lang="en-US" altLang="zh-CN" sz="525" dirty="0">
                    <a:solidFill>
                      <a:prstClr val="white"/>
                    </a:solidFill>
                    <a:latin typeface="时尚中黑简体" panose="01010104010101010101" pitchFamily="2" charset="-122"/>
                    <a:ea typeface="时尚中黑简体" panose="01010104010101010101" pitchFamily="2" charset="-122"/>
                  </a:rPr>
                  <a:t>ITEM</a:t>
                </a:r>
                <a:endParaRPr lang="zh-CN" altLang="en-US" sz="525" dirty="0">
                  <a:solidFill>
                    <a:prstClr val="white"/>
                  </a:solidFill>
                  <a:latin typeface="时尚中黑简体" panose="01010104010101010101" pitchFamily="2" charset="-122"/>
                  <a:ea typeface="时尚中黑简体" panose="01010104010101010101" pitchFamily="2" charset="-122"/>
                </a:endParaRPr>
              </a:p>
            </p:txBody>
          </p:sp>
        </p:grpSp>
      </p:grpSp>
      <p:sp>
        <p:nvSpPr>
          <p:cNvPr id="65" name="文本框 58"/>
          <p:cNvSpPr txBox="1"/>
          <p:nvPr/>
        </p:nvSpPr>
        <p:spPr>
          <a:xfrm>
            <a:off x="4517986" y="1581858"/>
            <a:ext cx="1003994" cy="323165"/>
          </a:xfrm>
          <a:prstGeom prst="rect">
            <a:avLst/>
          </a:prstGeom>
          <a:noFill/>
        </p:spPr>
        <p:txBody>
          <a:bodyPr wrap="square" rtlCol="0">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66" name="文本框 58"/>
          <p:cNvSpPr txBox="1"/>
          <p:nvPr/>
        </p:nvSpPr>
        <p:spPr>
          <a:xfrm>
            <a:off x="5014876" y="2238859"/>
            <a:ext cx="1003994" cy="323165"/>
          </a:xfrm>
          <a:prstGeom prst="rect">
            <a:avLst/>
          </a:prstGeom>
          <a:noFill/>
        </p:spPr>
        <p:txBody>
          <a:bodyPr wrap="square" rtlCol="0">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67" name="文本框 58"/>
          <p:cNvSpPr txBox="1"/>
          <p:nvPr/>
        </p:nvSpPr>
        <p:spPr>
          <a:xfrm>
            <a:off x="4517986" y="2915619"/>
            <a:ext cx="1003994" cy="323165"/>
          </a:xfrm>
          <a:prstGeom prst="rect">
            <a:avLst/>
          </a:prstGeom>
          <a:noFill/>
        </p:spPr>
        <p:txBody>
          <a:bodyPr wrap="square" rtlCol="0">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
        <p:nvSpPr>
          <p:cNvPr id="68" name="文本框 58"/>
          <p:cNvSpPr txBox="1"/>
          <p:nvPr/>
        </p:nvSpPr>
        <p:spPr>
          <a:xfrm>
            <a:off x="4989218" y="3591828"/>
            <a:ext cx="1003994" cy="323165"/>
          </a:xfrm>
          <a:prstGeom prst="rect">
            <a:avLst/>
          </a:prstGeom>
          <a:noFill/>
        </p:spPr>
        <p:txBody>
          <a:bodyPr wrap="square" rtlCol="0">
            <a:spAutoFit/>
          </a:bodyPr>
          <a:lstStyle/>
          <a:p>
            <a:r>
              <a:rPr lang="zh-CN" altLang="en-US" sz="1500" dirty="0">
                <a:solidFill>
                  <a:schemeClr val="bg1"/>
                </a:solidFill>
                <a:latin typeface="微软雅黑" panose="020B0503020204020204" pitchFamily="34" charset="-122"/>
                <a:ea typeface="微软雅黑" panose="020B0503020204020204" pitchFamily="34" charset="-122"/>
              </a:rPr>
              <a:t>添加标题</a:t>
            </a:r>
          </a:p>
        </p:txBody>
      </p:sp>
    </p:spTree>
    <p:extLst>
      <p:ext uri="{BB962C8B-B14F-4D97-AF65-F5344CB8AC3E}">
        <p14:creationId xmlns:p14="http://schemas.microsoft.com/office/powerpoint/2010/main" val="138414922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7"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900" decel="100000" fill="hold"/>
                                        <p:tgtEl>
                                          <p:spTgt spid="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5" fill="hold">
                            <p:stCondLst>
                              <p:cond delay="1900"/>
                            </p:stCondLst>
                            <p:childTnLst>
                              <p:par>
                                <p:cTn id="16" presetID="16" presetClass="entr" presetSubtype="37"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outVertical)">
                                      <p:cBhvr>
                                        <p:cTn id="18" dur="500"/>
                                        <p:tgtEl>
                                          <p:spTgt spid="14"/>
                                        </p:tgtEl>
                                      </p:cBhvr>
                                    </p:animEffect>
                                  </p:childTnLst>
                                </p:cTn>
                              </p:par>
                            </p:childTnLst>
                          </p:cTn>
                        </p:par>
                        <p:par>
                          <p:cTn id="19" fill="hold">
                            <p:stCondLst>
                              <p:cond delay="2400"/>
                            </p:stCondLst>
                            <p:childTnLst>
                              <p:par>
                                <p:cTn id="20" presetID="16" presetClass="entr" presetSubtype="37"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outVertical)">
                                      <p:cBhvr>
                                        <p:cTn id="22" dur="500"/>
                                        <p:tgtEl>
                                          <p:spTgt spid="15"/>
                                        </p:tgtEl>
                                      </p:cBhvr>
                                    </p:animEffect>
                                  </p:childTnLst>
                                </p:cTn>
                              </p:par>
                            </p:childTnLst>
                          </p:cTn>
                        </p:par>
                        <p:par>
                          <p:cTn id="23" fill="hold">
                            <p:stCondLst>
                              <p:cond delay="2900"/>
                            </p:stCondLst>
                            <p:childTnLst>
                              <p:par>
                                <p:cTn id="24" presetID="16" presetClass="entr" presetSubtype="37"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outVertical)">
                                      <p:cBhvr>
                                        <p:cTn id="26" dur="500"/>
                                        <p:tgtEl>
                                          <p:spTgt spid="16"/>
                                        </p:tgtEl>
                                      </p:cBhvr>
                                    </p:animEffect>
                                  </p:childTnLst>
                                </p:cTn>
                              </p:par>
                            </p:childTnLst>
                          </p:cTn>
                        </p:par>
                        <p:par>
                          <p:cTn id="27" fill="hold">
                            <p:stCondLst>
                              <p:cond delay="3400"/>
                            </p:stCondLst>
                            <p:childTnLst>
                              <p:par>
                                <p:cTn id="28" presetID="16" presetClass="entr" presetSubtype="37"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outVertical)">
                                      <p:cBhvr>
                                        <p:cTn id="30" dur="500"/>
                                        <p:tgtEl>
                                          <p:spTgt spid="17"/>
                                        </p:tgtEl>
                                      </p:cBhvr>
                                    </p:animEffect>
                                  </p:childTnLst>
                                </p:cTn>
                              </p:par>
                            </p:childTnLst>
                          </p:cTn>
                        </p:par>
                        <p:par>
                          <p:cTn id="31" fill="hold">
                            <p:stCondLst>
                              <p:cond delay="3900"/>
                            </p:stCondLst>
                            <p:childTnLst>
                              <p:par>
                                <p:cTn id="32" presetID="53" presetClass="entr" presetSubtype="16" fill="hold"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500" fill="hold"/>
                                        <p:tgtEl>
                                          <p:spTgt spid="45"/>
                                        </p:tgtEl>
                                        <p:attrNameLst>
                                          <p:attrName>ppt_w</p:attrName>
                                        </p:attrNameLst>
                                      </p:cBhvr>
                                      <p:tavLst>
                                        <p:tav tm="0">
                                          <p:val>
                                            <p:fltVal val="0"/>
                                          </p:val>
                                        </p:tav>
                                        <p:tav tm="100000">
                                          <p:val>
                                            <p:strVal val="#ppt_w"/>
                                          </p:val>
                                        </p:tav>
                                      </p:tavLst>
                                    </p:anim>
                                    <p:anim calcmode="lin" valueType="num">
                                      <p:cBhvr>
                                        <p:cTn id="35" dur="500" fill="hold"/>
                                        <p:tgtEl>
                                          <p:spTgt spid="45"/>
                                        </p:tgtEl>
                                        <p:attrNameLst>
                                          <p:attrName>ppt_h</p:attrName>
                                        </p:attrNameLst>
                                      </p:cBhvr>
                                      <p:tavLst>
                                        <p:tav tm="0">
                                          <p:val>
                                            <p:fltVal val="0"/>
                                          </p:val>
                                        </p:tav>
                                        <p:tav tm="100000">
                                          <p:val>
                                            <p:strVal val="#ppt_h"/>
                                          </p:val>
                                        </p:tav>
                                      </p:tavLst>
                                    </p:anim>
                                    <p:animEffect transition="in" filter="fade">
                                      <p:cBhvr>
                                        <p:cTn id="36" dur="500"/>
                                        <p:tgtEl>
                                          <p:spTgt spid="45"/>
                                        </p:tgtEl>
                                      </p:cBhvr>
                                    </p:animEffect>
                                  </p:childTnLst>
                                </p:cTn>
                              </p:par>
                            </p:childTnLst>
                          </p:cTn>
                        </p:par>
                        <p:par>
                          <p:cTn id="37" fill="hold">
                            <p:stCondLst>
                              <p:cond delay="4400"/>
                            </p:stCondLst>
                            <p:childTnLst>
                              <p:par>
                                <p:cTn id="38" presetID="53" presetClass="entr" presetSubtype="16"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p:cTn id="40" dur="500" fill="hold"/>
                                        <p:tgtEl>
                                          <p:spTgt spid="50"/>
                                        </p:tgtEl>
                                        <p:attrNameLst>
                                          <p:attrName>ppt_w</p:attrName>
                                        </p:attrNameLst>
                                      </p:cBhvr>
                                      <p:tavLst>
                                        <p:tav tm="0">
                                          <p:val>
                                            <p:fltVal val="0"/>
                                          </p:val>
                                        </p:tav>
                                        <p:tav tm="100000">
                                          <p:val>
                                            <p:strVal val="#ppt_w"/>
                                          </p:val>
                                        </p:tav>
                                      </p:tavLst>
                                    </p:anim>
                                    <p:anim calcmode="lin" valueType="num">
                                      <p:cBhvr>
                                        <p:cTn id="41" dur="500" fill="hold"/>
                                        <p:tgtEl>
                                          <p:spTgt spid="50"/>
                                        </p:tgtEl>
                                        <p:attrNameLst>
                                          <p:attrName>ppt_h</p:attrName>
                                        </p:attrNameLst>
                                      </p:cBhvr>
                                      <p:tavLst>
                                        <p:tav tm="0">
                                          <p:val>
                                            <p:fltVal val="0"/>
                                          </p:val>
                                        </p:tav>
                                        <p:tav tm="100000">
                                          <p:val>
                                            <p:strVal val="#ppt_h"/>
                                          </p:val>
                                        </p:tav>
                                      </p:tavLst>
                                    </p:anim>
                                    <p:animEffect transition="in" filter="fade">
                                      <p:cBhvr>
                                        <p:cTn id="42" dur="500"/>
                                        <p:tgtEl>
                                          <p:spTgt spid="50"/>
                                        </p:tgtEl>
                                      </p:cBhvr>
                                    </p:animEffect>
                                  </p:childTnLst>
                                </p:cTn>
                              </p:par>
                            </p:childTnLst>
                          </p:cTn>
                        </p:par>
                        <p:par>
                          <p:cTn id="43" fill="hold">
                            <p:stCondLst>
                              <p:cond delay="4900"/>
                            </p:stCondLst>
                            <p:childTnLst>
                              <p:par>
                                <p:cTn id="44" presetID="53" presetClass="entr" presetSubtype="16"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childTnLst>
                          </p:cTn>
                        </p:par>
                        <p:par>
                          <p:cTn id="49" fill="hold">
                            <p:stCondLst>
                              <p:cond delay="5400"/>
                            </p:stCondLst>
                            <p:childTnLst>
                              <p:par>
                                <p:cTn id="50" presetID="53" presetClass="entr" presetSubtype="16" fill="hold" nodeType="after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childTnLst>
                                </p:cTn>
                              </p:par>
                            </p:childTnLst>
                          </p:cTn>
                        </p:par>
                        <p:par>
                          <p:cTn id="55" fill="hold">
                            <p:stCondLst>
                              <p:cond delay="5900"/>
                            </p:stCondLst>
                            <p:childTnLst>
                              <p:par>
                                <p:cTn id="56" presetID="45" presetClass="entr" presetSubtype="0" fill="hold" grpId="0"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1000"/>
                                        <p:tgtEl>
                                          <p:spTgt spid="65"/>
                                        </p:tgtEl>
                                      </p:cBhvr>
                                    </p:animEffect>
                                    <p:anim calcmode="lin" valueType="num">
                                      <p:cBhvr>
                                        <p:cTn id="59" dur="1000" fill="hold"/>
                                        <p:tgtEl>
                                          <p:spTgt spid="65"/>
                                        </p:tgtEl>
                                        <p:attrNameLst>
                                          <p:attrName>ppt_w</p:attrName>
                                        </p:attrNameLst>
                                      </p:cBhvr>
                                      <p:tavLst>
                                        <p:tav tm="0" fmla="#ppt_w*sin(2.5*pi*$)">
                                          <p:val>
                                            <p:fltVal val="0"/>
                                          </p:val>
                                        </p:tav>
                                        <p:tav tm="100000">
                                          <p:val>
                                            <p:fltVal val="1"/>
                                          </p:val>
                                        </p:tav>
                                      </p:tavLst>
                                    </p:anim>
                                    <p:anim calcmode="lin" valueType="num">
                                      <p:cBhvr>
                                        <p:cTn id="60" dur="1000" fill="hold"/>
                                        <p:tgtEl>
                                          <p:spTgt spid="65"/>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1000"/>
                                        <p:tgtEl>
                                          <p:spTgt spid="66"/>
                                        </p:tgtEl>
                                      </p:cBhvr>
                                    </p:animEffect>
                                    <p:anim calcmode="lin" valueType="num">
                                      <p:cBhvr>
                                        <p:cTn id="64" dur="1000" fill="hold"/>
                                        <p:tgtEl>
                                          <p:spTgt spid="66"/>
                                        </p:tgtEl>
                                        <p:attrNameLst>
                                          <p:attrName>ppt_w</p:attrName>
                                        </p:attrNameLst>
                                      </p:cBhvr>
                                      <p:tavLst>
                                        <p:tav tm="0" fmla="#ppt_w*sin(2.5*pi*$)">
                                          <p:val>
                                            <p:fltVal val="0"/>
                                          </p:val>
                                        </p:tav>
                                        <p:tav tm="100000">
                                          <p:val>
                                            <p:fltVal val="1"/>
                                          </p:val>
                                        </p:tav>
                                      </p:tavLst>
                                    </p:anim>
                                    <p:anim calcmode="lin" valueType="num">
                                      <p:cBhvr>
                                        <p:cTn id="65" dur="1000" fill="hold"/>
                                        <p:tgtEl>
                                          <p:spTgt spid="66"/>
                                        </p:tgtEl>
                                        <p:attrNameLst>
                                          <p:attrName>ppt_h</p:attrName>
                                        </p:attrNameLst>
                                      </p:cBhvr>
                                      <p:tavLst>
                                        <p:tav tm="0">
                                          <p:val>
                                            <p:strVal val="#ppt_h"/>
                                          </p:val>
                                        </p:tav>
                                        <p:tav tm="100000">
                                          <p:val>
                                            <p:strVal val="#ppt_h"/>
                                          </p:val>
                                        </p:tav>
                                      </p:tavLst>
                                    </p:anim>
                                  </p:childTnLst>
                                </p:cTn>
                              </p:par>
                              <p:par>
                                <p:cTn id="66" presetID="45"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1000"/>
                                        <p:tgtEl>
                                          <p:spTgt spid="67"/>
                                        </p:tgtEl>
                                      </p:cBhvr>
                                    </p:animEffect>
                                    <p:anim calcmode="lin" valueType="num">
                                      <p:cBhvr>
                                        <p:cTn id="69" dur="1000" fill="hold"/>
                                        <p:tgtEl>
                                          <p:spTgt spid="67"/>
                                        </p:tgtEl>
                                        <p:attrNameLst>
                                          <p:attrName>ppt_w</p:attrName>
                                        </p:attrNameLst>
                                      </p:cBhvr>
                                      <p:tavLst>
                                        <p:tav tm="0" fmla="#ppt_w*sin(2.5*pi*$)">
                                          <p:val>
                                            <p:fltVal val="0"/>
                                          </p:val>
                                        </p:tav>
                                        <p:tav tm="100000">
                                          <p:val>
                                            <p:fltVal val="1"/>
                                          </p:val>
                                        </p:tav>
                                      </p:tavLst>
                                    </p:anim>
                                    <p:anim calcmode="lin" valueType="num">
                                      <p:cBhvr>
                                        <p:cTn id="70" dur="1000" fill="hold"/>
                                        <p:tgtEl>
                                          <p:spTgt spid="67"/>
                                        </p:tgtEl>
                                        <p:attrNameLst>
                                          <p:attrName>ppt_h</p:attrName>
                                        </p:attrNameLst>
                                      </p:cBhvr>
                                      <p:tavLst>
                                        <p:tav tm="0">
                                          <p:val>
                                            <p:strVal val="#ppt_h"/>
                                          </p:val>
                                        </p:tav>
                                        <p:tav tm="100000">
                                          <p:val>
                                            <p:strVal val="#ppt_h"/>
                                          </p:val>
                                        </p:tav>
                                      </p:tavLst>
                                    </p:anim>
                                  </p:childTnLst>
                                </p:cTn>
                              </p:par>
                              <p:par>
                                <p:cTn id="71" presetID="45"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1000"/>
                                        <p:tgtEl>
                                          <p:spTgt spid="68"/>
                                        </p:tgtEl>
                                      </p:cBhvr>
                                    </p:animEffect>
                                    <p:anim calcmode="lin" valueType="num">
                                      <p:cBhvr>
                                        <p:cTn id="74" dur="1000" fill="hold"/>
                                        <p:tgtEl>
                                          <p:spTgt spid="68"/>
                                        </p:tgtEl>
                                        <p:attrNameLst>
                                          <p:attrName>ppt_w</p:attrName>
                                        </p:attrNameLst>
                                      </p:cBhvr>
                                      <p:tavLst>
                                        <p:tav tm="0" fmla="#ppt_w*sin(2.5*pi*$)">
                                          <p:val>
                                            <p:fltVal val="0"/>
                                          </p:val>
                                        </p:tav>
                                        <p:tav tm="100000">
                                          <p:val>
                                            <p:fltVal val="1"/>
                                          </p:val>
                                        </p:tav>
                                      </p:tavLst>
                                    </p:anim>
                                    <p:anim calcmode="lin" valueType="num">
                                      <p:cBhvr>
                                        <p:cTn id="75" dur="1000" fill="hold"/>
                                        <p:tgtEl>
                                          <p:spTgt spid="68"/>
                                        </p:tgtEl>
                                        <p:attrNameLst>
                                          <p:attrName>ppt_h</p:attrName>
                                        </p:attrNameLst>
                                      </p:cBhvr>
                                      <p:tavLst>
                                        <p:tav tm="0">
                                          <p:val>
                                            <p:strVal val="#ppt_h"/>
                                          </p:val>
                                        </p:tav>
                                        <p:tav tm="100000">
                                          <p:val>
                                            <p:strVal val="#ppt_h"/>
                                          </p:val>
                                        </p:tav>
                                      </p:tavLst>
                                    </p:anim>
                                  </p:childTnLst>
                                </p:cTn>
                              </p:par>
                            </p:childTnLst>
                          </p:cTn>
                        </p:par>
                        <p:par>
                          <p:cTn id="76" fill="hold">
                            <p:stCondLst>
                              <p:cond delay="6900"/>
                            </p:stCondLst>
                            <p:childTnLst>
                              <p:par>
                                <p:cTn id="77" presetID="22" presetClass="entr" presetSubtype="2"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right)">
                                      <p:cBhvr>
                                        <p:cTn id="79" dur="500"/>
                                        <p:tgtEl>
                                          <p:spTgt spid="23"/>
                                        </p:tgtEl>
                                      </p:cBhvr>
                                    </p:animEffect>
                                  </p:childTnLst>
                                </p:cTn>
                              </p:par>
                            </p:childTnLst>
                          </p:cTn>
                        </p:par>
                        <p:par>
                          <p:cTn id="80" fill="hold">
                            <p:stCondLst>
                              <p:cond delay="7400"/>
                            </p:stCondLst>
                            <p:childTnLst>
                              <p:par>
                                <p:cTn id="81" presetID="14" presetClass="entr" presetSubtype="10"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randombar(horizontal)">
                                      <p:cBhvr>
                                        <p:cTn id="83" dur="500"/>
                                        <p:tgtEl>
                                          <p:spTgt spid="41"/>
                                        </p:tgtEl>
                                      </p:cBhvr>
                                    </p:animEffect>
                                  </p:childTnLst>
                                </p:cTn>
                              </p:par>
                            </p:childTnLst>
                          </p:cTn>
                        </p:par>
                        <p:par>
                          <p:cTn id="84" fill="hold">
                            <p:stCondLst>
                              <p:cond delay="7900"/>
                            </p:stCondLst>
                            <p:childTnLst>
                              <p:par>
                                <p:cTn id="85" presetID="22" presetClass="entr" presetSubtype="2" fill="hold"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right)">
                                      <p:cBhvr>
                                        <p:cTn id="87" dur="500"/>
                                        <p:tgtEl>
                                          <p:spTgt spid="18"/>
                                        </p:tgtEl>
                                      </p:cBhvr>
                                    </p:animEffect>
                                  </p:childTnLst>
                                </p:cTn>
                              </p:par>
                            </p:childTnLst>
                          </p:cTn>
                        </p:par>
                        <p:par>
                          <p:cTn id="88" fill="hold">
                            <p:stCondLst>
                              <p:cond delay="8400"/>
                            </p:stCondLst>
                            <p:childTnLst>
                              <p:par>
                                <p:cTn id="89" presetID="14" presetClass="entr" presetSubtype="10" fill="hold" grpId="0" nodeType="after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randombar(horizontal)">
                                      <p:cBhvr>
                                        <p:cTn id="91" dur="500"/>
                                        <p:tgtEl>
                                          <p:spTgt spid="42"/>
                                        </p:tgtEl>
                                      </p:cBhvr>
                                    </p:animEffect>
                                  </p:childTnLst>
                                </p:cTn>
                              </p:par>
                            </p:childTnLst>
                          </p:cTn>
                        </p:par>
                        <p:par>
                          <p:cTn id="92" fill="hold">
                            <p:stCondLst>
                              <p:cond delay="8900"/>
                            </p:stCondLst>
                            <p:childTnLst>
                              <p:par>
                                <p:cTn id="93" presetID="22" presetClass="entr" presetSubtype="2" fill="hold" nodeType="after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right)">
                                      <p:cBhvr>
                                        <p:cTn id="95" dur="500"/>
                                        <p:tgtEl>
                                          <p:spTgt spid="34"/>
                                        </p:tgtEl>
                                      </p:cBhvr>
                                    </p:animEffect>
                                  </p:childTnLst>
                                </p:cTn>
                              </p:par>
                            </p:childTnLst>
                          </p:cTn>
                        </p:par>
                        <p:par>
                          <p:cTn id="96" fill="hold">
                            <p:stCondLst>
                              <p:cond delay="9400"/>
                            </p:stCondLst>
                            <p:childTnLst>
                              <p:par>
                                <p:cTn id="97" presetID="14" presetClass="entr" presetSubtype="10" fill="hold" grpId="0" nodeType="afterEffect">
                                  <p:stCondLst>
                                    <p:cond delay="0"/>
                                  </p:stCondLst>
                                  <p:childTnLst>
                                    <p:set>
                                      <p:cBhvr>
                                        <p:cTn id="98" dur="1" fill="hold">
                                          <p:stCondLst>
                                            <p:cond delay="0"/>
                                          </p:stCondLst>
                                        </p:cTn>
                                        <p:tgtEl>
                                          <p:spTgt spid="43"/>
                                        </p:tgtEl>
                                        <p:attrNameLst>
                                          <p:attrName>style.visibility</p:attrName>
                                        </p:attrNameLst>
                                      </p:cBhvr>
                                      <p:to>
                                        <p:strVal val="visible"/>
                                      </p:to>
                                    </p:set>
                                    <p:animEffect transition="in" filter="randombar(horizontal)">
                                      <p:cBhvr>
                                        <p:cTn id="99" dur="500"/>
                                        <p:tgtEl>
                                          <p:spTgt spid="43"/>
                                        </p:tgtEl>
                                      </p:cBhvr>
                                    </p:animEffect>
                                  </p:childTnLst>
                                </p:cTn>
                              </p:par>
                            </p:childTnLst>
                          </p:cTn>
                        </p:par>
                        <p:par>
                          <p:cTn id="100" fill="hold">
                            <p:stCondLst>
                              <p:cond delay="9900"/>
                            </p:stCondLst>
                            <p:childTnLst>
                              <p:par>
                                <p:cTn id="101" presetID="22" presetClass="entr" presetSubtype="2" fill="hold" nodeType="after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ipe(right)">
                                      <p:cBhvr>
                                        <p:cTn id="103" dur="500"/>
                                        <p:tgtEl>
                                          <p:spTgt spid="29"/>
                                        </p:tgtEl>
                                      </p:cBhvr>
                                    </p:animEffect>
                                  </p:childTnLst>
                                </p:cTn>
                              </p:par>
                            </p:childTnLst>
                          </p:cTn>
                        </p:par>
                        <p:par>
                          <p:cTn id="104" fill="hold">
                            <p:stCondLst>
                              <p:cond delay="10400"/>
                            </p:stCondLst>
                            <p:childTnLst>
                              <p:par>
                                <p:cTn id="105" presetID="14" presetClass="entr" presetSubtype="1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randombar(horizontal)">
                                      <p:cBhvr>
                                        <p:cTn id="107" dur="500"/>
                                        <p:tgtEl>
                                          <p:spTgt spid="44"/>
                                        </p:tgtEl>
                                      </p:cBhvr>
                                    </p:animEffect>
                                  </p:childTnLst>
                                </p:cTn>
                              </p:par>
                            </p:childTnLst>
                          </p:cTn>
                        </p:par>
                        <p:par>
                          <p:cTn id="108" fill="hold">
                            <p:stCondLst>
                              <p:cond delay="10900"/>
                            </p:stCondLst>
                            <p:childTnLst>
                              <p:par>
                                <p:cTn id="109" presetID="26" presetClass="entr" presetSubtype="0"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wipe(down)">
                                      <p:cBhvr>
                                        <p:cTn id="111" dur="580">
                                          <p:stCondLst>
                                            <p:cond delay="0"/>
                                          </p:stCondLst>
                                        </p:cTn>
                                        <p:tgtEl>
                                          <p:spTgt spid="39"/>
                                        </p:tgtEl>
                                      </p:cBhvr>
                                    </p:animEffect>
                                    <p:anim calcmode="lin" valueType="num">
                                      <p:cBhvr>
                                        <p:cTn id="112"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17" dur="26">
                                          <p:stCondLst>
                                            <p:cond delay="650"/>
                                          </p:stCondLst>
                                        </p:cTn>
                                        <p:tgtEl>
                                          <p:spTgt spid="39"/>
                                        </p:tgtEl>
                                      </p:cBhvr>
                                      <p:to x="100000" y="60000"/>
                                    </p:animScale>
                                    <p:animScale>
                                      <p:cBhvr>
                                        <p:cTn id="118" dur="166" decel="50000">
                                          <p:stCondLst>
                                            <p:cond delay="676"/>
                                          </p:stCondLst>
                                        </p:cTn>
                                        <p:tgtEl>
                                          <p:spTgt spid="39"/>
                                        </p:tgtEl>
                                      </p:cBhvr>
                                      <p:to x="100000" y="100000"/>
                                    </p:animScale>
                                    <p:animScale>
                                      <p:cBhvr>
                                        <p:cTn id="119" dur="26">
                                          <p:stCondLst>
                                            <p:cond delay="1312"/>
                                          </p:stCondLst>
                                        </p:cTn>
                                        <p:tgtEl>
                                          <p:spTgt spid="39"/>
                                        </p:tgtEl>
                                      </p:cBhvr>
                                      <p:to x="100000" y="80000"/>
                                    </p:animScale>
                                    <p:animScale>
                                      <p:cBhvr>
                                        <p:cTn id="120" dur="166" decel="50000">
                                          <p:stCondLst>
                                            <p:cond delay="1338"/>
                                          </p:stCondLst>
                                        </p:cTn>
                                        <p:tgtEl>
                                          <p:spTgt spid="39"/>
                                        </p:tgtEl>
                                      </p:cBhvr>
                                      <p:to x="100000" y="100000"/>
                                    </p:animScale>
                                    <p:animScale>
                                      <p:cBhvr>
                                        <p:cTn id="121" dur="26">
                                          <p:stCondLst>
                                            <p:cond delay="1642"/>
                                          </p:stCondLst>
                                        </p:cTn>
                                        <p:tgtEl>
                                          <p:spTgt spid="39"/>
                                        </p:tgtEl>
                                      </p:cBhvr>
                                      <p:to x="100000" y="90000"/>
                                    </p:animScale>
                                    <p:animScale>
                                      <p:cBhvr>
                                        <p:cTn id="122" dur="166" decel="50000">
                                          <p:stCondLst>
                                            <p:cond delay="1668"/>
                                          </p:stCondLst>
                                        </p:cTn>
                                        <p:tgtEl>
                                          <p:spTgt spid="39"/>
                                        </p:tgtEl>
                                      </p:cBhvr>
                                      <p:to x="100000" y="100000"/>
                                    </p:animScale>
                                    <p:animScale>
                                      <p:cBhvr>
                                        <p:cTn id="123" dur="26">
                                          <p:stCondLst>
                                            <p:cond delay="1808"/>
                                          </p:stCondLst>
                                        </p:cTn>
                                        <p:tgtEl>
                                          <p:spTgt spid="39"/>
                                        </p:tgtEl>
                                      </p:cBhvr>
                                      <p:to x="100000" y="95000"/>
                                    </p:animScale>
                                    <p:animScale>
                                      <p:cBhvr>
                                        <p:cTn id="124" dur="166" decel="50000">
                                          <p:stCondLst>
                                            <p:cond delay="1834"/>
                                          </p:stCondLst>
                                        </p:cTn>
                                        <p:tgtEl>
                                          <p:spTgt spid="39"/>
                                        </p:tgtEl>
                                      </p:cBhvr>
                                      <p:to x="100000" y="100000"/>
                                    </p:animScale>
                                  </p:childTnLst>
                                </p:cTn>
                              </p:par>
                            </p:childTnLst>
                          </p:cTn>
                        </p:par>
                        <p:par>
                          <p:cTn id="125" fill="hold">
                            <p:stCondLst>
                              <p:cond delay="12900"/>
                            </p:stCondLst>
                            <p:childTnLst>
                              <p:par>
                                <p:cTn id="126" presetID="22" presetClass="entr" presetSubtype="1" fill="hold" grpId="0" nodeType="afterEffect">
                                  <p:stCondLst>
                                    <p:cond delay="0"/>
                                  </p:stCondLst>
                                  <p:childTnLst>
                                    <p:set>
                                      <p:cBhvr>
                                        <p:cTn id="127" dur="1" fill="hold">
                                          <p:stCondLst>
                                            <p:cond delay="0"/>
                                          </p:stCondLst>
                                        </p:cTn>
                                        <p:tgtEl>
                                          <p:spTgt spid="40"/>
                                        </p:tgtEl>
                                        <p:attrNameLst>
                                          <p:attrName>style.visibility</p:attrName>
                                        </p:attrNameLst>
                                      </p:cBhvr>
                                      <p:to>
                                        <p:strVal val="visible"/>
                                      </p:to>
                                    </p:set>
                                    <p:animEffect transition="in" filter="wipe(up)">
                                      <p:cBhvr>
                                        <p:cTn id="1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16" grpId="0" animBg="1"/>
      <p:bldP spid="17" grpId="0" animBg="1"/>
      <p:bldP spid="39" grpId="0"/>
      <p:bldP spid="40" grpId="0"/>
      <p:bldP spid="41" grpId="0"/>
      <p:bldP spid="42" grpId="0"/>
      <p:bldP spid="43" grpId="0"/>
      <p:bldP spid="44" grpId="0"/>
      <p:bldP spid="65" grpId="0"/>
      <p:bldP spid="66" grpId="0"/>
      <p:bldP spid="67" grpId="0"/>
      <p:bldP spid="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380850" y="1868651"/>
            <a:ext cx="4319423" cy="852875"/>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AA2D"/>
                </a:solidFill>
              </a:endParaRPr>
            </a:p>
          </p:txBody>
        </p:sp>
      </p:grpSp>
      <p:grpSp>
        <p:nvGrpSpPr>
          <p:cNvPr id="21" name="组合 20"/>
          <p:cNvGrpSpPr/>
          <p:nvPr/>
        </p:nvGrpSpPr>
        <p:grpSpPr>
          <a:xfrm>
            <a:off x="2331358" y="1784181"/>
            <a:ext cx="1169945" cy="1379589"/>
            <a:chOff x="3150395" y="933507"/>
            <a:chExt cx="1559927" cy="1839452"/>
          </a:xfrm>
        </p:grpSpPr>
        <p:grpSp>
          <p:nvGrpSpPr>
            <p:cNvPr id="22" name="组合 21"/>
            <p:cNvGrpSpPr/>
            <p:nvPr/>
          </p:nvGrpSpPr>
          <p:grpSpPr>
            <a:xfrm>
              <a:off x="3150395" y="933507"/>
              <a:ext cx="1559927" cy="1839452"/>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 fmla="*/ 13249 w 1687745"/>
                    <a:gd name="connsiteY0" fmla="*/ 1035368 h 2070736"/>
                    <a:gd name="connsiteX1" fmla="*/ 850497 w 1687745"/>
                    <a:gd name="connsiteY1" fmla="*/ 0 h 2070736"/>
                    <a:gd name="connsiteX2" fmla="*/ 1687745 w 1687745"/>
                    <a:gd name="connsiteY2" fmla="*/ 1035368 h 2070736"/>
                    <a:gd name="connsiteX3" fmla="*/ 850497 w 1687745"/>
                    <a:gd name="connsiteY3" fmla="*/ 2070736 h 2070736"/>
                    <a:gd name="connsiteX4" fmla="*/ 13249 w 1687745"/>
                    <a:gd name="connsiteY4" fmla="*/ 1035368 h 2070736"/>
                    <a:gd name="connsiteX0" fmla="*/ 13249 w 1696474"/>
                    <a:gd name="connsiteY0" fmla="*/ 1035368 h 2070736"/>
                    <a:gd name="connsiteX1" fmla="*/ 850497 w 1696474"/>
                    <a:gd name="connsiteY1" fmla="*/ 0 h 2070736"/>
                    <a:gd name="connsiteX2" fmla="*/ 1687745 w 1696474"/>
                    <a:gd name="connsiteY2" fmla="*/ 1035368 h 2070736"/>
                    <a:gd name="connsiteX3" fmla="*/ 850497 w 1696474"/>
                    <a:gd name="connsiteY3" fmla="*/ 2070736 h 2070736"/>
                    <a:gd name="connsiteX4" fmla="*/ 13249 w 1696474"/>
                    <a:gd name="connsiteY4" fmla="*/ 1035368 h 2070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23" name="组合 22"/>
            <p:cNvGrpSpPr/>
            <p:nvPr/>
          </p:nvGrpSpPr>
          <p:grpSpPr>
            <a:xfrm>
              <a:off x="3437036" y="1269298"/>
              <a:ext cx="775805" cy="690872"/>
              <a:chOff x="1460111" y="2419508"/>
              <a:chExt cx="1032597" cy="919547"/>
            </a:xfrm>
          </p:grpSpPr>
          <p:sp>
            <p:nvSpPr>
              <p:cNvPr id="24" name="文本框 23"/>
              <p:cNvSpPr txBox="1"/>
              <p:nvPr/>
            </p:nvSpPr>
            <p:spPr>
              <a:xfrm>
                <a:off x="1460111" y="2419508"/>
                <a:ext cx="1030514" cy="819298"/>
              </a:xfrm>
              <a:prstGeom prst="rect">
                <a:avLst/>
              </a:prstGeom>
              <a:noFill/>
            </p:spPr>
            <p:txBody>
              <a:bodyPr wrap="square" rtlCol="0">
                <a:spAutoFit/>
              </a:bodyPr>
              <a:lstStyle/>
              <a:p>
                <a:pPr algn="ctr"/>
                <a:r>
                  <a:rPr lang="en-US" altLang="zh-CN" sz="2400" dirty="0">
                    <a:solidFill>
                      <a:srgbClr val="FFB850"/>
                    </a:solidFill>
                    <a:latin typeface="Impact" panose="020B0806030902050204" pitchFamily="34" charset="0"/>
                  </a:rPr>
                  <a:t>01</a:t>
                </a:r>
                <a:endParaRPr lang="zh-CN" altLang="en-US" sz="2400" dirty="0">
                  <a:solidFill>
                    <a:srgbClr val="FFB850"/>
                  </a:solidFill>
                  <a:latin typeface="Impact" panose="020B0806030902050204" pitchFamily="34" charset="0"/>
                </a:endParaRPr>
              </a:p>
            </p:txBody>
          </p:sp>
          <p:sp>
            <p:nvSpPr>
              <p:cNvPr id="25" name="文本框 24"/>
              <p:cNvSpPr txBox="1"/>
              <p:nvPr/>
            </p:nvSpPr>
            <p:spPr>
              <a:xfrm>
                <a:off x="1462194" y="2949888"/>
                <a:ext cx="1030514" cy="389167"/>
              </a:xfrm>
              <a:prstGeom prst="rect">
                <a:avLst/>
              </a:prstGeom>
              <a:noFill/>
            </p:spPr>
            <p:txBody>
              <a:bodyPr wrap="square" rtlCol="0">
                <a:spAutoFit/>
              </a:bodyPr>
              <a:lstStyle/>
              <a:p>
                <a:pPr algn="ctr"/>
                <a:r>
                  <a:rPr lang="en-US" altLang="zh-CN" sz="825" dirty="0">
                    <a:solidFill>
                      <a:srgbClr val="FFB850"/>
                    </a:solidFill>
                    <a:latin typeface="LiHei Pro" panose="020B0500000000000000" pitchFamily="34" charset="-122"/>
                    <a:ea typeface="LiHei Pro" panose="020B0500000000000000" pitchFamily="34" charset="-122"/>
                  </a:rPr>
                  <a:t>OPTION</a:t>
                </a:r>
                <a:endParaRPr lang="zh-CN" altLang="en-US" sz="825" dirty="0">
                  <a:solidFill>
                    <a:srgbClr val="FFB850"/>
                  </a:solidFill>
                  <a:latin typeface="LiHei Pro" panose="020B0500000000000000" pitchFamily="34" charset="-122"/>
                  <a:ea typeface="LiHei Pro" panose="020B0500000000000000" pitchFamily="34" charset="-122"/>
                </a:endParaRPr>
              </a:p>
            </p:txBody>
          </p:sp>
        </p:grpSp>
      </p:grpSp>
      <p:grpSp>
        <p:nvGrpSpPr>
          <p:cNvPr id="47" name="组合 46"/>
          <p:cNvGrpSpPr/>
          <p:nvPr/>
        </p:nvGrpSpPr>
        <p:grpSpPr>
          <a:xfrm>
            <a:off x="3537015" y="2045506"/>
            <a:ext cx="2778106" cy="475457"/>
            <a:chOff x="3446961" y="1692216"/>
            <a:chExt cx="2778106" cy="475457"/>
          </a:xfrm>
        </p:grpSpPr>
        <p:sp>
          <p:nvSpPr>
            <p:cNvPr id="32" name="文本框 31"/>
            <p:cNvSpPr txBox="1"/>
            <p:nvPr/>
          </p:nvSpPr>
          <p:spPr>
            <a:xfrm>
              <a:off x="3446961" y="1706008"/>
              <a:ext cx="2207596" cy="461665"/>
            </a:xfrm>
            <a:prstGeom prst="rect">
              <a:avLst/>
            </a:prstGeom>
            <a:noFill/>
          </p:spPr>
          <p:txBody>
            <a:bodyPr wrap="square" rtlCol="0">
              <a:spAutoFit/>
            </a:bodyPr>
            <a:lstStyle/>
            <a:p>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单击添加标题</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5847444" y="1692216"/>
              <a:ext cx="377623" cy="420345"/>
              <a:chOff x="5847444" y="1692216"/>
              <a:chExt cx="377623" cy="420345"/>
            </a:xfrm>
          </p:grpSpPr>
          <p:sp>
            <p:nvSpPr>
              <p:cNvPr id="44" name="Freeform 7"/>
              <p:cNvSpPr>
                <a:spLocks/>
              </p:cNvSpPr>
              <p:nvPr/>
            </p:nvSpPr>
            <p:spPr bwMode="auto">
              <a:xfrm>
                <a:off x="5950700" y="1692216"/>
                <a:ext cx="171110" cy="153410"/>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bg1">
                  <a:lumMod val="95000"/>
                </a:schemeClr>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5" name="Freeform 8"/>
              <p:cNvSpPr>
                <a:spLocks/>
              </p:cNvSpPr>
              <p:nvPr/>
            </p:nvSpPr>
            <p:spPr bwMode="auto">
              <a:xfrm>
                <a:off x="5847444" y="1864744"/>
                <a:ext cx="377623" cy="247817"/>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bg1">
                  <a:lumMod val="95000"/>
                </a:schemeClr>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spTree>
    <p:extLst>
      <p:ext uri="{BB962C8B-B14F-4D97-AF65-F5344CB8AC3E}">
        <p14:creationId xmlns:p14="http://schemas.microsoft.com/office/powerpoint/2010/main" val="10876959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663A77"/>
                </a:solidFill>
                <a:latin typeface="造字工房悦黑体验版细体" pitchFamily="50" charset="-122"/>
                <a:ea typeface="造字工房悦黑体验版细体" pitchFamily="50" charset="-122"/>
              </a:rPr>
              <a:t>单击添加</a:t>
            </a:r>
            <a:r>
              <a:rPr lang="zh-CN" altLang="en-US" sz="1800" b="1" dirty="0">
                <a:solidFill>
                  <a:srgbClr val="663A77"/>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2884231" y="1206809"/>
            <a:ext cx="3376729" cy="3362700"/>
            <a:chOff x="3845140" y="1609452"/>
            <a:chExt cx="4501719" cy="4484638"/>
          </a:xfrm>
        </p:grpSpPr>
        <p:sp>
          <p:nvSpPr>
            <p:cNvPr id="4" name="任意多边形 3"/>
            <p:cNvSpPr/>
            <p:nvPr/>
          </p:nvSpPr>
          <p:spPr>
            <a:xfrm rot="10800000" flipH="1">
              <a:off x="5186896" y="1613642"/>
              <a:ext cx="857606" cy="2199361"/>
            </a:xfrm>
            <a:custGeom>
              <a:avLst/>
              <a:gdLst>
                <a:gd name="connsiteX0" fmla="*/ 0 w 1385972"/>
                <a:gd name="connsiteY0" fmla="*/ 2442900 h 3554375"/>
                <a:gd name="connsiteX1" fmla="*/ 0 w 1385972"/>
                <a:gd name="connsiteY1" fmla="*/ 3 h 3554375"/>
                <a:gd name="connsiteX2" fmla="*/ 1189110 w 1385972"/>
                <a:gd name="connsiteY2" fmla="*/ 3 h 3554375"/>
                <a:gd name="connsiteX3" fmla="*/ 1189135 w 1385972"/>
                <a:gd name="connsiteY3" fmla="*/ 0 h 3554375"/>
                <a:gd name="connsiteX4" fmla="*/ 1189135 w 1385972"/>
                <a:gd name="connsiteY4" fmla="*/ 1 h 3554375"/>
                <a:gd name="connsiteX5" fmla="*/ 1368968 w 1385972"/>
                <a:gd name="connsiteY5" fmla="*/ 119204 h 3554375"/>
                <a:gd name="connsiteX6" fmla="*/ 1369044 w 1385972"/>
                <a:gd name="connsiteY6" fmla="*/ 119449 h 3554375"/>
                <a:gd name="connsiteX7" fmla="*/ 1380341 w 1385972"/>
                <a:gd name="connsiteY7" fmla="*/ 155842 h 3554375"/>
                <a:gd name="connsiteX8" fmla="*/ 1384306 w 1385972"/>
                <a:gd name="connsiteY8" fmla="*/ 195176 h 3554375"/>
                <a:gd name="connsiteX9" fmla="*/ 1384305 w 1385972"/>
                <a:gd name="connsiteY9" fmla="*/ 3349132 h 3554375"/>
                <a:gd name="connsiteX10" fmla="*/ 1385972 w 1385972"/>
                <a:gd name="connsiteY10" fmla="*/ 3357698 h 3554375"/>
                <a:gd name="connsiteX11" fmla="*/ 1371681 w 1385972"/>
                <a:gd name="connsiteY11" fmla="*/ 3431143 h 3554375"/>
                <a:gd name="connsiteX12" fmla="*/ 1357037 w 1385972"/>
                <a:gd name="connsiteY12" fmla="*/ 3453195 h 3554375"/>
                <a:gd name="connsiteX13" fmla="*/ 1339737 w 1385972"/>
                <a:gd name="connsiteY13" fmla="*/ 3483350 h 3554375"/>
                <a:gd name="connsiteX14" fmla="*/ 1333329 w 1385972"/>
                <a:gd name="connsiteY14" fmla="*/ 3488897 h 3554375"/>
                <a:gd name="connsiteX15" fmla="*/ 1328807 w 1385972"/>
                <a:gd name="connsiteY15" fmla="*/ 3495707 h 3554375"/>
                <a:gd name="connsiteX16" fmla="*/ 1328808 w 1385972"/>
                <a:gd name="connsiteY16" fmla="*/ 3495707 h 3554375"/>
                <a:gd name="connsiteX17" fmla="*/ 1314458 w 1385972"/>
                <a:gd name="connsiteY17" fmla="*/ 3505236 h 3554375"/>
                <a:gd name="connsiteX18" fmla="*/ 1290337 w 1385972"/>
                <a:gd name="connsiteY18" fmla="*/ 3526119 h 3554375"/>
                <a:gd name="connsiteX19" fmla="*/ 1272413 w 1385972"/>
                <a:gd name="connsiteY19" fmla="*/ 3533156 h 3554375"/>
                <a:gd name="connsiteX20" fmla="*/ 1264245 w 1385972"/>
                <a:gd name="connsiteY20" fmla="*/ 3538580 h 3554375"/>
                <a:gd name="connsiteX21" fmla="*/ 1253047 w 1385972"/>
                <a:gd name="connsiteY21" fmla="*/ 3540759 h 3554375"/>
                <a:gd name="connsiteX22" fmla="*/ 1228467 w 1385972"/>
                <a:gd name="connsiteY22" fmla="*/ 3550409 h 3554375"/>
                <a:gd name="connsiteX23" fmla="*/ 1189134 w 1385972"/>
                <a:gd name="connsiteY23" fmla="*/ 3554375 h 3554375"/>
                <a:gd name="connsiteX24" fmla="*/ 1149800 w 1385972"/>
                <a:gd name="connsiteY24" fmla="*/ 3550409 h 3554375"/>
                <a:gd name="connsiteX25" fmla="*/ 1121945 w 1385972"/>
                <a:gd name="connsiteY25" fmla="*/ 3539473 h 3554375"/>
                <a:gd name="connsiteX26" fmla="*/ 1117357 w 1385972"/>
                <a:gd name="connsiteY26" fmla="*/ 3538580 h 3554375"/>
                <a:gd name="connsiteX27" fmla="*/ 1114011 w 1385972"/>
                <a:gd name="connsiteY27" fmla="*/ 3536358 h 3554375"/>
                <a:gd name="connsiteX28" fmla="*/ 1087931 w 1385972"/>
                <a:gd name="connsiteY28" fmla="*/ 3526119 h 3554375"/>
                <a:gd name="connsiteX29" fmla="*/ 1052835 w 1385972"/>
                <a:gd name="connsiteY29" fmla="*/ 3495733 h 3554375"/>
                <a:gd name="connsiteX30" fmla="*/ 1052794 w 1385972"/>
                <a:gd name="connsiteY30" fmla="*/ 3495707 h 3554375"/>
                <a:gd name="connsiteX31" fmla="*/ 1052734 w 1385972"/>
                <a:gd name="connsiteY31" fmla="*/ 3495646 h 3554375"/>
                <a:gd name="connsiteX32" fmla="*/ 1038530 w 1385972"/>
                <a:gd name="connsiteY32" fmla="*/ 3483350 h 3554375"/>
                <a:gd name="connsiteX33" fmla="*/ 1035965 w 1385972"/>
                <a:gd name="connsiteY33" fmla="*/ 3478877 h 35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85972" h="3554375">
                  <a:moveTo>
                    <a:pt x="0" y="2442900"/>
                  </a:moveTo>
                  <a:lnTo>
                    <a:pt x="0" y="3"/>
                  </a:lnTo>
                  <a:lnTo>
                    <a:pt x="1189110" y="3"/>
                  </a:lnTo>
                  <a:lnTo>
                    <a:pt x="1189135" y="0"/>
                  </a:lnTo>
                  <a:lnTo>
                    <a:pt x="1189135" y="1"/>
                  </a:lnTo>
                  <a:cubicBezTo>
                    <a:pt x="1269978" y="1"/>
                    <a:pt x="1339340" y="49154"/>
                    <a:pt x="1368968" y="119204"/>
                  </a:cubicBezTo>
                  <a:lnTo>
                    <a:pt x="1369044" y="119449"/>
                  </a:lnTo>
                  <a:lnTo>
                    <a:pt x="1380341" y="155842"/>
                  </a:lnTo>
                  <a:cubicBezTo>
                    <a:pt x="1382941" y="168547"/>
                    <a:pt x="1384306" y="181702"/>
                    <a:pt x="1384306" y="195176"/>
                  </a:cubicBezTo>
                  <a:lnTo>
                    <a:pt x="1384305" y="3349132"/>
                  </a:lnTo>
                  <a:lnTo>
                    <a:pt x="1385972" y="3357698"/>
                  </a:lnTo>
                  <a:cubicBezTo>
                    <a:pt x="1385971" y="3382673"/>
                    <a:pt x="1381209" y="3407648"/>
                    <a:pt x="1371681" y="3431143"/>
                  </a:cubicBezTo>
                  <a:lnTo>
                    <a:pt x="1357037" y="3453195"/>
                  </a:lnTo>
                  <a:lnTo>
                    <a:pt x="1339737" y="3483350"/>
                  </a:lnTo>
                  <a:lnTo>
                    <a:pt x="1333329" y="3488897"/>
                  </a:lnTo>
                  <a:lnTo>
                    <a:pt x="1328807" y="3495707"/>
                  </a:lnTo>
                  <a:lnTo>
                    <a:pt x="1328808" y="3495707"/>
                  </a:lnTo>
                  <a:lnTo>
                    <a:pt x="1314458" y="3505236"/>
                  </a:lnTo>
                  <a:lnTo>
                    <a:pt x="1290337" y="3526119"/>
                  </a:lnTo>
                  <a:lnTo>
                    <a:pt x="1272413" y="3533156"/>
                  </a:lnTo>
                  <a:lnTo>
                    <a:pt x="1264245" y="3538580"/>
                  </a:lnTo>
                  <a:lnTo>
                    <a:pt x="1253047" y="3540759"/>
                  </a:lnTo>
                  <a:lnTo>
                    <a:pt x="1228467" y="3550409"/>
                  </a:lnTo>
                  <a:lnTo>
                    <a:pt x="1189134" y="3554375"/>
                  </a:lnTo>
                  <a:lnTo>
                    <a:pt x="1149800" y="3550409"/>
                  </a:lnTo>
                  <a:lnTo>
                    <a:pt x="1121945" y="3539473"/>
                  </a:lnTo>
                  <a:lnTo>
                    <a:pt x="1117357" y="3538580"/>
                  </a:lnTo>
                  <a:lnTo>
                    <a:pt x="1114011" y="3536358"/>
                  </a:lnTo>
                  <a:lnTo>
                    <a:pt x="1087931" y="3526119"/>
                  </a:lnTo>
                  <a:lnTo>
                    <a:pt x="1052835" y="3495733"/>
                  </a:lnTo>
                  <a:lnTo>
                    <a:pt x="1052794" y="3495707"/>
                  </a:lnTo>
                  <a:lnTo>
                    <a:pt x="1052734" y="3495646"/>
                  </a:lnTo>
                  <a:lnTo>
                    <a:pt x="1038530" y="3483350"/>
                  </a:lnTo>
                  <a:lnTo>
                    <a:pt x="1035965" y="3478877"/>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任意多边形 4"/>
            <p:cNvSpPr/>
            <p:nvPr/>
          </p:nvSpPr>
          <p:spPr>
            <a:xfrm rot="5400000">
              <a:off x="5664567" y="1135971"/>
              <a:ext cx="857607" cy="4496458"/>
            </a:xfrm>
            <a:custGeom>
              <a:avLst/>
              <a:gdLst>
                <a:gd name="connsiteX0" fmla="*/ 0 w 1385974"/>
                <a:gd name="connsiteY0" fmla="*/ 6155222 h 7266697"/>
                <a:gd name="connsiteX1" fmla="*/ 0 w 1385974"/>
                <a:gd name="connsiteY1" fmla="*/ 3712325 h 7266697"/>
                <a:gd name="connsiteX2" fmla="*/ 1 w 1385974"/>
                <a:gd name="connsiteY2" fmla="*/ 3712325 h 7266697"/>
                <a:gd name="connsiteX3" fmla="*/ 1 w 1385974"/>
                <a:gd name="connsiteY3" fmla="*/ 3712318 h 7266697"/>
                <a:gd name="connsiteX4" fmla="*/ 1 w 1385974"/>
                <a:gd name="connsiteY4" fmla="*/ 3554381 h 7266697"/>
                <a:gd name="connsiteX5" fmla="*/ 1 w 1385974"/>
                <a:gd name="connsiteY5" fmla="*/ 1269421 h 7266697"/>
                <a:gd name="connsiteX6" fmla="*/ 2 w 1385974"/>
                <a:gd name="connsiteY6" fmla="*/ 1269420 h 7266697"/>
                <a:gd name="connsiteX7" fmla="*/ 2 w 1385974"/>
                <a:gd name="connsiteY7" fmla="*/ 1111477 h 7266697"/>
                <a:gd name="connsiteX8" fmla="*/ 1035967 w 1385974"/>
                <a:gd name="connsiteY8" fmla="*/ 75499 h 7266697"/>
                <a:gd name="connsiteX9" fmla="*/ 1038532 w 1385974"/>
                <a:gd name="connsiteY9" fmla="*/ 71027 h 7266697"/>
                <a:gd name="connsiteX10" fmla="*/ 1052736 w 1385974"/>
                <a:gd name="connsiteY10" fmla="*/ 58731 h 7266697"/>
                <a:gd name="connsiteX11" fmla="*/ 1052796 w 1385974"/>
                <a:gd name="connsiteY11" fmla="*/ 58669 h 7266697"/>
                <a:gd name="connsiteX12" fmla="*/ 1052837 w 1385974"/>
                <a:gd name="connsiteY12" fmla="*/ 58643 h 7266697"/>
                <a:gd name="connsiteX13" fmla="*/ 1087933 w 1385974"/>
                <a:gd name="connsiteY13" fmla="*/ 28257 h 7266697"/>
                <a:gd name="connsiteX14" fmla="*/ 1114013 w 1385974"/>
                <a:gd name="connsiteY14" fmla="*/ 18019 h 7266697"/>
                <a:gd name="connsiteX15" fmla="*/ 1117359 w 1385974"/>
                <a:gd name="connsiteY15" fmla="*/ 15797 h 7266697"/>
                <a:gd name="connsiteX16" fmla="*/ 1121947 w 1385974"/>
                <a:gd name="connsiteY16" fmla="*/ 14903 h 7266697"/>
                <a:gd name="connsiteX17" fmla="*/ 1149802 w 1385974"/>
                <a:gd name="connsiteY17" fmla="*/ 3967 h 7266697"/>
                <a:gd name="connsiteX18" fmla="*/ 1189136 w 1385974"/>
                <a:gd name="connsiteY18" fmla="*/ 0 h 7266697"/>
                <a:gd name="connsiteX19" fmla="*/ 1228469 w 1385974"/>
                <a:gd name="connsiteY19" fmla="*/ 3967 h 7266697"/>
                <a:gd name="connsiteX20" fmla="*/ 1253049 w 1385974"/>
                <a:gd name="connsiteY20" fmla="*/ 13617 h 7266697"/>
                <a:gd name="connsiteX21" fmla="*/ 1264247 w 1385974"/>
                <a:gd name="connsiteY21" fmla="*/ 15797 h 7266697"/>
                <a:gd name="connsiteX22" fmla="*/ 1272415 w 1385974"/>
                <a:gd name="connsiteY22" fmla="*/ 21221 h 7266697"/>
                <a:gd name="connsiteX23" fmla="*/ 1290339 w 1385974"/>
                <a:gd name="connsiteY23" fmla="*/ 28257 h 7266697"/>
                <a:gd name="connsiteX24" fmla="*/ 1314460 w 1385974"/>
                <a:gd name="connsiteY24" fmla="*/ 49141 h 7266697"/>
                <a:gd name="connsiteX25" fmla="*/ 1328810 w 1385974"/>
                <a:gd name="connsiteY25" fmla="*/ 58669 h 7266697"/>
                <a:gd name="connsiteX26" fmla="*/ 1328809 w 1385974"/>
                <a:gd name="connsiteY26" fmla="*/ 58669 h 7266697"/>
                <a:gd name="connsiteX27" fmla="*/ 1333331 w 1385974"/>
                <a:gd name="connsiteY27" fmla="*/ 65479 h 7266697"/>
                <a:gd name="connsiteX28" fmla="*/ 1339739 w 1385974"/>
                <a:gd name="connsiteY28" fmla="*/ 71027 h 7266697"/>
                <a:gd name="connsiteX29" fmla="*/ 1357039 w 1385974"/>
                <a:gd name="connsiteY29" fmla="*/ 101181 h 7266697"/>
                <a:gd name="connsiteX30" fmla="*/ 1371683 w 1385974"/>
                <a:gd name="connsiteY30" fmla="*/ 123233 h 7266697"/>
                <a:gd name="connsiteX31" fmla="*/ 1385974 w 1385974"/>
                <a:gd name="connsiteY31" fmla="*/ 196679 h 7266697"/>
                <a:gd name="connsiteX32" fmla="*/ 1384307 w 1385974"/>
                <a:gd name="connsiteY32" fmla="*/ 205245 h 7266697"/>
                <a:gd name="connsiteX33" fmla="*/ 1384307 w 1385974"/>
                <a:gd name="connsiteY33" fmla="*/ 346061 h 7266697"/>
                <a:gd name="connsiteX34" fmla="*/ 1385973 w 1385974"/>
                <a:gd name="connsiteY34" fmla="*/ 354623 h 7266697"/>
                <a:gd name="connsiteX35" fmla="*/ 1384307 w 1385974"/>
                <a:gd name="connsiteY35" fmla="*/ 363184 h 7266697"/>
                <a:gd name="connsiteX36" fmla="*/ 1384308 w 1385974"/>
                <a:gd name="connsiteY36" fmla="*/ 2491961 h 7266697"/>
                <a:gd name="connsiteX37" fmla="*/ 1385974 w 1385974"/>
                <a:gd name="connsiteY37" fmla="*/ 2491961 h 7266697"/>
                <a:gd name="connsiteX38" fmla="*/ 1385974 w 1385974"/>
                <a:gd name="connsiteY38" fmla="*/ 4940351 h 7266697"/>
                <a:gd name="connsiteX39" fmla="*/ 1385973 w 1385974"/>
                <a:gd name="connsiteY39" fmla="*/ 4940351 h 7266697"/>
                <a:gd name="connsiteX40" fmla="*/ 1385973 w 1385974"/>
                <a:gd name="connsiteY40" fmla="*/ 5098295 h 7266697"/>
                <a:gd name="connsiteX41" fmla="*/ 1384307 w 1385974"/>
                <a:gd name="connsiteY41" fmla="*/ 5098295 h 7266697"/>
                <a:gd name="connsiteX42" fmla="*/ 1384306 w 1385974"/>
                <a:gd name="connsiteY42" fmla="*/ 6903510 h 7266697"/>
                <a:gd name="connsiteX43" fmla="*/ 1385973 w 1385974"/>
                <a:gd name="connsiteY43" fmla="*/ 6912076 h 7266697"/>
                <a:gd name="connsiteX44" fmla="*/ 1384305 w 1385974"/>
                <a:gd name="connsiteY44" fmla="*/ 6920648 h 7266697"/>
                <a:gd name="connsiteX45" fmla="*/ 1384305 w 1385974"/>
                <a:gd name="connsiteY45" fmla="*/ 7061454 h 7266697"/>
                <a:gd name="connsiteX46" fmla="*/ 1385972 w 1385974"/>
                <a:gd name="connsiteY46" fmla="*/ 7070020 h 7266697"/>
                <a:gd name="connsiteX47" fmla="*/ 1371681 w 1385974"/>
                <a:gd name="connsiteY47" fmla="*/ 7143465 h 7266697"/>
                <a:gd name="connsiteX48" fmla="*/ 1357037 w 1385974"/>
                <a:gd name="connsiteY48" fmla="*/ 7165517 h 7266697"/>
                <a:gd name="connsiteX49" fmla="*/ 1339737 w 1385974"/>
                <a:gd name="connsiteY49" fmla="*/ 7195672 h 7266697"/>
                <a:gd name="connsiteX50" fmla="*/ 1333329 w 1385974"/>
                <a:gd name="connsiteY50" fmla="*/ 7201219 h 7266697"/>
                <a:gd name="connsiteX51" fmla="*/ 1328807 w 1385974"/>
                <a:gd name="connsiteY51" fmla="*/ 7208029 h 7266697"/>
                <a:gd name="connsiteX52" fmla="*/ 1328808 w 1385974"/>
                <a:gd name="connsiteY52" fmla="*/ 7208029 h 7266697"/>
                <a:gd name="connsiteX53" fmla="*/ 1314458 w 1385974"/>
                <a:gd name="connsiteY53" fmla="*/ 7217558 h 7266697"/>
                <a:gd name="connsiteX54" fmla="*/ 1290337 w 1385974"/>
                <a:gd name="connsiteY54" fmla="*/ 7238441 h 7266697"/>
                <a:gd name="connsiteX55" fmla="*/ 1272413 w 1385974"/>
                <a:gd name="connsiteY55" fmla="*/ 7245478 h 7266697"/>
                <a:gd name="connsiteX56" fmla="*/ 1264245 w 1385974"/>
                <a:gd name="connsiteY56" fmla="*/ 7250902 h 7266697"/>
                <a:gd name="connsiteX57" fmla="*/ 1253047 w 1385974"/>
                <a:gd name="connsiteY57" fmla="*/ 7253081 h 7266697"/>
                <a:gd name="connsiteX58" fmla="*/ 1228467 w 1385974"/>
                <a:gd name="connsiteY58" fmla="*/ 7262731 h 7266697"/>
                <a:gd name="connsiteX59" fmla="*/ 1189134 w 1385974"/>
                <a:gd name="connsiteY59" fmla="*/ 7266697 h 7266697"/>
                <a:gd name="connsiteX60" fmla="*/ 1149800 w 1385974"/>
                <a:gd name="connsiteY60" fmla="*/ 7262731 h 7266697"/>
                <a:gd name="connsiteX61" fmla="*/ 1121945 w 1385974"/>
                <a:gd name="connsiteY61" fmla="*/ 7251795 h 7266697"/>
                <a:gd name="connsiteX62" fmla="*/ 1117357 w 1385974"/>
                <a:gd name="connsiteY62" fmla="*/ 7250902 h 7266697"/>
                <a:gd name="connsiteX63" fmla="*/ 1114011 w 1385974"/>
                <a:gd name="connsiteY63" fmla="*/ 7248680 h 7266697"/>
                <a:gd name="connsiteX64" fmla="*/ 1087931 w 1385974"/>
                <a:gd name="connsiteY64" fmla="*/ 7238441 h 7266697"/>
                <a:gd name="connsiteX65" fmla="*/ 1052835 w 1385974"/>
                <a:gd name="connsiteY65" fmla="*/ 7208055 h 7266697"/>
                <a:gd name="connsiteX66" fmla="*/ 1052794 w 1385974"/>
                <a:gd name="connsiteY66" fmla="*/ 7208029 h 7266697"/>
                <a:gd name="connsiteX67" fmla="*/ 1052734 w 1385974"/>
                <a:gd name="connsiteY67" fmla="*/ 7207968 h 7266697"/>
                <a:gd name="connsiteX68" fmla="*/ 1038530 w 1385974"/>
                <a:gd name="connsiteY68" fmla="*/ 7195672 h 7266697"/>
                <a:gd name="connsiteX69" fmla="*/ 1035965 w 1385974"/>
                <a:gd name="connsiteY69" fmla="*/ 7191199 h 726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4" h="7266697">
                  <a:moveTo>
                    <a:pt x="0" y="6155222"/>
                  </a:moveTo>
                  <a:lnTo>
                    <a:pt x="0" y="3712325"/>
                  </a:lnTo>
                  <a:lnTo>
                    <a:pt x="1" y="3712325"/>
                  </a:lnTo>
                  <a:lnTo>
                    <a:pt x="1" y="3712318"/>
                  </a:lnTo>
                  <a:lnTo>
                    <a:pt x="1" y="3554381"/>
                  </a:lnTo>
                  <a:lnTo>
                    <a:pt x="1" y="1269421"/>
                  </a:lnTo>
                  <a:lnTo>
                    <a:pt x="2" y="1269420"/>
                  </a:lnTo>
                  <a:lnTo>
                    <a:pt x="2" y="1111477"/>
                  </a:lnTo>
                  <a:lnTo>
                    <a:pt x="1035967" y="75499"/>
                  </a:lnTo>
                  <a:lnTo>
                    <a:pt x="1038532" y="71027"/>
                  </a:lnTo>
                  <a:lnTo>
                    <a:pt x="1052736" y="58731"/>
                  </a:lnTo>
                  <a:lnTo>
                    <a:pt x="1052796" y="58669"/>
                  </a:lnTo>
                  <a:lnTo>
                    <a:pt x="1052837" y="58643"/>
                  </a:lnTo>
                  <a:lnTo>
                    <a:pt x="1087933" y="28257"/>
                  </a:lnTo>
                  <a:lnTo>
                    <a:pt x="1114013" y="18019"/>
                  </a:lnTo>
                  <a:lnTo>
                    <a:pt x="1117359" y="15797"/>
                  </a:lnTo>
                  <a:lnTo>
                    <a:pt x="1121947" y="14903"/>
                  </a:lnTo>
                  <a:lnTo>
                    <a:pt x="1149802" y="3967"/>
                  </a:lnTo>
                  <a:lnTo>
                    <a:pt x="1189136" y="0"/>
                  </a:lnTo>
                  <a:lnTo>
                    <a:pt x="1228469" y="3967"/>
                  </a:lnTo>
                  <a:lnTo>
                    <a:pt x="1253049" y="13617"/>
                  </a:lnTo>
                  <a:lnTo>
                    <a:pt x="1264247" y="15797"/>
                  </a:lnTo>
                  <a:lnTo>
                    <a:pt x="1272415" y="21221"/>
                  </a:lnTo>
                  <a:lnTo>
                    <a:pt x="1290339" y="28257"/>
                  </a:lnTo>
                  <a:lnTo>
                    <a:pt x="1314460" y="49141"/>
                  </a:lnTo>
                  <a:lnTo>
                    <a:pt x="1328810" y="58669"/>
                  </a:lnTo>
                  <a:lnTo>
                    <a:pt x="1328809" y="58669"/>
                  </a:lnTo>
                  <a:lnTo>
                    <a:pt x="1333331" y="65479"/>
                  </a:lnTo>
                  <a:lnTo>
                    <a:pt x="1339739" y="71027"/>
                  </a:lnTo>
                  <a:lnTo>
                    <a:pt x="1357039" y="101181"/>
                  </a:lnTo>
                  <a:lnTo>
                    <a:pt x="1371683" y="123233"/>
                  </a:lnTo>
                  <a:cubicBezTo>
                    <a:pt x="1381211" y="146729"/>
                    <a:pt x="1385973" y="171703"/>
                    <a:pt x="1385974" y="196679"/>
                  </a:cubicBezTo>
                  <a:lnTo>
                    <a:pt x="1384307" y="205245"/>
                  </a:lnTo>
                  <a:lnTo>
                    <a:pt x="1384307" y="346061"/>
                  </a:lnTo>
                  <a:lnTo>
                    <a:pt x="1385973" y="354623"/>
                  </a:lnTo>
                  <a:lnTo>
                    <a:pt x="1384307" y="363184"/>
                  </a:lnTo>
                  <a:lnTo>
                    <a:pt x="1384308" y="2491961"/>
                  </a:lnTo>
                  <a:lnTo>
                    <a:pt x="1385974" y="2491961"/>
                  </a:lnTo>
                  <a:lnTo>
                    <a:pt x="1385974" y="4940351"/>
                  </a:lnTo>
                  <a:lnTo>
                    <a:pt x="1385973" y="4940351"/>
                  </a:lnTo>
                  <a:lnTo>
                    <a:pt x="1385973" y="5098295"/>
                  </a:lnTo>
                  <a:lnTo>
                    <a:pt x="1384307" y="5098295"/>
                  </a:lnTo>
                  <a:lnTo>
                    <a:pt x="1384306" y="6903510"/>
                  </a:lnTo>
                  <a:lnTo>
                    <a:pt x="1385973" y="6912076"/>
                  </a:lnTo>
                  <a:lnTo>
                    <a:pt x="1384305" y="6920648"/>
                  </a:lnTo>
                  <a:lnTo>
                    <a:pt x="1384305" y="7061454"/>
                  </a:lnTo>
                  <a:lnTo>
                    <a:pt x="1385972" y="7070020"/>
                  </a:lnTo>
                  <a:cubicBezTo>
                    <a:pt x="1385971" y="7094995"/>
                    <a:pt x="1381209" y="7119970"/>
                    <a:pt x="1371681" y="7143465"/>
                  </a:cubicBezTo>
                  <a:lnTo>
                    <a:pt x="1357037" y="7165517"/>
                  </a:lnTo>
                  <a:lnTo>
                    <a:pt x="1339737" y="7195672"/>
                  </a:lnTo>
                  <a:lnTo>
                    <a:pt x="1333329" y="7201219"/>
                  </a:lnTo>
                  <a:lnTo>
                    <a:pt x="1328807" y="7208029"/>
                  </a:lnTo>
                  <a:lnTo>
                    <a:pt x="1328808" y="7208029"/>
                  </a:lnTo>
                  <a:lnTo>
                    <a:pt x="1314458" y="7217558"/>
                  </a:lnTo>
                  <a:lnTo>
                    <a:pt x="1290337" y="7238441"/>
                  </a:lnTo>
                  <a:lnTo>
                    <a:pt x="1272413" y="7245478"/>
                  </a:lnTo>
                  <a:lnTo>
                    <a:pt x="1264245" y="7250902"/>
                  </a:lnTo>
                  <a:lnTo>
                    <a:pt x="1253047" y="7253081"/>
                  </a:lnTo>
                  <a:lnTo>
                    <a:pt x="1228467" y="7262731"/>
                  </a:lnTo>
                  <a:lnTo>
                    <a:pt x="1189134" y="7266697"/>
                  </a:lnTo>
                  <a:lnTo>
                    <a:pt x="1149800" y="7262731"/>
                  </a:lnTo>
                  <a:lnTo>
                    <a:pt x="1121945" y="7251795"/>
                  </a:lnTo>
                  <a:lnTo>
                    <a:pt x="1117357" y="7250902"/>
                  </a:lnTo>
                  <a:lnTo>
                    <a:pt x="1114011" y="7248680"/>
                  </a:lnTo>
                  <a:lnTo>
                    <a:pt x="1087931" y="7238441"/>
                  </a:lnTo>
                  <a:lnTo>
                    <a:pt x="1052835" y="7208055"/>
                  </a:lnTo>
                  <a:lnTo>
                    <a:pt x="1052794" y="7208029"/>
                  </a:lnTo>
                  <a:lnTo>
                    <a:pt x="1052734" y="7207968"/>
                  </a:lnTo>
                  <a:lnTo>
                    <a:pt x="1038530" y="7195672"/>
                  </a:lnTo>
                  <a:lnTo>
                    <a:pt x="1035965" y="7191199"/>
                  </a:lnTo>
                  <a:close/>
                </a:path>
              </a:pathLst>
            </a:cu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任意多边形 5"/>
            <p:cNvSpPr/>
            <p:nvPr/>
          </p:nvSpPr>
          <p:spPr>
            <a:xfrm rot="10800000">
              <a:off x="6135867" y="1612636"/>
              <a:ext cx="857607" cy="4481454"/>
            </a:xfrm>
            <a:custGeom>
              <a:avLst/>
              <a:gdLst>
                <a:gd name="connsiteX0" fmla="*/ 1189134 w 1385973"/>
                <a:gd name="connsiteY0" fmla="*/ 7242452 h 7242452"/>
                <a:gd name="connsiteX1" fmla="*/ 1149800 w 1385973"/>
                <a:gd name="connsiteY1" fmla="*/ 7238486 h 7242452"/>
                <a:gd name="connsiteX2" fmla="*/ 1121945 w 1385973"/>
                <a:gd name="connsiteY2" fmla="*/ 7227550 h 7242452"/>
                <a:gd name="connsiteX3" fmla="*/ 1117357 w 1385973"/>
                <a:gd name="connsiteY3" fmla="*/ 7226657 h 7242452"/>
                <a:gd name="connsiteX4" fmla="*/ 1114011 w 1385973"/>
                <a:gd name="connsiteY4" fmla="*/ 7224435 h 7242452"/>
                <a:gd name="connsiteX5" fmla="*/ 1087931 w 1385973"/>
                <a:gd name="connsiteY5" fmla="*/ 7214196 h 7242452"/>
                <a:gd name="connsiteX6" fmla="*/ 1052835 w 1385973"/>
                <a:gd name="connsiteY6" fmla="*/ 7183810 h 7242452"/>
                <a:gd name="connsiteX7" fmla="*/ 1052794 w 1385973"/>
                <a:gd name="connsiteY7" fmla="*/ 7183784 h 7242452"/>
                <a:gd name="connsiteX8" fmla="*/ 1052734 w 1385973"/>
                <a:gd name="connsiteY8" fmla="*/ 7183723 h 7242452"/>
                <a:gd name="connsiteX9" fmla="*/ 1038530 w 1385973"/>
                <a:gd name="connsiteY9" fmla="*/ 7171427 h 7242452"/>
                <a:gd name="connsiteX10" fmla="*/ 1035965 w 1385973"/>
                <a:gd name="connsiteY10" fmla="*/ 7166954 h 7242452"/>
                <a:gd name="connsiteX11" fmla="*/ 0 w 1385973"/>
                <a:gd name="connsiteY11" fmla="*/ 6130977 h 7242452"/>
                <a:gd name="connsiteX12" fmla="*/ 0 w 1385973"/>
                <a:gd name="connsiteY12" fmla="*/ 5997277 h 7242452"/>
                <a:gd name="connsiteX13" fmla="*/ 0 w 1385973"/>
                <a:gd name="connsiteY13" fmla="*/ 3688080 h 7242452"/>
                <a:gd name="connsiteX14" fmla="*/ 0 w 1385973"/>
                <a:gd name="connsiteY14" fmla="*/ 3554380 h 7242452"/>
                <a:gd name="connsiteX15" fmla="*/ 1 w 1385973"/>
                <a:gd name="connsiteY15" fmla="*/ 3554380 h 7242452"/>
                <a:gd name="connsiteX16" fmla="*/ 1 w 1385973"/>
                <a:gd name="connsiteY16" fmla="*/ 3554373 h 7242452"/>
                <a:gd name="connsiteX17" fmla="*/ 1 w 1385973"/>
                <a:gd name="connsiteY17" fmla="*/ 1245176 h 7242452"/>
                <a:gd name="connsiteX18" fmla="*/ 1 w 1385973"/>
                <a:gd name="connsiteY18" fmla="*/ 1111476 h 7242452"/>
                <a:gd name="connsiteX19" fmla="*/ 1035966 w 1385973"/>
                <a:gd name="connsiteY19" fmla="*/ 75498 h 7242452"/>
                <a:gd name="connsiteX20" fmla="*/ 1038531 w 1385973"/>
                <a:gd name="connsiteY20" fmla="*/ 71026 h 7242452"/>
                <a:gd name="connsiteX21" fmla="*/ 1052735 w 1385973"/>
                <a:gd name="connsiteY21" fmla="*/ 58730 h 7242452"/>
                <a:gd name="connsiteX22" fmla="*/ 1052795 w 1385973"/>
                <a:gd name="connsiteY22" fmla="*/ 58668 h 7242452"/>
                <a:gd name="connsiteX23" fmla="*/ 1052836 w 1385973"/>
                <a:gd name="connsiteY23" fmla="*/ 58642 h 7242452"/>
                <a:gd name="connsiteX24" fmla="*/ 1087932 w 1385973"/>
                <a:gd name="connsiteY24" fmla="*/ 28256 h 7242452"/>
                <a:gd name="connsiteX25" fmla="*/ 1114012 w 1385973"/>
                <a:gd name="connsiteY25" fmla="*/ 18018 h 7242452"/>
                <a:gd name="connsiteX26" fmla="*/ 1117358 w 1385973"/>
                <a:gd name="connsiteY26" fmla="*/ 15796 h 7242452"/>
                <a:gd name="connsiteX27" fmla="*/ 1121946 w 1385973"/>
                <a:gd name="connsiteY27" fmla="*/ 14902 h 7242452"/>
                <a:gd name="connsiteX28" fmla="*/ 1149801 w 1385973"/>
                <a:gd name="connsiteY28" fmla="*/ 3966 h 7242452"/>
                <a:gd name="connsiteX29" fmla="*/ 1189135 w 1385973"/>
                <a:gd name="connsiteY29" fmla="*/ 0 h 7242452"/>
                <a:gd name="connsiteX30" fmla="*/ 1228468 w 1385973"/>
                <a:gd name="connsiteY30" fmla="*/ 3966 h 7242452"/>
                <a:gd name="connsiteX31" fmla="*/ 1253048 w 1385973"/>
                <a:gd name="connsiteY31" fmla="*/ 13616 h 7242452"/>
                <a:gd name="connsiteX32" fmla="*/ 1264246 w 1385973"/>
                <a:gd name="connsiteY32" fmla="*/ 15796 h 7242452"/>
                <a:gd name="connsiteX33" fmla="*/ 1272414 w 1385973"/>
                <a:gd name="connsiteY33" fmla="*/ 21220 h 7242452"/>
                <a:gd name="connsiteX34" fmla="*/ 1290338 w 1385973"/>
                <a:gd name="connsiteY34" fmla="*/ 28256 h 7242452"/>
                <a:gd name="connsiteX35" fmla="*/ 1314459 w 1385973"/>
                <a:gd name="connsiteY35" fmla="*/ 49140 h 7242452"/>
                <a:gd name="connsiteX36" fmla="*/ 1328809 w 1385973"/>
                <a:gd name="connsiteY36" fmla="*/ 58668 h 7242452"/>
                <a:gd name="connsiteX37" fmla="*/ 1328808 w 1385973"/>
                <a:gd name="connsiteY37" fmla="*/ 58668 h 7242452"/>
                <a:gd name="connsiteX38" fmla="*/ 1333330 w 1385973"/>
                <a:gd name="connsiteY38" fmla="*/ 65478 h 7242452"/>
                <a:gd name="connsiteX39" fmla="*/ 1339738 w 1385973"/>
                <a:gd name="connsiteY39" fmla="*/ 71026 h 7242452"/>
                <a:gd name="connsiteX40" fmla="*/ 1357038 w 1385973"/>
                <a:gd name="connsiteY40" fmla="*/ 101180 h 7242452"/>
                <a:gd name="connsiteX41" fmla="*/ 1371682 w 1385973"/>
                <a:gd name="connsiteY41" fmla="*/ 123232 h 7242452"/>
                <a:gd name="connsiteX42" fmla="*/ 1385973 w 1385973"/>
                <a:gd name="connsiteY42" fmla="*/ 196678 h 7242452"/>
                <a:gd name="connsiteX43" fmla="*/ 1384306 w 1385973"/>
                <a:gd name="connsiteY43" fmla="*/ 205244 h 7242452"/>
                <a:gd name="connsiteX44" fmla="*/ 1384306 w 1385973"/>
                <a:gd name="connsiteY44" fmla="*/ 321811 h 7242452"/>
                <a:gd name="connsiteX45" fmla="*/ 1385973 w 1385973"/>
                <a:gd name="connsiteY45" fmla="*/ 330378 h 7242452"/>
                <a:gd name="connsiteX46" fmla="*/ 1384306 w 1385973"/>
                <a:gd name="connsiteY46" fmla="*/ 338944 h 7242452"/>
                <a:gd name="connsiteX47" fmla="*/ 1384307 w 1385973"/>
                <a:gd name="connsiteY47" fmla="*/ 2491960 h 7242452"/>
                <a:gd name="connsiteX48" fmla="*/ 1385973 w 1385973"/>
                <a:gd name="connsiteY48" fmla="*/ 2491960 h 7242452"/>
                <a:gd name="connsiteX49" fmla="*/ 1385973 w 1385973"/>
                <a:gd name="connsiteY49" fmla="*/ 2625660 h 7242452"/>
                <a:gd name="connsiteX50" fmla="*/ 1385973 w 1385973"/>
                <a:gd name="connsiteY50" fmla="*/ 4940350 h 7242452"/>
                <a:gd name="connsiteX51" fmla="*/ 1385973 w 1385973"/>
                <a:gd name="connsiteY51" fmla="*/ 5074050 h 7242452"/>
                <a:gd name="connsiteX52" fmla="*/ 1384306 w 1385973"/>
                <a:gd name="connsiteY52" fmla="*/ 5074050 h 7242452"/>
                <a:gd name="connsiteX53" fmla="*/ 1384305 w 1385973"/>
                <a:gd name="connsiteY53" fmla="*/ 6903510 h 7242452"/>
                <a:gd name="connsiteX54" fmla="*/ 1385972 w 1385973"/>
                <a:gd name="connsiteY54" fmla="*/ 6912075 h 7242452"/>
                <a:gd name="connsiteX55" fmla="*/ 1384305 w 1385973"/>
                <a:gd name="connsiteY55" fmla="*/ 6920642 h 7242452"/>
                <a:gd name="connsiteX56" fmla="*/ 1384305 w 1385973"/>
                <a:gd name="connsiteY56" fmla="*/ 7037209 h 7242452"/>
                <a:gd name="connsiteX57" fmla="*/ 1385972 w 1385973"/>
                <a:gd name="connsiteY57" fmla="*/ 7045775 h 7242452"/>
                <a:gd name="connsiteX58" fmla="*/ 1371681 w 1385973"/>
                <a:gd name="connsiteY58" fmla="*/ 7119220 h 7242452"/>
                <a:gd name="connsiteX59" fmla="*/ 1357037 w 1385973"/>
                <a:gd name="connsiteY59" fmla="*/ 7141272 h 7242452"/>
                <a:gd name="connsiteX60" fmla="*/ 1339737 w 1385973"/>
                <a:gd name="connsiteY60" fmla="*/ 7171427 h 7242452"/>
                <a:gd name="connsiteX61" fmla="*/ 1333329 w 1385973"/>
                <a:gd name="connsiteY61" fmla="*/ 7176974 h 7242452"/>
                <a:gd name="connsiteX62" fmla="*/ 1328807 w 1385973"/>
                <a:gd name="connsiteY62" fmla="*/ 7183784 h 7242452"/>
                <a:gd name="connsiteX63" fmla="*/ 1328808 w 1385973"/>
                <a:gd name="connsiteY63" fmla="*/ 7183784 h 7242452"/>
                <a:gd name="connsiteX64" fmla="*/ 1314458 w 1385973"/>
                <a:gd name="connsiteY64" fmla="*/ 7193313 h 7242452"/>
                <a:gd name="connsiteX65" fmla="*/ 1290337 w 1385973"/>
                <a:gd name="connsiteY65" fmla="*/ 7214196 h 7242452"/>
                <a:gd name="connsiteX66" fmla="*/ 1272413 w 1385973"/>
                <a:gd name="connsiteY66" fmla="*/ 7221233 h 7242452"/>
                <a:gd name="connsiteX67" fmla="*/ 1264245 w 1385973"/>
                <a:gd name="connsiteY67" fmla="*/ 7226657 h 7242452"/>
                <a:gd name="connsiteX68" fmla="*/ 1253047 w 1385973"/>
                <a:gd name="connsiteY68" fmla="*/ 7228836 h 7242452"/>
                <a:gd name="connsiteX69" fmla="*/ 1228467 w 1385973"/>
                <a:gd name="connsiteY69" fmla="*/ 7238486 h 724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3" h="7242452">
                  <a:moveTo>
                    <a:pt x="1189134" y="7242452"/>
                  </a:moveTo>
                  <a:lnTo>
                    <a:pt x="1149800" y="7238486"/>
                  </a:lnTo>
                  <a:lnTo>
                    <a:pt x="1121945" y="7227550"/>
                  </a:lnTo>
                  <a:lnTo>
                    <a:pt x="1117357" y="7226657"/>
                  </a:lnTo>
                  <a:lnTo>
                    <a:pt x="1114011" y="7224435"/>
                  </a:lnTo>
                  <a:lnTo>
                    <a:pt x="1087931" y="7214196"/>
                  </a:lnTo>
                  <a:lnTo>
                    <a:pt x="1052835" y="7183810"/>
                  </a:lnTo>
                  <a:lnTo>
                    <a:pt x="1052794" y="7183784"/>
                  </a:lnTo>
                  <a:lnTo>
                    <a:pt x="1052734" y="7183723"/>
                  </a:lnTo>
                  <a:lnTo>
                    <a:pt x="1038530" y="7171427"/>
                  </a:lnTo>
                  <a:lnTo>
                    <a:pt x="1035965" y="7166954"/>
                  </a:lnTo>
                  <a:lnTo>
                    <a:pt x="0" y="6130977"/>
                  </a:lnTo>
                  <a:lnTo>
                    <a:pt x="0" y="5997277"/>
                  </a:lnTo>
                  <a:lnTo>
                    <a:pt x="0" y="3688080"/>
                  </a:lnTo>
                  <a:lnTo>
                    <a:pt x="0" y="3554380"/>
                  </a:lnTo>
                  <a:lnTo>
                    <a:pt x="1" y="3554380"/>
                  </a:lnTo>
                  <a:lnTo>
                    <a:pt x="1" y="3554373"/>
                  </a:lnTo>
                  <a:lnTo>
                    <a:pt x="1" y="1245176"/>
                  </a:lnTo>
                  <a:lnTo>
                    <a:pt x="1" y="1111476"/>
                  </a:lnTo>
                  <a:lnTo>
                    <a:pt x="1035966" y="75498"/>
                  </a:lnTo>
                  <a:lnTo>
                    <a:pt x="1038531" y="71026"/>
                  </a:lnTo>
                  <a:lnTo>
                    <a:pt x="1052735" y="58730"/>
                  </a:lnTo>
                  <a:lnTo>
                    <a:pt x="1052795" y="58668"/>
                  </a:lnTo>
                  <a:lnTo>
                    <a:pt x="1052836" y="58642"/>
                  </a:lnTo>
                  <a:lnTo>
                    <a:pt x="1087932" y="28256"/>
                  </a:lnTo>
                  <a:lnTo>
                    <a:pt x="1114012" y="18018"/>
                  </a:lnTo>
                  <a:lnTo>
                    <a:pt x="1117358" y="15796"/>
                  </a:lnTo>
                  <a:lnTo>
                    <a:pt x="1121946" y="14902"/>
                  </a:lnTo>
                  <a:lnTo>
                    <a:pt x="1149801" y="3966"/>
                  </a:lnTo>
                  <a:lnTo>
                    <a:pt x="1189135" y="0"/>
                  </a:lnTo>
                  <a:lnTo>
                    <a:pt x="1228468" y="3966"/>
                  </a:lnTo>
                  <a:lnTo>
                    <a:pt x="1253048" y="13616"/>
                  </a:lnTo>
                  <a:lnTo>
                    <a:pt x="1264246" y="15796"/>
                  </a:lnTo>
                  <a:lnTo>
                    <a:pt x="1272414" y="21220"/>
                  </a:lnTo>
                  <a:lnTo>
                    <a:pt x="1290338" y="28256"/>
                  </a:lnTo>
                  <a:lnTo>
                    <a:pt x="1314459" y="49140"/>
                  </a:lnTo>
                  <a:lnTo>
                    <a:pt x="1328809" y="58668"/>
                  </a:lnTo>
                  <a:lnTo>
                    <a:pt x="1328808" y="58668"/>
                  </a:lnTo>
                  <a:lnTo>
                    <a:pt x="1333330" y="65478"/>
                  </a:lnTo>
                  <a:lnTo>
                    <a:pt x="1339738" y="71026"/>
                  </a:lnTo>
                  <a:lnTo>
                    <a:pt x="1357038" y="101180"/>
                  </a:lnTo>
                  <a:lnTo>
                    <a:pt x="1371682" y="123232"/>
                  </a:lnTo>
                  <a:cubicBezTo>
                    <a:pt x="1381210" y="146728"/>
                    <a:pt x="1385972" y="171702"/>
                    <a:pt x="1385973" y="196678"/>
                  </a:cubicBezTo>
                  <a:lnTo>
                    <a:pt x="1384306" y="205244"/>
                  </a:lnTo>
                  <a:lnTo>
                    <a:pt x="1384306" y="321811"/>
                  </a:lnTo>
                  <a:lnTo>
                    <a:pt x="1385973" y="330378"/>
                  </a:lnTo>
                  <a:lnTo>
                    <a:pt x="1384306" y="338944"/>
                  </a:lnTo>
                  <a:lnTo>
                    <a:pt x="1384307" y="2491960"/>
                  </a:lnTo>
                  <a:lnTo>
                    <a:pt x="1385973" y="2491960"/>
                  </a:lnTo>
                  <a:lnTo>
                    <a:pt x="1385973" y="2625660"/>
                  </a:lnTo>
                  <a:lnTo>
                    <a:pt x="1385973" y="4940350"/>
                  </a:lnTo>
                  <a:lnTo>
                    <a:pt x="1385973" y="5074050"/>
                  </a:lnTo>
                  <a:lnTo>
                    <a:pt x="1384306" y="5074050"/>
                  </a:lnTo>
                  <a:lnTo>
                    <a:pt x="1384305" y="6903510"/>
                  </a:lnTo>
                  <a:lnTo>
                    <a:pt x="1385972" y="6912075"/>
                  </a:lnTo>
                  <a:lnTo>
                    <a:pt x="1384305" y="6920642"/>
                  </a:lnTo>
                  <a:lnTo>
                    <a:pt x="1384305" y="7037209"/>
                  </a:lnTo>
                  <a:lnTo>
                    <a:pt x="1385972" y="7045775"/>
                  </a:lnTo>
                  <a:cubicBezTo>
                    <a:pt x="1385971" y="7070750"/>
                    <a:pt x="1381209" y="7095725"/>
                    <a:pt x="1371681" y="7119220"/>
                  </a:cubicBezTo>
                  <a:lnTo>
                    <a:pt x="1357037" y="7141272"/>
                  </a:lnTo>
                  <a:lnTo>
                    <a:pt x="1339737" y="7171427"/>
                  </a:lnTo>
                  <a:lnTo>
                    <a:pt x="1333329" y="7176974"/>
                  </a:lnTo>
                  <a:lnTo>
                    <a:pt x="1328807" y="7183784"/>
                  </a:lnTo>
                  <a:lnTo>
                    <a:pt x="1328808" y="7183784"/>
                  </a:lnTo>
                  <a:lnTo>
                    <a:pt x="1314458" y="7193313"/>
                  </a:lnTo>
                  <a:lnTo>
                    <a:pt x="1290337" y="7214196"/>
                  </a:lnTo>
                  <a:lnTo>
                    <a:pt x="1272413" y="7221233"/>
                  </a:lnTo>
                  <a:lnTo>
                    <a:pt x="1264245" y="7226657"/>
                  </a:lnTo>
                  <a:lnTo>
                    <a:pt x="1253047" y="7228836"/>
                  </a:lnTo>
                  <a:lnTo>
                    <a:pt x="1228467" y="7238486"/>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 name="任意多边形 6"/>
            <p:cNvSpPr/>
            <p:nvPr/>
          </p:nvSpPr>
          <p:spPr>
            <a:xfrm rot="16200000" flipV="1">
              <a:off x="5666937" y="2057226"/>
              <a:ext cx="857606" cy="4501199"/>
            </a:xfrm>
            <a:custGeom>
              <a:avLst/>
              <a:gdLst>
                <a:gd name="connsiteX0" fmla="*/ 1385973 w 1385973"/>
                <a:gd name="connsiteY0" fmla="*/ 5105957 h 7274359"/>
                <a:gd name="connsiteX1" fmla="*/ 1385973 w 1385973"/>
                <a:gd name="connsiteY1" fmla="*/ 4940351 h 7274359"/>
                <a:gd name="connsiteX2" fmla="*/ 1385973 w 1385973"/>
                <a:gd name="connsiteY2" fmla="*/ 2657567 h 7274359"/>
                <a:gd name="connsiteX3" fmla="*/ 1385973 w 1385973"/>
                <a:gd name="connsiteY3" fmla="*/ 2491961 h 7274359"/>
                <a:gd name="connsiteX4" fmla="*/ 1384307 w 1385973"/>
                <a:gd name="connsiteY4" fmla="*/ 2491961 h 7274359"/>
                <a:gd name="connsiteX5" fmla="*/ 1384306 w 1385973"/>
                <a:gd name="connsiteY5" fmla="*/ 370851 h 7274359"/>
                <a:gd name="connsiteX6" fmla="*/ 1385973 w 1385973"/>
                <a:gd name="connsiteY6" fmla="*/ 362285 h 7274359"/>
                <a:gd name="connsiteX7" fmla="*/ 1384306 w 1385973"/>
                <a:gd name="connsiteY7" fmla="*/ 353718 h 7274359"/>
                <a:gd name="connsiteX8" fmla="*/ 1384306 w 1385973"/>
                <a:gd name="connsiteY8" fmla="*/ 205245 h 7274359"/>
                <a:gd name="connsiteX9" fmla="*/ 1385973 w 1385973"/>
                <a:gd name="connsiteY9" fmla="*/ 196679 h 7274359"/>
                <a:gd name="connsiteX10" fmla="*/ 1371682 w 1385973"/>
                <a:gd name="connsiteY10" fmla="*/ 123233 h 7274359"/>
                <a:gd name="connsiteX11" fmla="*/ 1357038 w 1385973"/>
                <a:gd name="connsiteY11" fmla="*/ 101181 h 7274359"/>
                <a:gd name="connsiteX12" fmla="*/ 1339738 w 1385973"/>
                <a:gd name="connsiteY12" fmla="*/ 71027 h 7274359"/>
                <a:gd name="connsiteX13" fmla="*/ 1333330 w 1385973"/>
                <a:gd name="connsiteY13" fmla="*/ 65479 h 7274359"/>
                <a:gd name="connsiteX14" fmla="*/ 1328808 w 1385973"/>
                <a:gd name="connsiteY14" fmla="*/ 58669 h 7274359"/>
                <a:gd name="connsiteX15" fmla="*/ 1328809 w 1385973"/>
                <a:gd name="connsiteY15" fmla="*/ 58669 h 7274359"/>
                <a:gd name="connsiteX16" fmla="*/ 1314459 w 1385973"/>
                <a:gd name="connsiteY16" fmla="*/ 49141 h 7274359"/>
                <a:gd name="connsiteX17" fmla="*/ 1290338 w 1385973"/>
                <a:gd name="connsiteY17" fmla="*/ 28257 h 7274359"/>
                <a:gd name="connsiteX18" fmla="*/ 1272414 w 1385973"/>
                <a:gd name="connsiteY18" fmla="*/ 21221 h 7274359"/>
                <a:gd name="connsiteX19" fmla="*/ 1264246 w 1385973"/>
                <a:gd name="connsiteY19" fmla="*/ 15797 h 7274359"/>
                <a:gd name="connsiteX20" fmla="*/ 1253048 w 1385973"/>
                <a:gd name="connsiteY20" fmla="*/ 13617 h 7274359"/>
                <a:gd name="connsiteX21" fmla="*/ 1228468 w 1385973"/>
                <a:gd name="connsiteY21" fmla="*/ 3967 h 7274359"/>
                <a:gd name="connsiteX22" fmla="*/ 1189135 w 1385973"/>
                <a:gd name="connsiteY22" fmla="*/ 0 h 7274359"/>
                <a:gd name="connsiteX23" fmla="*/ 1149801 w 1385973"/>
                <a:gd name="connsiteY23" fmla="*/ 3967 h 7274359"/>
                <a:gd name="connsiteX24" fmla="*/ 1121946 w 1385973"/>
                <a:gd name="connsiteY24" fmla="*/ 14903 h 7274359"/>
                <a:gd name="connsiteX25" fmla="*/ 1117358 w 1385973"/>
                <a:gd name="connsiteY25" fmla="*/ 15797 h 7274359"/>
                <a:gd name="connsiteX26" fmla="*/ 1114012 w 1385973"/>
                <a:gd name="connsiteY26" fmla="*/ 18019 h 7274359"/>
                <a:gd name="connsiteX27" fmla="*/ 1087932 w 1385973"/>
                <a:gd name="connsiteY27" fmla="*/ 28257 h 7274359"/>
                <a:gd name="connsiteX28" fmla="*/ 1052836 w 1385973"/>
                <a:gd name="connsiteY28" fmla="*/ 58643 h 7274359"/>
                <a:gd name="connsiteX29" fmla="*/ 1052795 w 1385973"/>
                <a:gd name="connsiteY29" fmla="*/ 58669 h 7274359"/>
                <a:gd name="connsiteX30" fmla="*/ 1052735 w 1385973"/>
                <a:gd name="connsiteY30" fmla="*/ 58731 h 7274359"/>
                <a:gd name="connsiteX31" fmla="*/ 1038531 w 1385973"/>
                <a:gd name="connsiteY31" fmla="*/ 71027 h 7274359"/>
                <a:gd name="connsiteX32" fmla="*/ 1035966 w 1385973"/>
                <a:gd name="connsiteY32" fmla="*/ 75499 h 7274359"/>
                <a:gd name="connsiteX33" fmla="*/ 1 w 1385973"/>
                <a:gd name="connsiteY33" fmla="*/ 1111477 h 7274359"/>
                <a:gd name="connsiteX34" fmla="*/ 1 w 1385973"/>
                <a:gd name="connsiteY34" fmla="*/ 1277083 h 7274359"/>
                <a:gd name="connsiteX35" fmla="*/ 1 w 1385973"/>
                <a:gd name="connsiteY35" fmla="*/ 3554374 h 7274359"/>
                <a:gd name="connsiteX36" fmla="*/ 1 w 1385973"/>
                <a:gd name="connsiteY36" fmla="*/ 3554381 h 7274359"/>
                <a:gd name="connsiteX37" fmla="*/ 0 w 1385973"/>
                <a:gd name="connsiteY37" fmla="*/ 3554381 h 7274359"/>
                <a:gd name="connsiteX38" fmla="*/ 0 w 1385973"/>
                <a:gd name="connsiteY38" fmla="*/ 3719987 h 7274359"/>
                <a:gd name="connsiteX39" fmla="*/ 0 w 1385973"/>
                <a:gd name="connsiteY39" fmla="*/ 5997278 h 7274359"/>
                <a:gd name="connsiteX40" fmla="*/ 0 w 1385973"/>
                <a:gd name="connsiteY40" fmla="*/ 6162884 h 7274359"/>
                <a:gd name="connsiteX41" fmla="*/ 1035965 w 1385973"/>
                <a:gd name="connsiteY41" fmla="*/ 7198861 h 7274359"/>
                <a:gd name="connsiteX42" fmla="*/ 1038530 w 1385973"/>
                <a:gd name="connsiteY42" fmla="*/ 7203334 h 7274359"/>
                <a:gd name="connsiteX43" fmla="*/ 1052734 w 1385973"/>
                <a:gd name="connsiteY43" fmla="*/ 7215630 h 7274359"/>
                <a:gd name="connsiteX44" fmla="*/ 1052794 w 1385973"/>
                <a:gd name="connsiteY44" fmla="*/ 7215691 h 7274359"/>
                <a:gd name="connsiteX45" fmla="*/ 1052835 w 1385973"/>
                <a:gd name="connsiteY45" fmla="*/ 7215717 h 7274359"/>
                <a:gd name="connsiteX46" fmla="*/ 1087931 w 1385973"/>
                <a:gd name="connsiteY46" fmla="*/ 7246103 h 7274359"/>
                <a:gd name="connsiteX47" fmla="*/ 1114011 w 1385973"/>
                <a:gd name="connsiteY47" fmla="*/ 7256342 h 7274359"/>
                <a:gd name="connsiteX48" fmla="*/ 1117357 w 1385973"/>
                <a:gd name="connsiteY48" fmla="*/ 7258564 h 7274359"/>
                <a:gd name="connsiteX49" fmla="*/ 1121945 w 1385973"/>
                <a:gd name="connsiteY49" fmla="*/ 7259457 h 7274359"/>
                <a:gd name="connsiteX50" fmla="*/ 1149800 w 1385973"/>
                <a:gd name="connsiteY50" fmla="*/ 7270393 h 7274359"/>
                <a:gd name="connsiteX51" fmla="*/ 1189134 w 1385973"/>
                <a:gd name="connsiteY51" fmla="*/ 7274359 h 7274359"/>
                <a:gd name="connsiteX52" fmla="*/ 1228467 w 1385973"/>
                <a:gd name="connsiteY52" fmla="*/ 7270393 h 7274359"/>
                <a:gd name="connsiteX53" fmla="*/ 1253047 w 1385973"/>
                <a:gd name="connsiteY53" fmla="*/ 7260743 h 7274359"/>
                <a:gd name="connsiteX54" fmla="*/ 1264245 w 1385973"/>
                <a:gd name="connsiteY54" fmla="*/ 7258564 h 7274359"/>
                <a:gd name="connsiteX55" fmla="*/ 1272413 w 1385973"/>
                <a:gd name="connsiteY55" fmla="*/ 7253140 h 7274359"/>
                <a:gd name="connsiteX56" fmla="*/ 1290337 w 1385973"/>
                <a:gd name="connsiteY56" fmla="*/ 7246103 h 7274359"/>
                <a:gd name="connsiteX57" fmla="*/ 1314458 w 1385973"/>
                <a:gd name="connsiteY57" fmla="*/ 7225220 h 7274359"/>
                <a:gd name="connsiteX58" fmla="*/ 1328808 w 1385973"/>
                <a:gd name="connsiteY58" fmla="*/ 7215691 h 7274359"/>
                <a:gd name="connsiteX59" fmla="*/ 1328807 w 1385973"/>
                <a:gd name="connsiteY59" fmla="*/ 7215691 h 7274359"/>
                <a:gd name="connsiteX60" fmla="*/ 1333329 w 1385973"/>
                <a:gd name="connsiteY60" fmla="*/ 7208881 h 7274359"/>
                <a:gd name="connsiteX61" fmla="*/ 1339737 w 1385973"/>
                <a:gd name="connsiteY61" fmla="*/ 7203334 h 7274359"/>
                <a:gd name="connsiteX62" fmla="*/ 1357037 w 1385973"/>
                <a:gd name="connsiteY62" fmla="*/ 7173179 h 7274359"/>
                <a:gd name="connsiteX63" fmla="*/ 1371681 w 1385973"/>
                <a:gd name="connsiteY63" fmla="*/ 7151127 h 7274359"/>
                <a:gd name="connsiteX64" fmla="*/ 1385972 w 1385973"/>
                <a:gd name="connsiteY64" fmla="*/ 7077682 h 7274359"/>
                <a:gd name="connsiteX65" fmla="*/ 1384305 w 1385973"/>
                <a:gd name="connsiteY65" fmla="*/ 7069116 h 7274359"/>
                <a:gd name="connsiteX66" fmla="*/ 1384305 w 1385973"/>
                <a:gd name="connsiteY66" fmla="*/ 6920643 h 7274359"/>
                <a:gd name="connsiteX67" fmla="*/ 1385972 w 1385973"/>
                <a:gd name="connsiteY67" fmla="*/ 6912076 h 7274359"/>
                <a:gd name="connsiteX68" fmla="*/ 1384305 w 1385973"/>
                <a:gd name="connsiteY68" fmla="*/ 6903510 h 7274359"/>
                <a:gd name="connsiteX69" fmla="*/ 1384306 w 1385973"/>
                <a:gd name="connsiteY69" fmla="*/ 5105957 h 727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85973" h="7274359">
                  <a:moveTo>
                    <a:pt x="1385973" y="5105957"/>
                  </a:moveTo>
                  <a:lnTo>
                    <a:pt x="1385973" y="4940351"/>
                  </a:lnTo>
                  <a:lnTo>
                    <a:pt x="1385973" y="2657567"/>
                  </a:lnTo>
                  <a:lnTo>
                    <a:pt x="1385973" y="2491961"/>
                  </a:lnTo>
                  <a:lnTo>
                    <a:pt x="1384307" y="2491961"/>
                  </a:lnTo>
                  <a:lnTo>
                    <a:pt x="1384306" y="370851"/>
                  </a:lnTo>
                  <a:lnTo>
                    <a:pt x="1385973" y="362285"/>
                  </a:lnTo>
                  <a:lnTo>
                    <a:pt x="1384306" y="353718"/>
                  </a:lnTo>
                  <a:lnTo>
                    <a:pt x="1384306" y="205245"/>
                  </a:lnTo>
                  <a:lnTo>
                    <a:pt x="1385973" y="196679"/>
                  </a:lnTo>
                  <a:cubicBezTo>
                    <a:pt x="1385972" y="171703"/>
                    <a:pt x="1381210" y="146729"/>
                    <a:pt x="1371682" y="123233"/>
                  </a:cubicBezTo>
                  <a:lnTo>
                    <a:pt x="1357038" y="101181"/>
                  </a:lnTo>
                  <a:lnTo>
                    <a:pt x="1339738" y="71027"/>
                  </a:lnTo>
                  <a:lnTo>
                    <a:pt x="1333330" y="65479"/>
                  </a:lnTo>
                  <a:lnTo>
                    <a:pt x="1328808" y="58669"/>
                  </a:lnTo>
                  <a:lnTo>
                    <a:pt x="1328809" y="58669"/>
                  </a:lnTo>
                  <a:lnTo>
                    <a:pt x="1314459" y="49141"/>
                  </a:lnTo>
                  <a:lnTo>
                    <a:pt x="1290338" y="28257"/>
                  </a:lnTo>
                  <a:lnTo>
                    <a:pt x="1272414" y="21221"/>
                  </a:lnTo>
                  <a:lnTo>
                    <a:pt x="1264246" y="15797"/>
                  </a:lnTo>
                  <a:lnTo>
                    <a:pt x="1253048" y="13617"/>
                  </a:lnTo>
                  <a:lnTo>
                    <a:pt x="1228468" y="3967"/>
                  </a:lnTo>
                  <a:lnTo>
                    <a:pt x="1189135" y="0"/>
                  </a:lnTo>
                  <a:lnTo>
                    <a:pt x="1149801" y="3967"/>
                  </a:lnTo>
                  <a:lnTo>
                    <a:pt x="1121946" y="14903"/>
                  </a:lnTo>
                  <a:lnTo>
                    <a:pt x="1117358" y="15797"/>
                  </a:lnTo>
                  <a:lnTo>
                    <a:pt x="1114012" y="18019"/>
                  </a:lnTo>
                  <a:lnTo>
                    <a:pt x="1087932" y="28257"/>
                  </a:lnTo>
                  <a:lnTo>
                    <a:pt x="1052836" y="58643"/>
                  </a:lnTo>
                  <a:lnTo>
                    <a:pt x="1052795" y="58669"/>
                  </a:lnTo>
                  <a:lnTo>
                    <a:pt x="1052735" y="58731"/>
                  </a:lnTo>
                  <a:lnTo>
                    <a:pt x="1038531" y="71027"/>
                  </a:lnTo>
                  <a:lnTo>
                    <a:pt x="1035966" y="75499"/>
                  </a:lnTo>
                  <a:lnTo>
                    <a:pt x="1" y="1111477"/>
                  </a:lnTo>
                  <a:lnTo>
                    <a:pt x="1" y="1277083"/>
                  </a:lnTo>
                  <a:lnTo>
                    <a:pt x="1" y="3554374"/>
                  </a:lnTo>
                  <a:lnTo>
                    <a:pt x="1" y="3554381"/>
                  </a:lnTo>
                  <a:lnTo>
                    <a:pt x="0" y="3554381"/>
                  </a:lnTo>
                  <a:lnTo>
                    <a:pt x="0" y="3719987"/>
                  </a:lnTo>
                  <a:lnTo>
                    <a:pt x="0" y="5997278"/>
                  </a:lnTo>
                  <a:lnTo>
                    <a:pt x="0" y="6162884"/>
                  </a:lnTo>
                  <a:lnTo>
                    <a:pt x="1035965" y="7198861"/>
                  </a:lnTo>
                  <a:lnTo>
                    <a:pt x="1038530" y="7203334"/>
                  </a:lnTo>
                  <a:lnTo>
                    <a:pt x="1052734" y="7215630"/>
                  </a:lnTo>
                  <a:lnTo>
                    <a:pt x="1052794" y="7215691"/>
                  </a:lnTo>
                  <a:lnTo>
                    <a:pt x="1052835" y="7215717"/>
                  </a:lnTo>
                  <a:lnTo>
                    <a:pt x="1087931" y="7246103"/>
                  </a:lnTo>
                  <a:lnTo>
                    <a:pt x="1114011" y="7256342"/>
                  </a:lnTo>
                  <a:lnTo>
                    <a:pt x="1117357" y="7258564"/>
                  </a:lnTo>
                  <a:lnTo>
                    <a:pt x="1121945" y="7259457"/>
                  </a:lnTo>
                  <a:lnTo>
                    <a:pt x="1149800" y="7270393"/>
                  </a:lnTo>
                  <a:lnTo>
                    <a:pt x="1189134" y="7274359"/>
                  </a:lnTo>
                  <a:lnTo>
                    <a:pt x="1228467" y="7270393"/>
                  </a:lnTo>
                  <a:lnTo>
                    <a:pt x="1253047" y="7260743"/>
                  </a:lnTo>
                  <a:lnTo>
                    <a:pt x="1264245" y="7258564"/>
                  </a:lnTo>
                  <a:lnTo>
                    <a:pt x="1272413" y="7253140"/>
                  </a:lnTo>
                  <a:lnTo>
                    <a:pt x="1290337" y="7246103"/>
                  </a:lnTo>
                  <a:lnTo>
                    <a:pt x="1314458" y="7225220"/>
                  </a:lnTo>
                  <a:lnTo>
                    <a:pt x="1328808" y="7215691"/>
                  </a:lnTo>
                  <a:lnTo>
                    <a:pt x="1328807" y="7215691"/>
                  </a:lnTo>
                  <a:lnTo>
                    <a:pt x="1333329" y="7208881"/>
                  </a:lnTo>
                  <a:lnTo>
                    <a:pt x="1339737" y="7203334"/>
                  </a:lnTo>
                  <a:lnTo>
                    <a:pt x="1357037" y="7173179"/>
                  </a:lnTo>
                  <a:lnTo>
                    <a:pt x="1371681" y="7151127"/>
                  </a:lnTo>
                  <a:cubicBezTo>
                    <a:pt x="1381209" y="7127632"/>
                    <a:pt x="1385971" y="7102657"/>
                    <a:pt x="1385972" y="7077682"/>
                  </a:cubicBezTo>
                  <a:lnTo>
                    <a:pt x="1384305" y="7069116"/>
                  </a:lnTo>
                  <a:lnTo>
                    <a:pt x="1384305" y="6920643"/>
                  </a:lnTo>
                  <a:lnTo>
                    <a:pt x="1385972" y="6912076"/>
                  </a:lnTo>
                  <a:lnTo>
                    <a:pt x="1384305" y="6903510"/>
                  </a:lnTo>
                  <a:lnTo>
                    <a:pt x="1384306" y="5105957"/>
                  </a:lnTo>
                  <a:close/>
                </a:path>
              </a:pathLst>
            </a:custGeom>
            <a:solidFill>
              <a:srgbClr val="D8D8D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8" name="任意多边形 7"/>
            <p:cNvSpPr/>
            <p:nvPr/>
          </p:nvSpPr>
          <p:spPr>
            <a:xfrm rot="10800000" flipH="1" flipV="1">
              <a:off x="5171463" y="3816171"/>
              <a:ext cx="857607" cy="2269220"/>
            </a:xfrm>
            <a:custGeom>
              <a:avLst/>
              <a:gdLst>
                <a:gd name="connsiteX0" fmla="*/ 0 w 980636"/>
                <a:gd name="connsiteY0" fmla="*/ 0 h 2594754"/>
                <a:gd name="connsiteX1" fmla="*/ 980636 w 980636"/>
                <a:gd name="connsiteY1" fmla="*/ 0 h 2594754"/>
                <a:gd name="connsiteX2" fmla="*/ 980636 w 980636"/>
                <a:gd name="connsiteY2" fmla="*/ 503855 h 2594754"/>
                <a:gd name="connsiteX3" fmla="*/ 979457 w 980636"/>
                <a:gd name="connsiteY3" fmla="*/ 503855 h 2594754"/>
                <a:gd name="connsiteX4" fmla="*/ 979457 w 980636"/>
                <a:gd name="connsiteY4" fmla="*/ 2449536 h 2594754"/>
                <a:gd name="connsiteX5" fmla="*/ 980636 w 980636"/>
                <a:gd name="connsiteY5" fmla="*/ 2455597 h 2594754"/>
                <a:gd name="connsiteX6" fmla="*/ 970525 w 980636"/>
                <a:gd name="connsiteY6" fmla="*/ 2507562 h 2594754"/>
                <a:gd name="connsiteX7" fmla="*/ 960163 w 980636"/>
                <a:gd name="connsiteY7" fmla="*/ 2523165 h 2594754"/>
                <a:gd name="connsiteX8" fmla="*/ 947923 w 980636"/>
                <a:gd name="connsiteY8" fmla="*/ 2544501 h 2594754"/>
                <a:gd name="connsiteX9" fmla="*/ 943389 w 980636"/>
                <a:gd name="connsiteY9" fmla="*/ 2548426 h 2594754"/>
                <a:gd name="connsiteX10" fmla="*/ 940190 w 980636"/>
                <a:gd name="connsiteY10" fmla="*/ 2553244 h 2594754"/>
                <a:gd name="connsiteX11" fmla="*/ 940190 w 980636"/>
                <a:gd name="connsiteY11" fmla="*/ 2553244 h 2594754"/>
                <a:gd name="connsiteX12" fmla="*/ 930037 w 980636"/>
                <a:gd name="connsiteY12" fmla="*/ 2559986 h 2594754"/>
                <a:gd name="connsiteX13" fmla="*/ 912970 w 980636"/>
                <a:gd name="connsiteY13" fmla="*/ 2574762 h 2594754"/>
                <a:gd name="connsiteX14" fmla="*/ 900288 w 980636"/>
                <a:gd name="connsiteY14" fmla="*/ 2579741 h 2594754"/>
                <a:gd name="connsiteX15" fmla="*/ 894509 w 980636"/>
                <a:gd name="connsiteY15" fmla="*/ 2583578 h 2594754"/>
                <a:gd name="connsiteX16" fmla="*/ 886586 w 980636"/>
                <a:gd name="connsiteY16" fmla="*/ 2585120 h 2594754"/>
                <a:gd name="connsiteX17" fmla="*/ 869195 w 980636"/>
                <a:gd name="connsiteY17" fmla="*/ 2591948 h 2594754"/>
                <a:gd name="connsiteX18" fmla="*/ 841365 w 980636"/>
                <a:gd name="connsiteY18" fmla="*/ 2594754 h 2594754"/>
                <a:gd name="connsiteX19" fmla="*/ 813534 w 980636"/>
                <a:gd name="connsiteY19" fmla="*/ 2591948 h 2594754"/>
                <a:gd name="connsiteX20" fmla="*/ 793826 w 980636"/>
                <a:gd name="connsiteY20" fmla="*/ 2584210 h 2594754"/>
                <a:gd name="connsiteX21" fmla="*/ 790580 w 980636"/>
                <a:gd name="connsiteY21" fmla="*/ 2583578 h 2594754"/>
                <a:gd name="connsiteX22" fmla="*/ 788212 w 980636"/>
                <a:gd name="connsiteY22" fmla="*/ 2582006 h 2594754"/>
                <a:gd name="connsiteX23" fmla="*/ 769759 w 980636"/>
                <a:gd name="connsiteY23" fmla="*/ 2574762 h 2594754"/>
                <a:gd name="connsiteX24" fmla="*/ 744927 w 980636"/>
                <a:gd name="connsiteY24" fmla="*/ 2553262 h 2594754"/>
                <a:gd name="connsiteX25" fmla="*/ 744898 w 980636"/>
                <a:gd name="connsiteY25" fmla="*/ 2553244 h 2594754"/>
                <a:gd name="connsiteX26" fmla="*/ 744856 w 980636"/>
                <a:gd name="connsiteY26" fmla="*/ 2553201 h 2594754"/>
                <a:gd name="connsiteX27" fmla="*/ 734806 w 980636"/>
                <a:gd name="connsiteY27" fmla="*/ 2544501 h 2594754"/>
                <a:gd name="connsiteX28" fmla="*/ 732991 w 980636"/>
                <a:gd name="connsiteY28" fmla="*/ 2541336 h 2594754"/>
                <a:gd name="connsiteX29" fmla="*/ 1 w 980636"/>
                <a:gd name="connsiteY29" fmla="*/ 1808338 h 2594754"/>
                <a:gd name="connsiteX30" fmla="*/ 1 w 980636"/>
                <a:gd name="connsiteY30" fmla="*/ 503855 h 2594754"/>
                <a:gd name="connsiteX31" fmla="*/ 0 w 980636"/>
                <a:gd name="connsiteY31" fmla="*/ 503855 h 259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80636" h="2594754">
                  <a:moveTo>
                    <a:pt x="0" y="0"/>
                  </a:moveTo>
                  <a:lnTo>
                    <a:pt x="980636" y="0"/>
                  </a:lnTo>
                  <a:lnTo>
                    <a:pt x="980636" y="503855"/>
                  </a:lnTo>
                  <a:lnTo>
                    <a:pt x="979457" y="503855"/>
                  </a:lnTo>
                  <a:lnTo>
                    <a:pt x="979457" y="2449536"/>
                  </a:lnTo>
                  <a:lnTo>
                    <a:pt x="980636" y="2455597"/>
                  </a:lnTo>
                  <a:cubicBezTo>
                    <a:pt x="980636" y="2473268"/>
                    <a:pt x="977266" y="2490938"/>
                    <a:pt x="970525" y="2507562"/>
                  </a:cubicBezTo>
                  <a:lnTo>
                    <a:pt x="960163" y="2523165"/>
                  </a:lnTo>
                  <a:lnTo>
                    <a:pt x="947923" y="2544501"/>
                  </a:lnTo>
                  <a:lnTo>
                    <a:pt x="943389" y="2548426"/>
                  </a:lnTo>
                  <a:lnTo>
                    <a:pt x="940190" y="2553244"/>
                  </a:lnTo>
                  <a:lnTo>
                    <a:pt x="940190" y="2553244"/>
                  </a:lnTo>
                  <a:lnTo>
                    <a:pt x="930037" y="2559986"/>
                  </a:lnTo>
                  <a:lnTo>
                    <a:pt x="912970" y="2574762"/>
                  </a:lnTo>
                  <a:lnTo>
                    <a:pt x="900288" y="2579741"/>
                  </a:lnTo>
                  <a:lnTo>
                    <a:pt x="894509" y="2583578"/>
                  </a:lnTo>
                  <a:lnTo>
                    <a:pt x="886586" y="2585120"/>
                  </a:lnTo>
                  <a:lnTo>
                    <a:pt x="869195" y="2591948"/>
                  </a:lnTo>
                  <a:lnTo>
                    <a:pt x="841365" y="2594754"/>
                  </a:lnTo>
                  <a:lnTo>
                    <a:pt x="813534" y="2591948"/>
                  </a:lnTo>
                  <a:lnTo>
                    <a:pt x="793826" y="2584210"/>
                  </a:lnTo>
                  <a:lnTo>
                    <a:pt x="790580" y="2583578"/>
                  </a:lnTo>
                  <a:lnTo>
                    <a:pt x="788212" y="2582006"/>
                  </a:lnTo>
                  <a:lnTo>
                    <a:pt x="769759" y="2574762"/>
                  </a:lnTo>
                  <a:lnTo>
                    <a:pt x="744927" y="2553262"/>
                  </a:lnTo>
                  <a:lnTo>
                    <a:pt x="744898" y="2553244"/>
                  </a:lnTo>
                  <a:lnTo>
                    <a:pt x="744856" y="2553201"/>
                  </a:lnTo>
                  <a:lnTo>
                    <a:pt x="734806" y="2544501"/>
                  </a:lnTo>
                  <a:lnTo>
                    <a:pt x="732991" y="2541336"/>
                  </a:lnTo>
                  <a:lnTo>
                    <a:pt x="1" y="1808338"/>
                  </a:lnTo>
                  <a:lnTo>
                    <a:pt x="1" y="503855"/>
                  </a:lnTo>
                  <a:lnTo>
                    <a:pt x="0" y="503855"/>
                  </a:lnTo>
                  <a:close/>
                </a:path>
              </a:pathLst>
            </a:custGeom>
            <a:solidFill>
              <a:srgbClr val="C5C5C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9" name="矩形 8"/>
            <p:cNvSpPr/>
            <p:nvPr/>
          </p:nvSpPr>
          <p:spPr>
            <a:xfrm rot="16200000">
              <a:off x="5423910" y="3565851"/>
              <a:ext cx="356461" cy="858184"/>
            </a:xfrm>
            <a:prstGeom prst="rect">
              <a:avLst/>
            </a:prstGeom>
            <a:gradFill>
              <a:gsLst>
                <a:gs pos="100000">
                  <a:schemeClr val="tx1">
                    <a:alpha val="34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任意多边形 9"/>
            <p:cNvSpPr/>
            <p:nvPr/>
          </p:nvSpPr>
          <p:spPr>
            <a:xfrm>
              <a:off x="3845142" y="1612636"/>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FEB750"/>
            </a:solidFill>
            <a:ln w="19050">
              <a:noFill/>
            </a:ln>
            <a:effectLst>
              <a:outerShdw blurRad="584200" dist="1524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 name="任意多边形 10"/>
            <p:cNvSpPr/>
            <p:nvPr/>
          </p:nvSpPr>
          <p:spPr>
            <a:xfrm flipH="1">
              <a:off x="6246337" y="1612636"/>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E27172"/>
            </a:solidFill>
            <a:ln w="19050">
              <a:noFill/>
            </a:ln>
            <a:effectLst>
              <a:outerShdw blurRad="584200" dist="152400" dir="81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 name="任意多边形 11"/>
            <p:cNvSpPr/>
            <p:nvPr/>
          </p:nvSpPr>
          <p:spPr>
            <a:xfrm flipV="1">
              <a:off x="3845142" y="4008940"/>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03ACBE"/>
            </a:solidFill>
            <a:ln w="19050">
              <a:noFill/>
            </a:ln>
            <a:effectLst>
              <a:outerShdw blurRad="584200" dist="152400" dir="18900000" algn="b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 name="任意多边形 12"/>
            <p:cNvSpPr/>
            <p:nvPr/>
          </p:nvSpPr>
          <p:spPr>
            <a:xfrm flipH="1" flipV="1">
              <a:off x="6250503" y="4008940"/>
              <a:ext cx="2095261" cy="2075561"/>
            </a:xfrm>
            <a:custGeom>
              <a:avLst/>
              <a:gdLst>
                <a:gd name="connsiteX0" fmla="*/ 1741424 w 3386138"/>
                <a:gd name="connsiteY0" fmla="*/ 0 h 3354302"/>
                <a:gd name="connsiteX1" fmla="*/ 3361593 w 3386138"/>
                <a:gd name="connsiteY1" fmla="*/ 0 h 3354302"/>
                <a:gd name="connsiteX2" fmla="*/ 3386138 w 3386138"/>
                <a:gd name="connsiteY2" fmla="*/ 2474 h 3354302"/>
                <a:gd name="connsiteX3" fmla="*/ 3386138 w 3386138"/>
                <a:gd name="connsiteY3" fmla="*/ 2562 h 3354302"/>
                <a:gd name="connsiteX4" fmla="*/ 3360737 w 3386138"/>
                <a:gd name="connsiteY4" fmla="*/ 1 h 3354302"/>
                <a:gd name="connsiteX5" fmla="*/ 3359961 w 3386138"/>
                <a:gd name="connsiteY5" fmla="*/ 79 h 3354302"/>
                <a:gd name="connsiteX6" fmla="*/ 3359199 w 3386138"/>
                <a:gd name="connsiteY6" fmla="*/ 3 h 3354302"/>
                <a:gd name="connsiteX7" fmla="*/ 3319865 w 3386138"/>
                <a:gd name="connsiteY7" fmla="*/ 3968 h 3354302"/>
                <a:gd name="connsiteX8" fmla="*/ 3291844 w 3386138"/>
                <a:gd name="connsiteY8" fmla="*/ 14970 h 3354302"/>
                <a:gd name="connsiteX9" fmla="*/ 3287383 w 3386138"/>
                <a:gd name="connsiteY9" fmla="*/ 15837 h 3354302"/>
                <a:gd name="connsiteX10" fmla="*/ 3284128 w 3386138"/>
                <a:gd name="connsiteY10" fmla="*/ 17998 h 3354302"/>
                <a:gd name="connsiteX11" fmla="*/ 3257995 w 3386138"/>
                <a:gd name="connsiteY11" fmla="*/ 28258 h 3354302"/>
                <a:gd name="connsiteX12" fmla="*/ 3222828 w 3386138"/>
                <a:gd name="connsiteY12" fmla="*/ 58704 h 3354302"/>
                <a:gd name="connsiteX13" fmla="*/ 3222818 w 3386138"/>
                <a:gd name="connsiteY13" fmla="*/ 58711 h 3354302"/>
                <a:gd name="connsiteX14" fmla="*/ 3222803 w 3386138"/>
                <a:gd name="connsiteY14" fmla="*/ 58726 h 3354302"/>
                <a:gd name="connsiteX15" fmla="*/ 3208594 w 3386138"/>
                <a:gd name="connsiteY15" fmla="*/ 71027 h 3354302"/>
                <a:gd name="connsiteX16" fmla="*/ 3206027 w 3386138"/>
                <a:gd name="connsiteY16" fmla="*/ 75501 h 3354302"/>
                <a:gd name="connsiteX17" fmla="*/ 75498 w 3386138"/>
                <a:gd name="connsiteY17" fmla="*/ 3205994 h 3354302"/>
                <a:gd name="connsiteX18" fmla="*/ 71025 w 3386138"/>
                <a:gd name="connsiteY18" fmla="*/ 3208560 h 3354302"/>
                <a:gd name="connsiteX19" fmla="*/ 58729 w 3386138"/>
                <a:gd name="connsiteY19" fmla="*/ 3222763 h 3354302"/>
                <a:gd name="connsiteX20" fmla="*/ 58668 w 3386138"/>
                <a:gd name="connsiteY20" fmla="*/ 3222823 h 3354302"/>
                <a:gd name="connsiteX21" fmla="*/ 58642 w 3386138"/>
                <a:gd name="connsiteY21" fmla="*/ 3222864 h 3354302"/>
                <a:gd name="connsiteX22" fmla="*/ 28256 w 3386138"/>
                <a:gd name="connsiteY22" fmla="*/ 3257961 h 3354302"/>
                <a:gd name="connsiteX23" fmla="*/ 18016 w 3386138"/>
                <a:gd name="connsiteY23" fmla="*/ 3284040 h 3354302"/>
                <a:gd name="connsiteX24" fmla="*/ 15794 w 3386138"/>
                <a:gd name="connsiteY24" fmla="*/ 3287387 h 3354302"/>
                <a:gd name="connsiteX25" fmla="*/ 14902 w 3386138"/>
                <a:gd name="connsiteY25" fmla="*/ 3291975 h 3354302"/>
                <a:gd name="connsiteX26" fmla="*/ 3966 w 3386138"/>
                <a:gd name="connsiteY26" fmla="*/ 3319829 h 3354302"/>
                <a:gd name="connsiteX27" fmla="*/ 490 w 3386138"/>
                <a:gd name="connsiteY27" fmla="*/ 3354302 h 3354302"/>
                <a:gd name="connsiteX28" fmla="*/ 0 w 3386138"/>
                <a:gd name="connsiteY28" fmla="*/ 3354302 h 3354302"/>
                <a:gd name="connsiteX29" fmla="*/ 0 w 3386138"/>
                <a:gd name="connsiteY29" fmla="*/ 1741424 h 33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86138" h="3354302">
                  <a:moveTo>
                    <a:pt x="1741424" y="0"/>
                  </a:moveTo>
                  <a:lnTo>
                    <a:pt x="3361593" y="0"/>
                  </a:lnTo>
                  <a:lnTo>
                    <a:pt x="3386138" y="2474"/>
                  </a:lnTo>
                  <a:lnTo>
                    <a:pt x="3386138" y="2562"/>
                  </a:lnTo>
                  <a:lnTo>
                    <a:pt x="3360737" y="1"/>
                  </a:lnTo>
                  <a:lnTo>
                    <a:pt x="3359961" y="79"/>
                  </a:lnTo>
                  <a:lnTo>
                    <a:pt x="3359199" y="3"/>
                  </a:lnTo>
                  <a:lnTo>
                    <a:pt x="3319865" y="3968"/>
                  </a:lnTo>
                  <a:lnTo>
                    <a:pt x="3291844" y="14970"/>
                  </a:lnTo>
                  <a:lnTo>
                    <a:pt x="3287383" y="15837"/>
                  </a:lnTo>
                  <a:lnTo>
                    <a:pt x="3284128" y="17998"/>
                  </a:lnTo>
                  <a:lnTo>
                    <a:pt x="3257995" y="28258"/>
                  </a:lnTo>
                  <a:lnTo>
                    <a:pt x="3222828" y="58704"/>
                  </a:lnTo>
                  <a:lnTo>
                    <a:pt x="3222818" y="58711"/>
                  </a:lnTo>
                  <a:lnTo>
                    <a:pt x="3222803" y="58726"/>
                  </a:lnTo>
                  <a:lnTo>
                    <a:pt x="3208594" y="71027"/>
                  </a:lnTo>
                  <a:lnTo>
                    <a:pt x="3206027" y="75501"/>
                  </a:lnTo>
                  <a:lnTo>
                    <a:pt x="75498" y="3205994"/>
                  </a:lnTo>
                  <a:lnTo>
                    <a:pt x="71025" y="3208560"/>
                  </a:lnTo>
                  <a:lnTo>
                    <a:pt x="58729" y="3222763"/>
                  </a:lnTo>
                  <a:lnTo>
                    <a:pt x="58668" y="3222823"/>
                  </a:lnTo>
                  <a:lnTo>
                    <a:pt x="58642" y="3222864"/>
                  </a:lnTo>
                  <a:lnTo>
                    <a:pt x="28256" y="3257961"/>
                  </a:lnTo>
                  <a:lnTo>
                    <a:pt x="18016" y="3284040"/>
                  </a:lnTo>
                  <a:lnTo>
                    <a:pt x="15794" y="3287387"/>
                  </a:lnTo>
                  <a:lnTo>
                    <a:pt x="14902" y="3291975"/>
                  </a:lnTo>
                  <a:lnTo>
                    <a:pt x="3966" y="3319829"/>
                  </a:lnTo>
                  <a:lnTo>
                    <a:pt x="490" y="3354302"/>
                  </a:lnTo>
                  <a:lnTo>
                    <a:pt x="0" y="3354302"/>
                  </a:lnTo>
                  <a:lnTo>
                    <a:pt x="0" y="1741424"/>
                  </a:lnTo>
                  <a:close/>
                </a:path>
              </a:pathLst>
            </a:custGeom>
            <a:solidFill>
              <a:srgbClr val="633E72"/>
            </a:solidFill>
            <a:ln w="19050">
              <a:noFill/>
            </a:ln>
            <a:effectLst>
              <a:outerShdw blurRad="584200" dist="152400" dir="13500000" algn="b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 name="矩形 13"/>
            <p:cNvSpPr/>
            <p:nvPr/>
          </p:nvSpPr>
          <p:spPr>
            <a:xfrm rot="5400000" flipV="1">
              <a:off x="5432239" y="2347445"/>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 name="矩形 14"/>
            <p:cNvSpPr/>
            <p:nvPr/>
          </p:nvSpPr>
          <p:spPr>
            <a:xfrm rot="16200000">
              <a:off x="6386077" y="4482715"/>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矩形 15"/>
            <p:cNvSpPr/>
            <p:nvPr/>
          </p:nvSpPr>
          <p:spPr>
            <a:xfrm rot="5400000" flipV="1">
              <a:off x="6394406" y="3269862"/>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矩形 16"/>
            <p:cNvSpPr/>
            <p:nvPr/>
          </p:nvSpPr>
          <p:spPr>
            <a:xfrm>
              <a:off x="4812299" y="3881130"/>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 name="矩形 17"/>
            <p:cNvSpPr/>
            <p:nvPr/>
          </p:nvSpPr>
          <p:spPr>
            <a:xfrm rot="10800000" flipV="1">
              <a:off x="6026867" y="3870707"/>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矩形 18"/>
            <p:cNvSpPr/>
            <p:nvPr/>
          </p:nvSpPr>
          <p:spPr>
            <a:xfrm>
              <a:off x="5782661" y="2964029"/>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0" name="矩形 19"/>
            <p:cNvSpPr/>
            <p:nvPr/>
          </p:nvSpPr>
          <p:spPr>
            <a:xfrm rot="10800000" flipV="1">
              <a:off x="6988898" y="2953607"/>
              <a:ext cx="356461" cy="858184"/>
            </a:xfrm>
            <a:prstGeom prst="rect">
              <a:avLst/>
            </a:prstGeom>
            <a:gradFill>
              <a:gsLst>
                <a:gs pos="100000">
                  <a:schemeClr val="tx1">
                    <a:alpha val="25000"/>
                  </a:schemeClr>
                </a:gs>
                <a:gs pos="0">
                  <a:schemeClr val="bg1">
                    <a:lumMod val="9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任意多边形 20"/>
            <p:cNvSpPr/>
            <p:nvPr/>
          </p:nvSpPr>
          <p:spPr>
            <a:xfrm rot="10800000" flipH="1">
              <a:off x="3846336" y="1609452"/>
              <a:ext cx="2204879"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任意多边形 21"/>
            <p:cNvSpPr/>
            <p:nvPr/>
          </p:nvSpPr>
          <p:spPr>
            <a:xfrm rot="10800000">
              <a:off x="6138642" y="1615844"/>
              <a:ext cx="2204879"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3" name="任意多边形 22"/>
            <p:cNvSpPr/>
            <p:nvPr/>
          </p:nvSpPr>
          <p:spPr>
            <a:xfrm rot="10800000" flipH="1" flipV="1">
              <a:off x="3850779" y="3875595"/>
              <a:ext cx="2173791"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任意多边形 23"/>
            <p:cNvSpPr/>
            <p:nvPr/>
          </p:nvSpPr>
          <p:spPr>
            <a:xfrm rot="10800000" flipV="1">
              <a:off x="6149192" y="3881987"/>
              <a:ext cx="2194328" cy="2198981"/>
            </a:xfrm>
            <a:custGeom>
              <a:avLst/>
              <a:gdLst>
                <a:gd name="connsiteX0" fmla="*/ 2379148 w 2521182"/>
                <a:gd name="connsiteY0" fmla="*/ 2514438 h 2514438"/>
                <a:gd name="connsiteX1" fmla="*/ 2406978 w 2521182"/>
                <a:gd name="connsiteY1" fmla="*/ 2511632 h 2514438"/>
                <a:gd name="connsiteX2" fmla="*/ 2424370 w 2521182"/>
                <a:gd name="connsiteY2" fmla="*/ 2504804 h 2514438"/>
                <a:gd name="connsiteX3" fmla="*/ 2432293 w 2521182"/>
                <a:gd name="connsiteY3" fmla="*/ 2503263 h 2514438"/>
                <a:gd name="connsiteX4" fmla="*/ 2438072 w 2521182"/>
                <a:gd name="connsiteY4" fmla="*/ 2499425 h 2514438"/>
                <a:gd name="connsiteX5" fmla="*/ 2450754 w 2521182"/>
                <a:gd name="connsiteY5" fmla="*/ 2494446 h 2514438"/>
                <a:gd name="connsiteX6" fmla="*/ 2467821 w 2521182"/>
                <a:gd name="connsiteY6" fmla="*/ 2479670 h 2514438"/>
                <a:gd name="connsiteX7" fmla="*/ 2477974 w 2521182"/>
                <a:gd name="connsiteY7" fmla="*/ 2472928 h 2514438"/>
                <a:gd name="connsiteX8" fmla="*/ 2477973 w 2521182"/>
                <a:gd name="connsiteY8" fmla="*/ 2472928 h 2514438"/>
                <a:gd name="connsiteX9" fmla="*/ 2481173 w 2521182"/>
                <a:gd name="connsiteY9" fmla="*/ 2468110 h 2514438"/>
                <a:gd name="connsiteX10" fmla="*/ 2485706 w 2521182"/>
                <a:gd name="connsiteY10" fmla="*/ 2464185 h 2514438"/>
                <a:gd name="connsiteX11" fmla="*/ 2497947 w 2521182"/>
                <a:gd name="connsiteY11" fmla="*/ 2442849 h 2514438"/>
                <a:gd name="connsiteX12" fmla="*/ 2508308 w 2521182"/>
                <a:gd name="connsiteY12" fmla="*/ 2427246 h 2514438"/>
                <a:gd name="connsiteX13" fmla="*/ 2518420 w 2521182"/>
                <a:gd name="connsiteY13" fmla="*/ 2375281 h 2514438"/>
                <a:gd name="connsiteX14" fmla="*/ 2517240 w 2521182"/>
                <a:gd name="connsiteY14" fmla="*/ 2369220 h 2514438"/>
                <a:gd name="connsiteX15" fmla="*/ 2517240 w 2521182"/>
                <a:gd name="connsiteY15" fmla="*/ 2269594 h 2514438"/>
                <a:gd name="connsiteX16" fmla="*/ 2518420 w 2521182"/>
                <a:gd name="connsiteY16" fmla="*/ 2263529 h 2514438"/>
                <a:gd name="connsiteX17" fmla="*/ 2517241 w 2521182"/>
                <a:gd name="connsiteY17" fmla="*/ 2257468 h 2514438"/>
                <a:gd name="connsiteX18" fmla="*/ 2517242 w 2521182"/>
                <a:gd name="connsiteY18" fmla="*/ 980635 h 2514438"/>
                <a:gd name="connsiteX19" fmla="*/ 2521182 w 2521182"/>
                <a:gd name="connsiteY19" fmla="*/ 980635 h 2514438"/>
                <a:gd name="connsiteX20" fmla="*/ 2521182 w 2521182"/>
                <a:gd name="connsiteY20" fmla="*/ 0 h 2514438"/>
                <a:gd name="connsiteX21" fmla="*/ 1645990 w 2521182"/>
                <a:gd name="connsiteY21" fmla="*/ 0 h 2514438"/>
                <a:gd name="connsiteX22" fmla="*/ 1645990 w 2521182"/>
                <a:gd name="connsiteY22" fmla="*/ 1 h 2514438"/>
                <a:gd name="connsiteX23" fmla="*/ 1534237 w 2521182"/>
                <a:gd name="connsiteY23" fmla="*/ 1 h 2514438"/>
                <a:gd name="connsiteX24" fmla="*/ 1534237 w 2521182"/>
                <a:gd name="connsiteY24" fmla="*/ 1179 h 2514438"/>
                <a:gd name="connsiteX25" fmla="*/ 256970 w 2521182"/>
                <a:gd name="connsiteY25" fmla="*/ 1180 h 2514438"/>
                <a:gd name="connsiteX26" fmla="*/ 250909 w 2521182"/>
                <a:gd name="connsiteY26" fmla="*/ 1 h 2514438"/>
                <a:gd name="connsiteX27" fmla="*/ 244844 w 2521182"/>
                <a:gd name="connsiteY27" fmla="*/ 1181 h 2514438"/>
                <a:gd name="connsiteX28" fmla="*/ 145218 w 2521182"/>
                <a:gd name="connsiteY28" fmla="*/ 1181 h 2514438"/>
                <a:gd name="connsiteX29" fmla="*/ 139157 w 2521182"/>
                <a:gd name="connsiteY29" fmla="*/ 1 h 2514438"/>
                <a:gd name="connsiteX30" fmla="*/ 87192 w 2521182"/>
                <a:gd name="connsiteY30" fmla="*/ 10113 h 2514438"/>
                <a:gd name="connsiteX31" fmla="*/ 71589 w 2521182"/>
                <a:gd name="connsiteY31" fmla="*/ 20474 h 2514438"/>
                <a:gd name="connsiteX32" fmla="*/ 50253 w 2521182"/>
                <a:gd name="connsiteY32" fmla="*/ 32715 h 2514438"/>
                <a:gd name="connsiteX33" fmla="*/ 46328 w 2521182"/>
                <a:gd name="connsiteY33" fmla="*/ 37248 h 2514438"/>
                <a:gd name="connsiteX34" fmla="*/ 41510 w 2521182"/>
                <a:gd name="connsiteY34" fmla="*/ 40448 h 2514438"/>
                <a:gd name="connsiteX35" fmla="*/ 41510 w 2521182"/>
                <a:gd name="connsiteY35" fmla="*/ 40447 h 2514438"/>
                <a:gd name="connsiteX36" fmla="*/ 34768 w 2521182"/>
                <a:gd name="connsiteY36" fmla="*/ 50600 h 2514438"/>
                <a:gd name="connsiteX37" fmla="*/ 19992 w 2521182"/>
                <a:gd name="connsiteY37" fmla="*/ 67667 h 2514438"/>
                <a:gd name="connsiteX38" fmla="*/ 15013 w 2521182"/>
                <a:gd name="connsiteY38" fmla="*/ 80349 h 2514438"/>
                <a:gd name="connsiteX39" fmla="*/ 11175 w 2521182"/>
                <a:gd name="connsiteY39" fmla="*/ 86128 h 2514438"/>
                <a:gd name="connsiteX40" fmla="*/ 9634 w 2521182"/>
                <a:gd name="connsiteY40" fmla="*/ 94051 h 2514438"/>
                <a:gd name="connsiteX41" fmla="*/ 2806 w 2521182"/>
                <a:gd name="connsiteY41" fmla="*/ 111443 h 2514438"/>
                <a:gd name="connsiteX42" fmla="*/ 0 w 2521182"/>
                <a:gd name="connsiteY42" fmla="*/ 139273 h 2514438"/>
                <a:gd name="connsiteX43" fmla="*/ 2806 w 2521182"/>
                <a:gd name="connsiteY43" fmla="*/ 167103 h 2514438"/>
                <a:gd name="connsiteX44" fmla="*/ 10544 w 2521182"/>
                <a:gd name="connsiteY44" fmla="*/ 186812 h 2514438"/>
                <a:gd name="connsiteX45" fmla="*/ 11175 w 2521182"/>
                <a:gd name="connsiteY45" fmla="*/ 190058 h 2514438"/>
                <a:gd name="connsiteX46" fmla="*/ 12748 w 2521182"/>
                <a:gd name="connsiteY46" fmla="*/ 192425 h 2514438"/>
                <a:gd name="connsiteX47" fmla="*/ 19992 w 2521182"/>
                <a:gd name="connsiteY47" fmla="*/ 210878 h 2514438"/>
                <a:gd name="connsiteX48" fmla="*/ 41491 w 2521182"/>
                <a:gd name="connsiteY48" fmla="*/ 235710 h 2514438"/>
                <a:gd name="connsiteX49" fmla="*/ 41510 w 2521182"/>
                <a:gd name="connsiteY49" fmla="*/ 235739 h 2514438"/>
                <a:gd name="connsiteX50" fmla="*/ 41553 w 2521182"/>
                <a:gd name="connsiteY50" fmla="*/ 235781 h 2514438"/>
                <a:gd name="connsiteX51" fmla="*/ 50253 w 2521182"/>
                <a:gd name="connsiteY51" fmla="*/ 245831 h 2514438"/>
                <a:gd name="connsiteX52" fmla="*/ 53418 w 2521182"/>
                <a:gd name="connsiteY52" fmla="*/ 247646 h 2514438"/>
                <a:gd name="connsiteX53" fmla="*/ 786416 w 2521182"/>
                <a:gd name="connsiteY53" fmla="*/ 980636 h 2514438"/>
                <a:gd name="connsiteX54" fmla="*/ 789475 w 2521182"/>
                <a:gd name="connsiteY54" fmla="*/ 980636 h 2514438"/>
                <a:gd name="connsiteX55" fmla="*/ 1578426 w 2521182"/>
                <a:gd name="connsiteY55" fmla="*/ 1769586 h 2514438"/>
                <a:gd name="connsiteX56" fmla="*/ 1578887 w 2521182"/>
                <a:gd name="connsiteY56" fmla="*/ 1769125 h 2514438"/>
                <a:gd name="connsiteX57" fmla="*/ 2270775 w 2521182"/>
                <a:gd name="connsiteY57" fmla="*/ 2461020 h 2514438"/>
                <a:gd name="connsiteX58" fmla="*/ 2272590 w 2521182"/>
                <a:gd name="connsiteY58" fmla="*/ 2464185 h 2514438"/>
                <a:gd name="connsiteX59" fmla="*/ 2282640 w 2521182"/>
                <a:gd name="connsiteY59" fmla="*/ 2472885 h 2514438"/>
                <a:gd name="connsiteX60" fmla="*/ 2282682 w 2521182"/>
                <a:gd name="connsiteY60" fmla="*/ 2472928 h 2514438"/>
                <a:gd name="connsiteX61" fmla="*/ 2282711 w 2521182"/>
                <a:gd name="connsiteY61" fmla="*/ 2472947 h 2514438"/>
                <a:gd name="connsiteX62" fmla="*/ 2307543 w 2521182"/>
                <a:gd name="connsiteY62" fmla="*/ 2494446 h 2514438"/>
                <a:gd name="connsiteX63" fmla="*/ 2325996 w 2521182"/>
                <a:gd name="connsiteY63" fmla="*/ 2501690 h 2514438"/>
                <a:gd name="connsiteX64" fmla="*/ 2328363 w 2521182"/>
                <a:gd name="connsiteY64" fmla="*/ 2503263 h 2514438"/>
                <a:gd name="connsiteX65" fmla="*/ 2331609 w 2521182"/>
                <a:gd name="connsiteY65" fmla="*/ 2503894 h 2514438"/>
                <a:gd name="connsiteX66" fmla="*/ 2351318 w 2521182"/>
                <a:gd name="connsiteY66" fmla="*/ 2511632 h 251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21182" h="2514438">
                  <a:moveTo>
                    <a:pt x="2379148" y="2514438"/>
                  </a:moveTo>
                  <a:lnTo>
                    <a:pt x="2406978" y="2511632"/>
                  </a:lnTo>
                  <a:lnTo>
                    <a:pt x="2424370" y="2504804"/>
                  </a:lnTo>
                  <a:lnTo>
                    <a:pt x="2432293" y="2503263"/>
                  </a:lnTo>
                  <a:lnTo>
                    <a:pt x="2438072" y="2499425"/>
                  </a:lnTo>
                  <a:lnTo>
                    <a:pt x="2450754" y="2494446"/>
                  </a:lnTo>
                  <a:lnTo>
                    <a:pt x="2467821" y="2479670"/>
                  </a:lnTo>
                  <a:lnTo>
                    <a:pt x="2477974" y="2472928"/>
                  </a:lnTo>
                  <a:lnTo>
                    <a:pt x="2477973" y="2472928"/>
                  </a:lnTo>
                  <a:lnTo>
                    <a:pt x="2481173" y="2468110"/>
                  </a:lnTo>
                  <a:lnTo>
                    <a:pt x="2485706" y="2464185"/>
                  </a:lnTo>
                  <a:lnTo>
                    <a:pt x="2497947" y="2442849"/>
                  </a:lnTo>
                  <a:lnTo>
                    <a:pt x="2508308" y="2427246"/>
                  </a:lnTo>
                  <a:cubicBezTo>
                    <a:pt x="2515050" y="2410623"/>
                    <a:pt x="2518419" y="2392952"/>
                    <a:pt x="2518420" y="2375281"/>
                  </a:cubicBezTo>
                  <a:lnTo>
                    <a:pt x="2517240" y="2369220"/>
                  </a:lnTo>
                  <a:lnTo>
                    <a:pt x="2517240" y="2269594"/>
                  </a:lnTo>
                  <a:lnTo>
                    <a:pt x="2518420" y="2263529"/>
                  </a:lnTo>
                  <a:lnTo>
                    <a:pt x="2517241" y="2257468"/>
                  </a:lnTo>
                  <a:lnTo>
                    <a:pt x="2517242" y="980635"/>
                  </a:lnTo>
                  <a:lnTo>
                    <a:pt x="2521182" y="980635"/>
                  </a:lnTo>
                  <a:lnTo>
                    <a:pt x="2521182" y="0"/>
                  </a:lnTo>
                  <a:lnTo>
                    <a:pt x="1645990" y="0"/>
                  </a:lnTo>
                  <a:lnTo>
                    <a:pt x="1645990" y="1"/>
                  </a:lnTo>
                  <a:lnTo>
                    <a:pt x="1534237" y="1"/>
                  </a:lnTo>
                  <a:lnTo>
                    <a:pt x="1534237" y="1179"/>
                  </a:lnTo>
                  <a:lnTo>
                    <a:pt x="256970" y="1180"/>
                  </a:lnTo>
                  <a:lnTo>
                    <a:pt x="250909" y="1"/>
                  </a:lnTo>
                  <a:lnTo>
                    <a:pt x="244844" y="1181"/>
                  </a:lnTo>
                  <a:lnTo>
                    <a:pt x="145218" y="1181"/>
                  </a:lnTo>
                  <a:lnTo>
                    <a:pt x="139157" y="1"/>
                  </a:lnTo>
                  <a:cubicBezTo>
                    <a:pt x="121486" y="2"/>
                    <a:pt x="103815" y="3371"/>
                    <a:pt x="87192" y="10113"/>
                  </a:cubicBezTo>
                  <a:lnTo>
                    <a:pt x="71589" y="20474"/>
                  </a:lnTo>
                  <a:lnTo>
                    <a:pt x="50253" y="32715"/>
                  </a:lnTo>
                  <a:lnTo>
                    <a:pt x="46328" y="37248"/>
                  </a:lnTo>
                  <a:lnTo>
                    <a:pt x="41510" y="40448"/>
                  </a:lnTo>
                  <a:lnTo>
                    <a:pt x="41510" y="40447"/>
                  </a:lnTo>
                  <a:lnTo>
                    <a:pt x="34768" y="50600"/>
                  </a:lnTo>
                  <a:lnTo>
                    <a:pt x="19992" y="67667"/>
                  </a:lnTo>
                  <a:lnTo>
                    <a:pt x="15013" y="80349"/>
                  </a:lnTo>
                  <a:lnTo>
                    <a:pt x="11175" y="86128"/>
                  </a:lnTo>
                  <a:lnTo>
                    <a:pt x="9634" y="94051"/>
                  </a:lnTo>
                  <a:lnTo>
                    <a:pt x="2806" y="111443"/>
                  </a:lnTo>
                  <a:lnTo>
                    <a:pt x="0" y="139273"/>
                  </a:lnTo>
                  <a:lnTo>
                    <a:pt x="2806" y="167103"/>
                  </a:lnTo>
                  <a:lnTo>
                    <a:pt x="10544" y="186812"/>
                  </a:lnTo>
                  <a:lnTo>
                    <a:pt x="11175" y="190058"/>
                  </a:lnTo>
                  <a:lnTo>
                    <a:pt x="12748" y="192425"/>
                  </a:lnTo>
                  <a:lnTo>
                    <a:pt x="19992" y="210878"/>
                  </a:lnTo>
                  <a:lnTo>
                    <a:pt x="41491" y="235710"/>
                  </a:lnTo>
                  <a:lnTo>
                    <a:pt x="41510" y="235739"/>
                  </a:lnTo>
                  <a:lnTo>
                    <a:pt x="41553" y="235781"/>
                  </a:lnTo>
                  <a:lnTo>
                    <a:pt x="50253" y="245831"/>
                  </a:lnTo>
                  <a:lnTo>
                    <a:pt x="53418" y="247646"/>
                  </a:lnTo>
                  <a:lnTo>
                    <a:pt x="786416" y="980636"/>
                  </a:lnTo>
                  <a:lnTo>
                    <a:pt x="789475" y="980636"/>
                  </a:lnTo>
                  <a:lnTo>
                    <a:pt x="1578426" y="1769586"/>
                  </a:lnTo>
                  <a:lnTo>
                    <a:pt x="1578887" y="1769125"/>
                  </a:lnTo>
                  <a:lnTo>
                    <a:pt x="2270775" y="2461020"/>
                  </a:lnTo>
                  <a:lnTo>
                    <a:pt x="2272590" y="2464185"/>
                  </a:lnTo>
                  <a:lnTo>
                    <a:pt x="2282640" y="2472885"/>
                  </a:lnTo>
                  <a:lnTo>
                    <a:pt x="2282682" y="2472928"/>
                  </a:lnTo>
                  <a:lnTo>
                    <a:pt x="2282711" y="2472947"/>
                  </a:lnTo>
                  <a:lnTo>
                    <a:pt x="2307543" y="2494446"/>
                  </a:lnTo>
                  <a:lnTo>
                    <a:pt x="2325996" y="2501690"/>
                  </a:lnTo>
                  <a:lnTo>
                    <a:pt x="2328363" y="2503263"/>
                  </a:lnTo>
                  <a:lnTo>
                    <a:pt x="2331609" y="2503894"/>
                  </a:lnTo>
                  <a:lnTo>
                    <a:pt x="2351318" y="2511632"/>
                  </a:lnTo>
                  <a:close/>
                </a:path>
              </a:pathLst>
            </a:custGeom>
            <a:noFill/>
            <a:ln w="22225">
              <a:gradFill flip="none" rotWithShape="1">
                <a:gsLst>
                  <a:gs pos="67000">
                    <a:schemeClr val="bg1"/>
                  </a:gs>
                  <a:gs pos="22000">
                    <a:schemeClr val="bg1">
                      <a:alpha val="0"/>
                      <a:lumMod val="100000"/>
                    </a:schemeClr>
                  </a:gs>
                </a:gsLst>
                <a:lin ang="8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任意多边形 24"/>
            <p:cNvSpPr/>
            <p:nvPr/>
          </p:nvSpPr>
          <p:spPr>
            <a:xfrm>
              <a:off x="4683630" y="1613617"/>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6000"/>
                  </a:srgbClr>
                </a:gs>
                <a:gs pos="2000">
                  <a:schemeClr val="bg1">
                    <a:lumMod val="95000"/>
                    <a:alpha val="5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6" name="任意多边形 25"/>
            <p:cNvSpPr/>
            <p:nvPr/>
          </p:nvSpPr>
          <p:spPr>
            <a:xfrm flipH="1">
              <a:off x="6258207" y="1612883"/>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任意多边形 26"/>
            <p:cNvSpPr/>
            <p:nvPr/>
          </p:nvSpPr>
          <p:spPr>
            <a:xfrm flipH="1" flipV="1">
              <a:off x="6249877" y="5854815"/>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35000"/>
                  </a:schemeClr>
                </a:gs>
                <a:gs pos="2000">
                  <a:schemeClr val="tx1">
                    <a:alpha val="12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8" name="任意多边形 27"/>
            <p:cNvSpPr/>
            <p:nvPr/>
          </p:nvSpPr>
          <p:spPr>
            <a:xfrm flipV="1">
              <a:off x="4691258" y="5854815"/>
              <a:ext cx="1249496"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19000"/>
                  </a:schemeClr>
                </a:gs>
                <a:gs pos="2000">
                  <a:schemeClr val="tx1">
                    <a:alpha val="1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 name="任意多边形 28"/>
            <p:cNvSpPr/>
            <p:nvPr/>
          </p:nvSpPr>
          <p:spPr>
            <a:xfrm rot="5400000" flipV="1">
              <a:off x="3339197" y="2969200"/>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0" name="任意多边形 29"/>
            <p:cNvSpPr/>
            <p:nvPr/>
          </p:nvSpPr>
          <p:spPr>
            <a:xfrm rot="16200000">
              <a:off x="3339197" y="4499117"/>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bg1">
                    <a:alpha val="0"/>
                  </a:schemeClr>
                </a:gs>
                <a:gs pos="22000">
                  <a:srgbClr val="F9F9F9">
                    <a:alpha val="50000"/>
                  </a:srgbClr>
                </a:gs>
                <a:gs pos="2000">
                  <a:schemeClr val="bg1">
                    <a:lumMod val="95000"/>
                    <a:alpha val="46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任意多边形 30"/>
            <p:cNvSpPr/>
            <p:nvPr/>
          </p:nvSpPr>
          <p:spPr>
            <a:xfrm rot="16200000" flipH="1" flipV="1">
              <a:off x="7606218" y="2969200"/>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17000">
                  <a:schemeClr val="tx1">
                    <a:alpha val="19000"/>
                  </a:schemeClr>
                </a:gs>
                <a:gs pos="2000">
                  <a:schemeClr val="tx1">
                    <a:alpha val="15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2" name="任意多边形 31"/>
            <p:cNvSpPr/>
            <p:nvPr/>
          </p:nvSpPr>
          <p:spPr>
            <a:xfrm rot="5400000" flipH="1">
              <a:off x="7606218" y="4499117"/>
              <a:ext cx="1249495" cy="231786"/>
            </a:xfrm>
            <a:custGeom>
              <a:avLst/>
              <a:gdLst>
                <a:gd name="connsiteX0" fmla="*/ 265037 w 1428743"/>
                <a:gd name="connsiteY0" fmla="*/ 0 h 265037"/>
                <a:gd name="connsiteX1" fmla="*/ 1411376 w 1428743"/>
                <a:gd name="connsiteY1" fmla="*/ 0 h 265037"/>
                <a:gd name="connsiteX2" fmla="*/ 1428743 w 1428743"/>
                <a:gd name="connsiteY2" fmla="*/ 1751 h 265037"/>
                <a:gd name="connsiteX3" fmla="*/ 1428743 w 1428743"/>
                <a:gd name="connsiteY3" fmla="*/ 1813 h 265037"/>
                <a:gd name="connsiteX4" fmla="*/ 1410771 w 1428743"/>
                <a:gd name="connsiteY4" fmla="*/ 1 h 265037"/>
                <a:gd name="connsiteX5" fmla="*/ 1410222 w 1428743"/>
                <a:gd name="connsiteY5" fmla="*/ 56 h 265037"/>
                <a:gd name="connsiteX6" fmla="*/ 1409683 w 1428743"/>
                <a:gd name="connsiteY6" fmla="*/ 2 h 265037"/>
                <a:gd name="connsiteX7" fmla="*/ 1381852 w 1428743"/>
                <a:gd name="connsiteY7" fmla="*/ 2808 h 265037"/>
                <a:gd name="connsiteX8" fmla="*/ 1362026 w 1428743"/>
                <a:gd name="connsiteY8" fmla="*/ 10592 h 265037"/>
                <a:gd name="connsiteX9" fmla="*/ 1358870 w 1428743"/>
                <a:gd name="connsiteY9" fmla="*/ 11205 h 265037"/>
                <a:gd name="connsiteX10" fmla="*/ 1356567 w 1428743"/>
                <a:gd name="connsiteY10" fmla="*/ 12734 h 265037"/>
                <a:gd name="connsiteX11" fmla="*/ 1338076 w 1428743"/>
                <a:gd name="connsiteY11" fmla="*/ 19994 h 265037"/>
                <a:gd name="connsiteX12" fmla="*/ 1313194 w 1428743"/>
                <a:gd name="connsiteY12" fmla="*/ 41536 h 265037"/>
                <a:gd name="connsiteX13" fmla="*/ 1313187 w 1428743"/>
                <a:gd name="connsiteY13" fmla="*/ 41541 h 265037"/>
                <a:gd name="connsiteX14" fmla="*/ 1313177 w 1428743"/>
                <a:gd name="connsiteY14" fmla="*/ 41551 h 265037"/>
                <a:gd name="connsiteX15" fmla="*/ 1303123 w 1428743"/>
                <a:gd name="connsiteY15" fmla="*/ 50255 h 265037"/>
                <a:gd name="connsiteX16" fmla="*/ 1301307 w 1428743"/>
                <a:gd name="connsiteY16" fmla="*/ 53420 h 265037"/>
                <a:gd name="connsiteX17" fmla="*/ 1089688 w 1428743"/>
                <a:gd name="connsiteY17" fmla="*/ 265037 h 265037"/>
                <a:gd name="connsiteX18" fmla="*/ 0 w 1428743"/>
                <a:gd name="connsiteY18" fmla="*/ 265037 h 26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43" h="265037">
                  <a:moveTo>
                    <a:pt x="265037" y="0"/>
                  </a:moveTo>
                  <a:lnTo>
                    <a:pt x="1411376" y="0"/>
                  </a:lnTo>
                  <a:lnTo>
                    <a:pt x="1428743" y="1751"/>
                  </a:lnTo>
                  <a:lnTo>
                    <a:pt x="1428743" y="1813"/>
                  </a:lnTo>
                  <a:lnTo>
                    <a:pt x="1410771" y="1"/>
                  </a:lnTo>
                  <a:lnTo>
                    <a:pt x="1410222" y="56"/>
                  </a:lnTo>
                  <a:lnTo>
                    <a:pt x="1409683" y="2"/>
                  </a:lnTo>
                  <a:lnTo>
                    <a:pt x="1381852" y="2808"/>
                  </a:lnTo>
                  <a:lnTo>
                    <a:pt x="1362026" y="10592"/>
                  </a:lnTo>
                  <a:lnTo>
                    <a:pt x="1358870" y="11205"/>
                  </a:lnTo>
                  <a:lnTo>
                    <a:pt x="1356567" y="12734"/>
                  </a:lnTo>
                  <a:lnTo>
                    <a:pt x="1338076" y="19994"/>
                  </a:lnTo>
                  <a:lnTo>
                    <a:pt x="1313194" y="41536"/>
                  </a:lnTo>
                  <a:lnTo>
                    <a:pt x="1313187" y="41541"/>
                  </a:lnTo>
                  <a:lnTo>
                    <a:pt x="1313177" y="41551"/>
                  </a:lnTo>
                  <a:lnTo>
                    <a:pt x="1303123" y="50255"/>
                  </a:lnTo>
                  <a:lnTo>
                    <a:pt x="1301307" y="53420"/>
                  </a:lnTo>
                  <a:lnTo>
                    <a:pt x="1089688" y="265037"/>
                  </a:lnTo>
                  <a:lnTo>
                    <a:pt x="0" y="265037"/>
                  </a:lnTo>
                  <a:close/>
                </a:path>
              </a:pathLst>
            </a:custGeom>
            <a:gradFill flip="none" rotWithShape="1">
              <a:gsLst>
                <a:gs pos="100000">
                  <a:schemeClr val="tx1">
                    <a:alpha val="0"/>
                  </a:schemeClr>
                </a:gs>
                <a:gs pos="26000">
                  <a:schemeClr val="tx1">
                    <a:alpha val="19000"/>
                  </a:schemeClr>
                </a:gs>
                <a:gs pos="2000">
                  <a:schemeClr val="tx1">
                    <a:alpha val="1000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33" name="文本框 111"/>
          <p:cNvSpPr txBox="1"/>
          <p:nvPr/>
        </p:nvSpPr>
        <p:spPr>
          <a:xfrm>
            <a:off x="3834712" y="2333837"/>
            <a:ext cx="754133" cy="553998"/>
          </a:xfrm>
          <a:prstGeom prst="rect">
            <a:avLst/>
          </a:prstGeom>
          <a:noFill/>
        </p:spPr>
        <p:txBody>
          <a:bodyPr wrap="square" rtlCol="0">
            <a:spAutoFit/>
          </a:bodyPr>
          <a:lstStyle/>
          <a:p>
            <a:pPr algn="ctr"/>
            <a:r>
              <a:rPr lang="en-US" altLang="zh-CN" sz="3000" dirty="0">
                <a:solidFill>
                  <a:srgbClr val="FEB750"/>
                </a:solidFill>
                <a:latin typeface="Impact" panose="020B0806030902050204" pitchFamily="34" charset="0"/>
              </a:rPr>
              <a:t>01</a:t>
            </a:r>
            <a:endParaRPr lang="zh-CN" altLang="en-US" sz="3000" dirty="0">
              <a:solidFill>
                <a:srgbClr val="FEB750"/>
              </a:solidFill>
              <a:latin typeface="Impact" panose="020B0806030902050204" pitchFamily="34" charset="0"/>
            </a:endParaRPr>
          </a:p>
        </p:txBody>
      </p:sp>
      <p:sp>
        <p:nvSpPr>
          <p:cNvPr id="34" name="文本框 112"/>
          <p:cNvSpPr txBox="1"/>
          <p:nvPr/>
        </p:nvSpPr>
        <p:spPr>
          <a:xfrm>
            <a:off x="3834712" y="2993719"/>
            <a:ext cx="754133" cy="553998"/>
          </a:xfrm>
          <a:prstGeom prst="rect">
            <a:avLst/>
          </a:prstGeom>
          <a:noFill/>
        </p:spPr>
        <p:txBody>
          <a:bodyPr wrap="square" rtlCol="0">
            <a:spAutoFit/>
          </a:bodyPr>
          <a:lstStyle/>
          <a:p>
            <a:pPr algn="ctr"/>
            <a:r>
              <a:rPr lang="en-US" altLang="zh-CN" sz="3000" dirty="0">
                <a:solidFill>
                  <a:srgbClr val="03ACBE"/>
                </a:solidFill>
                <a:latin typeface="Impact" panose="020B0806030902050204" pitchFamily="34" charset="0"/>
              </a:rPr>
              <a:t>04</a:t>
            </a:r>
            <a:endParaRPr lang="zh-CN" altLang="en-US" sz="3000" dirty="0">
              <a:solidFill>
                <a:srgbClr val="03ACBE"/>
              </a:solidFill>
              <a:latin typeface="Impact" panose="020B0806030902050204" pitchFamily="34" charset="0"/>
            </a:endParaRPr>
          </a:p>
        </p:txBody>
      </p:sp>
      <p:sp>
        <p:nvSpPr>
          <p:cNvPr id="35" name="文本框 113"/>
          <p:cNvSpPr txBox="1"/>
          <p:nvPr/>
        </p:nvSpPr>
        <p:spPr>
          <a:xfrm>
            <a:off x="4544636" y="2333837"/>
            <a:ext cx="754133" cy="553998"/>
          </a:xfrm>
          <a:prstGeom prst="rect">
            <a:avLst/>
          </a:prstGeom>
          <a:noFill/>
        </p:spPr>
        <p:txBody>
          <a:bodyPr wrap="square" rtlCol="0">
            <a:spAutoFit/>
          </a:bodyPr>
          <a:lstStyle/>
          <a:p>
            <a:pPr algn="ctr"/>
            <a:r>
              <a:rPr lang="en-US" altLang="zh-CN" sz="3000" dirty="0">
                <a:solidFill>
                  <a:srgbClr val="E27172"/>
                </a:solidFill>
                <a:latin typeface="Impact" panose="020B0806030902050204" pitchFamily="34" charset="0"/>
              </a:rPr>
              <a:t>02</a:t>
            </a:r>
            <a:endParaRPr lang="zh-CN" altLang="en-US" sz="3000" dirty="0">
              <a:solidFill>
                <a:srgbClr val="E27172"/>
              </a:solidFill>
              <a:latin typeface="Impact" panose="020B0806030902050204" pitchFamily="34" charset="0"/>
            </a:endParaRPr>
          </a:p>
        </p:txBody>
      </p:sp>
      <p:sp>
        <p:nvSpPr>
          <p:cNvPr id="36" name="文本框 114"/>
          <p:cNvSpPr txBox="1"/>
          <p:nvPr/>
        </p:nvSpPr>
        <p:spPr>
          <a:xfrm>
            <a:off x="4544636" y="2993719"/>
            <a:ext cx="754133" cy="553998"/>
          </a:xfrm>
          <a:prstGeom prst="rect">
            <a:avLst/>
          </a:prstGeom>
          <a:noFill/>
        </p:spPr>
        <p:txBody>
          <a:bodyPr wrap="square" rtlCol="0">
            <a:spAutoFit/>
          </a:bodyPr>
          <a:lstStyle/>
          <a:p>
            <a:pPr algn="ctr"/>
            <a:r>
              <a:rPr lang="en-US" altLang="zh-CN" sz="3000" dirty="0">
                <a:solidFill>
                  <a:srgbClr val="633E72"/>
                </a:solidFill>
                <a:latin typeface="Impact" panose="020B0806030902050204" pitchFamily="34" charset="0"/>
              </a:rPr>
              <a:t>03</a:t>
            </a:r>
            <a:endParaRPr lang="zh-CN" altLang="en-US" sz="3000" dirty="0">
              <a:solidFill>
                <a:srgbClr val="633E72"/>
              </a:solidFill>
              <a:latin typeface="Impact" panose="020B0806030902050204" pitchFamily="34" charset="0"/>
            </a:endParaRPr>
          </a:p>
        </p:txBody>
      </p:sp>
      <p:grpSp>
        <p:nvGrpSpPr>
          <p:cNvPr id="37" name="Group 41"/>
          <p:cNvGrpSpPr>
            <a:grpSpLocks noChangeAspect="1"/>
          </p:cNvGrpSpPr>
          <p:nvPr/>
        </p:nvGrpSpPr>
        <p:grpSpPr bwMode="auto">
          <a:xfrm>
            <a:off x="3345610" y="1608811"/>
            <a:ext cx="242345" cy="296554"/>
            <a:chOff x="3783" y="2089"/>
            <a:chExt cx="116" cy="142"/>
          </a:xfrm>
          <a:solidFill>
            <a:schemeClr val="bg1"/>
          </a:solidFill>
          <a:effectLst/>
        </p:grpSpPr>
        <p:sp>
          <p:nvSpPr>
            <p:cNvPr id="38"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9"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0"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1"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2"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3"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4"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5"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46" name="Group 52"/>
          <p:cNvGrpSpPr>
            <a:grpSpLocks noChangeAspect="1"/>
          </p:cNvGrpSpPr>
          <p:nvPr/>
        </p:nvGrpSpPr>
        <p:grpSpPr bwMode="auto">
          <a:xfrm>
            <a:off x="3341161" y="3825818"/>
            <a:ext cx="279542" cy="277031"/>
            <a:chOff x="3783" y="2102"/>
            <a:chExt cx="116" cy="115"/>
          </a:xfrm>
          <a:solidFill>
            <a:schemeClr val="bg1"/>
          </a:solidFill>
          <a:effectLst/>
        </p:grpSpPr>
        <p:sp>
          <p:nvSpPr>
            <p:cNvPr id="47"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8"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49"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0"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1"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2"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3"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54" name="Group 62"/>
          <p:cNvGrpSpPr>
            <a:grpSpLocks noChangeAspect="1"/>
          </p:cNvGrpSpPr>
          <p:nvPr/>
        </p:nvGrpSpPr>
        <p:grpSpPr bwMode="auto">
          <a:xfrm>
            <a:off x="5487189" y="1663284"/>
            <a:ext cx="298095" cy="237928"/>
            <a:chOff x="3775" y="2110"/>
            <a:chExt cx="129" cy="103"/>
          </a:xfrm>
          <a:solidFill>
            <a:schemeClr val="bg1"/>
          </a:solidFill>
          <a:effectLst/>
        </p:grpSpPr>
        <p:sp>
          <p:nvSpPr>
            <p:cNvPr id="55"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6"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7"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58" name="Group 68"/>
          <p:cNvGrpSpPr>
            <a:grpSpLocks noChangeAspect="1"/>
          </p:cNvGrpSpPr>
          <p:nvPr/>
        </p:nvGrpSpPr>
        <p:grpSpPr bwMode="auto">
          <a:xfrm>
            <a:off x="5616624" y="3827758"/>
            <a:ext cx="265912" cy="256115"/>
            <a:chOff x="3770" y="2095"/>
            <a:chExt cx="137" cy="132"/>
          </a:xfrm>
          <a:solidFill>
            <a:schemeClr val="bg1"/>
          </a:solidFill>
          <a:effectLst/>
        </p:grpSpPr>
        <p:sp>
          <p:nvSpPr>
            <p:cNvPr id="59"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0"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1"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2"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3"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5"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66" name="组合 65"/>
          <p:cNvGrpSpPr/>
          <p:nvPr/>
        </p:nvGrpSpPr>
        <p:grpSpPr>
          <a:xfrm>
            <a:off x="6528649" y="1268939"/>
            <a:ext cx="1716237" cy="1061765"/>
            <a:chOff x="8703732" y="1692310"/>
            <a:chExt cx="2288018" cy="1416015"/>
          </a:xfrm>
        </p:grpSpPr>
        <p:sp>
          <p:nvSpPr>
            <p:cNvPr id="67" name="文本框 148"/>
            <p:cNvSpPr txBox="1"/>
            <p:nvPr/>
          </p:nvSpPr>
          <p:spPr>
            <a:xfrm>
              <a:off x="8703732" y="1692310"/>
              <a:ext cx="1567938" cy="677265"/>
            </a:xfrm>
            <a:prstGeom prst="rect">
              <a:avLst/>
            </a:prstGeom>
            <a:noFill/>
          </p:spPr>
          <p:txBody>
            <a:bodyPr wrap="square" rtlCol="0">
              <a:spAutoFit/>
            </a:bodyPr>
            <a:lstStyle/>
            <a:p>
              <a:r>
                <a:rPr lang="zh-CN" altLang="en-US" dirty="0">
                  <a:solidFill>
                    <a:srgbClr val="E87071"/>
                  </a:solidFill>
                  <a:latin typeface="微软雅黑" panose="020B0503020204020204" pitchFamily="34" charset="-122"/>
                  <a:ea typeface="微软雅黑" panose="020B0503020204020204" pitchFamily="34" charset="-122"/>
                </a:rPr>
                <a:t>在此添加标题</a:t>
              </a:r>
            </a:p>
          </p:txBody>
        </p:sp>
        <p:sp>
          <p:nvSpPr>
            <p:cNvPr id="68" name="文本框 113"/>
            <p:cNvSpPr txBox="1"/>
            <p:nvPr/>
          </p:nvSpPr>
          <p:spPr>
            <a:xfrm>
              <a:off x="8744129" y="2061642"/>
              <a:ext cx="2247621" cy="1046683"/>
            </a:xfrm>
            <a:prstGeom prst="rect">
              <a:avLst/>
            </a:prstGeom>
            <a:noFill/>
          </p:spPr>
          <p:txBody>
            <a:bodyPr wrap="square" rtlCol="0">
              <a:spAutoFit/>
            </a:bodyPr>
            <a:lstStyle/>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endParaRPr lang="en-US" altLang="zh-CN"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69" name="组合 68"/>
          <p:cNvGrpSpPr/>
          <p:nvPr/>
        </p:nvGrpSpPr>
        <p:grpSpPr>
          <a:xfrm>
            <a:off x="6528649" y="3489296"/>
            <a:ext cx="1716237" cy="1055141"/>
            <a:chOff x="8703732" y="4653472"/>
            <a:chExt cx="2288018" cy="1407181"/>
          </a:xfrm>
        </p:grpSpPr>
        <p:sp>
          <p:nvSpPr>
            <p:cNvPr id="70" name="文本框 154"/>
            <p:cNvSpPr txBox="1"/>
            <p:nvPr/>
          </p:nvSpPr>
          <p:spPr>
            <a:xfrm>
              <a:off x="8703732" y="4653472"/>
              <a:ext cx="1567938" cy="677265"/>
            </a:xfrm>
            <a:prstGeom prst="rect">
              <a:avLst/>
            </a:prstGeom>
            <a:noFill/>
          </p:spPr>
          <p:txBody>
            <a:bodyPr wrap="square" rtlCol="0">
              <a:spAutoFit/>
            </a:bodyPr>
            <a:lstStyle/>
            <a:p>
              <a:r>
                <a:rPr lang="zh-CN" altLang="en-US" dirty="0">
                  <a:solidFill>
                    <a:srgbClr val="683E79"/>
                  </a:solidFill>
                  <a:latin typeface="微软雅黑" panose="020B0503020204020204" pitchFamily="34" charset="-122"/>
                  <a:ea typeface="微软雅黑" panose="020B0503020204020204" pitchFamily="34" charset="-122"/>
                </a:rPr>
                <a:t>在此添加标题</a:t>
              </a:r>
            </a:p>
          </p:txBody>
        </p:sp>
        <p:sp>
          <p:nvSpPr>
            <p:cNvPr id="71" name="文本框 113"/>
            <p:cNvSpPr txBox="1"/>
            <p:nvPr/>
          </p:nvSpPr>
          <p:spPr>
            <a:xfrm>
              <a:off x="8744129" y="5013970"/>
              <a:ext cx="2247621" cy="1046683"/>
            </a:xfrm>
            <a:prstGeom prst="rect">
              <a:avLst/>
            </a:prstGeom>
            <a:noFill/>
          </p:spPr>
          <p:txBody>
            <a:bodyPr wrap="square" rtlCol="0">
              <a:spAutoFit/>
            </a:bodyPr>
            <a:lstStyle/>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endParaRPr lang="en-US" altLang="zh-CN"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2" name="组合 71"/>
          <p:cNvGrpSpPr/>
          <p:nvPr/>
        </p:nvGrpSpPr>
        <p:grpSpPr>
          <a:xfrm>
            <a:off x="1007140" y="1268939"/>
            <a:ext cx="1728417" cy="1109268"/>
            <a:chOff x="1342678" y="1692310"/>
            <a:chExt cx="2304256" cy="1479366"/>
          </a:xfrm>
        </p:grpSpPr>
        <p:sp>
          <p:nvSpPr>
            <p:cNvPr id="73" name="文本框 145"/>
            <p:cNvSpPr txBox="1"/>
            <p:nvPr/>
          </p:nvSpPr>
          <p:spPr>
            <a:xfrm>
              <a:off x="2078995" y="1692310"/>
              <a:ext cx="1567939" cy="677264"/>
            </a:xfrm>
            <a:prstGeom prst="rect">
              <a:avLst/>
            </a:prstGeom>
            <a:noFill/>
          </p:spPr>
          <p:txBody>
            <a:bodyPr wrap="square" rtlCol="0">
              <a:spAutoFit/>
            </a:bodyPr>
            <a:lstStyle/>
            <a:p>
              <a:r>
                <a:rPr lang="zh-CN" altLang="en-US" dirty="0">
                  <a:solidFill>
                    <a:srgbClr val="FFB850"/>
                  </a:solidFill>
                  <a:latin typeface="微软雅黑" panose="020B0503020204020204" pitchFamily="34" charset="-122"/>
                  <a:ea typeface="微软雅黑" panose="020B0503020204020204" pitchFamily="34" charset="-122"/>
                </a:rPr>
                <a:t>在此添加标题</a:t>
              </a:r>
            </a:p>
          </p:txBody>
        </p:sp>
        <p:sp>
          <p:nvSpPr>
            <p:cNvPr id="74" name="文本框 113"/>
            <p:cNvSpPr txBox="1"/>
            <p:nvPr/>
          </p:nvSpPr>
          <p:spPr>
            <a:xfrm>
              <a:off x="1342678" y="2124994"/>
              <a:ext cx="2247621" cy="1046682"/>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endParaRPr lang="en-US" altLang="zh-CN"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75" name="组合 74"/>
          <p:cNvGrpSpPr/>
          <p:nvPr/>
        </p:nvGrpSpPr>
        <p:grpSpPr>
          <a:xfrm>
            <a:off x="1007140" y="3489295"/>
            <a:ext cx="1728417" cy="1102644"/>
            <a:chOff x="1342678" y="4653472"/>
            <a:chExt cx="2304256" cy="1470532"/>
          </a:xfrm>
        </p:grpSpPr>
        <p:sp>
          <p:nvSpPr>
            <p:cNvPr id="76" name="文本框 151"/>
            <p:cNvSpPr txBox="1"/>
            <p:nvPr/>
          </p:nvSpPr>
          <p:spPr>
            <a:xfrm>
              <a:off x="2078995" y="4653472"/>
              <a:ext cx="1567939" cy="677264"/>
            </a:xfrm>
            <a:prstGeom prst="rect">
              <a:avLst/>
            </a:prstGeom>
            <a:noFill/>
          </p:spPr>
          <p:txBody>
            <a:bodyPr wrap="square" rtlCol="0">
              <a:spAutoFit/>
            </a:bodyPr>
            <a:lstStyle/>
            <a:p>
              <a:r>
                <a:rPr lang="zh-CN" altLang="en-US" dirty="0">
                  <a:solidFill>
                    <a:schemeClr val="accent5"/>
                  </a:solidFill>
                  <a:latin typeface="微软雅黑" panose="020B0503020204020204" pitchFamily="34" charset="-122"/>
                  <a:ea typeface="微软雅黑" panose="020B0503020204020204" pitchFamily="34" charset="-122"/>
                </a:rPr>
                <a:t>在此添加标题</a:t>
              </a:r>
            </a:p>
          </p:txBody>
        </p:sp>
        <p:sp>
          <p:nvSpPr>
            <p:cNvPr id="77" name="文本框 113"/>
            <p:cNvSpPr txBox="1"/>
            <p:nvPr/>
          </p:nvSpPr>
          <p:spPr>
            <a:xfrm>
              <a:off x="1342678" y="5077322"/>
              <a:ext cx="2247621" cy="1046682"/>
            </a:xfrm>
            <a:prstGeom prst="rect">
              <a:avLst/>
            </a:prstGeom>
            <a:noFill/>
          </p:spPr>
          <p:txBody>
            <a:bodyPr wrap="square" rtlCol="0">
              <a:spAutoFit/>
            </a:bodyPr>
            <a:lstStyle/>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endParaRPr lang="en-US" altLang="zh-CN" sz="75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spTree>
    <p:extLst>
      <p:ext uri="{BB962C8B-B14F-4D97-AF65-F5344CB8AC3E}">
        <p14:creationId xmlns:p14="http://schemas.microsoft.com/office/powerpoint/2010/main" val="401356573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par>
                                    <p:cTn id="15" presetID="8" presetClass="emph" presetSubtype="0" repeatCount="2000" fill="hold" nodeType="withEffect">
                                      <p:stCondLst>
                                        <p:cond delay="0"/>
                                      </p:stCondLst>
                                      <p:childTnLst>
                                        <p:animRot by="-21600000">
                                          <p:cBhvr>
                                            <p:cTn id="16" dur="1500" fill="hold"/>
                                            <p:tgtEl>
                                              <p:spTgt spid="3"/>
                                            </p:tgtEl>
                                            <p:attrNameLst>
                                              <p:attrName>r</p:attrName>
                                            </p:attrNameLst>
                                          </p:cBhvr>
                                        </p:animRot>
                                      </p:childTnLst>
                                    </p:cTn>
                                  </p:par>
                                </p:childTnLst>
                              </p:cTn>
                            </p:par>
                            <p:par>
                              <p:cTn id="17" fill="hold">
                                <p:stCondLst>
                                  <p:cond delay="3900"/>
                                </p:stCondLst>
                                <p:childTnLst>
                                  <p:par>
                                    <p:cTn id="18" presetID="14"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horizontal)">
                                          <p:cBhvr>
                                            <p:cTn id="26" dur="500"/>
                                            <p:tgtEl>
                                              <p:spTgt spid="3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childTnLst>
                              </p:cTn>
                            </p:par>
                            <p:par>
                              <p:cTn id="30" fill="hold">
                                <p:stCondLst>
                                  <p:cond delay="4400"/>
                                </p:stCondLst>
                                <p:childTnLst>
                                  <p:par>
                                    <p:cTn id="31" presetID="31"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1000" fill="hold"/>
                                            <p:tgtEl>
                                              <p:spTgt spid="37"/>
                                            </p:tgtEl>
                                            <p:attrNameLst>
                                              <p:attrName>ppt_w</p:attrName>
                                            </p:attrNameLst>
                                          </p:cBhvr>
                                          <p:tavLst>
                                            <p:tav tm="0">
                                              <p:val>
                                                <p:fltVal val="0"/>
                                              </p:val>
                                            </p:tav>
                                            <p:tav tm="100000">
                                              <p:val>
                                                <p:strVal val="#ppt_w"/>
                                              </p:val>
                                            </p:tav>
                                          </p:tavLst>
                                        </p:anim>
                                        <p:anim calcmode="lin" valueType="num">
                                          <p:cBhvr>
                                            <p:cTn id="34" dur="1000" fill="hold"/>
                                            <p:tgtEl>
                                              <p:spTgt spid="37"/>
                                            </p:tgtEl>
                                            <p:attrNameLst>
                                              <p:attrName>ppt_h</p:attrName>
                                            </p:attrNameLst>
                                          </p:cBhvr>
                                          <p:tavLst>
                                            <p:tav tm="0">
                                              <p:val>
                                                <p:fltVal val="0"/>
                                              </p:val>
                                            </p:tav>
                                            <p:tav tm="100000">
                                              <p:val>
                                                <p:strVal val="#ppt_h"/>
                                              </p:val>
                                            </p:tav>
                                          </p:tavLst>
                                        </p:anim>
                                        <p:anim calcmode="lin" valueType="num">
                                          <p:cBhvr>
                                            <p:cTn id="35" dur="1000" fill="hold"/>
                                            <p:tgtEl>
                                              <p:spTgt spid="37"/>
                                            </p:tgtEl>
                                            <p:attrNameLst>
                                              <p:attrName>style.rotation</p:attrName>
                                            </p:attrNameLst>
                                          </p:cBhvr>
                                          <p:tavLst>
                                            <p:tav tm="0">
                                              <p:val>
                                                <p:fltVal val="90"/>
                                              </p:val>
                                            </p:tav>
                                            <p:tav tm="100000">
                                              <p:val>
                                                <p:fltVal val="0"/>
                                              </p:val>
                                            </p:tav>
                                          </p:tavLst>
                                        </p:anim>
                                        <p:animEffect transition="in" filter="fade">
                                          <p:cBhvr>
                                            <p:cTn id="36" dur="1000"/>
                                            <p:tgtEl>
                                              <p:spTgt spid="37"/>
                                            </p:tgtEl>
                                          </p:cBhvr>
                                        </p:animEffect>
                                      </p:childTnLst>
                                    </p:cTn>
                                  </p:par>
                                  <p:par>
                                    <p:cTn id="37" presetID="3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1000" fill="hold"/>
                                            <p:tgtEl>
                                              <p:spTgt spid="54"/>
                                            </p:tgtEl>
                                            <p:attrNameLst>
                                              <p:attrName>ppt_w</p:attrName>
                                            </p:attrNameLst>
                                          </p:cBhvr>
                                          <p:tavLst>
                                            <p:tav tm="0">
                                              <p:val>
                                                <p:fltVal val="0"/>
                                              </p:val>
                                            </p:tav>
                                            <p:tav tm="100000">
                                              <p:val>
                                                <p:strVal val="#ppt_w"/>
                                              </p:val>
                                            </p:tav>
                                          </p:tavLst>
                                        </p:anim>
                                        <p:anim calcmode="lin" valueType="num">
                                          <p:cBhvr>
                                            <p:cTn id="40" dur="1000" fill="hold"/>
                                            <p:tgtEl>
                                              <p:spTgt spid="54"/>
                                            </p:tgtEl>
                                            <p:attrNameLst>
                                              <p:attrName>ppt_h</p:attrName>
                                            </p:attrNameLst>
                                          </p:cBhvr>
                                          <p:tavLst>
                                            <p:tav tm="0">
                                              <p:val>
                                                <p:fltVal val="0"/>
                                              </p:val>
                                            </p:tav>
                                            <p:tav tm="100000">
                                              <p:val>
                                                <p:strVal val="#ppt_h"/>
                                              </p:val>
                                            </p:tav>
                                          </p:tavLst>
                                        </p:anim>
                                        <p:anim calcmode="lin" valueType="num">
                                          <p:cBhvr>
                                            <p:cTn id="41" dur="1000" fill="hold"/>
                                            <p:tgtEl>
                                              <p:spTgt spid="54"/>
                                            </p:tgtEl>
                                            <p:attrNameLst>
                                              <p:attrName>style.rotation</p:attrName>
                                            </p:attrNameLst>
                                          </p:cBhvr>
                                          <p:tavLst>
                                            <p:tav tm="0">
                                              <p:val>
                                                <p:fltVal val="90"/>
                                              </p:val>
                                            </p:tav>
                                            <p:tav tm="100000">
                                              <p:val>
                                                <p:fltVal val="0"/>
                                              </p:val>
                                            </p:tav>
                                          </p:tavLst>
                                        </p:anim>
                                        <p:animEffect transition="in" filter="fade">
                                          <p:cBhvr>
                                            <p:cTn id="42" dur="1000"/>
                                            <p:tgtEl>
                                              <p:spTgt spid="54"/>
                                            </p:tgtEl>
                                          </p:cBhvr>
                                        </p:animEffect>
                                      </p:childTnLst>
                                    </p:cTn>
                                  </p:par>
                                  <p:par>
                                    <p:cTn id="43" presetID="3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1000" fill="hold"/>
                                            <p:tgtEl>
                                              <p:spTgt spid="46"/>
                                            </p:tgtEl>
                                            <p:attrNameLst>
                                              <p:attrName>ppt_w</p:attrName>
                                            </p:attrNameLst>
                                          </p:cBhvr>
                                          <p:tavLst>
                                            <p:tav tm="0">
                                              <p:val>
                                                <p:fltVal val="0"/>
                                              </p:val>
                                            </p:tav>
                                            <p:tav tm="100000">
                                              <p:val>
                                                <p:strVal val="#ppt_w"/>
                                              </p:val>
                                            </p:tav>
                                          </p:tavLst>
                                        </p:anim>
                                        <p:anim calcmode="lin" valueType="num">
                                          <p:cBhvr>
                                            <p:cTn id="46" dur="1000" fill="hold"/>
                                            <p:tgtEl>
                                              <p:spTgt spid="46"/>
                                            </p:tgtEl>
                                            <p:attrNameLst>
                                              <p:attrName>ppt_h</p:attrName>
                                            </p:attrNameLst>
                                          </p:cBhvr>
                                          <p:tavLst>
                                            <p:tav tm="0">
                                              <p:val>
                                                <p:fltVal val="0"/>
                                              </p:val>
                                            </p:tav>
                                            <p:tav tm="100000">
                                              <p:val>
                                                <p:strVal val="#ppt_h"/>
                                              </p:val>
                                            </p:tav>
                                          </p:tavLst>
                                        </p:anim>
                                        <p:anim calcmode="lin" valueType="num">
                                          <p:cBhvr>
                                            <p:cTn id="47" dur="1000" fill="hold"/>
                                            <p:tgtEl>
                                              <p:spTgt spid="46"/>
                                            </p:tgtEl>
                                            <p:attrNameLst>
                                              <p:attrName>style.rotation</p:attrName>
                                            </p:attrNameLst>
                                          </p:cBhvr>
                                          <p:tavLst>
                                            <p:tav tm="0">
                                              <p:val>
                                                <p:fltVal val="90"/>
                                              </p:val>
                                            </p:tav>
                                            <p:tav tm="100000">
                                              <p:val>
                                                <p:fltVal val="0"/>
                                              </p:val>
                                            </p:tav>
                                          </p:tavLst>
                                        </p:anim>
                                        <p:animEffect transition="in" filter="fade">
                                          <p:cBhvr>
                                            <p:cTn id="48" dur="1000"/>
                                            <p:tgtEl>
                                              <p:spTgt spid="46"/>
                                            </p:tgtEl>
                                          </p:cBhvr>
                                        </p:animEffect>
                                      </p:childTnLst>
                                    </p:cTn>
                                  </p:par>
                                  <p:par>
                                    <p:cTn id="49" presetID="3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1000" fill="hold"/>
                                            <p:tgtEl>
                                              <p:spTgt spid="58"/>
                                            </p:tgtEl>
                                            <p:attrNameLst>
                                              <p:attrName>ppt_w</p:attrName>
                                            </p:attrNameLst>
                                          </p:cBhvr>
                                          <p:tavLst>
                                            <p:tav tm="0">
                                              <p:val>
                                                <p:fltVal val="0"/>
                                              </p:val>
                                            </p:tav>
                                            <p:tav tm="100000">
                                              <p:val>
                                                <p:strVal val="#ppt_w"/>
                                              </p:val>
                                            </p:tav>
                                          </p:tavLst>
                                        </p:anim>
                                        <p:anim calcmode="lin" valueType="num">
                                          <p:cBhvr>
                                            <p:cTn id="52" dur="1000" fill="hold"/>
                                            <p:tgtEl>
                                              <p:spTgt spid="58"/>
                                            </p:tgtEl>
                                            <p:attrNameLst>
                                              <p:attrName>ppt_h</p:attrName>
                                            </p:attrNameLst>
                                          </p:cBhvr>
                                          <p:tavLst>
                                            <p:tav tm="0">
                                              <p:val>
                                                <p:fltVal val="0"/>
                                              </p:val>
                                            </p:tav>
                                            <p:tav tm="100000">
                                              <p:val>
                                                <p:strVal val="#ppt_h"/>
                                              </p:val>
                                            </p:tav>
                                          </p:tavLst>
                                        </p:anim>
                                        <p:anim calcmode="lin" valueType="num">
                                          <p:cBhvr>
                                            <p:cTn id="53" dur="1000" fill="hold"/>
                                            <p:tgtEl>
                                              <p:spTgt spid="58"/>
                                            </p:tgtEl>
                                            <p:attrNameLst>
                                              <p:attrName>style.rotation</p:attrName>
                                            </p:attrNameLst>
                                          </p:cBhvr>
                                          <p:tavLst>
                                            <p:tav tm="0">
                                              <p:val>
                                                <p:fltVal val="90"/>
                                              </p:val>
                                            </p:tav>
                                            <p:tav tm="100000">
                                              <p:val>
                                                <p:fltVal val="0"/>
                                              </p:val>
                                            </p:tav>
                                          </p:tavLst>
                                        </p:anim>
                                        <p:animEffect transition="in" filter="fade">
                                          <p:cBhvr>
                                            <p:cTn id="54" dur="1000"/>
                                            <p:tgtEl>
                                              <p:spTgt spid="58"/>
                                            </p:tgtEl>
                                          </p:cBhvr>
                                        </p:animEffect>
                                      </p:childTnLst>
                                    </p:cTn>
                                  </p:par>
                                </p:childTnLst>
                              </p:cTn>
                            </p:par>
                            <p:par>
                              <p:cTn id="55" fill="hold">
                                <p:stCondLst>
                                  <p:cond delay="5400"/>
                                </p:stCondLst>
                                <p:childTnLst>
                                  <p:par>
                                    <p:cTn id="56" presetID="2" presetClass="entr" presetSubtype="8" accel="40000" fill="hold" nodeType="afterEffect" p14:presetBounceEnd="40000">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14:bounceEnd="40000">
                                          <p:cBhvr additive="base">
                                            <p:cTn id="58" dur="1250" fill="hold"/>
                                            <p:tgtEl>
                                              <p:spTgt spid="72"/>
                                            </p:tgtEl>
                                            <p:attrNameLst>
                                              <p:attrName>ppt_x</p:attrName>
                                            </p:attrNameLst>
                                          </p:cBhvr>
                                          <p:tavLst>
                                            <p:tav tm="0">
                                              <p:val>
                                                <p:strVal val="0-#ppt_w/2"/>
                                              </p:val>
                                            </p:tav>
                                            <p:tav tm="100000">
                                              <p:val>
                                                <p:strVal val="#ppt_x"/>
                                              </p:val>
                                            </p:tav>
                                          </p:tavLst>
                                        </p:anim>
                                        <p:anim calcmode="lin" valueType="num" p14:bounceEnd="40000">
                                          <p:cBhvr additive="base">
                                            <p:cTn id="59" dur="1250" fill="hold"/>
                                            <p:tgtEl>
                                              <p:spTgt spid="72"/>
                                            </p:tgtEl>
                                            <p:attrNameLst>
                                              <p:attrName>ppt_y</p:attrName>
                                            </p:attrNameLst>
                                          </p:cBhvr>
                                          <p:tavLst>
                                            <p:tav tm="0">
                                              <p:val>
                                                <p:strVal val="#ppt_y"/>
                                              </p:val>
                                            </p:tav>
                                            <p:tav tm="100000">
                                              <p:val>
                                                <p:strVal val="#ppt_y"/>
                                              </p:val>
                                            </p:tav>
                                          </p:tavLst>
                                        </p:anim>
                                      </p:childTnLst>
                                    </p:cTn>
                                  </p:par>
                                  <p:par>
                                    <p:cTn id="60" presetID="2" presetClass="entr" presetSubtype="8" accel="40000" fill="hold" nodeType="withEffect" p14:presetBounceEnd="40000">
                                      <p:stCondLst>
                                        <p:cond delay="250"/>
                                      </p:stCondLst>
                                      <p:childTnLst>
                                        <p:set>
                                          <p:cBhvr>
                                            <p:cTn id="61" dur="1" fill="hold">
                                              <p:stCondLst>
                                                <p:cond delay="0"/>
                                              </p:stCondLst>
                                            </p:cTn>
                                            <p:tgtEl>
                                              <p:spTgt spid="75"/>
                                            </p:tgtEl>
                                            <p:attrNameLst>
                                              <p:attrName>style.visibility</p:attrName>
                                            </p:attrNameLst>
                                          </p:cBhvr>
                                          <p:to>
                                            <p:strVal val="visible"/>
                                          </p:to>
                                        </p:set>
                                        <p:anim calcmode="lin" valueType="num" p14:bounceEnd="40000">
                                          <p:cBhvr additive="base">
                                            <p:cTn id="62" dur="1250" fill="hold"/>
                                            <p:tgtEl>
                                              <p:spTgt spid="75"/>
                                            </p:tgtEl>
                                            <p:attrNameLst>
                                              <p:attrName>ppt_x</p:attrName>
                                            </p:attrNameLst>
                                          </p:cBhvr>
                                          <p:tavLst>
                                            <p:tav tm="0">
                                              <p:val>
                                                <p:strVal val="0-#ppt_w/2"/>
                                              </p:val>
                                            </p:tav>
                                            <p:tav tm="100000">
                                              <p:val>
                                                <p:strVal val="#ppt_x"/>
                                              </p:val>
                                            </p:tav>
                                          </p:tavLst>
                                        </p:anim>
                                        <p:anim calcmode="lin" valueType="num" p14:bounceEnd="40000">
                                          <p:cBhvr additive="base">
                                            <p:cTn id="63" dur="1250" fill="hold"/>
                                            <p:tgtEl>
                                              <p:spTgt spid="75"/>
                                            </p:tgtEl>
                                            <p:attrNameLst>
                                              <p:attrName>ppt_y</p:attrName>
                                            </p:attrNameLst>
                                          </p:cBhvr>
                                          <p:tavLst>
                                            <p:tav tm="0">
                                              <p:val>
                                                <p:strVal val="#ppt_y"/>
                                              </p:val>
                                            </p:tav>
                                            <p:tav tm="100000">
                                              <p:val>
                                                <p:strVal val="#ppt_y"/>
                                              </p:val>
                                            </p:tav>
                                          </p:tavLst>
                                        </p:anim>
                                      </p:childTnLst>
                                    </p:cTn>
                                  </p:par>
                                  <p:par>
                                    <p:cTn id="64" presetID="2" presetClass="entr" presetSubtype="2" accel="40000" fill="hold" nodeType="withEffect" p14:presetBounceEnd="40000">
                                      <p:stCondLst>
                                        <p:cond delay="500"/>
                                      </p:stCondLst>
                                      <p:childTnLst>
                                        <p:set>
                                          <p:cBhvr>
                                            <p:cTn id="65" dur="1" fill="hold">
                                              <p:stCondLst>
                                                <p:cond delay="0"/>
                                              </p:stCondLst>
                                            </p:cTn>
                                            <p:tgtEl>
                                              <p:spTgt spid="66"/>
                                            </p:tgtEl>
                                            <p:attrNameLst>
                                              <p:attrName>style.visibility</p:attrName>
                                            </p:attrNameLst>
                                          </p:cBhvr>
                                          <p:to>
                                            <p:strVal val="visible"/>
                                          </p:to>
                                        </p:set>
                                        <p:anim calcmode="lin" valueType="num" p14:bounceEnd="40000">
                                          <p:cBhvr additive="base">
                                            <p:cTn id="66" dur="1250" fill="hold"/>
                                            <p:tgtEl>
                                              <p:spTgt spid="66"/>
                                            </p:tgtEl>
                                            <p:attrNameLst>
                                              <p:attrName>ppt_x</p:attrName>
                                            </p:attrNameLst>
                                          </p:cBhvr>
                                          <p:tavLst>
                                            <p:tav tm="0">
                                              <p:val>
                                                <p:strVal val="1+#ppt_w/2"/>
                                              </p:val>
                                            </p:tav>
                                            <p:tav tm="100000">
                                              <p:val>
                                                <p:strVal val="#ppt_x"/>
                                              </p:val>
                                            </p:tav>
                                          </p:tavLst>
                                        </p:anim>
                                        <p:anim calcmode="lin" valueType="num" p14:bounceEnd="40000">
                                          <p:cBhvr additive="base">
                                            <p:cTn id="67" dur="1250" fill="hold"/>
                                            <p:tgtEl>
                                              <p:spTgt spid="66"/>
                                            </p:tgtEl>
                                            <p:attrNameLst>
                                              <p:attrName>ppt_y</p:attrName>
                                            </p:attrNameLst>
                                          </p:cBhvr>
                                          <p:tavLst>
                                            <p:tav tm="0">
                                              <p:val>
                                                <p:strVal val="#ppt_y"/>
                                              </p:val>
                                            </p:tav>
                                            <p:tav tm="100000">
                                              <p:val>
                                                <p:strVal val="#ppt_y"/>
                                              </p:val>
                                            </p:tav>
                                          </p:tavLst>
                                        </p:anim>
                                      </p:childTnLst>
                                    </p:cTn>
                                  </p:par>
                                  <p:par>
                                    <p:cTn id="68" presetID="2" presetClass="entr" presetSubtype="2" accel="40000" fill="hold" nodeType="withEffect" p14:presetBounceEnd="40000">
                                      <p:stCondLst>
                                        <p:cond delay="750"/>
                                      </p:stCondLst>
                                      <p:childTnLst>
                                        <p:set>
                                          <p:cBhvr>
                                            <p:cTn id="69" dur="1" fill="hold">
                                              <p:stCondLst>
                                                <p:cond delay="0"/>
                                              </p:stCondLst>
                                            </p:cTn>
                                            <p:tgtEl>
                                              <p:spTgt spid="69"/>
                                            </p:tgtEl>
                                            <p:attrNameLst>
                                              <p:attrName>style.visibility</p:attrName>
                                            </p:attrNameLst>
                                          </p:cBhvr>
                                          <p:to>
                                            <p:strVal val="visible"/>
                                          </p:to>
                                        </p:set>
                                        <p:anim calcmode="lin" valueType="num" p14:bounceEnd="40000">
                                          <p:cBhvr additive="base">
                                            <p:cTn id="70" dur="1250" fill="hold"/>
                                            <p:tgtEl>
                                              <p:spTgt spid="69"/>
                                            </p:tgtEl>
                                            <p:attrNameLst>
                                              <p:attrName>ppt_x</p:attrName>
                                            </p:attrNameLst>
                                          </p:cBhvr>
                                          <p:tavLst>
                                            <p:tav tm="0">
                                              <p:val>
                                                <p:strVal val="1+#ppt_w/2"/>
                                              </p:val>
                                            </p:tav>
                                            <p:tav tm="100000">
                                              <p:val>
                                                <p:strVal val="#ppt_x"/>
                                              </p:val>
                                            </p:tav>
                                          </p:tavLst>
                                        </p:anim>
                                        <p:anim calcmode="lin" valueType="num" p14:bounceEnd="40000">
                                          <p:cBhvr additive="base">
                                            <p:cTn id="71" dur="1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par>
                                    <p:cTn id="15" presetID="8" presetClass="emph" presetSubtype="0" repeatCount="2000" fill="hold" nodeType="withEffect">
                                      <p:stCondLst>
                                        <p:cond delay="0"/>
                                      </p:stCondLst>
                                      <p:childTnLst>
                                        <p:animRot by="-21600000">
                                          <p:cBhvr>
                                            <p:cTn id="16" dur="1500" fill="hold"/>
                                            <p:tgtEl>
                                              <p:spTgt spid="3"/>
                                            </p:tgtEl>
                                            <p:attrNameLst>
                                              <p:attrName>r</p:attrName>
                                            </p:attrNameLst>
                                          </p:cBhvr>
                                        </p:animRot>
                                      </p:childTnLst>
                                    </p:cTn>
                                  </p:par>
                                </p:childTnLst>
                              </p:cTn>
                            </p:par>
                            <p:par>
                              <p:cTn id="17" fill="hold">
                                <p:stCondLst>
                                  <p:cond delay="3900"/>
                                </p:stCondLst>
                                <p:childTnLst>
                                  <p:par>
                                    <p:cTn id="18" presetID="14" presetClass="entr" presetSubtype="1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randombar(horizontal)">
                                          <p:cBhvr>
                                            <p:cTn id="23" dur="500"/>
                                            <p:tgtEl>
                                              <p:spTgt spid="3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randombar(horizontal)">
                                          <p:cBhvr>
                                            <p:cTn id="26" dur="500"/>
                                            <p:tgtEl>
                                              <p:spTgt spid="36"/>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randombar(horizontal)">
                                          <p:cBhvr>
                                            <p:cTn id="29" dur="500"/>
                                            <p:tgtEl>
                                              <p:spTgt spid="34"/>
                                            </p:tgtEl>
                                          </p:cBhvr>
                                        </p:animEffect>
                                      </p:childTnLst>
                                    </p:cTn>
                                  </p:par>
                                </p:childTnLst>
                              </p:cTn>
                            </p:par>
                            <p:par>
                              <p:cTn id="30" fill="hold">
                                <p:stCondLst>
                                  <p:cond delay="4400"/>
                                </p:stCondLst>
                                <p:childTnLst>
                                  <p:par>
                                    <p:cTn id="31" presetID="31"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1000" fill="hold"/>
                                            <p:tgtEl>
                                              <p:spTgt spid="37"/>
                                            </p:tgtEl>
                                            <p:attrNameLst>
                                              <p:attrName>ppt_w</p:attrName>
                                            </p:attrNameLst>
                                          </p:cBhvr>
                                          <p:tavLst>
                                            <p:tav tm="0">
                                              <p:val>
                                                <p:fltVal val="0"/>
                                              </p:val>
                                            </p:tav>
                                            <p:tav tm="100000">
                                              <p:val>
                                                <p:strVal val="#ppt_w"/>
                                              </p:val>
                                            </p:tav>
                                          </p:tavLst>
                                        </p:anim>
                                        <p:anim calcmode="lin" valueType="num">
                                          <p:cBhvr>
                                            <p:cTn id="34" dur="1000" fill="hold"/>
                                            <p:tgtEl>
                                              <p:spTgt spid="37"/>
                                            </p:tgtEl>
                                            <p:attrNameLst>
                                              <p:attrName>ppt_h</p:attrName>
                                            </p:attrNameLst>
                                          </p:cBhvr>
                                          <p:tavLst>
                                            <p:tav tm="0">
                                              <p:val>
                                                <p:fltVal val="0"/>
                                              </p:val>
                                            </p:tav>
                                            <p:tav tm="100000">
                                              <p:val>
                                                <p:strVal val="#ppt_h"/>
                                              </p:val>
                                            </p:tav>
                                          </p:tavLst>
                                        </p:anim>
                                        <p:anim calcmode="lin" valueType="num">
                                          <p:cBhvr>
                                            <p:cTn id="35" dur="1000" fill="hold"/>
                                            <p:tgtEl>
                                              <p:spTgt spid="37"/>
                                            </p:tgtEl>
                                            <p:attrNameLst>
                                              <p:attrName>style.rotation</p:attrName>
                                            </p:attrNameLst>
                                          </p:cBhvr>
                                          <p:tavLst>
                                            <p:tav tm="0">
                                              <p:val>
                                                <p:fltVal val="90"/>
                                              </p:val>
                                            </p:tav>
                                            <p:tav tm="100000">
                                              <p:val>
                                                <p:fltVal val="0"/>
                                              </p:val>
                                            </p:tav>
                                          </p:tavLst>
                                        </p:anim>
                                        <p:animEffect transition="in" filter="fade">
                                          <p:cBhvr>
                                            <p:cTn id="36" dur="1000"/>
                                            <p:tgtEl>
                                              <p:spTgt spid="37"/>
                                            </p:tgtEl>
                                          </p:cBhvr>
                                        </p:animEffect>
                                      </p:childTnLst>
                                    </p:cTn>
                                  </p:par>
                                  <p:par>
                                    <p:cTn id="37" presetID="3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1000" fill="hold"/>
                                            <p:tgtEl>
                                              <p:spTgt spid="54"/>
                                            </p:tgtEl>
                                            <p:attrNameLst>
                                              <p:attrName>ppt_w</p:attrName>
                                            </p:attrNameLst>
                                          </p:cBhvr>
                                          <p:tavLst>
                                            <p:tav tm="0">
                                              <p:val>
                                                <p:fltVal val="0"/>
                                              </p:val>
                                            </p:tav>
                                            <p:tav tm="100000">
                                              <p:val>
                                                <p:strVal val="#ppt_w"/>
                                              </p:val>
                                            </p:tav>
                                          </p:tavLst>
                                        </p:anim>
                                        <p:anim calcmode="lin" valueType="num">
                                          <p:cBhvr>
                                            <p:cTn id="40" dur="1000" fill="hold"/>
                                            <p:tgtEl>
                                              <p:spTgt spid="54"/>
                                            </p:tgtEl>
                                            <p:attrNameLst>
                                              <p:attrName>ppt_h</p:attrName>
                                            </p:attrNameLst>
                                          </p:cBhvr>
                                          <p:tavLst>
                                            <p:tav tm="0">
                                              <p:val>
                                                <p:fltVal val="0"/>
                                              </p:val>
                                            </p:tav>
                                            <p:tav tm="100000">
                                              <p:val>
                                                <p:strVal val="#ppt_h"/>
                                              </p:val>
                                            </p:tav>
                                          </p:tavLst>
                                        </p:anim>
                                        <p:anim calcmode="lin" valueType="num">
                                          <p:cBhvr>
                                            <p:cTn id="41" dur="1000" fill="hold"/>
                                            <p:tgtEl>
                                              <p:spTgt spid="54"/>
                                            </p:tgtEl>
                                            <p:attrNameLst>
                                              <p:attrName>style.rotation</p:attrName>
                                            </p:attrNameLst>
                                          </p:cBhvr>
                                          <p:tavLst>
                                            <p:tav tm="0">
                                              <p:val>
                                                <p:fltVal val="90"/>
                                              </p:val>
                                            </p:tav>
                                            <p:tav tm="100000">
                                              <p:val>
                                                <p:fltVal val="0"/>
                                              </p:val>
                                            </p:tav>
                                          </p:tavLst>
                                        </p:anim>
                                        <p:animEffect transition="in" filter="fade">
                                          <p:cBhvr>
                                            <p:cTn id="42" dur="1000"/>
                                            <p:tgtEl>
                                              <p:spTgt spid="54"/>
                                            </p:tgtEl>
                                          </p:cBhvr>
                                        </p:animEffect>
                                      </p:childTnLst>
                                    </p:cTn>
                                  </p:par>
                                  <p:par>
                                    <p:cTn id="43" presetID="3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1000" fill="hold"/>
                                            <p:tgtEl>
                                              <p:spTgt spid="46"/>
                                            </p:tgtEl>
                                            <p:attrNameLst>
                                              <p:attrName>ppt_w</p:attrName>
                                            </p:attrNameLst>
                                          </p:cBhvr>
                                          <p:tavLst>
                                            <p:tav tm="0">
                                              <p:val>
                                                <p:fltVal val="0"/>
                                              </p:val>
                                            </p:tav>
                                            <p:tav tm="100000">
                                              <p:val>
                                                <p:strVal val="#ppt_w"/>
                                              </p:val>
                                            </p:tav>
                                          </p:tavLst>
                                        </p:anim>
                                        <p:anim calcmode="lin" valueType="num">
                                          <p:cBhvr>
                                            <p:cTn id="46" dur="1000" fill="hold"/>
                                            <p:tgtEl>
                                              <p:spTgt spid="46"/>
                                            </p:tgtEl>
                                            <p:attrNameLst>
                                              <p:attrName>ppt_h</p:attrName>
                                            </p:attrNameLst>
                                          </p:cBhvr>
                                          <p:tavLst>
                                            <p:tav tm="0">
                                              <p:val>
                                                <p:fltVal val="0"/>
                                              </p:val>
                                            </p:tav>
                                            <p:tav tm="100000">
                                              <p:val>
                                                <p:strVal val="#ppt_h"/>
                                              </p:val>
                                            </p:tav>
                                          </p:tavLst>
                                        </p:anim>
                                        <p:anim calcmode="lin" valueType="num">
                                          <p:cBhvr>
                                            <p:cTn id="47" dur="1000" fill="hold"/>
                                            <p:tgtEl>
                                              <p:spTgt spid="46"/>
                                            </p:tgtEl>
                                            <p:attrNameLst>
                                              <p:attrName>style.rotation</p:attrName>
                                            </p:attrNameLst>
                                          </p:cBhvr>
                                          <p:tavLst>
                                            <p:tav tm="0">
                                              <p:val>
                                                <p:fltVal val="90"/>
                                              </p:val>
                                            </p:tav>
                                            <p:tav tm="100000">
                                              <p:val>
                                                <p:fltVal val="0"/>
                                              </p:val>
                                            </p:tav>
                                          </p:tavLst>
                                        </p:anim>
                                        <p:animEffect transition="in" filter="fade">
                                          <p:cBhvr>
                                            <p:cTn id="48" dur="1000"/>
                                            <p:tgtEl>
                                              <p:spTgt spid="46"/>
                                            </p:tgtEl>
                                          </p:cBhvr>
                                        </p:animEffect>
                                      </p:childTnLst>
                                    </p:cTn>
                                  </p:par>
                                  <p:par>
                                    <p:cTn id="49" presetID="3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1000" fill="hold"/>
                                            <p:tgtEl>
                                              <p:spTgt spid="58"/>
                                            </p:tgtEl>
                                            <p:attrNameLst>
                                              <p:attrName>ppt_w</p:attrName>
                                            </p:attrNameLst>
                                          </p:cBhvr>
                                          <p:tavLst>
                                            <p:tav tm="0">
                                              <p:val>
                                                <p:fltVal val="0"/>
                                              </p:val>
                                            </p:tav>
                                            <p:tav tm="100000">
                                              <p:val>
                                                <p:strVal val="#ppt_w"/>
                                              </p:val>
                                            </p:tav>
                                          </p:tavLst>
                                        </p:anim>
                                        <p:anim calcmode="lin" valueType="num">
                                          <p:cBhvr>
                                            <p:cTn id="52" dur="1000" fill="hold"/>
                                            <p:tgtEl>
                                              <p:spTgt spid="58"/>
                                            </p:tgtEl>
                                            <p:attrNameLst>
                                              <p:attrName>ppt_h</p:attrName>
                                            </p:attrNameLst>
                                          </p:cBhvr>
                                          <p:tavLst>
                                            <p:tav tm="0">
                                              <p:val>
                                                <p:fltVal val="0"/>
                                              </p:val>
                                            </p:tav>
                                            <p:tav tm="100000">
                                              <p:val>
                                                <p:strVal val="#ppt_h"/>
                                              </p:val>
                                            </p:tav>
                                          </p:tavLst>
                                        </p:anim>
                                        <p:anim calcmode="lin" valueType="num">
                                          <p:cBhvr>
                                            <p:cTn id="53" dur="1000" fill="hold"/>
                                            <p:tgtEl>
                                              <p:spTgt spid="58"/>
                                            </p:tgtEl>
                                            <p:attrNameLst>
                                              <p:attrName>style.rotation</p:attrName>
                                            </p:attrNameLst>
                                          </p:cBhvr>
                                          <p:tavLst>
                                            <p:tav tm="0">
                                              <p:val>
                                                <p:fltVal val="90"/>
                                              </p:val>
                                            </p:tav>
                                            <p:tav tm="100000">
                                              <p:val>
                                                <p:fltVal val="0"/>
                                              </p:val>
                                            </p:tav>
                                          </p:tavLst>
                                        </p:anim>
                                        <p:animEffect transition="in" filter="fade">
                                          <p:cBhvr>
                                            <p:cTn id="54" dur="1000"/>
                                            <p:tgtEl>
                                              <p:spTgt spid="58"/>
                                            </p:tgtEl>
                                          </p:cBhvr>
                                        </p:animEffect>
                                      </p:childTnLst>
                                    </p:cTn>
                                  </p:par>
                                </p:childTnLst>
                              </p:cTn>
                            </p:par>
                            <p:par>
                              <p:cTn id="55" fill="hold">
                                <p:stCondLst>
                                  <p:cond delay="5400"/>
                                </p:stCondLst>
                                <p:childTnLst>
                                  <p:par>
                                    <p:cTn id="56" presetID="2" presetClass="entr" presetSubtype="8" accel="40000" fill="hold"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additive="base">
                                            <p:cTn id="58" dur="1250" fill="hold"/>
                                            <p:tgtEl>
                                              <p:spTgt spid="72"/>
                                            </p:tgtEl>
                                            <p:attrNameLst>
                                              <p:attrName>ppt_x</p:attrName>
                                            </p:attrNameLst>
                                          </p:cBhvr>
                                          <p:tavLst>
                                            <p:tav tm="0">
                                              <p:val>
                                                <p:strVal val="0-#ppt_w/2"/>
                                              </p:val>
                                            </p:tav>
                                            <p:tav tm="100000">
                                              <p:val>
                                                <p:strVal val="#ppt_x"/>
                                              </p:val>
                                            </p:tav>
                                          </p:tavLst>
                                        </p:anim>
                                        <p:anim calcmode="lin" valueType="num">
                                          <p:cBhvr additive="base">
                                            <p:cTn id="59" dur="1250" fill="hold"/>
                                            <p:tgtEl>
                                              <p:spTgt spid="72"/>
                                            </p:tgtEl>
                                            <p:attrNameLst>
                                              <p:attrName>ppt_y</p:attrName>
                                            </p:attrNameLst>
                                          </p:cBhvr>
                                          <p:tavLst>
                                            <p:tav tm="0">
                                              <p:val>
                                                <p:strVal val="#ppt_y"/>
                                              </p:val>
                                            </p:tav>
                                            <p:tav tm="100000">
                                              <p:val>
                                                <p:strVal val="#ppt_y"/>
                                              </p:val>
                                            </p:tav>
                                          </p:tavLst>
                                        </p:anim>
                                      </p:childTnLst>
                                    </p:cTn>
                                  </p:par>
                                  <p:par>
                                    <p:cTn id="60" presetID="2" presetClass="entr" presetSubtype="8" accel="40000" fill="hold" nodeType="withEffect">
                                      <p:stCondLst>
                                        <p:cond delay="250"/>
                                      </p:stCondLst>
                                      <p:childTnLst>
                                        <p:set>
                                          <p:cBhvr>
                                            <p:cTn id="61" dur="1" fill="hold">
                                              <p:stCondLst>
                                                <p:cond delay="0"/>
                                              </p:stCondLst>
                                            </p:cTn>
                                            <p:tgtEl>
                                              <p:spTgt spid="75"/>
                                            </p:tgtEl>
                                            <p:attrNameLst>
                                              <p:attrName>style.visibility</p:attrName>
                                            </p:attrNameLst>
                                          </p:cBhvr>
                                          <p:to>
                                            <p:strVal val="visible"/>
                                          </p:to>
                                        </p:set>
                                        <p:anim calcmode="lin" valueType="num">
                                          <p:cBhvr additive="base">
                                            <p:cTn id="62" dur="1250" fill="hold"/>
                                            <p:tgtEl>
                                              <p:spTgt spid="75"/>
                                            </p:tgtEl>
                                            <p:attrNameLst>
                                              <p:attrName>ppt_x</p:attrName>
                                            </p:attrNameLst>
                                          </p:cBhvr>
                                          <p:tavLst>
                                            <p:tav tm="0">
                                              <p:val>
                                                <p:strVal val="0-#ppt_w/2"/>
                                              </p:val>
                                            </p:tav>
                                            <p:tav tm="100000">
                                              <p:val>
                                                <p:strVal val="#ppt_x"/>
                                              </p:val>
                                            </p:tav>
                                          </p:tavLst>
                                        </p:anim>
                                        <p:anim calcmode="lin" valueType="num">
                                          <p:cBhvr additive="base">
                                            <p:cTn id="63" dur="1250" fill="hold"/>
                                            <p:tgtEl>
                                              <p:spTgt spid="75"/>
                                            </p:tgtEl>
                                            <p:attrNameLst>
                                              <p:attrName>ppt_y</p:attrName>
                                            </p:attrNameLst>
                                          </p:cBhvr>
                                          <p:tavLst>
                                            <p:tav tm="0">
                                              <p:val>
                                                <p:strVal val="#ppt_y"/>
                                              </p:val>
                                            </p:tav>
                                            <p:tav tm="100000">
                                              <p:val>
                                                <p:strVal val="#ppt_y"/>
                                              </p:val>
                                            </p:tav>
                                          </p:tavLst>
                                        </p:anim>
                                      </p:childTnLst>
                                    </p:cTn>
                                  </p:par>
                                  <p:par>
                                    <p:cTn id="64" presetID="2" presetClass="entr" presetSubtype="2" accel="40000" fill="hold" nodeType="withEffect">
                                      <p:stCondLst>
                                        <p:cond delay="500"/>
                                      </p:stCondLst>
                                      <p:childTnLst>
                                        <p:set>
                                          <p:cBhvr>
                                            <p:cTn id="65" dur="1" fill="hold">
                                              <p:stCondLst>
                                                <p:cond delay="0"/>
                                              </p:stCondLst>
                                            </p:cTn>
                                            <p:tgtEl>
                                              <p:spTgt spid="66"/>
                                            </p:tgtEl>
                                            <p:attrNameLst>
                                              <p:attrName>style.visibility</p:attrName>
                                            </p:attrNameLst>
                                          </p:cBhvr>
                                          <p:to>
                                            <p:strVal val="visible"/>
                                          </p:to>
                                        </p:set>
                                        <p:anim calcmode="lin" valueType="num">
                                          <p:cBhvr additive="base">
                                            <p:cTn id="66" dur="1250" fill="hold"/>
                                            <p:tgtEl>
                                              <p:spTgt spid="66"/>
                                            </p:tgtEl>
                                            <p:attrNameLst>
                                              <p:attrName>ppt_x</p:attrName>
                                            </p:attrNameLst>
                                          </p:cBhvr>
                                          <p:tavLst>
                                            <p:tav tm="0">
                                              <p:val>
                                                <p:strVal val="1+#ppt_w/2"/>
                                              </p:val>
                                            </p:tav>
                                            <p:tav tm="100000">
                                              <p:val>
                                                <p:strVal val="#ppt_x"/>
                                              </p:val>
                                            </p:tav>
                                          </p:tavLst>
                                        </p:anim>
                                        <p:anim calcmode="lin" valueType="num">
                                          <p:cBhvr additive="base">
                                            <p:cTn id="67" dur="1250" fill="hold"/>
                                            <p:tgtEl>
                                              <p:spTgt spid="66"/>
                                            </p:tgtEl>
                                            <p:attrNameLst>
                                              <p:attrName>ppt_y</p:attrName>
                                            </p:attrNameLst>
                                          </p:cBhvr>
                                          <p:tavLst>
                                            <p:tav tm="0">
                                              <p:val>
                                                <p:strVal val="#ppt_y"/>
                                              </p:val>
                                            </p:tav>
                                            <p:tav tm="100000">
                                              <p:val>
                                                <p:strVal val="#ppt_y"/>
                                              </p:val>
                                            </p:tav>
                                          </p:tavLst>
                                        </p:anim>
                                      </p:childTnLst>
                                    </p:cTn>
                                  </p:par>
                                  <p:par>
                                    <p:cTn id="68" presetID="2" presetClass="entr" presetSubtype="2" accel="40000" fill="hold" nodeType="withEffect">
                                      <p:stCondLst>
                                        <p:cond delay="750"/>
                                      </p:stCondLst>
                                      <p:childTnLst>
                                        <p:set>
                                          <p:cBhvr>
                                            <p:cTn id="69" dur="1" fill="hold">
                                              <p:stCondLst>
                                                <p:cond delay="0"/>
                                              </p:stCondLst>
                                            </p:cTn>
                                            <p:tgtEl>
                                              <p:spTgt spid="69"/>
                                            </p:tgtEl>
                                            <p:attrNameLst>
                                              <p:attrName>style.visibility</p:attrName>
                                            </p:attrNameLst>
                                          </p:cBhvr>
                                          <p:to>
                                            <p:strVal val="visible"/>
                                          </p:to>
                                        </p:set>
                                        <p:anim calcmode="lin" valueType="num">
                                          <p:cBhvr additive="base">
                                            <p:cTn id="70" dur="1250" fill="hold"/>
                                            <p:tgtEl>
                                              <p:spTgt spid="69"/>
                                            </p:tgtEl>
                                            <p:attrNameLst>
                                              <p:attrName>ppt_x</p:attrName>
                                            </p:attrNameLst>
                                          </p:cBhvr>
                                          <p:tavLst>
                                            <p:tav tm="0">
                                              <p:val>
                                                <p:strVal val="1+#ppt_w/2"/>
                                              </p:val>
                                            </p:tav>
                                            <p:tav tm="100000">
                                              <p:val>
                                                <p:strVal val="#ppt_x"/>
                                              </p:val>
                                            </p:tav>
                                          </p:tavLst>
                                        </p:anim>
                                        <p:anim calcmode="lin" valueType="num">
                                          <p:cBhvr additive="base">
                                            <p:cTn id="71" dur="125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3" grpId="0"/>
          <p:bldP spid="34" grpId="0"/>
          <p:bldP spid="35" grpId="0"/>
          <p:bldP spid="36"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6340175" y="327915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1" name="Flowchart: Decision 78"/>
          <p:cNvSpPr/>
          <p:nvPr/>
        </p:nvSpPr>
        <p:spPr>
          <a:xfrm>
            <a:off x="1844935" y="1181274"/>
            <a:ext cx="1375279" cy="1375279"/>
          </a:xfrm>
          <a:prstGeom prst="flowChartDecision">
            <a:avLst/>
          </a:prstGeom>
          <a:solidFill>
            <a:srgbClr val="01ACBE"/>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Decision 79"/>
          <p:cNvSpPr/>
          <p:nvPr/>
        </p:nvSpPr>
        <p:spPr>
          <a:xfrm>
            <a:off x="184493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Decision 78"/>
          <p:cNvSpPr/>
          <p:nvPr/>
        </p:nvSpPr>
        <p:spPr>
          <a:xfrm>
            <a:off x="3258403" y="1181274"/>
            <a:ext cx="1375279" cy="1375279"/>
          </a:xfrm>
          <a:prstGeom prst="flowChartDecision">
            <a:avLst/>
          </a:prstGeom>
          <a:solidFill>
            <a:srgbClr val="E8707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Decision 79"/>
          <p:cNvSpPr/>
          <p:nvPr/>
        </p:nvSpPr>
        <p:spPr>
          <a:xfrm>
            <a:off x="3258403"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Decision 78"/>
          <p:cNvSpPr/>
          <p:nvPr/>
        </p:nvSpPr>
        <p:spPr>
          <a:xfrm>
            <a:off x="4664825" y="1181274"/>
            <a:ext cx="1375279" cy="1375279"/>
          </a:xfrm>
          <a:prstGeom prst="flowChartDecision">
            <a:avLst/>
          </a:prstGeom>
          <a:solidFill>
            <a:srgbClr val="663A7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Decision 79"/>
          <p:cNvSpPr/>
          <p:nvPr/>
        </p:nvSpPr>
        <p:spPr>
          <a:xfrm>
            <a:off x="4664825"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Decision 78"/>
          <p:cNvSpPr/>
          <p:nvPr/>
        </p:nvSpPr>
        <p:spPr>
          <a:xfrm>
            <a:off x="6040104" y="1181274"/>
            <a:ext cx="1375279" cy="1375279"/>
          </a:xfrm>
          <a:prstGeom prst="flowChartDecision">
            <a:avLst/>
          </a:prstGeom>
          <a:solidFill>
            <a:srgbClr val="FFB850"/>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Decision 79"/>
          <p:cNvSpPr/>
          <p:nvPr/>
        </p:nvSpPr>
        <p:spPr>
          <a:xfrm>
            <a:off x="6040104" y="139155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p:cNvSpPr txBox="1"/>
          <p:nvPr/>
        </p:nvSpPr>
        <p:spPr>
          <a:xfrm>
            <a:off x="2170045" y="1564753"/>
            <a:ext cx="607859" cy="1107996"/>
          </a:xfrm>
          <a:prstGeom prst="rect">
            <a:avLst/>
          </a:prstGeom>
          <a:noFill/>
        </p:spPr>
        <p:txBody>
          <a:bodyPr wrap="none" rtlCol="0">
            <a:spAutoFit/>
          </a:bodyPr>
          <a:lstStyle/>
          <a:p>
            <a:r>
              <a:rPr lang="en-US" altLang="zh-CN" sz="6600" dirty="0" smtClean="0">
                <a:solidFill>
                  <a:srgbClr val="01ACBE"/>
                </a:solidFill>
                <a:latin typeface="方正正大黑简体" pitchFamily="2" charset="-122"/>
                <a:ea typeface="方正正大黑简体" pitchFamily="2" charset="-122"/>
              </a:rPr>
              <a:t>2</a:t>
            </a:r>
            <a:endParaRPr lang="zh-CN" altLang="en-US" sz="6600" dirty="0">
              <a:solidFill>
                <a:srgbClr val="01ACBE"/>
              </a:solidFill>
              <a:latin typeface="方正正大黑简体" pitchFamily="2" charset="-122"/>
              <a:ea typeface="方正正大黑简体" pitchFamily="2" charset="-122"/>
            </a:endParaRPr>
          </a:p>
        </p:txBody>
      </p:sp>
      <p:sp>
        <p:nvSpPr>
          <p:cNvPr id="104" name="TextBox 103"/>
          <p:cNvSpPr txBox="1"/>
          <p:nvPr/>
        </p:nvSpPr>
        <p:spPr>
          <a:xfrm>
            <a:off x="3583513" y="1564753"/>
            <a:ext cx="607859" cy="1107996"/>
          </a:xfrm>
          <a:prstGeom prst="rect">
            <a:avLst/>
          </a:prstGeom>
          <a:noFill/>
        </p:spPr>
        <p:txBody>
          <a:bodyPr wrap="none" rtlCol="0">
            <a:spAutoFit/>
          </a:bodyPr>
          <a:lstStyle/>
          <a:p>
            <a:r>
              <a:rPr lang="en-US" altLang="zh-CN" sz="6600" dirty="0" smtClean="0">
                <a:solidFill>
                  <a:srgbClr val="E87071"/>
                </a:solidFill>
                <a:latin typeface="方正正大黑简体" pitchFamily="2" charset="-122"/>
                <a:ea typeface="方正正大黑简体" pitchFamily="2" charset="-122"/>
              </a:rPr>
              <a:t>0</a:t>
            </a:r>
            <a:endParaRPr lang="zh-CN" altLang="en-US" sz="6600" dirty="0">
              <a:solidFill>
                <a:srgbClr val="E87071"/>
              </a:solidFill>
              <a:latin typeface="方正正大黑简体" pitchFamily="2" charset="-122"/>
              <a:ea typeface="方正正大黑简体" pitchFamily="2" charset="-122"/>
            </a:endParaRPr>
          </a:p>
        </p:txBody>
      </p:sp>
      <p:sp>
        <p:nvSpPr>
          <p:cNvPr id="105" name="TextBox 104"/>
          <p:cNvSpPr txBox="1"/>
          <p:nvPr/>
        </p:nvSpPr>
        <p:spPr>
          <a:xfrm>
            <a:off x="4989935" y="1564753"/>
            <a:ext cx="607859" cy="1107996"/>
          </a:xfrm>
          <a:prstGeom prst="rect">
            <a:avLst/>
          </a:prstGeom>
          <a:noFill/>
        </p:spPr>
        <p:txBody>
          <a:bodyPr wrap="none" rtlCol="0">
            <a:spAutoFit/>
          </a:bodyPr>
          <a:lstStyle/>
          <a:p>
            <a:r>
              <a:rPr lang="en-US" altLang="zh-CN" sz="6600" dirty="0" smtClean="0">
                <a:solidFill>
                  <a:srgbClr val="A26CB8"/>
                </a:solidFill>
                <a:latin typeface="方正正大黑简体" pitchFamily="2" charset="-122"/>
                <a:ea typeface="方正正大黑简体" pitchFamily="2" charset="-122"/>
              </a:rPr>
              <a:t>1</a:t>
            </a:r>
            <a:endParaRPr lang="zh-CN" altLang="en-US" sz="6600" dirty="0">
              <a:solidFill>
                <a:srgbClr val="A26CB8"/>
              </a:solidFill>
              <a:latin typeface="方正正大黑简体" pitchFamily="2" charset="-122"/>
              <a:ea typeface="方正正大黑简体" pitchFamily="2" charset="-122"/>
            </a:endParaRPr>
          </a:p>
        </p:txBody>
      </p:sp>
      <p:sp>
        <p:nvSpPr>
          <p:cNvPr id="106" name="TextBox 105"/>
          <p:cNvSpPr txBox="1"/>
          <p:nvPr/>
        </p:nvSpPr>
        <p:spPr>
          <a:xfrm>
            <a:off x="6327633" y="1567406"/>
            <a:ext cx="793807" cy="1107996"/>
          </a:xfrm>
          <a:prstGeom prst="rect">
            <a:avLst/>
          </a:prstGeom>
          <a:noFill/>
        </p:spPr>
        <p:txBody>
          <a:bodyPr wrap="none" rtlCol="0">
            <a:spAutoFit/>
          </a:bodyPr>
          <a:lstStyle/>
          <a:p>
            <a:r>
              <a:rPr lang="en-US" altLang="zh-CN" sz="6600" dirty="0">
                <a:solidFill>
                  <a:srgbClr val="FFB850"/>
                </a:solidFill>
                <a:latin typeface="方正正大黑简体" pitchFamily="2" charset="-122"/>
                <a:ea typeface="方正正大黑简体" pitchFamily="2" charset="-122"/>
              </a:rPr>
              <a:t>9</a:t>
            </a:r>
            <a:endParaRPr lang="zh-CN" altLang="en-US" sz="6600" dirty="0">
              <a:solidFill>
                <a:srgbClr val="FFB850"/>
              </a:solidFill>
              <a:latin typeface="方正正大黑简体" pitchFamily="2" charset="-122"/>
              <a:ea typeface="方正正大黑简体" pitchFamily="2" charset="-122"/>
            </a:endParaRPr>
          </a:p>
        </p:txBody>
      </p:sp>
      <p:sp>
        <p:nvSpPr>
          <p:cNvPr id="23" name="TextBox 22"/>
          <p:cNvSpPr txBox="1"/>
          <p:nvPr/>
        </p:nvSpPr>
        <p:spPr>
          <a:xfrm>
            <a:off x="2740632" y="3777302"/>
            <a:ext cx="3772186"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itchFamily="34" charset="-122"/>
                <a:ea typeface="微软雅黑" pitchFamily="34" charset="-122"/>
              </a:rPr>
              <a:t>年终总结  新年计划 述职报告  工作汇报</a:t>
            </a:r>
            <a:endParaRPr lang="zh-CN" altLang="en-US" sz="1600" dirty="0">
              <a:solidFill>
                <a:schemeClr val="tx1">
                  <a:lumMod val="75000"/>
                  <a:lumOff val="25000"/>
                </a:schemeClr>
              </a:solidFill>
              <a:latin typeface="微软雅黑" pitchFamily="34" charset="-122"/>
              <a:ea typeface="微软雅黑" pitchFamily="34" charset="-122"/>
            </a:endParaRPr>
          </a:p>
        </p:txBody>
      </p:sp>
      <p:sp>
        <p:nvSpPr>
          <p:cNvPr id="24" name="TextBox 23"/>
          <p:cNvSpPr txBox="1"/>
          <p:nvPr/>
        </p:nvSpPr>
        <p:spPr>
          <a:xfrm>
            <a:off x="2890386" y="4115856"/>
            <a:ext cx="3324948" cy="400110"/>
          </a:xfrm>
          <a:prstGeom prst="rect">
            <a:avLst/>
          </a:prstGeom>
          <a:noFill/>
        </p:spPr>
        <p:txBody>
          <a:bodyPr wrap="none" rtlCol="0">
            <a:spAutoFit/>
          </a:bodyPr>
          <a:lstStyle/>
          <a:p>
            <a:pPr algn="ctr"/>
            <a:r>
              <a:rPr lang="en-US" altLang="zh-CN" sz="1000" dirty="0">
                <a:solidFill>
                  <a:schemeClr val="tx1">
                    <a:lumMod val="50000"/>
                    <a:lumOff val="50000"/>
                  </a:schemeClr>
                </a:solidFill>
              </a:rPr>
              <a:t>2016 year-end summary work summarizes the boutique PPT</a:t>
            </a:r>
          </a:p>
          <a:p>
            <a:pPr algn="ctr"/>
            <a:r>
              <a:rPr lang="en-US" altLang="zh-CN" sz="1000" dirty="0">
                <a:solidFill>
                  <a:schemeClr val="tx1">
                    <a:lumMod val="50000"/>
                    <a:lumOff val="50000"/>
                  </a:schemeClr>
                </a:solidFill>
              </a:rPr>
              <a:t>About the summary text input or copy </a:t>
            </a:r>
            <a:r>
              <a:rPr lang="en-US" altLang="zh-CN" sz="1000" dirty="0" smtClean="0">
                <a:solidFill>
                  <a:schemeClr val="tx1">
                    <a:lumMod val="50000"/>
                    <a:lumOff val="50000"/>
                  </a:schemeClr>
                </a:solidFill>
              </a:rPr>
              <a:t>here</a:t>
            </a:r>
            <a:endParaRPr lang="en-US" altLang="zh-CN" sz="1000" dirty="0">
              <a:solidFill>
                <a:schemeClr val="tx1">
                  <a:lumMod val="50000"/>
                  <a:lumOff val="50000"/>
                </a:schemeClr>
              </a:solidFill>
            </a:endParaRPr>
          </a:p>
        </p:txBody>
      </p:sp>
      <p:sp>
        <p:nvSpPr>
          <p:cNvPr id="25" name="圆角矩形 24"/>
          <p:cNvSpPr/>
          <p:nvPr/>
        </p:nvSpPr>
        <p:spPr>
          <a:xfrm>
            <a:off x="1852113" y="3147814"/>
            <a:ext cx="5439775"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2315869" y="3132956"/>
            <a:ext cx="4493538"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微软雅黑" pitchFamily="34" charset="-122"/>
                <a:ea typeface="微软雅黑" pitchFamily="34" charset="-122"/>
              </a:rPr>
              <a:t>汇报完毕原创设计感谢欣赏</a:t>
            </a:r>
            <a:endParaRPr lang="zh-CN" altLang="en-US" sz="2800" dirty="0">
              <a:solidFill>
                <a:schemeClr val="tx1">
                  <a:lumMod val="65000"/>
                  <a:lumOff val="35000"/>
                </a:schemeClr>
              </a:solidFill>
              <a:latin typeface="微软雅黑" pitchFamily="34" charset="-122"/>
              <a:ea typeface="微软雅黑" pitchFamily="34" charset="-122"/>
            </a:endParaRPr>
          </a:p>
        </p:txBody>
      </p:sp>
      <p:grpSp>
        <p:nvGrpSpPr>
          <p:cNvPr id="27" name="组合 26"/>
          <p:cNvGrpSpPr/>
          <p:nvPr/>
        </p:nvGrpSpPr>
        <p:grpSpPr>
          <a:xfrm>
            <a:off x="1691680" y="3119305"/>
            <a:ext cx="720079" cy="57461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572529" y="3219822"/>
            <a:ext cx="2959860" cy="2876318"/>
          </a:xfrm>
          <a:prstGeom prst="rect">
            <a:avLst/>
          </a:prstGeom>
          <a:noFill/>
        </p:spPr>
      </p:pic>
    </p:spTree>
    <p:extLst>
      <p:ext uri="{BB962C8B-B14F-4D97-AF65-F5344CB8AC3E}">
        <p14:creationId xmlns:p14="http://schemas.microsoft.com/office/powerpoint/2010/main" val="868818136"/>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500"/>
                                        <p:tgtEl>
                                          <p:spTgt spid="63"/>
                                        </p:tgtEl>
                                      </p:cBhvr>
                                    </p:animEffect>
                                  </p:childTnLst>
                                </p:cTn>
                              </p:par>
                              <p:par>
                                <p:cTn id="8" presetID="8" presetClass="emph" presetSubtype="0" decel="58000" fill="hold" grpId="1" nodeType="withEffect">
                                  <p:stCondLst>
                                    <p:cond delay="0"/>
                                  </p:stCondLst>
                                  <p:childTnLst>
                                    <p:animRot by="-21600000">
                                      <p:cBhvr>
                                        <p:cTn id="9" dur="1500" fill="hold"/>
                                        <p:tgtEl>
                                          <p:spTgt spid="63"/>
                                        </p:tgtEl>
                                        <p:attrNameLst>
                                          <p:attrName>r</p:attrName>
                                        </p:attrNameLst>
                                      </p:cBhvr>
                                    </p:animRot>
                                  </p:childTnLst>
                                </p:cTn>
                              </p:par>
                              <p:par>
                                <p:cTn id="10" presetID="0" presetClass="path" presetSubtype="0" accel="50000" decel="50000" fill="hold" grpId="2" nodeType="withEffect">
                                  <p:stCondLst>
                                    <p:cond delay="0"/>
                                  </p:stCondLst>
                                  <p:childTnLst>
                                    <p:animMotion origin="layout" path="M -0.475 -0.47408 C -0.47187 -0.46574 -0.46892 -0.45957 -0.46562 -0.45185 C -0.46094 -0.44136 -0.45937 -0.43334 -0.45312 -0.42593 C -0.45191 -0.41914 -0.44444 -0.40618 -0.44062 -0.40371 C -0.43455 -0.3929 -0.42604 -0.37963 -0.41771 -0.37593 C -0.41146 -0.3676 -0.40451 -0.36389 -0.39687 -0.36111 C -0.37916 -0.34537 -0.3526 -0.34167 -0.33333 -0.34074 C -0.27552 -0.33889 -0.21736 -0.33827 -0.15937 -0.33704 C -0.14479 -0.33334 -0.12986 -0.33056 -0.11562 -0.32408 C -0.11111 -0.31883 -0.10521 -0.31605 -0.1 -0.31297 C -0.09479 -0.30371 -0.08958 -0.29445 -0.08437 -0.28519 C -0.0809 -0.27902 -0.07969 -0.27099 -0.07604 -0.26482 C -0.07587 -0.26235 -0.07587 -0.25957 -0.075 -0.25741 C -0.07413 -0.2534 -0.07083 -0.2463 -0.07083 -0.2463 C -0.06979 -0.23889 -0.06996 -0.23827 -0.06771 -0.23148 C -0.06666 -0.22778 -0.06354 -0.22037 -0.06354 -0.22037 C -0.06215 -0.21081 -0.05937 -0.20093 -0.05625 -0.1926 C -0.05434 -0.18766 -0.05017 -0.17778 -0.05017 -0.17778 C -0.04635 -0.15895 -0.03941 -0.14136 -0.03541 -0.12223 C -0.0316 -0.10432 -0.02847 -0.08488 -0.025 -0.06667 C -0.02413 -0.06235 -0.02205 -0.05957 -0.02083 -0.05556 C -0.01788 -0.04506 -0.01406 -0.03581 -0.01041 -0.02593 C -0.00746 -0.01729 -0.00503 -0.00895 5.55556E-7 -2.46914E-7 " pathEditMode="relative" ptsTypes="ffffffffffffffffffffffA">
                                      <p:cBhvr>
                                        <p:cTn id="11" dur="1500" fill="hold"/>
                                        <p:tgtEl>
                                          <p:spTgt spid="63"/>
                                        </p:tgtEl>
                                        <p:attrNameLst>
                                          <p:attrName>ppt_x</p:attrName>
                                          <p:attrName>ppt_y</p:attrName>
                                        </p:attrNameLst>
                                      </p:cBhvr>
                                    </p:animMotion>
                                  </p:childTnLst>
                                </p:cTn>
                              </p:par>
                              <p:par>
                                <p:cTn id="12" presetID="10" presetClass="entr" presetSubtype="0" fill="hold" grpId="0" nodeType="with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1500"/>
                                        <p:tgtEl>
                                          <p:spTgt spid="99"/>
                                        </p:tgtEl>
                                      </p:cBhvr>
                                    </p:animEffect>
                                  </p:childTnLst>
                                </p:cTn>
                              </p:par>
                              <p:par>
                                <p:cTn id="15" presetID="8" presetClass="emph" presetSubtype="0" decel="58000" fill="hold" grpId="1" nodeType="withEffect">
                                  <p:stCondLst>
                                    <p:cond delay="0"/>
                                  </p:stCondLst>
                                  <p:childTnLst>
                                    <p:animRot by="21600000">
                                      <p:cBhvr>
                                        <p:cTn id="16" dur="1500" fill="hold"/>
                                        <p:tgtEl>
                                          <p:spTgt spid="99"/>
                                        </p:tgtEl>
                                        <p:attrNameLst>
                                          <p:attrName>r</p:attrName>
                                        </p:attrNameLst>
                                      </p:cBhvr>
                                    </p:animRot>
                                  </p:childTnLst>
                                </p:cTn>
                              </p:par>
                              <p:par>
                                <p:cTn id="17" presetID="0" presetClass="path" presetSubtype="0" accel="50000" decel="50000" fill="hold" grpId="2" nodeType="withEffect">
                                  <p:stCondLst>
                                    <p:cond delay="0"/>
                                  </p:stCondLst>
                                  <p:childTnLst>
                                    <p:animMotion origin="layout" path="M -0.15 -0.42778 C -0.14236 -0.41173 -0.13542 -0.39475 -0.12708 -0.37963 C -0.11684 -0.36111 -0.10521 -0.34815 -0.09375 -0.33333 C -0.08472 -0.3216 -0.07708 -0.3071 -0.06875 -0.29444 C -0.05799 -0.27839 -0.05417 -0.2537 -0.04479 -0.23704 C -0.04254 -0.22531 -0.03924 -0.2179 -0.03438 -0.20926 C -0.02899 -0.1858 -0.01684 -0.16852 -0.00938 -0.1463 C -0.00347 -0.12901 0.00347 -0.1108 0.01042 -0.09444 C 0.01302 -0.07623 0.01354 -0.07593 0.01146 -0.05 C 0.01094 -0.04414 0.00729 -0.03333 0.00625 -0.02778 C 0.00503 -0.0216 0.00451 -0.01543 0.00312 -0.00926 C 0.00087 0.00031 0.00104 -0.00679 1.94444E-6 1.85185E-6 " pathEditMode="relative" ptsTypes="fffffffffffA">
                                      <p:cBhvr>
                                        <p:cTn id="18" dur="1500" fill="hold"/>
                                        <p:tgtEl>
                                          <p:spTgt spid="99"/>
                                        </p:tgtEl>
                                        <p:attrNameLst>
                                          <p:attrName>ppt_x</p:attrName>
                                          <p:attrName>ppt_y</p:attrName>
                                        </p:attrNameLst>
                                      </p:cBhvr>
                                    </p:animMotion>
                                  </p:childTnLst>
                                </p:cTn>
                              </p:par>
                              <p:par>
                                <p:cTn id="19" presetID="10"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fade">
                                      <p:cBhvr>
                                        <p:cTn id="21" dur="1500"/>
                                        <p:tgtEl>
                                          <p:spTgt spid="101"/>
                                        </p:tgtEl>
                                      </p:cBhvr>
                                    </p:animEffect>
                                  </p:childTnLst>
                                </p:cTn>
                              </p:par>
                              <p:par>
                                <p:cTn id="22" presetID="8" presetClass="emph" presetSubtype="0" decel="58000" fill="hold" grpId="1" nodeType="withEffect">
                                  <p:stCondLst>
                                    <p:cond delay="0"/>
                                  </p:stCondLst>
                                  <p:childTnLst>
                                    <p:animRot by="-21600000">
                                      <p:cBhvr>
                                        <p:cTn id="23" dur="1500" fill="hold"/>
                                        <p:tgtEl>
                                          <p:spTgt spid="101"/>
                                        </p:tgtEl>
                                        <p:attrNameLst>
                                          <p:attrName>r</p:attrName>
                                        </p:attrNameLst>
                                      </p:cBhvr>
                                    </p:animRot>
                                  </p:childTnLst>
                                </p:cTn>
                              </p:par>
                              <p:par>
                                <p:cTn id="24" presetID="0" presetClass="path" presetSubtype="0" accel="50000" decel="50000" fill="hold" grpId="2" nodeType="withEffect">
                                  <p:stCondLst>
                                    <p:cond delay="0"/>
                                  </p:stCondLst>
                                  <p:childTnLst>
                                    <p:animMotion origin="layout" path="M 0.11042 -0.7926 C 0.11476 -0.775 0.11701 -0.75618 0.12187 -0.73889 C 0.13038 -0.70865 0.13837 -0.67809 0.14479 -0.6463 C 0.14739 -0.63365 0.14809 -0.62192 0.15104 -0.60926 C 0.15642 -0.56204 0.14878 -0.61914 0.15833 -0.57439 C 0.1592 -0.57007 0.15868 -0.56575 0.15937 -0.56112 C 0.16007 -0.55587 0.16163 -0.55124 0.1625 -0.5463 C 0.16337 -0.54198 0.16389 -0.53766 0.16458 -0.53334 C 0.16719 -0.51513 0.16875 -0.49661 0.17292 -0.47963 C 0.17552 -0.45278 0.17187 -0.48642 0.17708 -0.45556 C 0.17899 -0.44445 0.17986 -0.43334 0.18229 -0.42223 C 0.18368 -0.40402 0.18437 -0.39414 0.1875 -0.37809 C 0.18958 -0.2963 0.19739 -0.18149 0.15208 -0.12778 C 0.14948 -0.12099 0.14705 -0.11729 0.14271 -0.11482 C 0.13958 -0.10926 0.1375 -0.10618 0.13333 -0.10371 C 0.1243 -0.09167 0.13437 -0.1034 0.12396 -0.0963 C 0.12101 -0.09445 0.11857 -0.09075 0.11562 -0.08889 C 0.11458 -0.08828 0.11354 -0.08766 0.1125 -0.08704 C 0.10399 -0.07192 0.11493 -0.08951 0.10521 -0.07963 C 0.10399 -0.0784 0.1033 -0.07531 0.10208 -0.07408 C 0.10017 -0.07223 0.09583 -0.07038 0.09583 -0.07038 C 0.09062 -0.06359 0.08576 -0.06204 0.08021 -0.05556 C 0.06267 -0.03488 0.04219 -0.02377 0.02187 -0.01482 C 0.01493 -0.00649 0.00868 -0.00649 2.77778E-7 3.45679E-6 " pathEditMode="relative" ptsTypes="fffffffffffffffffffffffA">
                                      <p:cBhvr>
                                        <p:cTn id="25" dur="1500" fill="hold"/>
                                        <p:tgtEl>
                                          <p:spTgt spid="101"/>
                                        </p:tgtEl>
                                        <p:attrNameLst>
                                          <p:attrName>ppt_x</p:attrName>
                                          <p:attrName>ppt_y</p:attrName>
                                        </p:attrNameLst>
                                      </p:cBhvr>
                                    </p:animMotion>
                                  </p:childTnLst>
                                </p:cTn>
                              </p:par>
                              <p:par>
                                <p:cTn id="26" presetID="10" presetClass="entr" presetSubtype="0"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500"/>
                                        <p:tgtEl>
                                          <p:spTgt spid="103"/>
                                        </p:tgtEl>
                                      </p:cBhvr>
                                    </p:animEffect>
                                  </p:childTnLst>
                                </p:cTn>
                              </p:par>
                              <p:par>
                                <p:cTn id="29" presetID="8" presetClass="emph" presetSubtype="0" decel="58000" fill="hold" grpId="1" nodeType="withEffect">
                                  <p:stCondLst>
                                    <p:cond delay="0"/>
                                  </p:stCondLst>
                                  <p:childTnLst>
                                    <p:animRot by="-21600000">
                                      <p:cBhvr>
                                        <p:cTn id="30" dur="1500" fill="hold"/>
                                        <p:tgtEl>
                                          <p:spTgt spid="103"/>
                                        </p:tgtEl>
                                        <p:attrNameLst>
                                          <p:attrName>r</p:attrName>
                                        </p:attrNameLst>
                                      </p:cBhvr>
                                    </p:animRot>
                                  </p:childTnLst>
                                </p:cTn>
                              </p:par>
                              <p:par>
                                <p:cTn id="31" presetID="0" presetClass="path" presetSubtype="0" accel="50000" decel="50000" fill="hold" grpId="2" nodeType="withEffect">
                                  <p:stCondLst>
                                    <p:cond delay="0"/>
                                  </p:stCondLst>
                                  <p:childTnLst>
                                    <p:animMotion origin="layout" path="M 0.16251 -0.61852 C 0.16841 -0.59784 0.1698 -0.57593 0.17293 -0.55371 C 0.17779 -0.51914 0.17466 -0.55617 0.17918 -0.51667 C 0.18612 -0.45648 0.17918 -0.4929 0.18855 -0.45 C 0.18994 -0.42161 0.19636 -0.3963 0.19897 -0.36852 C 0.20296 -0.32593 0.20539 -0.28241 0.2073 -0.23889 C 0.20869 -0.20525 0.20904 -0.20834 0.21043 -0.18364 C 0.21112 -0.1713 0.21251 -0.14661 0.21251 -0.14661 C 0.21164 -0.08426 0.21668 0.02315 0.20105 0.09259 C 0.19949 0.10987 0.19706 0.12808 0.19168 0.14259 C 0.18959 0.1571 0.18525 0.17315 0.17813 0.18148 C 0.1724 0.21142 0.154 0.21389 0.13959 0.22376 C 0.12327 0.22284 0.10487 0.23302 0.09063 0.21852 C 0.0797 0.20741 0.09411 0.21697 0.08438 0.21111 C 0.08178 0.20771 0.07848 0.20555 0.07605 0.20185 C 0.06911 0.19166 0.06806 0.17778 0.05938 0.16852 C 0.05435 0.1571 0.04949 0.14537 0.04376 0.13518 C 0.04133 0.12191 0.03577 0.11265 0.03126 0.10185 C 0.02883 0.09599 0.02727 0.0892 0.02501 0.08333 C 0.02171 0.07438 0.01893 0.06204 0.01668 0.05185 C 0.01581 0.04815 0.01581 0.04413 0.01459 0.04074 C 0.01199 0.03364 0.01043 0.02592 0.00834 0.01852 C 0.00661 0.01204 0.00331 0.00741 5.27778E-6 -3.7037E-7 " pathEditMode="relative" ptsTypes="ffffffffffffffffffffffA">
                                      <p:cBhvr>
                                        <p:cTn id="32" dur="1500" fill="hold"/>
                                        <p:tgtEl>
                                          <p:spTgt spid="103"/>
                                        </p:tgtEl>
                                        <p:attrNameLst>
                                          <p:attrName>ppt_x</p:attrName>
                                          <p:attrName>ppt_y</p:attrName>
                                        </p:attrNameLst>
                                      </p:cBhvr>
                                    </p:animMotion>
                                  </p:childTnLst>
                                </p:cTn>
                              </p:par>
                            </p:childTnLst>
                          </p:cTn>
                        </p:par>
                        <p:par>
                          <p:cTn id="33" fill="hold">
                            <p:stCondLst>
                              <p:cond delay="1500"/>
                            </p:stCondLst>
                            <p:childTnLst>
                              <p:par>
                                <p:cTn id="34" presetID="10" presetClass="entr" presetSubtype="0" fill="hold" grpId="1"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64" presetClass="path" presetSubtype="0" accel="50000" decel="50000" fill="hold" grpId="0" nodeType="withEffect">
                                  <p:stCondLst>
                                    <p:cond delay="0"/>
                                  </p:stCondLst>
                                  <p:childTnLst>
                                    <p:animMotion origin="layout" path="M -3.05556E-6 0.03612 L -3.05556E-6 -4.19753E-6 " pathEditMode="relative" rAng="0" ptsTypes="AA">
                                      <p:cBhvr>
                                        <p:cTn id="38" dur="750" fill="hold"/>
                                        <p:tgtEl>
                                          <p:spTgt spid="61"/>
                                        </p:tgtEl>
                                        <p:attrNameLst>
                                          <p:attrName>ppt_x</p:attrName>
                                          <p:attrName>ppt_y</p:attrName>
                                        </p:attrNameLst>
                                      </p:cBhvr>
                                      <p:rCtr x="0" y="-1821"/>
                                    </p:animMotion>
                                  </p:childTnLst>
                                </p:cTn>
                              </p:par>
                              <p:par>
                                <p:cTn id="39" presetID="10" presetClass="entr" presetSubtype="0" fill="hold" grpId="0" nodeType="withEffect">
                                  <p:stCondLst>
                                    <p:cond delay="25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1" nodeType="withEffect">
                                  <p:stCondLst>
                                    <p:cond delay="25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64" presetClass="path" presetSubtype="0" accel="50000" decel="50000" fill="hold" grpId="0" nodeType="withEffect">
                                  <p:stCondLst>
                                    <p:cond delay="250"/>
                                  </p:stCondLst>
                                  <p:childTnLst>
                                    <p:animMotion origin="layout" path="M -3.05556E-6 0.03612 L -3.05556E-6 -4.19753E-6 " pathEditMode="relative" rAng="0" ptsTypes="AA">
                                      <p:cBhvr>
                                        <p:cTn id="46" dur="750" fill="hold"/>
                                        <p:tgtEl>
                                          <p:spTgt spid="98"/>
                                        </p:tgtEl>
                                        <p:attrNameLst>
                                          <p:attrName>ppt_x</p:attrName>
                                          <p:attrName>ppt_y</p:attrName>
                                        </p:attrNameLst>
                                      </p:cBhvr>
                                      <p:rCtr x="0" y="-1821"/>
                                    </p:animMotion>
                                  </p:childTnLst>
                                </p:cTn>
                              </p:par>
                              <p:par>
                                <p:cTn id="47" presetID="10" presetClass="entr" presetSubtype="0" fill="hold" grpId="0" nodeType="withEffect">
                                  <p:stCondLst>
                                    <p:cond delay="500"/>
                                  </p:stCondLst>
                                  <p:childTnLst>
                                    <p:set>
                                      <p:cBhvr>
                                        <p:cTn id="48" dur="1" fill="hold">
                                          <p:stCondLst>
                                            <p:cond delay="0"/>
                                          </p:stCondLst>
                                        </p:cTn>
                                        <p:tgtEl>
                                          <p:spTgt spid="104"/>
                                        </p:tgtEl>
                                        <p:attrNameLst>
                                          <p:attrName>style.visibility</p:attrName>
                                        </p:attrNameLst>
                                      </p:cBhvr>
                                      <p:to>
                                        <p:strVal val="visible"/>
                                      </p:to>
                                    </p:set>
                                    <p:animEffect transition="in" filter="fade">
                                      <p:cBhvr>
                                        <p:cTn id="49" dur="500"/>
                                        <p:tgtEl>
                                          <p:spTgt spid="104"/>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par>
                                <p:cTn id="53" presetID="64" presetClass="path" presetSubtype="0" accel="50000" decel="50000" fill="hold" grpId="0" nodeType="withEffect">
                                  <p:stCondLst>
                                    <p:cond delay="500"/>
                                  </p:stCondLst>
                                  <p:childTnLst>
                                    <p:animMotion origin="layout" path="M -3.05556E-6 0.03612 L -3.05556E-6 -4.19753E-6 " pathEditMode="relative" rAng="0" ptsTypes="AA">
                                      <p:cBhvr>
                                        <p:cTn id="54" dur="750" fill="hold"/>
                                        <p:tgtEl>
                                          <p:spTgt spid="100"/>
                                        </p:tgtEl>
                                        <p:attrNameLst>
                                          <p:attrName>ppt_x</p:attrName>
                                          <p:attrName>ppt_y</p:attrName>
                                        </p:attrNameLst>
                                      </p:cBhvr>
                                      <p:rCtr x="0" y="-1821"/>
                                    </p:animMotion>
                                  </p:childTnLst>
                                </p:cTn>
                              </p:par>
                              <p:par>
                                <p:cTn id="55" presetID="10" presetClass="entr" presetSubtype="0" fill="hold" grpId="0" nodeType="withEffect">
                                  <p:stCondLst>
                                    <p:cond delay="75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1" nodeType="withEffect">
                                  <p:stCondLst>
                                    <p:cond delay="75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500"/>
                                        <p:tgtEl>
                                          <p:spTgt spid="102"/>
                                        </p:tgtEl>
                                      </p:cBhvr>
                                    </p:animEffect>
                                  </p:childTnLst>
                                </p:cTn>
                              </p:par>
                              <p:par>
                                <p:cTn id="61" presetID="64" presetClass="path" presetSubtype="0" accel="50000" decel="50000" fill="hold" grpId="0" nodeType="withEffect">
                                  <p:stCondLst>
                                    <p:cond delay="750"/>
                                  </p:stCondLst>
                                  <p:childTnLst>
                                    <p:animMotion origin="layout" path="M -3.05556E-6 0.03612 L -3.05556E-6 -4.19753E-6 " pathEditMode="relative" rAng="0" ptsTypes="AA">
                                      <p:cBhvr>
                                        <p:cTn id="62" dur="750" fill="hold"/>
                                        <p:tgtEl>
                                          <p:spTgt spid="102"/>
                                        </p:tgtEl>
                                        <p:attrNameLst>
                                          <p:attrName>ppt_x</p:attrName>
                                          <p:attrName>ppt_y</p:attrName>
                                        </p:attrNameLst>
                                      </p:cBhvr>
                                      <p:rCtr x="0" y="-1821"/>
                                    </p:animMotion>
                                  </p:childTnLst>
                                </p:cTn>
                              </p:par>
                              <p:par>
                                <p:cTn id="63" presetID="10" presetClass="entr" presetSubtype="0" fill="hold" grpId="0" nodeType="withEffect">
                                  <p:stCondLst>
                                    <p:cond delay="100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3500"/>
                            </p:stCondLst>
                            <p:childTnLst>
                              <p:par>
                                <p:cTn id="74" presetID="1" presetClass="entr" presetSubtype="0"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63" presetClass="path" presetSubtype="0" accel="50000" decel="50000" fill="hold" nodeType="withEffect">
                                  <p:stCondLst>
                                    <p:cond delay="0"/>
                                  </p:stCondLst>
                                  <p:childTnLst>
                                    <p:animMotion origin="layout" path="M 4.44444E-6 -4.78691E-6 L 0.575 -4.78691E-6 " pathEditMode="relative" rAng="0" ptsTypes="AA">
                                      <p:cBhvr>
                                        <p:cTn id="77" dur="2000" fill="hold"/>
                                        <p:tgtEl>
                                          <p:spTgt spid="27"/>
                                        </p:tgtEl>
                                        <p:attrNameLst>
                                          <p:attrName>ppt_x</p:attrName>
                                          <p:attrName>ppt_y</p:attrName>
                                        </p:attrNameLst>
                                      </p:cBhvr>
                                      <p:rCtr x="28750" y="0"/>
                                    </p:animMotion>
                                  </p:childTnLst>
                                </p:cTn>
                              </p:par>
                              <p:par>
                                <p:cTn id="78" presetID="22" presetClass="entr" presetSubtype="8" fill="hold" grpId="0" nodeType="withEffect">
                                  <p:stCondLst>
                                    <p:cond delay="25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1750"/>
                                        <p:tgtEl>
                                          <p:spTgt spid="26"/>
                                        </p:tgtEl>
                                      </p:cBhvr>
                                    </p:animEffec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4.16667E-6 4.93827E-6 L 0.58351 4.93827E-6 " pathEditMode="relative" rAng="0" ptsTypes="AA">
                                      <p:cBhvr>
                                        <p:cTn id="84" dur="2000" fill="hold"/>
                                        <p:tgtEl>
                                          <p:spTgt spid="39"/>
                                        </p:tgtEl>
                                        <p:attrNameLst>
                                          <p:attrName>ppt_x</p:attrName>
                                          <p:attrName>ppt_y</p:attrName>
                                        </p:attrNameLst>
                                      </p:cBhvr>
                                      <p:rCtr x="29167" y="0"/>
                                    </p:animMotion>
                                  </p:childTnLst>
                                </p:cTn>
                              </p:par>
                            </p:childTnLst>
                          </p:cTn>
                        </p:par>
                        <p:par>
                          <p:cTn id="85" fill="hold">
                            <p:stCondLst>
                              <p:cond delay="5500"/>
                            </p:stCondLst>
                            <p:childTnLst>
                              <p:par>
                                <p:cTn id="86" presetID="42"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1000"/>
                                        <p:tgtEl>
                                          <p:spTgt spid="23"/>
                                        </p:tgtEl>
                                      </p:cBhvr>
                                    </p:animEffect>
                                    <p:anim calcmode="lin" valueType="num">
                                      <p:cBhvr>
                                        <p:cTn id="89" dur="1000" fill="hold"/>
                                        <p:tgtEl>
                                          <p:spTgt spid="23"/>
                                        </p:tgtEl>
                                        <p:attrNameLst>
                                          <p:attrName>ppt_x</p:attrName>
                                        </p:attrNameLst>
                                      </p:cBhvr>
                                      <p:tavLst>
                                        <p:tav tm="0">
                                          <p:val>
                                            <p:strVal val="#ppt_x"/>
                                          </p:val>
                                        </p:tav>
                                        <p:tav tm="100000">
                                          <p:val>
                                            <p:strVal val="#ppt_x"/>
                                          </p:val>
                                        </p:tav>
                                      </p:tavLst>
                                    </p:anim>
                                    <p:anim calcmode="lin" valueType="num">
                                      <p:cBhvr>
                                        <p:cTn id="90" dur="1000" fill="hold"/>
                                        <p:tgtEl>
                                          <p:spTgt spid="23"/>
                                        </p:tgtEl>
                                        <p:attrNameLst>
                                          <p:attrName>ppt_y</p:attrName>
                                        </p:attrNameLst>
                                      </p:cBhvr>
                                      <p:tavLst>
                                        <p:tav tm="0">
                                          <p:val>
                                            <p:strVal val="#ppt_y+.1"/>
                                          </p:val>
                                        </p:tav>
                                        <p:tav tm="100000">
                                          <p:val>
                                            <p:strVal val="#ppt_y"/>
                                          </p:val>
                                        </p:tav>
                                      </p:tavLst>
                                    </p:anim>
                                  </p:childTnLst>
                                </p:cTn>
                              </p:par>
                              <p:par>
                                <p:cTn id="91" presetID="42" presetClass="exit" presetSubtype="0" fill="hold" nodeType="withEffect">
                                  <p:stCondLst>
                                    <p:cond delay="0"/>
                                  </p:stCondLst>
                                  <p:childTnLst>
                                    <p:animEffect transition="out" filter="fade">
                                      <p:cBhvr>
                                        <p:cTn id="92" dur="1000"/>
                                        <p:tgtEl>
                                          <p:spTgt spid="39"/>
                                        </p:tgtEl>
                                      </p:cBhvr>
                                    </p:animEffect>
                                    <p:anim calcmode="lin" valueType="num">
                                      <p:cBhvr>
                                        <p:cTn id="93" dur="1000"/>
                                        <p:tgtEl>
                                          <p:spTgt spid="39"/>
                                        </p:tgtEl>
                                        <p:attrNameLst>
                                          <p:attrName>ppt_x</p:attrName>
                                        </p:attrNameLst>
                                      </p:cBhvr>
                                      <p:tavLst>
                                        <p:tav tm="0">
                                          <p:val>
                                            <p:strVal val="ppt_x"/>
                                          </p:val>
                                        </p:tav>
                                        <p:tav tm="100000">
                                          <p:val>
                                            <p:strVal val="ppt_x"/>
                                          </p:val>
                                        </p:tav>
                                      </p:tavLst>
                                    </p:anim>
                                    <p:anim calcmode="lin" valueType="num">
                                      <p:cBhvr>
                                        <p:cTn id="94" dur="1000"/>
                                        <p:tgtEl>
                                          <p:spTgt spid="39"/>
                                        </p:tgtEl>
                                        <p:attrNameLst>
                                          <p:attrName>ppt_y</p:attrName>
                                        </p:attrNameLst>
                                      </p:cBhvr>
                                      <p:tavLst>
                                        <p:tav tm="0">
                                          <p:val>
                                            <p:strVal val="ppt_y"/>
                                          </p:val>
                                        </p:tav>
                                        <p:tav tm="100000">
                                          <p:val>
                                            <p:strVal val="ppt_y+.1"/>
                                          </p:val>
                                        </p:tav>
                                      </p:tavLst>
                                    </p:anim>
                                    <p:set>
                                      <p:cBhvr>
                                        <p:cTn id="95" dur="1" fill="hold">
                                          <p:stCondLst>
                                            <p:cond delay="999"/>
                                          </p:stCondLst>
                                        </p:cTn>
                                        <p:tgtEl>
                                          <p:spTgt spid="39"/>
                                        </p:tgtEl>
                                        <p:attrNameLst>
                                          <p:attrName>style.visibility</p:attrName>
                                        </p:attrNameLst>
                                      </p:cBhvr>
                                      <p:to>
                                        <p:strVal val="hidden"/>
                                      </p:to>
                                    </p:set>
                                  </p:childTnLst>
                                </p:cTn>
                              </p:par>
                            </p:childTnLst>
                          </p:cTn>
                        </p:par>
                        <p:par>
                          <p:cTn id="96" fill="hold">
                            <p:stCondLst>
                              <p:cond delay="6500"/>
                            </p:stCondLst>
                            <p:childTnLst>
                              <p:par>
                                <p:cTn id="97" presetID="10" presetClass="entr" presetSubtype="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63" grpId="2" animBg="1"/>
      <p:bldP spid="98" grpId="0" animBg="1"/>
      <p:bldP spid="98" grpId="1" animBg="1"/>
      <p:bldP spid="99" grpId="0" animBg="1"/>
      <p:bldP spid="99" grpId="1" animBg="1"/>
      <p:bldP spid="99" grpId="2" animBg="1"/>
      <p:bldP spid="100" grpId="0" animBg="1"/>
      <p:bldP spid="100" grpId="1" animBg="1"/>
      <p:bldP spid="101" grpId="0" animBg="1"/>
      <p:bldP spid="101" grpId="1" animBg="1"/>
      <p:bldP spid="101" grpId="2" animBg="1"/>
      <p:bldP spid="102" grpId="0" animBg="1"/>
      <p:bldP spid="102" grpId="1" animBg="1"/>
      <p:bldP spid="103" grpId="0" animBg="1"/>
      <p:bldP spid="103" grpId="1" animBg="1"/>
      <p:bldP spid="103" grpId="2" animBg="1"/>
      <p:bldP spid="94" grpId="0"/>
      <p:bldP spid="104" grpId="0"/>
      <p:bldP spid="105" grpId="0"/>
      <p:bldP spid="106" grpId="0"/>
      <p:bldP spid="23" grpId="0"/>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272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C000"/>
                </a:solidFill>
                <a:latin typeface="造字工房悦黑体验版细体" pitchFamily="50" charset="-122"/>
                <a:ea typeface="造字工房悦黑体验版细体" pitchFamily="50" charset="-122"/>
              </a:rPr>
              <a:t>单击添加</a:t>
            </a:r>
            <a:r>
              <a:rPr lang="zh-CN" altLang="en-US" sz="1800" b="1" dirty="0">
                <a:solidFill>
                  <a:srgbClr val="FFC000"/>
                </a:solidFill>
                <a:latin typeface="造字工房悦黑体验版细体" pitchFamily="50" charset="-122"/>
                <a:ea typeface="造字工房悦黑体验版细体" pitchFamily="50" charset="-122"/>
              </a:rPr>
              <a:t>标题</a:t>
            </a:r>
          </a:p>
        </p:txBody>
      </p:sp>
      <p:sp>
        <p:nvSpPr>
          <p:cNvPr id="36" name="矩形 35"/>
          <p:cNvSpPr>
            <a:spLocks noChangeArrowheads="1"/>
          </p:cNvSpPr>
          <p:nvPr/>
        </p:nvSpPr>
        <p:spPr bwMode="auto">
          <a:xfrm>
            <a:off x="496745" y="839713"/>
            <a:ext cx="8166530" cy="76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ct val="0"/>
              </a:spcBef>
              <a:buNone/>
            </a:pPr>
            <a:r>
              <a:rPr lang="zh-CN" altLang="en-US" sz="1125" dirty="0">
                <a:solidFill>
                  <a:schemeClr val="tx1">
                    <a:lumMod val="75000"/>
                    <a:lumOff val="25000"/>
                  </a:schemeClr>
                </a:solidFill>
                <a:latin typeface="微软雅黑" pitchFamily="34" charset="-122"/>
                <a:ea typeface="微软雅黑" pitchFamily="34" charset="-122"/>
              </a:rPr>
              <a:t>       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zh-CN" altLang="en-US" sz="1125"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37" name="矩形 36"/>
          <p:cNvSpPr/>
          <p:nvPr/>
        </p:nvSpPr>
        <p:spPr>
          <a:xfrm>
            <a:off x="496744" y="1811362"/>
            <a:ext cx="3418031" cy="2661694"/>
          </a:xfrm>
          <a:prstGeom prst="rect">
            <a:avLst/>
          </a:prstGeom>
          <a:blipFill>
            <a:blip r:embed="rId3"/>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8" name="组合 37"/>
          <p:cNvGrpSpPr/>
          <p:nvPr/>
        </p:nvGrpSpPr>
        <p:grpSpPr>
          <a:xfrm>
            <a:off x="4385462" y="1850084"/>
            <a:ext cx="593961" cy="593961"/>
            <a:chOff x="4589983" y="2663795"/>
            <a:chExt cx="877102" cy="877102"/>
          </a:xfrm>
        </p:grpSpPr>
        <p:grpSp>
          <p:nvGrpSpPr>
            <p:cNvPr id="39" name="组合 38"/>
            <p:cNvGrpSpPr/>
            <p:nvPr/>
          </p:nvGrpSpPr>
          <p:grpSpPr>
            <a:xfrm>
              <a:off x="4589983" y="2663795"/>
              <a:ext cx="877102" cy="877102"/>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微软雅黑" pitchFamily="34" charset="-122"/>
                </a:endParaRPr>
              </a:p>
            </p:txBody>
          </p:sp>
          <p:sp>
            <p:nvSpPr>
              <p:cNvPr id="52" name="椭圆 51"/>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grpSp>
          <p:nvGrpSpPr>
            <p:cNvPr id="40" name="组合 39"/>
            <p:cNvGrpSpPr/>
            <p:nvPr/>
          </p:nvGrpSpPr>
          <p:grpSpPr>
            <a:xfrm>
              <a:off x="4690436" y="2865050"/>
              <a:ext cx="567894" cy="535099"/>
              <a:chOff x="4832350" y="1028700"/>
              <a:chExt cx="522288" cy="492126"/>
            </a:xfrm>
            <a:solidFill>
              <a:srgbClr val="0070C0"/>
            </a:solidFill>
          </p:grpSpPr>
          <p:sp>
            <p:nvSpPr>
              <p:cNvPr id="41" name="Freeform 15"/>
              <p:cNvSpPr>
                <a:spLocks/>
              </p:cNvSpPr>
              <p:nvPr/>
            </p:nvSpPr>
            <p:spPr bwMode="auto">
              <a:xfrm>
                <a:off x="4916488" y="1176338"/>
                <a:ext cx="306388" cy="266700"/>
              </a:xfrm>
              <a:custGeom>
                <a:avLst/>
                <a:gdLst>
                  <a:gd name="T0" fmla="*/ 14 w 81"/>
                  <a:gd name="T1" fmla="*/ 0 h 71"/>
                  <a:gd name="T2" fmla="*/ 7 w 81"/>
                  <a:gd name="T3" fmla="*/ 2 h 71"/>
                  <a:gd name="T4" fmla="*/ 28 w 81"/>
                  <a:gd name="T5" fmla="*/ 48 h 71"/>
                  <a:gd name="T6" fmla="*/ 68 w 81"/>
                  <a:gd name="T7" fmla="*/ 71 h 71"/>
                  <a:gd name="T8" fmla="*/ 74 w 81"/>
                  <a:gd name="T9" fmla="*/ 69 h 71"/>
                  <a:gd name="T10" fmla="*/ 56 w 81"/>
                  <a:gd name="T11" fmla="*/ 25 h 71"/>
                  <a:gd name="T12" fmla="*/ 53 w 81"/>
                  <a:gd name="T13" fmla="*/ 29 h 71"/>
                  <a:gd name="T14" fmla="*/ 56 w 81"/>
                  <a:gd name="T15" fmla="*/ 33 h 71"/>
                  <a:gd name="T16" fmla="*/ 57 w 81"/>
                  <a:gd name="T17" fmla="*/ 34 h 71"/>
                  <a:gd name="T18" fmla="*/ 57 w 81"/>
                  <a:gd name="T19" fmla="*/ 34 h 71"/>
                  <a:gd name="T20" fmla="*/ 65 w 81"/>
                  <a:gd name="T21" fmla="*/ 60 h 71"/>
                  <a:gd name="T22" fmla="*/ 60 w 81"/>
                  <a:gd name="T23" fmla="*/ 62 h 71"/>
                  <a:gd name="T24" fmla="*/ 32 w 81"/>
                  <a:gd name="T25" fmla="*/ 45 h 71"/>
                  <a:gd name="T26" fmla="*/ 16 w 81"/>
                  <a:gd name="T27" fmla="*/ 11 h 71"/>
                  <a:gd name="T28" fmla="*/ 21 w 81"/>
                  <a:gd name="T29" fmla="*/ 9 h 71"/>
                  <a:gd name="T30" fmla="*/ 43 w 81"/>
                  <a:gd name="T31" fmla="*/ 20 h 71"/>
                  <a:gd name="T32" fmla="*/ 43 w 81"/>
                  <a:gd name="T33" fmla="*/ 19 h 71"/>
                  <a:gd name="T34" fmla="*/ 43 w 81"/>
                  <a:gd name="T35" fmla="*/ 20 h 71"/>
                  <a:gd name="T36" fmla="*/ 48 w 81"/>
                  <a:gd name="T37" fmla="*/ 24 h 71"/>
                  <a:gd name="T38" fmla="*/ 51 w 81"/>
                  <a:gd name="T39" fmla="*/ 20 h 71"/>
                  <a:gd name="T40" fmla="*/ 14 w 8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1">
                    <a:moveTo>
                      <a:pt x="14" y="0"/>
                    </a:moveTo>
                    <a:cubicBezTo>
                      <a:pt x="11" y="0"/>
                      <a:pt x="9" y="0"/>
                      <a:pt x="7" y="2"/>
                    </a:cubicBezTo>
                    <a:cubicBezTo>
                      <a:pt x="0" y="9"/>
                      <a:pt x="10" y="30"/>
                      <a:pt x="28" y="48"/>
                    </a:cubicBezTo>
                    <a:cubicBezTo>
                      <a:pt x="42" y="63"/>
                      <a:pt x="58" y="71"/>
                      <a:pt x="68" y="71"/>
                    </a:cubicBezTo>
                    <a:cubicBezTo>
                      <a:pt x="70" y="71"/>
                      <a:pt x="73" y="71"/>
                      <a:pt x="74" y="69"/>
                    </a:cubicBezTo>
                    <a:cubicBezTo>
                      <a:pt x="81" y="62"/>
                      <a:pt x="73" y="43"/>
                      <a:pt x="56" y="25"/>
                    </a:cubicBezTo>
                    <a:cubicBezTo>
                      <a:pt x="53" y="29"/>
                      <a:pt x="53" y="29"/>
                      <a:pt x="53" y="29"/>
                    </a:cubicBezTo>
                    <a:cubicBezTo>
                      <a:pt x="54" y="30"/>
                      <a:pt x="55" y="32"/>
                      <a:pt x="56" y="33"/>
                    </a:cubicBezTo>
                    <a:cubicBezTo>
                      <a:pt x="57" y="34"/>
                      <a:pt x="57" y="34"/>
                      <a:pt x="57" y="34"/>
                    </a:cubicBezTo>
                    <a:cubicBezTo>
                      <a:pt x="57" y="34"/>
                      <a:pt x="57" y="34"/>
                      <a:pt x="57" y="34"/>
                    </a:cubicBezTo>
                    <a:cubicBezTo>
                      <a:pt x="66" y="45"/>
                      <a:pt x="70" y="56"/>
                      <a:pt x="65" y="60"/>
                    </a:cubicBezTo>
                    <a:cubicBezTo>
                      <a:pt x="64" y="61"/>
                      <a:pt x="62" y="62"/>
                      <a:pt x="60" y="62"/>
                    </a:cubicBezTo>
                    <a:cubicBezTo>
                      <a:pt x="53" y="62"/>
                      <a:pt x="42" y="55"/>
                      <a:pt x="32" y="45"/>
                    </a:cubicBezTo>
                    <a:cubicBezTo>
                      <a:pt x="18" y="31"/>
                      <a:pt x="11" y="16"/>
                      <a:pt x="16" y="11"/>
                    </a:cubicBezTo>
                    <a:cubicBezTo>
                      <a:pt x="18" y="10"/>
                      <a:pt x="19" y="9"/>
                      <a:pt x="21" y="9"/>
                    </a:cubicBezTo>
                    <a:cubicBezTo>
                      <a:pt x="27" y="9"/>
                      <a:pt x="35" y="13"/>
                      <a:pt x="43" y="20"/>
                    </a:cubicBezTo>
                    <a:cubicBezTo>
                      <a:pt x="43" y="19"/>
                      <a:pt x="43" y="19"/>
                      <a:pt x="43" y="19"/>
                    </a:cubicBezTo>
                    <a:cubicBezTo>
                      <a:pt x="43" y="20"/>
                      <a:pt x="43" y="20"/>
                      <a:pt x="43" y="20"/>
                    </a:cubicBezTo>
                    <a:cubicBezTo>
                      <a:pt x="45" y="21"/>
                      <a:pt x="46" y="23"/>
                      <a:pt x="48" y="24"/>
                    </a:cubicBezTo>
                    <a:cubicBezTo>
                      <a:pt x="51" y="20"/>
                      <a:pt x="51" y="20"/>
                      <a:pt x="51" y="20"/>
                    </a:cubicBezTo>
                    <a:cubicBezTo>
                      <a:pt x="37" y="8"/>
                      <a:pt x="23" y="0"/>
                      <a:pt x="14" y="0"/>
                    </a:cubicBezTo>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16"/>
              <p:cNvSpPr>
                <a:spLocks/>
              </p:cNvSpPr>
              <p:nvPr/>
            </p:nvSpPr>
            <p:spPr bwMode="auto">
              <a:xfrm>
                <a:off x="4832350" y="1141413"/>
                <a:ext cx="404813" cy="379413"/>
              </a:xfrm>
              <a:custGeom>
                <a:avLst/>
                <a:gdLst>
                  <a:gd name="T0" fmla="*/ 12 w 107"/>
                  <a:gd name="T1" fmla="*/ 0 h 101"/>
                  <a:gd name="T2" fmla="*/ 10 w 107"/>
                  <a:gd name="T3" fmla="*/ 1 h 101"/>
                  <a:gd name="T4" fmla="*/ 40 w 107"/>
                  <a:gd name="T5" fmla="*/ 68 h 101"/>
                  <a:gd name="T6" fmla="*/ 96 w 107"/>
                  <a:gd name="T7" fmla="*/ 101 h 101"/>
                  <a:gd name="T8" fmla="*/ 106 w 107"/>
                  <a:gd name="T9" fmla="*/ 97 h 101"/>
                  <a:gd name="T10" fmla="*/ 107 w 107"/>
                  <a:gd name="T11" fmla="*/ 96 h 101"/>
                  <a:gd name="T12" fmla="*/ 99 w 107"/>
                  <a:gd name="T13" fmla="*/ 98 h 101"/>
                  <a:gd name="T14" fmla="*/ 43 w 107"/>
                  <a:gd name="T15" fmla="*/ 65 h 101"/>
                  <a:gd name="T16" fmla="*/ 12 w 107"/>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1">
                    <a:moveTo>
                      <a:pt x="12" y="0"/>
                    </a:moveTo>
                    <a:cubicBezTo>
                      <a:pt x="11" y="1"/>
                      <a:pt x="11" y="1"/>
                      <a:pt x="10" y="1"/>
                    </a:cubicBezTo>
                    <a:cubicBezTo>
                      <a:pt x="0" y="11"/>
                      <a:pt x="13" y="41"/>
                      <a:pt x="40" y="68"/>
                    </a:cubicBezTo>
                    <a:cubicBezTo>
                      <a:pt x="60" y="88"/>
                      <a:pt x="83" y="101"/>
                      <a:pt x="96" y="101"/>
                    </a:cubicBezTo>
                    <a:cubicBezTo>
                      <a:pt x="100" y="101"/>
                      <a:pt x="104" y="100"/>
                      <a:pt x="106" y="97"/>
                    </a:cubicBezTo>
                    <a:cubicBezTo>
                      <a:pt x="106" y="97"/>
                      <a:pt x="107" y="96"/>
                      <a:pt x="107" y="96"/>
                    </a:cubicBezTo>
                    <a:cubicBezTo>
                      <a:pt x="105" y="97"/>
                      <a:pt x="102" y="98"/>
                      <a:pt x="99" y="98"/>
                    </a:cubicBezTo>
                    <a:cubicBezTo>
                      <a:pt x="86" y="98"/>
                      <a:pt x="63" y="85"/>
                      <a:pt x="43" y="65"/>
                    </a:cubicBezTo>
                    <a:cubicBezTo>
                      <a:pt x="18" y="39"/>
                      <a:pt x="4" y="11"/>
                      <a:pt x="12" y="0"/>
                    </a:cubicBezTo>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17"/>
              <p:cNvSpPr>
                <a:spLocks/>
              </p:cNvSpPr>
              <p:nvPr/>
            </p:nvSpPr>
            <p:spPr bwMode="auto">
              <a:xfrm>
                <a:off x="4848225" y="1119188"/>
                <a:ext cx="438150" cy="384175"/>
              </a:xfrm>
              <a:custGeom>
                <a:avLst/>
                <a:gdLst>
                  <a:gd name="T0" fmla="*/ 20 w 116"/>
                  <a:gd name="T1" fmla="*/ 0 h 102"/>
                  <a:gd name="T2" fmla="*/ 10 w 116"/>
                  <a:gd name="T3" fmla="*/ 3 h 102"/>
                  <a:gd name="T4" fmla="*/ 40 w 116"/>
                  <a:gd name="T5" fmla="*/ 69 h 102"/>
                  <a:gd name="T6" fmla="*/ 97 w 116"/>
                  <a:gd name="T7" fmla="*/ 102 h 102"/>
                  <a:gd name="T8" fmla="*/ 106 w 116"/>
                  <a:gd name="T9" fmla="*/ 99 h 102"/>
                  <a:gd name="T10" fmla="*/ 79 w 116"/>
                  <a:gd name="T11" fmla="*/ 35 h 102"/>
                  <a:gd name="T12" fmla="*/ 75 w 116"/>
                  <a:gd name="T13" fmla="*/ 39 h 102"/>
                  <a:gd name="T14" fmla="*/ 97 w 116"/>
                  <a:gd name="T15" fmla="*/ 89 h 102"/>
                  <a:gd name="T16" fmla="*/ 89 w 116"/>
                  <a:gd name="T17" fmla="*/ 92 h 102"/>
                  <a:gd name="T18" fmla="*/ 44 w 116"/>
                  <a:gd name="T19" fmla="*/ 66 h 102"/>
                  <a:gd name="T20" fmla="*/ 20 w 116"/>
                  <a:gd name="T21" fmla="*/ 13 h 102"/>
                  <a:gd name="T22" fmla="*/ 28 w 116"/>
                  <a:gd name="T23" fmla="*/ 10 h 102"/>
                  <a:gd name="T24" fmla="*/ 70 w 116"/>
                  <a:gd name="T25" fmla="*/ 34 h 102"/>
                  <a:gd name="T26" fmla="*/ 74 w 116"/>
                  <a:gd name="T27" fmla="*/ 30 h 102"/>
                  <a:gd name="T28" fmla="*/ 20 w 116"/>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102">
                    <a:moveTo>
                      <a:pt x="20" y="0"/>
                    </a:moveTo>
                    <a:cubicBezTo>
                      <a:pt x="16" y="0"/>
                      <a:pt x="13" y="1"/>
                      <a:pt x="10" y="3"/>
                    </a:cubicBezTo>
                    <a:cubicBezTo>
                      <a:pt x="0" y="13"/>
                      <a:pt x="14" y="43"/>
                      <a:pt x="40" y="69"/>
                    </a:cubicBezTo>
                    <a:cubicBezTo>
                      <a:pt x="61" y="90"/>
                      <a:pt x="83" y="102"/>
                      <a:pt x="97" y="102"/>
                    </a:cubicBezTo>
                    <a:cubicBezTo>
                      <a:pt x="101" y="102"/>
                      <a:pt x="104" y="101"/>
                      <a:pt x="106" y="99"/>
                    </a:cubicBezTo>
                    <a:cubicBezTo>
                      <a:pt x="116" y="89"/>
                      <a:pt x="104" y="61"/>
                      <a:pt x="79" y="35"/>
                    </a:cubicBezTo>
                    <a:cubicBezTo>
                      <a:pt x="75" y="39"/>
                      <a:pt x="75" y="39"/>
                      <a:pt x="75" y="39"/>
                    </a:cubicBezTo>
                    <a:cubicBezTo>
                      <a:pt x="95" y="59"/>
                      <a:pt x="104" y="82"/>
                      <a:pt x="97" y="89"/>
                    </a:cubicBezTo>
                    <a:cubicBezTo>
                      <a:pt x="95" y="91"/>
                      <a:pt x="92" y="92"/>
                      <a:pt x="89" y="92"/>
                    </a:cubicBezTo>
                    <a:cubicBezTo>
                      <a:pt x="78" y="92"/>
                      <a:pt x="60" y="82"/>
                      <a:pt x="44" y="66"/>
                    </a:cubicBezTo>
                    <a:cubicBezTo>
                      <a:pt x="23" y="44"/>
                      <a:pt x="12" y="21"/>
                      <a:pt x="20" y="13"/>
                    </a:cubicBezTo>
                    <a:cubicBezTo>
                      <a:pt x="22" y="11"/>
                      <a:pt x="24" y="10"/>
                      <a:pt x="28" y="10"/>
                    </a:cubicBezTo>
                    <a:cubicBezTo>
                      <a:pt x="38" y="10"/>
                      <a:pt x="55" y="19"/>
                      <a:pt x="70" y="34"/>
                    </a:cubicBezTo>
                    <a:cubicBezTo>
                      <a:pt x="74" y="30"/>
                      <a:pt x="74" y="30"/>
                      <a:pt x="74" y="30"/>
                    </a:cubicBezTo>
                    <a:cubicBezTo>
                      <a:pt x="54" y="11"/>
                      <a:pt x="33" y="0"/>
                      <a:pt x="20" y="0"/>
                    </a:cubicBezTo>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18"/>
              <p:cNvSpPr>
                <a:spLocks/>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19"/>
              <p:cNvSpPr>
                <a:spLocks/>
              </p:cNvSpPr>
              <p:nvPr/>
            </p:nvSpPr>
            <p:spPr bwMode="auto">
              <a:xfrm>
                <a:off x="5260975" y="1028700"/>
                <a:ext cx="52388" cy="71438"/>
              </a:xfrm>
              <a:custGeom>
                <a:avLst/>
                <a:gdLst>
                  <a:gd name="T0" fmla="*/ 31 w 33"/>
                  <a:gd name="T1" fmla="*/ 0 h 45"/>
                  <a:gd name="T2" fmla="*/ 0 w 33"/>
                  <a:gd name="T3" fmla="*/ 29 h 45"/>
                  <a:gd name="T4" fmla="*/ 2 w 33"/>
                  <a:gd name="T5" fmla="*/ 45 h 45"/>
                  <a:gd name="T6" fmla="*/ 33 w 33"/>
                  <a:gd name="T7" fmla="*/ 14 h 45"/>
                  <a:gd name="T8" fmla="*/ 31 w 33"/>
                  <a:gd name="T9" fmla="*/ 0 h 45"/>
                </a:gdLst>
                <a:ahLst/>
                <a:cxnLst>
                  <a:cxn ang="0">
                    <a:pos x="T0" y="T1"/>
                  </a:cxn>
                  <a:cxn ang="0">
                    <a:pos x="T2" y="T3"/>
                  </a:cxn>
                  <a:cxn ang="0">
                    <a:pos x="T4" y="T5"/>
                  </a:cxn>
                  <a:cxn ang="0">
                    <a:pos x="T6" y="T7"/>
                  </a:cxn>
                  <a:cxn ang="0">
                    <a:pos x="T8" y="T9"/>
                  </a:cxn>
                </a:cxnLst>
                <a:rect l="0" t="0" r="r" b="b"/>
                <a:pathLst>
                  <a:path w="33" h="45">
                    <a:moveTo>
                      <a:pt x="31" y="0"/>
                    </a:moveTo>
                    <a:lnTo>
                      <a:pt x="0" y="29"/>
                    </a:lnTo>
                    <a:lnTo>
                      <a:pt x="2" y="45"/>
                    </a:lnTo>
                    <a:lnTo>
                      <a:pt x="33" y="14"/>
                    </a:lnTo>
                    <a:lnTo>
                      <a:pt x="31" y="0"/>
                    </a:lnTo>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20"/>
              <p:cNvSpPr>
                <a:spLocks/>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21"/>
              <p:cNvSpPr>
                <a:spLocks/>
              </p:cNvSpPr>
              <p:nvPr/>
            </p:nvSpPr>
            <p:spPr bwMode="auto">
              <a:xfrm>
                <a:off x="5283200" y="1066800"/>
                <a:ext cx="71438" cy="52388"/>
              </a:xfrm>
              <a:custGeom>
                <a:avLst/>
                <a:gdLst>
                  <a:gd name="T0" fmla="*/ 31 w 45"/>
                  <a:gd name="T1" fmla="*/ 0 h 33"/>
                  <a:gd name="T2" fmla="*/ 0 w 45"/>
                  <a:gd name="T3" fmla="*/ 31 h 33"/>
                  <a:gd name="T4" fmla="*/ 14 w 45"/>
                  <a:gd name="T5" fmla="*/ 33 h 33"/>
                  <a:gd name="T6" fmla="*/ 45 w 45"/>
                  <a:gd name="T7" fmla="*/ 2 h 33"/>
                  <a:gd name="T8" fmla="*/ 31 w 45"/>
                  <a:gd name="T9" fmla="*/ 0 h 33"/>
                </a:gdLst>
                <a:ahLst/>
                <a:cxnLst>
                  <a:cxn ang="0">
                    <a:pos x="T0" y="T1"/>
                  </a:cxn>
                  <a:cxn ang="0">
                    <a:pos x="T2" y="T3"/>
                  </a:cxn>
                  <a:cxn ang="0">
                    <a:pos x="T4" y="T5"/>
                  </a:cxn>
                  <a:cxn ang="0">
                    <a:pos x="T6" y="T7"/>
                  </a:cxn>
                  <a:cxn ang="0">
                    <a:pos x="T8" y="T9"/>
                  </a:cxn>
                </a:cxnLst>
                <a:rect l="0" t="0" r="r" b="b"/>
                <a:pathLst>
                  <a:path w="45" h="33">
                    <a:moveTo>
                      <a:pt x="31" y="0"/>
                    </a:moveTo>
                    <a:lnTo>
                      <a:pt x="0" y="31"/>
                    </a:lnTo>
                    <a:lnTo>
                      <a:pt x="14" y="33"/>
                    </a:lnTo>
                    <a:lnTo>
                      <a:pt x="45" y="2"/>
                    </a:lnTo>
                    <a:lnTo>
                      <a:pt x="31"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22"/>
              <p:cNvSpPr>
                <a:spLocks/>
              </p:cNvSpPr>
              <p:nvPr/>
            </p:nvSpPr>
            <p:spPr bwMode="auto">
              <a:xfrm>
                <a:off x="4987925" y="1235075"/>
                <a:ext cx="166688" cy="147638"/>
              </a:xfrm>
              <a:custGeom>
                <a:avLst/>
                <a:gdLst>
                  <a:gd name="T0" fmla="*/ 8 w 44"/>
                  <a:gd name="T1" fmla="*/ 0 h 39"/>
                  <a:gd name="T2" fmla="*/ 4 w 44"/>
                  <a:gd name="T3" fmla="*/ 1 h 39"/>
                  <a:gd name="T4" fmla="*/ 15 w 44"/>
                  <a:gd name="T5" fmla="*/ 26 h 39"/>
                  <a:gd name="T6" fmla="*/ 37 w 44"/>
                  <a:gd name="T7" fmla="*/ 39 h 39"/>
                  <a:gd name="T8" fmla="*/ 41 w 44"/>
                  <a:gd name="T9" fmla="*/ 37 h 39"/>
                  <a:gd name="T10" fmla="*/ 35 w 44"/>
                  <a:gd name="T11" fmla="*/ 19 h 39"/>
                  <a:gd name="T12" fmla="*/ 25 w 44"/>
                  <a:gd name="T13" fmla="*/ 22 h 39"/>
                  <a:gd name="T14" fmla="*/ 20 w 44"/>
                  <a:gd name="T15" fmla="*/ 17 h 39"/>
                  <a:gd name="T16" fmla="*/ 23 w 44"/>
                  <a:gd name="T17" fmla="*/ 7 h 39"/>
                  <a:gd name="T18" fmla="*/ 8 w 44"/>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9">
                    <a:moveTo>
                      <a:pt x="8" y="0"/>
                    </a:moveTo>
                    <a:cubicBezTo>
                      <a:pt x="6" y="0"/>
                      <a:pt x="5" y="0"/>
                      <a:pt x="4" y="1"/>
                    </a:cubicBezTo>
                    <a:cubicBezTo>
                      <a:pt x="0" y="5"/>
                      <a:pt x="5" y="16"/>
                      <a:pt x="15" y="26"/>
                    </a:cubicBezTo>
                    <a:cubicBezTo>
                      <a:pt x="23" y="34"/>
                      <a:pt x="32" y="39"/>
                      <a:pt x="37" y="39"/>
                    </a:cubicBezTo>
                    <a:cubicBezTo>
                      <a:pt x="38" y="39"/>
                      <a:pt x="40" y="38"/>
                      <a:pt x="41" y="37"/>
                    </a:cubicBezTo>
                    <a:cubicBezTo>
                      <a:pt x="44" y="34"/>
                      <a:pt x="41" y="27"/>
                      <a:pt x="35" y="19"/>
                    </a:cubicBezTo>
                    <a:cubicBezTo>
                      <a:pt x="25" y="22"/>
                      <a:pt x="25" y="22"/>
                      <a:pt x="25" y="22"/>
                    </a:cubicBezTo>
                    <a:cubicBezTo>
                      <a:pt x="20" y="17"/>
                      <a:pt x="20" y="17"/>
                      <a:pt x="20" y="17"/>
                    </a:cubicBezTo>
                    <a:cubicBezTo>
                      <a:pt x="23" y="7"/>
                      <a:pt x="23" y="7"/>
                      <a:pt x="23" y="7"/>
                    </a:cubicBezTo>
                    <a:cubicBezTo>
                      <a:pt x="17" y="2"/>
                      <a:pt x="11" y="0"/>
                      <a:pt x="8" y="0"/>
                    </a:cubicBezTo>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9" name="Freeform 23"/>
              <p:cNvSpPr>
                <a:spLocks/>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24"/>
              <p:cNvSpPr>
                <a:spLocks/>
              </p:cNvSpPr>
              <p:nvPr/>
            </p:nvSpPr>
            <p:spPr bwMode="auto">
              <a:xfrm>
                <a:off x="5067300" y="1055688"/>
                <a:ext cx="261938" cy="255588"/>
              </a:xfrm>
              <a:custGeom>
                <a:avLst/>
                <a:gdLst>
                  <a:gd name="T0" fmla="*/ 158 w 165"/>
                  <a:gd name="T1" fmla="*/ 0 h 161"/>
                  <a:gd name="T2" fmla="*/ 14 w 165"/>
                  <a:gd name="T3" fmla="*/ 140 h 161"/>
                  <a:gd name="T4" fmla="*/ 7 w 165"/>
                  <a:gd name="T5" fmla="*/ 128 h 161"/>
                  <a:gd name="T6" fmla="*/ 0 w 165"/>
                  <a:gd name="T7" fmla="*/ 151 h 161"/>
                  <a:gd name="T8" fmla="*/ 10 w 165"/>
                  <a:gd name="T9" fmla="*/ 161 h 161"/>
                  <a:gd name="T10" fmla="*/ 34 w 165"/>
                  <a:gd name="T11" fmla="*/ 154 h 161"/>
                  <a:gd name="T12" fmla="*/ 22 w 165"/>
                  <a:gd name="T13" fmla="*/ 147 h 161"/>
                  <a:gd name="T14" fmla="*/ 165 w 165"/>
                  <a:gd name="T15" fmla="*/ 7 h 161"/>
                  <a:gd name="T16" fmla="*/ 158 w 165"/>
                  <a:gd name="T1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1">
                    <a:moveTo>
                      <a:pt x="158" y="0"/>
                    </a:moveTo>
                    <a:lnTo>
                      <a:pt x="14" y="140"/>
                    </a:lnTo>
                    <a:lnTo>
                      <a:pt x="7" y="128"/>
                    </a:lnTo>
                    <a:lnTo>
                      <a:pt x="0" y="151"/>
                    </a:lnTo>
                    <a:lnTo>
                      <a:pt x="10" y="161"/>
                    </a:lnTo>
                    <a:lnTo>
                      <a:pt x="34" y="154"/>
                    </a:lnTo>
                    <a:lnTo>
                      <a:pt x="22" y="147"/>
                    </a:lnTo>
                    <a:lnTo>
                      <a:pt x="165" y="7"/>
                    </a:lnTo>
                    <a:lnTo>
                      <a:pt x="158" y="0"/>
                    </a:lnTo>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53" name="组合 52"/>
          <p:cNvGrpSpPr/>
          <p:nvPr/>
        </p:nvGrpSpPr>
        <p:grpSpPr>
          <a:xfrm>
            <a:off x="4385462" y="2905339"/>
            <a:ext cx="593961" cy="593961"/>
            <a:chOff x="4692046" y="3749516"/>
            <a:chExt cx="877102" cy="877102"/>
          </a:xfrm>
        </p:grpSpPr>
        <p:grpSp>
          <p:nvGrpSpPr>
            <p:cNvPr id="54" name="组合 53"/>
            <p:cNvGrpSpPr/>
            <p:nvPr/>
          </p:nvGrpSpPr>
          <p:grpSpPr>
            <a:xfrm>
              <a:off x="4692046" y="3749516"/>
              <a:ext cx="877102" cy="87710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微软雅黑" pitchFamily="34" charset="-122"/>
                </a:endParaRPr>
              </a:p>
            </p:txBody>
          </p:sp>
          <p:sp>
            <p:nvSpPr>
              <p:cNvPr id="75" name="椭圆 74"/>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grpSp>
          <p:nvGrpSpPr>
            <p:cNvPr id="55" name="组合 54"/>
            <p:cNvGrpSpPr/>
            <p:nvPr/>
          </p:nvGrpSpPr>
          <p:grpSpPr>
            <a:xfrm>
              <a:off x="4853377" y="3997905"/>
              <a:ext cx="554441" cy="377594"/>
              <a:chOff x="4156075" y="2292350"/>
              <a:chExt cx="552450" cy="376238"/>
            </a:xfrm>
            <a:solidFill>
              <a:srgbClr val="0070C0"/>
            </a:solidFill>
          </p:grpSpPr>
          <p:sp>
            <p:nvSpPr>
              <p:cNvPr id="56" name="Freeform 27"/>
              <p:cNvSpPr>
                <a:spLocks/>
              </p:cNvSpPr>
              <p:nvPr/>
            </p:nvSpPr>
            <p:spPr bwMode="auto">
              <a:xfrm>
                <a:off x="4352925" y="2292350"/>
                <a:ext cx="158750" cy="161925"/>
              </a:xfrm>
              <a:custGeom>
                <a:avLst/>
                <a:gdLst>
                  <a:gd name="T0" fmla="*/ 21 w 42"/>
                  <a:gd name="T1" fmla="*/ 0 h 43"/>
                  <a:gd name="T2" fmla="*/ 0 w 42"/>
                  <a:gd name="T3" fmla="*/ 22 h 43"/>
                  <a:gd name="T4" fmla="*/ 21 w 42"/>
                  <a:gd name="T5" fmla="*/ 43 h 43"/>
                  <a:gd name="T6" fmla="*/ 21 w 42"/>
                  <a:gd name="T7" fmla="*/ 43 h 43"/>
                  <a:gd name="T8" fmla="*/ 42 w 42"/>
                  <a:gd name="T9" fmla="*/ 22 h 43"/>
                  <a:gd name="T10" fmla="*/ 21 w 42"/>
                  <a:gd name="T11" fmla="*/ 0 h 43"/>
                </a:gdLst>
                <a:ahLst/>
                <a:cxnLst>
                  <a:cxn ang="0">
                    <a:pos x="T0" y="T1"/>
                  </a:cxn>
                  <a:cxn ang="0">
                    <a:pos x="T2" y="T3"/>
                  </a:cxn>
                  <a:cxn ang="0">
                    <a:pos x="T4" y="T5"/>
                  </a:cxn>
                  <a:cxn ang="0">
                    <a:pos x="T6" y="T7"/>
                  </a:cxn>
                  <a:cxn ang="0">
                    <a:pos x="T8" y="T9"/>
                  </a:cxn>
                  <a:cxn ang="0">
                    <a:pos x="T10" y="T11"/>
                  </a:cxn>
                </a:cxnLst>
                <a:rect l="0" t="0" r="r" b="b"/>
                <a:pathLst>
                  <a:path w="42" h="43">
                    <a:moveTo>
                      <a:pt x="21" y="0"/>
                    </a:moveTo>
                    <a:cubicBezTo>
                      <a:pt x="9" y="0"/>
                      <a:pt x="0" y="10"/>
                      <a:pt x="0" y="22"/>
                    </a:cubicBezTo>
                    <a:cubicBezTo>
                      <a:pt x="0" y="33"/>
                      <a:pt x="9" y="43"/>
                      <a:pt x="21" y="43"/>
                    </a:cubicBezTo>
                    <a:cubicBezTo>
                      <a:pt x="21" y="43"/>
                      <a:pt x="21" y="43"/>
                      <a:pt x="21" y="43"/>
                    </a:cubicBezTo>
                    <a:cubicBezTo>
                      <a:pt x="33" y="43"/>
                      <a:pt x="42" y="33"/>
                      <a:pt x="42" y="22"/>
                    </a:cubicBezTo>
                    <a:cubicBezTo>
                      <a:pt x="42" y="10"/>
                      <a:pt x="33" y="0"/>
                      <a:pt x="21" y="0"/>
                    </a:cubicBezTo>
                  </a:path>
                </a:pathLst>
              </a:cu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7" name="Freeform 28"/>
              <p:cNvSpPr>
                <a:spLocks/>
              </p:cNvSpPr>
              <p:nvPr/>
            </p:nvSpPr>
            <p:spPr bwMode="auto">
              <a:xfrm>
                <a:off x="4284663" y="2462213"/>
                <a:ext cx="295275" cy="206375"/>
              </a:xfrm>
              <a:custGeom>
                <a:avLst/>
                <a:gdLst>
                  <a:gd name="T0" fmla="*/ 55 w 78"/>
                  <a:gd name="T1" fmla="*/ 0 h 55"/>
                  <a:gd name="T2" fmla="*/ 39 w 78"/>
                  <a:gd name="T3" fmla="*/ 45 h 55"/>
                  <a:gd name="T4" fmla="*/ 23 w 78"/>
                  <a:gd name="T5" fmla="*/ 0 h 55"/>
                  <a:gd name="T6" fmla="*/ 0 w 78"/>
                  <a:gd name="T7" fmla="*/ 33 h 55"/>
                  <a:gd name="T8" fmla="*/ 0 w 78"/>
                  <a:gd name="T9" fmla="*/ 34 h 55"/>
                  <a:gd name="T10" fmla="*/ 0 w 78"/>
                  <a:gd name="T11" fmla="*/ 35 h 55"/>
                  <a:gd name="T12" fmla="*/ 39 w 78"/>
                  <a:gd name="T13" fmla="*/ 55 h 55"/>
                  <a:gd name="T14" fmla="*/ 78 w 78"/>
                  <a:gd name="T15" fmla="*/ 35 h 55"/>
                  <a:gd name="T16" fmla="*/ 78 w 78"/>
                  <a:gd name="T17" fmla="*/ 34 h 55"/>
                  <a:gd name="T18" fmla="*/ 78 w 78"/>
                  <a:gd name="T19" fmla="*/ 33 h 55"/>
                  <a:gd name="T20" fmla="*/ 55 w 78"/>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55">
                    <a:moveTo>
                      <a:pt x="55" y="0"/>
                    </a:moveTo>
                    <a:cubicBezTo>
                      <a:pt x="39" y="45"/>
                      <a:pt x="39" y="45"/>
                      <a:pt x="39" y="45"/>
                    </a:cubicBezTo>
                    <a:cubicBezTo>
                      <a:pt x="23" y="0"/>
                      <a:pt x="23" y="0"/>
                      <a:pt x="23" y="0"/>
                    </a:cubicBezTo>
                    <a:cubicBezTo>
                      <a:pt x="10" y="6"/>
                      <a:pt x="1" y="19"/>
                      <a:pt x="0" y="33"/>
                    </a:cubicBezTo>
                    <a:cubicBezTo>
                      <a:pt x="0" y="34"/>
                      <a:pt x="0" y="34"/>
                      <a:pt x="0" y="34"/>
                    </a:cubicBezTo>
                    <a:cubicBezTo>
                      <a:pt x="0" y="35"/>
                      <a:pt x="0" y="35"/>
                      <a:pt x="0" y="35"/>
                    </a:cubicBezTo>
                    <a:cubicBezTo>
                      <a:pt x="1" y="44"/>
                      <a:pt x="18" y="55"/>
                      <a:pt x="39" y="55"/>
                    </a:cubicBezTo>
                    <a:cubicBezTo>
                      <a:pt x="60" y="55"/>
                      <a:pt x="77" y="44"/>
                      <a:pt x="78" y="35"/>
                    </a:cubicBezTo>
                    <a:cubicBezTo>
                      <a:pt x="78" y="34"/>
                      <a:pt x="78" y="34"/>
                      <a:pt x="78" y="34"/>
                    </a:cubicBezTo>
                    <a:cubicBezTo>
                      <a:pt x="78" y="33"/>
                      <a:pt x="78" y="33"/>
                      <a:pt x="78" y="33"/>
                    </a:cubicBezTo>
                    <a:cubicBezTo>
                      <a:pt x="77" y="19"/>
                      <a:pt x="68" y="6"/>
                      <a:pt x="55" y="0"/>
                    </a:cubicBezTo>
                  </a:path>
                </a:pathLst>
              </a:cu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8" name="Freeform 29"/>
              <p:cNvSpPr>
                <a:spLocks/>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9" name="Freeform 30"/>
              <p:cNvSpPr>
                <a:spLocks/>
              </p:cNvSpPr>
              <p:nvPr/>
            </p:nvSpPr>
            <p:spPr bwMode="auto">
              <a:xfrm>
                <a:off x="4416425" y="2457450"/>
                <a:ext cx="30163" cy="30163"/>
              </a:xfrm>
              <a:custGeom>
                <a:avLst/>
                <a:gdLst>
                  <a:gd name="T0" fmla="*/ 10 w 19"/>
                  <a:gd name="T1" fmla="*/ 0 h 19"/>
                  <a:gd name="T2" fmla="*/ 0 w 19"/>
                  <a:gd name="T3" fmla="*/ 10 h 19"/>
                  <a:gd name="T4" fmla="*/ 10 w 19"/>
                  <a:gd name="T5" fmla="*/ 19 h 19"/>
                  <a:gd name="T6" fmla="*/ 19 w 19"/>
                  <a:gd name="T7" fmla="*/ 10 h 19"/>
                  <a:gd name="T8" fmla="*/ 10 w 19"/>
                  <a:gd name="T9" fmla="*/ 0 h 19"/>
                </a:gdLst>
                <a:ahLst/>
                <a:cxnLst>
                  <a:cxn ang="0">
                    <a:pos x="T0" y="T1"/>
                  </a:cxn>
                  <a:cxn ang="0">
                    <a:pos x="T2" y="T3"/>
                  </a:cxn>
                  <a:cxn ang="0">
                    <a:pos x="T4" y="T5"/>
                  </a:cxn>
                  <a:cxn ang="0">
                    <a:pos x="T6" y="T7"/>
                  </a:cxn>
                  <a:cxn ang="0">
                    <a:pos x="T8" y="T9"/>
                  </a:cxn>
                </a:cxnLst>
                <a:rect l="0" t="0" r="r" b="b"/>
                <a:pathLst>
                  <a:path w="19" h="19">
                    <a:moveTo>
                      <a:pt x="10" y="0"/>
                    </a:moveTo>
                    <a:lnTo>
                      <a:pt x="0" y="10"/>
                    </a:lnTo>
                    <a:lnTo>
                      <a:pt x="10" y="19"/>
                    </a:lnTo>
                    <a:lnTo>
                      <a:pt x="19" y="10"/>
                    </a:lnTo>
                    <a:lnTo>
                      <a:pt x="10"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0" name="Freeform 31"/>
              <p:cNvSpPr>
                <a:spLocks/>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1" name="Freeform 32"/>
              <p:cNvSpPr>
                <a:spLocks/>
              </p:cNvSpPr>
              <p:nvPr/>
            </p:nvSpPr>
            <p:spPr bwMode="auto">
              <a:xfrm>
                <a:off x="4408488" y="2487613"/>
                <a:ext cx="46038" cy="109538"/>
              </a:xfrm>
              <a:custGeom>
                <a:avLst/>
                <a:gdLst>
                  <a:gd name="T0" fmla="*/ 15 w 29"/>
                  <a:gd name="T1" fmla="*/ 0 h 69"/>
                  <a:gd name="T2" fmla="*/ 7 w 29"/>
                  <a:gd name="T3" fmla="*/ 5 h 69"/>
                  <a:gd name="T4" fmla="*/ 0 w 29"/>
                  <a:gd name="T5" fmla="*/ 36 h 69"/>
                  <a:gd name="T6" fmla="*/ 15 w 29"/>
                  <a:gd name="T7" fmla="*/ 69 h 69"/>
                  <a:gd name="T8" fmla="*/ 29 w 29"/>
                  <a:gd name="T9" fmla="*/ 36 h 69"/>
                  <a:gd name="T10" fmla="*/ 22 w 29"/>
                  <a:gd name="T11" fmla="*/ 5 h 69"/>
                  <a:gd name="T12" fmla="*/ 15 w 29"/>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9" h="69">
                    <a:moveTo>
                      <a:pt x="15" y="0"/>
                    </a:moveTo>
                    <a:lnTo>
                      <a:pt x="7" y="5"/>
                    </a:lnTo>
                    <a:lnTo>
                      <a:pt x="0" y="36"/>
                    </a:lnTo>
                    <a:lnTo>
                      <a:pt x="15" y="69"/>
                    </a:lnTo>
                    <a:lnTo>
                      <a:pt x="29" y="36"/>
                    </a:lnTo>
                    <a:lnTo>
                      <a:pt x="22" y="5"/>
                    </a:lnTo>
                    <a:lnTo>
                      <a:pt x="15" y="0"/>
                    </a:lnTo>
                  </a:path>
                </a:pathLst>
              </a:cu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2" name="Oval 33"/>
              <p:cNvSpPr>
                <a:spLocks noChangeArrowheads="1"/>
              </p:cNvSpPr>
              <p:nvPr/>
            </p:nvSpPr>
            <p:spPr bwMode="auto">
              <a:xfrm>
                <a:off x="4205288" y="2333625"/>
                <a:ext cx="115888" cy="120650"/>
              </a:xfrm>
              <a:prstGeom prst="ellipse">
                <a:avLst/>
              </a:pr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3" name="Freeform 34"/>
              <p:cNvSpPr>
                <a:spLocks/>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4" name="Freeform 35"/>
              <p:cNvSpPr>
                <a:spLocks/>
              </p:cNvSpPr>
              <p:nvPr/>
            </p:nvSpPr>
            <p:spPr bwMode="auto">
              <a:xfrm>
                <a:off x="4254500" y="2454275"/>
                <a:ext cx="17463" cy="22225"/>
              </a:xfrm>
              <a:custGeom>
                <a:avLst/>
                <a:gdLst>
                  <a:gd name="T0" fmla="*/ 4 w 11"/>
                  <a:gd name="T1" fmla="*/ 0 h 14"/>
                  <a:gd name="T2" fmla="*/ 0 w 11"/>
                  <a:gd name="T3" fmla="*/ 7 h 14"/>
                  <a:gd name="T4" fmla="*/ 4 w 11"/>
                  <a:gd name="T5" fmla="*/ 14 h 14"/>
                  <a:gd name="T6" fmla="*/ 11 w 11"/>
                  <a:gd name="T7" fmla="*/ 7 h 14"/>
                  <a:gd name="T8" fmla="*/ 4 w 11"/>
                  <a:gd name="T9" fmla="*/ 0 h 14"/>
                </a:gdLst>
                <a:ahLst/>
                <a:cxnLst>
                  <a:cxn ang="0">
                    <a:pos x="T0" y="T1"/>
                  </a:cxn>
                  <a:cxn ang="0">
                    <a:pos x="T2" y="T3"/>
                  </a:cxn>
                  <a:cxn ang="0">
                    <a:pos x="T4" y="T5"/>
                  </a:cxn>
                  <a:cxn ang="0">
                    <a:pos x="T6" y="T7"/>
                  </a:cxn>
                  <a:cxn ang="0">
                    <a:pos x="T8" y="T9"/>
                  </a:cxn>
                </a:cxnLst>
                <a:rect l="0" t="0" r="r" b="b"/>
                <a:pathLst>
                  <a:path w="11" h="14">
                    <a:moveTo>
                      <a:pt x="4" y="0"/>
                    </a:moveTo>
                    <a:lnTo>
                      <a:pt x="0" y="7"/>
                    </a:lnTo>
                    <a:lnTo>
                      <a:pt x="4" y="14"/>
                    </a:lnTo>
                    <a:lnTo>
                      <a:pt x="11" y="7"/>
                    </a:lnTo>
                    <a:lnTo>
                      <a:pt x="4"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5" name="Freeform 36"/>
              <p:cNvSpPr>
                <a:spLocks/>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6" name="Freeform 37"/>
              <p:cNvSpPr>
                <a:spLocks/>
              </p:cNvSpPr>
              <p:nvPr/>
            </p:nvSpPr>
            <p:spPr bwMode="auto">
              <a:xfrm>
                <a:off x="4246563" y="2476500"/>
                <a:ext cx="33338" cy="79375"/>
              </a:xfrm>
              <a:custGeom>
                <a:avLst/>
                <a:gdLst>
                  <a:gd name="T0" fmla="*/ 9 w 21"/>
                  <a:gd name="T1" fmla="*/ 0 h 50"/>
                  <a:gd name="T2" fmla="*/ 9 w 21"/>
                  <a:gd name="T3" fmla="*/ 0 h 50"/>
                  <a:gd name="T4" fmla="*/ 5 w 21"/>
                  <a:gd name="T5" fmla="*/ 5 h 50"/>
                  <a:gd name="T6" fmla="*/ 0 w 21"/>
                  <a:gd name="T7" fmla="*/ 26 h 50"/>
                  <a:gd name="T8" fmla="*/ 9 w 21"/>
                  <a:gd name="T9" fmla="*/ 50 h 50"/>
                  <a:gd name="T10" fmla="*/ 21 w 21"/>
                  <a:gd name="T11" fmla="*/ 26 h 50"/>
                  <a:gd name="T12" fmla="*/ 14 w 21"/>
                  <a:gd name="T13" fmla="*/ 5 h 50"/>
                  <a:gd name="T14" fmla="*/ 9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9" y="0"/>
                    </a:moveTo>
                    <a:lnTo>
                      <a:pt x="9" y="0"/>
                    </a:lnTo>
                    <a:lnTo>
                      <a:pt x="5" y="5"/>
                    </a:lnTo>
                    <a:lnTo>
                      <a:pt x="0" y="26"/>
                    </a:lnTo>
                    <a:lnTo>
                      <a:pt x="9" y="50"/>
                    </a:lnTo>
                    <a:lnTo>
                      <a:pt x="21" y="26"/>
                    </a:lnTo>
                    <a:lnTo>
                      <a:pt x="14" y="5"/>
                    </a:lnTo>
                    <a:lnTo>
                      <a:pt x="9" y="0"/>
                    </a:lnTo>
                  </a:path>
                </a:pathLst>
              </a:cu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7" name="Oval 38"/>
              <p:cNvSpPr>
                <a:spLocks noChangeArrowheads="1"/>
              </p:cNvSpPr>
              <p:nvPr/>
            </p:nvSpPr>
            <p:spPr bwMode="auto">
              <a:xfrm>
                <a:off x="4541838" y="2333625"/>
                <a:ext cx="117475" cy="120650"/>
              </a:xfrm>
              <a:prstGeom prst="ellipse">
                <a:avLst/>
              </a:pr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8" name="Freeform 39"/>
              <p:cNvSpPr>
                <a:spLocks/>
              </p:cNvSpPr>
              <p:nvPr/>
            </p:nvSpPr>
            <p:spPr bwMode="auto">
              <a:xfrm>
                <a:off x="4530725" y="2457450"/>
                <a:ext cx="177800" cy="150813"/>
              </a:xfrm>
              <a:custGeom>
                <a:avLst/>
                <a:gdLst>
                  <a:gd name="T0" fmla="*/ 30 w 47"/>
                  <a:gd name="T1" fmla="*/ 0 h 40"/>
                  <a:gd name="T2" fmla="*/ 19 w 47"/>
                  <a:gd name="T3" fmla="*/ 33 h 40"/>
                  <a:gd name="T4" fmla="*/ 7 w 47"/>
                  <a:gd name="T5" fmla="*/ 0 h 40"/>
                  <a:gd name="T6" fmla="*/ 0 w 47"/>
                  <a:gd name="T7" fmla="*/ 5 h 40"/>
                  <a:gd name="T8" fmla="*/ 15 w 47"/>
                  <a:gd name="T9" fmla="*/ 34 h 40"/>
                  <a:gd name="T10" fmla="*/ 15 w 47"/>
                  <a:gd name="T11" fmla="*/ 35 h 40"/>
                  <a:gd name="T12" fmla="*/ 15 w 47"/>
                  <a:gd name="T13" fmla="*/ 36 h 40"/>
                  <a:gd name="T14" fmla="*/ 15 w 47"/>
                  <a:gd name="T15" fmla="*/ 36 h 40"/>
                  <a:gd name="T16" fmla="*/ 14 w 47"/>
                  <a:gd name="T17" fmla="*/ 40 h 40"/>
                  <a:gd name="T18" fmla="*/ 19 w 47"/>
                  <a:gd name="T19" fmla="*/ 40 h 40"/>
                  <a:gd name="T20" fmla="*/ 47 w 47"/>
                  <a:gd name="T21" fmla="*/ 25 h 40"/>
                  <a:gd name="T22" fmla="*/ 47 w 47"/>
                  <a:gd name="T23" fmla="*/ 25 h 40"/>
                  <a:gd name="T24" fmla="*/ 47 w 47"/>
                  <a:gd name="T25" fmla="*/ 25 h 40"/>
                  <a:gd name="T26" fmla="*/ 30 w 47"/>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0">
                    <a:moveTo>
                      <a:pt x="30" y="0"/>
                    </a:moveTo>
                    <a:cubicBezTo>
                      <a:pt x="19" y="33"/>
                      <a:pt x="19" y="33"/>
                      <a:pt x="19" y="33"/>
                    </a:cubicBezTo>
                    <a:cubicBezTo>
                      <a:pt x="7" y="0"/>
                      <a:pt x="7" y="0"/>
                      <a:pt x="7" y="0"/>
                    </a:cubicBezTo>
                    <a:cubicBezTo>
                      <a:pt x="4" y="1"/>
                      <a:pt x="2" y="3"/>
                      <a:pt x="0" y="5"/>
                    </a:cubicBezTo>
                    <a:cubicBezTo>
                      <a:pt x="8" y="12"/>
                      <a:pt x="14" y="23"/>
                      <a:pt x="15" y="34"/>
                    </a:cubicBezTo>
                    <a:cubicBezTo>
                      <a:pt x="15" y="35"/>
                      <a:pt x="15" y="35"/>
                      <a:pt x="15" y="35"/>
                    </a:cubicBezTo>
                    <a:cubicBezTo>
                      <a:pt x="15" y="36"/>
                      <a:pt x="15" y="36"/>
                      <a:pt x="15" y="36"/>
                    </a:cubicBezTo>
                    <a:cubicBezTo>
                      <a:pt x="15" y="36"/>
                      <a:pt x="15" y="36"/>
                      <a:pt x="15" y="36"/>
                    </a:cubicBezTo>
                    <a:cubicBezTo>
                      <a:pt x="15" y="37"/>
                      <a:pt x="14" y="38"/>
                      <a:pt x="14" y="40"/>
                    </a:cubicBezTo>
                    <a:cubicBezTo>
                      <a:pt x="15" y="40"/>
                      <a:pt x="17" y="40"/>
                      <a:pt x="19" y="40"/>
                    </a:cubicBezTo>
                    <a:cubicBezTo>
                      <a:pt x="34" y="40"/>
                      <a:pt x="46" y="32"/>
                      <a:pt x="47" y="25"/>
                    </a:cubicBezTo>
                    <a:cubicBezTo>
                      <a:pt x="47" y="25"/>
                      <a:pt x="47" y="25"/>
                      <a:pt x="47" y="25"/>
                    </a:cubicBezTo>
                    <a:cubicBezTo>
                      <a:pt x="47" y="25"/>
                      <a:pt x="47" y="25"/>
                      <a:pt x="47" y="25"/>
                    </a:cubicBezTo>
                    <a:cubicBezTo>
                      <a:pt x="46" y="14"/>
                      <a:pt x="40" y="5"/>
                      <a:pt x="30" y="0"/>
                    </a:cubicBezTo>
                  </a:path>
                </a:pathLst>
              </a:cu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69" name="Freeform 40"/>
              <p:cNvSpPr>
                <a:spLocks/>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0" name="Freeform 41"/>
              <p:cNvSpPr>
                <a:spLocks/>
              </p:cNvSpPr>
              <p:nvPr/>
            </p:nvSpPr>
            <p:spPr bwMode="auto">
              <a:xfrm>
                <a:off x="4591050" y="2454275"/>
                <a:ext cx="19050" cy="22225"/>
              </a:xfrm>
              <a:custGeom>
                <a:avLst/>
                <a:gdLst>
                  <a:gd name="T0" fmla="*/ 7 w 12"/>
                  <a:gd name="T1" fmla="*/ 0 h 14"/>
                  <a:gd name="T2" fmla="*/ 0 w 12"/>
                  <a:gd name="T3" fmla="*/ 7 h 14"/>
                  <a:gd name="T4" fmla="*/ 7 w 12"/>
                  <a:gd name="T5" fmla="*/ 14 h 14"/>
                  <a:gd name="T6" fmla="*/ 12 w 12"/>
                  <a:gd name="T7" fmla="*/ 7 h 14"/>
                  <a:gd name="T8" fmla="*/ 7 w 12"/>
                  <a:gd name="T9" fmla="*/ 0 h 14"/>
                </a:gdLst>
                <a:ahLst/>
                <a:cxnLst>
                  <a:cxn ang="0">
                    <a:pos x="T0" y="T1"/>
                  </a:cxn>
                  <a:cxn ang="0">
                    <a:pos x="T2" y="T3"/>
                  </a:cxn>
                  <a:cxn ang="0">
                    <a:pos x="T4" y="T5"/>
                  </a:cxn>
                  <a:cxn ang="0">
                    <a:pos x="T6" y="T7"/>
                  </a:cxn>
                  <a:cxn ang="0">
                    <a:pos x="T8" y="T9"/>
                  </a:cxn>
                </a:cxnLst>
                <a:rect l="0" t="0" r="r" b="b"/>
                <a:pathLst>
                  <a:path w="12" h="14">
                    <a:moveTo>
                      <a:pt x="7" y="0"/>
                    </a:moveTo>
                    <a:lnTo>
                      <a:pt x="0" y="7"/>
                    </a:lnTo>
                    <a:lnTo>
                      <a:pt x="7" y="14"/>
                    </a:lnTo>
                    <a:lnTo>
                      <a:pt x="12" y="7"/>
                    </a:lnTo>
                    <a:lnTo>
                      <a:pt x="7" y="0"/>
                    </a:lnTo>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1" name="Freeform 42"/>
              <p:cNvSpPr>
                <a:spLocks/>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2" name="Freeform 43"/>
              <p:cNvSpPr>
                <a:spLocks/>
              </p:cNvSpPr>
              <p:nvPr/>
            </p:nvSpPr>
            <p:spPr bwMode="auto">
              <a:xfrm>
                <a:off x="4583113" y="2476500"/>
                <a:ext cx="33338" cy="79375"/>
              </a:xfrm>
              <a:custGeom>
                <a:avLst/>
                <a:gdLst>
                  <a:gd name="T0" fmla="*/ 12 w 21"/>
                  <a:gd name="T1" fmla="*/ 0 h 50"/>
                  <a:gd name="T2" fmla="*/ 12 w 21"/>
                  <a:gd name="T3" fmla="*/ 0 h 50"/>
                  <a:gd name="T4" fmla="*/ 7 w 21"/>
                  <a:gd name="T5" fmla="*/ 5 h 50"/>
                  <a:gd name="T6" fmla="*/ 0 w 21"/>
                  <a:gd name="T7" fmla="*/ 26 h 50"/>
                  <a:gd name="T8" fmla="*/ 12 w 21"/>
                  <a:gd name="T9" fmla="*/ 50 h 50"/>
                  <a:gd name="T10" fmla="*/ 21 w 21"/>
                  <a:gd name="T11" fmla="*/ 26 h 50"/>
                  <a:gd name="T12" fmla="*/ 17 w 21"/>
                  <a:gd name="T13" fmla="*/ 5 h 50"/>
                  <a:gd name="T14" fmla="*/ 12 w 21"/>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0">
                    <a:moveTo>
                      <a:pt x="12" y="0"/>
                    </a:moveTo>
                    <a:lnTo>
                      <a:pt x="12" y="0"/>
                    </a:lnTo>
                    <a:lnTo>
                      <a:pt x="7" y="5"/>
                    </a:lnTo>
                    <a:lnTo>
                      <a:pt x="0" y="26"/>
                    </a:lnTo>
                    <a:lnTo>
                      <a:pt x="12" y="50"/>
                    </a:lnTo>
                    <a:lnTo>
                      <a:pt x="21" y="26"/>
                    </a:lnTo>
                    <a:lnTo>
                      <a:pt x="17" y="5"/>
                    </a:lnTo>
                    <a:lnTo>
                      <a:pt x="12" y="0"/>
                    </a:lnTo>
                  </a:path>
                </a:pathLst>
              </a:cu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3" name="Freeform 44"/>
              <p:cNvSpPr>
                <a:spLocks/>
              </p:cNvSpPr>
              <p:nvPr/>
            </p:nvSpPr>
            <p:spPr bwMode="auto">
              <a:xfrm>
                <a:off x="4156075" y="2457450"/>
                <a:ext cx="177800" cy="150813"/>
              </a:xfrm>
              <a:custGeom>
                <a:avLst/>
                <a:gdLst>
                  <a:gd name="T0" fmla="*/ 40 w 47"/>
                  <a:gd name="T1" fmla="*/ 0 h 40"/>
                  <a:gd name="T2" fmla="*/ 28 w 47"/>
                  <a:gd name="T3" fmla="*/ 33 h 40"/>
                  <a:gd name="T4" fmla="*/ 17 w 47"/>
                  <a:gd name="T5" fmla="*/ 0 h 40"/>
                  <a:gd name="T6" fmla="*/ 0 w 47"/>
                  <a:gd name="T7" fmla="*/ 25 h 40"/>
                  <a:gd name="T8" fmla="*/ 0 w 47"/>
                  <a:gd name="T9" fmla="*/ 25 h 40"/>
                  <a:gd name="T10" fmla="*/ 0 w 47"/>
                  <a:gd name="T11" fmla="*/ 25 h 40"/>
                  <a:gd name="T12" fmla="*/ 28 w 47"/>
                  <a:gd name="T13" fmla="*/ 40 h 40"/>
                  <a:gd name="T14" fmla="*/ 33 w 47"/>
                  <a:gd name="T15" fmla="*/ 40 h 40"/>
                  <a:gd name="T16" fmla="*/ 32 w 47"/>
                  <a:gd name="T17" fmla="*/ 36 h 40"/>
                  <a:gd name="T18" fmla="*/ 32 w 47"/>
                  <a:gd name="T19" fmla="*/ 36 h 40"/>
                  <a:gd name="T20" fmla="*/ 32 w 47"/>
                  <a:gd name="T21" fmla="*/ 35 h 40"/>
                  <a:gd name="T22" fmla="*/ 32 w 47"/>
                  <a:gd name="T23" fmla="*/ 34 h 40"/>
                  <a:gd name="T24" fmla="*/ 39 w 47"/>
                  <a:gd name="T25" fmla="*/ 13 h 40"/>
                  <a:gd name="T26" fmla="*/ 47 w 47"/>
                  <a:gd name="T27" fmla="*/ 5 h 40"/>
                  <a:gd name="T28" fmla="*/ 40 w 47"/>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0">
                    <a:moveTo>
                      <a:pt x="40" y="0"/>
                    </a:moveTo>
                    <a:cubicBezTo>
                      <a:pt x="28" y="33"/>
                      <a:pt x="28" y="33"/>
                      <a:pt x="28" y="33"/>
                    </a:cubicBezTo>
                    <a:cubicBezTo>
                      <a:pt x="17" y="0"/>
                      <a:pt x="17" y="0"/>
                      <a:pt x="17" y="0"/>
                    </a:cubicBezTo>
                    <a:cubicBezTo>
                      <a:pt x="7" y="5"/>
                      <a:pt x="1" y="14"/>
                      <a:pt x="0" y="25"/>
                    </a:cubicBezTo>
                    <a:cubicBezTo>
                      <a:pt x="0" y="25"/>
                      <a:pt x="0" y="25"/>
                      <a:pt x="0" y="25"/>
                    </a:cubicBezTo>
                    <a:cubicBezTo>
                      <a:pt x="0" y="25"/>
                      <a:pt x="0" y="25"/>
                      <a:pt x="0" y="25"/>
                    </a:cubicBezTo>
                    <a:cubicBezTo>
                      <a:pt x="0" y="32"/>
                      <a:pt x="13" y="40"/>
                      <a:pt x="28" y="40"/>
                    </a:cubicBezTo>
                    <a:cubicBezTo>
                      <a:pt x="30" y="40"/>
                      <a:pt x="32" y="40"/>
                      <a:pt x="33" y="40"/>
                    </a:cubicBezTo>
                    <a:cubicBezTo>
                      <a:pt x="33" y="38"/>
                      <a:pt x="32" y="37"/>
                      <a:pt x="32" y="36"/>
                    </a:cubicBezTo>
                    <a:cubicBezTo>
                      <a:pt x="32" y="36"/>
                      <a:pt x="32" y="36"/>
                      <a:pt x="32" y="36"/>
                    </a:cubicBezTo>
                    <a:cubicBezTo>
                      <a:pt x="32" y="35"/>
                      <a:pt x="32" y="35"/>
                      <a:pt x="32" y="35"/>
                    </a:cubicBezTo>
                    <a:cubicBezTo>
                      <a:pt x="32" y="35"/>
                      <a:pt x="32" y="35"/>
                      <a:pt x="32" y="34"/>
                    </a:cubicBezTo>
                    <a:cubicBezTo>
                      <a:pt x="33" y="27"/>
                      <a:pt x="35" y="20"/>
                      <a:pt x="39" y="13"/>
                    </a:cubicBezTo>
                    <a:cubicBezTo>
                      <a:pt x="42" y="10"/>
                      <a:pt x="44" y="7"/>
                      <a:pt x="47" y="5"/>
                    </a:cubicBezTo>
                    <a:cubicBezTo>
                      <a:pt x="45" y="3"/>
                      <a:pt x="43" y="1"/>
                      <a:pt x="40" y="0"/>
                    </a:cubicBezTo>
                  </a:path>
                </a:pathLst>
              </a:custGeom>
              <a:solidFill>
                <a:srgbClr val="FFAA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76" name="组合 75"/>
          <p:cNvGrpSpPr/>
          <p:nvPr/>
        </p:nvGrpSpPr>
        <p:grpSpPr>
          <a:xfrm>
            <a:off x="4385462" y="3960593"/>
            <a:ext cx="593961" cy="593961"/>
            <a:chOff x="5276799" y="5817699"/>
            <a:chExt cx="877102" cy="877102"/>
          </a:xfrm>
        </p:grpSpPr>
        <p:grpSp>
          <p:nvGrpSpPr>
            <p:cNvPr id="77" name="组合 76"/>
            <p:cNvGrpSpPr/>
            <p:nvPr/>
          </p:nvGrpSpPr>
          <p:grpSpPr>
            <a:xfrm>
              <a:off x="5276799" y="5817699"/>
              <a:ext cx="877102" cy="87710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solidFill>
                    <a:schemeClr val="tx1"/>
                  </a:solidFill>
                  <a:ea typeface="微软雅黑" pitchFamily="34" charset="-122"/>
                </a:endParaRPr>
              </a:p>
            </p:txBody>
          </p:sp>
          <p:sp>
            <p:nvSpPr>
              <p:cNvPr id="90" name="椭圆 89"/>
              <p:cNvSpPr/>
              <p:nvPr/>
            </p:nvSpPr>
            <p:spPr>
              <a:xfrm>
                <a:off x="523939" y="892239"/>
                <a:ext cx="3562222" cy="356222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grpSp>
          <p:nvGrpSpPr>
            <p:cNvPr id="78" name="组合 77"/>
            <p:cNvGrpSpPr/>
            <p:nvPr/>
          </p:nvGrpSpPr>
          <p:grpSpPr>
            <a:xfrm>
              <a:off x="5491718" y="5999083"/>
              <a:ext cx="447265" cy="447265"/>
              <a:chOff x="4219575" y="4668838"/>
              <a:chExt cx="442913" cy="442913"/>
            </a:xfrm>
            <a:solidFill>
              <a:srgbClr val="0070C0"/>
            </a:solidFill>
          </p:grpSpPr>
          <p:sp>
            <p:nvSpPr>
              <p:cNvPr id="79" name="Freeform 5"/>
              <p:cNvSpPr>
                <a:spLocks/>
              </p:cNvSpPr>
              <p:nvPr/>
            </p:nvSpPr>
            <p:spPr bwMode="auto">
              <a:xfrm>
                <a:off x="4222750" y="4668838"/>
                <a:ext cx="368300" cy="255588"/>
              </a:xfrm>
              <a:custGeom>
                <a:avLst/>
                <a:gdLst>
                  <a:gd name="T0" fmla="*/ 95 w 97"/>
                  <a:gd name="T1" fmla="*/ 0 h 68"/>
                  <a:gd name="T2" fmla="*/ 68 w 97"/>
                  <a:gd name="T3" fmla="*/ 10 h 68"/>
                  <a:gd name="T4" fmla="*/ 79 w 97"/>
                  <a:gd name="T5" fmla="*/ 16 h 68"/>
                  <a:gd name="T6" fmla="*/ 33 w 97"/>
                  <a:gd name="T7" fmla="*/ 50 h 68"/>
                  <a:gd name="T8" fmla="*/ 5 w 97"/>
                  <a:gd name="T9" fmla="*/ 55 h 68"/>
                  <a:gd name="T10" fmla="*/ 0 w 97"/>
                  <a:gd name="T11" fmla="*/ 55 h 68"/>
                  <a:gd name="T12" fmla="*/ 0 w 97"/>
                  <a:gd name="T13" fmla="*/ 61 h 68"/>
                  <a:gd name="T14" fmla="*/ 0 w 97"/>
                  <a:gd name="T15" fmla="*/ 68 h 68"/>
                  <a:gd name="T16" fmla="*/ 5 w 97"/>
                  <a:gd name="T17" fmla="*/ 68 h 68"/>
                  <a:gd name="T18" fmla="*/ 36 w 97"/>
                  <a:gd name="T19" fmla="*/ 62 h 68"/>
                  <a:gd name="T20" fmla="*/ 68 w 97"/>
                  <a:gd name="T21" fmla="*/ 45 h 68"/>
                  <a:gd name="T22" fmla="*/ 90 w 97"/>
                  <a:gd name="T23" fmla="*/ 22 h 68"/>
                  <a:gd name="T24" fmla="*/ 97 w 97"/>
                  <a:gd name="T25" fmla="*/ 27 h 68"/>
                  <a:gd name="T26" fmla="*/ 95 w 97"/>
                  <a:gd name="T2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68">
                    <a:moveTo>
                      <a:pt x="95" y="0"/>
                    </a:moveTo>
                    <a:cubicBezTo>
                      <a:pt x="68" y="10"/>
                      <a:pt x="68" y="10"/>
                      <a:pt x="68" y="10"/>
                    </a:cubicBezTo>
                    <a:cubicBezTo>
                      <a:pt x="79" y="16"/>
                      <a:pt x="79" y="16"/>
                      <a:pt x="79" y="16"/>
                    </a:cubicBezTo>
                    <a:cubicBezTo>
                      <a:pt x="68" y="32"/>
                      <a:pt x="52" y="44"/>
                      <a:pt x="33" y="50"/>
                    </a:cubicBezTo>
                    <a:cubicBezTo>
                      <a:pt x="21" y="55"/>
                      <a:pt x="10" y="55"/>
                      <a:pt x="5" y="55"/>
                    </a:cubicBezTo>
                    <a:cubicBezTo>
                      <a:pt x="2" y="55"/>
                      <a:pt x="0" y="55"/>
                      <a:pt x="0" y="55"/>
                    </a:cubicBezTo>
                    <a:cubicBezTo>
                      <a:pt x="0" y="61"/>
                      <a:pt x="0" y="61"/>
                      <a:pt x="0" y="61"/>
                    </a:cubicBezTo>
                    <a:cubicBezTo>
                      <a:pt x="0" y="68"/>
                      <a:pt x="0" y="68"/>
                      <a:pt x="0" y="68"/>
                    </a:cubicBezTo>
                    <a:cubicBezTo>
                      <a:pt x="1" y="68"/>
                      <a:pt x="2" y="68"/>
                      <a:pt x="5" y="68"/>
                    </a:cubicBezTo>
                    <a:cubicBezTo>
                      <a:pt x="11" y="68"/>
                      <a:pt x="23" y="67"/>
                      <a:pt x="36" y="62"/>
                    </a:cubicBezTo>
                    <a:cubicBezTo>
                      <a:pt x="48" y="58"/>
                      <a:pt x="59" y="53"/>
                      <a:pt x="68" y="45"/>
                    </a:cubicBezTo>
                    <a:cubicBezTo>
                      <a:pt x="76" y="39"/>
                      <a:pt x="83" y="31"/>
                      <a:pt x="90" y="22"/>
                    </a:cubicBezTo>
                    <a:cubicBezTo>
                      <a:pt x="97" y="27"/>
                      <a:pt x="97" y="27"/>
                      <a:pt x="97" y="27"/>
                    </a:cubicBezTo>
                    <a:cubicBezTo>
                      <a:pt x="95" y="0"/>
                      <a:pt x="95" y="0"/>
                      <a:pt x="95" y="0"/>
                    </a:cubicBezTo>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0" name="Rectangle 6"/>
              <p:cNvSpPr>
                <a:spLocks noChangeArrowheads="1"/>
              </p:cNvSpPr>
              <p:nvPr/>
            </p:nvSpPr>
            <p:spPr bwMode="auto">
              <a:xfrm>
                <a:off x="4219575" y="4962525"/>
                <a:ext cx="87313"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1" name="Rectangle 7"/>
              <p:cNvSpPr>
                <a:spLocks noChangeArrowheads="1"/>
              </p:cNvSpPr>
              <p:nvPr/>
            </p:nvSpPr>
            <p:spPr bwMode="auto">
              <a:xfrm>
                <a:off x="4219575" y="4962525"/>
                <a:ext cx="87313" cy="93663"/>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2" name="Rectangle 8"/>
              <p:cNvSpPr>
                <a:spLocks noChangeArrowheads="1"/>
              </p:cNvSpPr>
              <p:nvPr/>
            </p:nvSpPr>
            <p:spPr bwMode="auto">
              <a:xfrm>
                <a:off x="4321175" y="4932363"/>
                <a:ext cx="84138"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3" name="Rectangle 9"/>
              <p:cNvSpPr>
                <a:spLocks noChangeArrowheads="1"/>
              </p:cNvSpPr>
              <p:nvPr/>
            </p:nvSpPr>
            <p:spPr bwMode="auto">
              <a:xfrm>
                <a:off x="4321175" y="4932363"/>
                <a:ext cx="84138" cy="123825"/>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4" name="Rectangle 10"/>
              <p:cNvSpPr>
                <a:spLocks noChangeArrowheads="1"/>
              </p:cNvSpPr>
              <p:nvPr/>
            </p:nvSpPr>
            <p:spPr bwMode="auto">
              <a:xfrm>
                <a:off x="4419600" y="4891088"/>
                <a:ext cx="87313" cy="165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5" name="Rectangle 11"/>
              <p:cNvSpPr>
                <a:spLocks noChangeArrowheads="1"/>
              </p:cNvSpPr>
              <p:nvPr/>
            </p:nvSpPr>
            <p:spPr bwMode="auto">
              <a:xfrm>
                <a:off x="4419600" y="4891088"/>
                <a:ext cx="87313" cy="165100"/>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6" name="Rectangle 12"/>
              <p:cNvSpPr>
                <a:spLocks noChangeArrowheads="1"/>
              </p:cNvSpPr>
              <p:nvPr/>
            </p:nvSpPr>
            <p:spPr bwMode="auto">
              <a:xfrm>
                <a:off x="4522788" y="4826000"/>
                <a:ext cx="82550" cy="230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7" name="Rectangle 13"/>
              <p:cNvSpPr>
                <a:spLocks noChangeArrowheads="1"/>
              </p:cNvSpPr>
              <p:nvPr/>
            </p:nvSpPr>
            <p:spPr bwMode="auto">
              <a:xfrm>
                <a:off x="4522788" y="4826000"/>
                <a:ext cx="82550" cy="230188"/>
              </a:xfrm>
              <a:prstGeom prst="rect">
                <a:avLst/>
              </a:prstGeom>
              <a:solidFill>
                <a:srgbClr val="01A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8" name="Freeform 14"/>
              <p:cNvSpPr>
                <a:spLocks/>
              </p:cNvSpPr>
              <p:nvPr/>
            </p:nvSpPr>
            <p:spPr bwMode="auto">
              <a:xfrm>
                <a:off x="4219575" y="4668838"/>
                <a:ext cx="442913" cy="442913"/>
              </a:xfrm>
              <a:custGeom>
                <a:avLst/>
                <a:gdLst>
                  <a:gd name="T0" fmla="*/ 112 w 117"/>
                  <a:gd name="T1" fmla="*/ 0 h 118"/>
                  <a:gd name="T2" fmla="*/ 112 w 117"/>
                  <a:gd name="T3" fmla="*/ 0 h 118"/>
                  <a:gd name="T4" fmla="*/ 112 w 117"/>
                  <a:gd name="T5" fmla="*/ 0 h 118"/>
                  <a:gd name="T6" fmla="*/ 109 w 117"/>
                  <a:gd name="T7" fmla="*/ 1 h 118"/>
                  <a:gd name="T8" fmla="*/ 107 w 117"/>
                  <a:gd name="T9" fmla="*/ 5 h 118"/>
                  <a:gd name="T10" fmla="*/ 111 w 117"/>
                  <a:gd name="T11" fmla="*/ 9 h 118"/>
                  <a:gd name="T12" fmla="*/ 111 w 117"/>
                  <a:gd name="T13" fmla="*/ 112 h 118"/>
                  <a:gd name="T14" fmla="*/ 10 w 117"/>
                  <a:gd name="T15" fmla="*/ 112 h 118"/>
                  <a:gd name="T16" fmla="*/ 5 w 117"/>
                  <a:gd name="T17" fmla="*/ 108 h 118"/>
                  <a:gd name="T18" fmla="*/ 0 w 117"/>
                  <a:gd name="T19" fmla="*/ 113 h 118"/>
                  <a:gd name="T20" fmla="*/ 0 w 117"/>
                  <a:gd name="T21" fmla="*/ 113 h 118"/>
                  <a:gd name="T22" fmla="*/ 5 w 117"/>
                  <a:gd name="T23" fmla="*/ 118 h 118"/>
                  <a:gd name="T24" fmla="*/ 10 w 117"/>
                  <a:gd name="T25" fmla="*/ 114 h 118"/>
                  <a:gd name="T26" fmla="*/ 113 w 117"/>
                  <a:gd name="T27" fmla="*/ 114 h 118"/>
                  <a:gd name="T28" fmla="*/ 113 w 117"/>
                  <a:gd name="T29" fmla="*/ 9 h 118"/>
                  <a:gd name="T30" fmla="*/ 117 w 117"/>
                  <a:gd name="T31" fmla="*/ 5 h 118"/>
                  <a:gd name="T32" fmla="*/ 112 w 117"/>
                  <a:gd name="T3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18">
                    <a:moveTo>
                      <a:pt x="112" y="0"/>
                    </a:moveTo>
                    <a:cubicBezTo>
                      <a:pt x="112" y="0"/>
                      <a:pt x="112" y="0"/>
                      <a:pt x="112" y="0"/>
                    </a:cubicBezTo>
                    <a:cubicBezTo>
                      <a:pt x="112" y="0"/>
                      <a:pt x="112" y="0"/>
                      <a:pt x="112" y="0"/>
                    </a:cubicBezTo>
                    <a:cubicBezTo>
                      <a:pt x="111" y="0"/>
                      <a:pt x="110" y="0"/>
                      <a:pt x="109" y="1"/>
                    </a:cubicBezTo>
                    <a:cubicBezTo>
                      <a:pt x="108" y="2"/>
                      <a:pt x="107" y="3"/>
                      <a:pt x="107" y="5"/>
                    </a:cubicBezTo>
                    <a:cubicBezTo>
                      <a:pt x="107" y="7"/>
                      <a:pt x="109" y="9"/>
                      <a:pt x="111" y="9"/>
                    </a:cubicBezTo>
                    <a:cubicBezTo>
                      <a:pt x="111" y="112"/>
                      <a:pt x="111" y="112"/>
                      <a:pt x="111" y="112"/>
                    </a:cubicBezTo>
                    <a:cubicBezTo>
                      <a:pt x="10" y="112"/>
                      <a:pt x="10" y="112"/>
                      <a:pt x="10" y="112"/>
                    </a:cubicBezTo>
                    <a:cubicBezTo>
                      <a:pt x="9" y="110"/>
                      <a:pt x="7" y="108"/>
                      <a:pt x="5" y="108"/>
                    </a:cubicBezTo>
                    <a:cubicBezTo>
                      <a:pt x="3" y="108"/>
                      <a:pt x="0" y="110"/>
                      <a:pt x="0" y="113"/>
                    </a:cubicBezTo>
                    <a:cubicBezTo>
                      <a:pt x="0" y="113"/>
                      <a:pt x="0" y="113"/>
                      <a:pt x="0" y="113"/>
                    </a:cubicBezTo>
                    <a:cubicBezTo>
                      <a:pt x="1" y="116"/>
                      <a:pt x="3" y="118"/>
                      <a:pt x="5" y="118"/>
                    </a:cubicBezTo>
                    <a:cubicBezTo>
                      <a:pt x="7" y="118"/>
                      <a:pt x="9" y="116"/>
                      <a:pt x="10" y="114"/>
                    </a:cubicBezTo>
                    <a:cubicBezTo>
                      <a:pt x="113" y="114"/>
                      <a:pt x="113" y="114"/>
                      <a:pt x="113" y="114"/>
                    </a:cubicBezTo>
                    <a:cubicBezTo>
                      <a:pt x="113" y="9"/>
                      <a:pt x="113" y="9"/>
                      <a:pt x="113" y="9"/>
                    </a:cubicBezTo>
                    <a:cubicBezTo>
                      <a:pt x="115" y="9"/>
                      <a:pt x="117" y="7"/>
                      <a:pt x="117" y="5"/>
                    </a:cubicBezTo>
                    <a:cubicBezTo>
                      <a:pt x="117" y="2"/>
                      <a:pt x="115" y="0"/>
                      <a:pt x="112" y="0"/>
                    </a:cubicBezTo>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grpSp>
        <p:nvGrpSpPr>
          <p:cNvPr id="91" name="组合 90"/>
          <p:cNvGrpSpPr/>
          <p:nvPr/>
        </p:nvGrpSpPr>
        <p:grpSpPr>
          <a:xfrm>
            <a:off x="5345454" y="2010978"/>
            <a:ext cx="3084171" cy="640364"/>
            <a:chOff x="7127272" y="2681303"/>
            <a:chExt cx="4112228" cy="853819"/>
          </a:xfrm>
        </p:grpSpPr>
        <p:sp>
          <p:nvSpPr>
            <p:cNvPr id="92" name="矩形 91"/>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93" name="矩形 47"/>
            <p:cNvSpPr>
              <a:spLocks noChangeArrowheads="1"/>
            </p:cNvSpPr>
            <p:nvPr/>
          </p:nvSpPr>
          <p:spPr bwMode="auto">
            <a:xfrm>
              <a:off x="7152672" y="2795742"/>
              <a:ext cx="3713339" cy="62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94" name="矩形 3"/>
          <p:cNvSpPr>
            <a:spLocks noChangeArrowheads="1"/>
          </p:cNvSpPr>
          <p:nvPr/>
        </p:nvSpPr>
        <p:spPr bwMode="auto">
          <a:xfrm>
            <a:off x="5335929" y="1702114"/>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smtClean="0">
                <a:solidFill>
                  <a:srgbClr val="E87071"/>
                </a:solidFill>
                <a:latin typeface="Arial" panose="020B0604020202020204" pitchFamily="34" charset="0"/>
                <a:ea typeface="微软雅黑" pitchFamily="34" charset="-122"/>
                <a:cs typeface="Arial" panose="020B0604020202020204" pitchFamily="34" charset="0"/>
              </a:rPr>
              <a:t>单击添加标题</a:t>
            </a:r>
            <a:endParaRPr lang="zh-CN" altLang="en-US" sz="1500" b="1" dirty="0">
              <a:solidFill>
                <a:srgbClr val="E87071"/>
              </a:solidFill>
              <a:latin typeface="Arial" panose="020B0604020202020204" pitchFamily="34" charset="0"/>
              <a:ea typeface="微软雅黑" pitchFamily="34" charset="-122"/>
              <a:cs typeface="Arial" panose="020B0604020202020204" pitchFamily="34" charset="0"/>
            </a:endParaRPr>
          </a:p>
        </p:txBody>
      </p:sp>
      <p:grpSp>
        <p:nvGrpSpPr>
          <p:cNvPr id="95" name="组合 94"/>
          <p:cNvGrpSpPr/>
          <p:nvPr/>
        </p:nvGrpSpPr>
        <p:grpSpPr>
          <a:xfrm>
            <a:off x="5345454" y="3046993"/>
            <a:ext cx="3084171" cy="640364"/>
            <a:chOff x="7127272" y="4062656"/>
            <a:chExt cx="4112228" cy="853819"/>
          </a:xfrm>
        </p:grpSpPr>
        <p:sp>
          <p:nvSpPr>
            <p:cNvPr id="96" name="矩形 95"/>
            <p:cNvSpPr/>
            <p:nvPr/>
          </p:nvSpPr>
          <p:spPr>
            <a:xfrm>
              <a:off x="7127272" y="4062656"/>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97" name="矩形 47"/>
            <p:cNvSpPr>
              <a:spLocks noChangeArrowheads="1"/>
            </p:cNvSpPr>
            <p:nvPr/>
          </p:nvSpPr>
          <p:spPr bwMode="auto">
            <a:xfrm>
              <a:off x="7165371" y="4175680"/>
              <a:ext cx="3700639" cy="62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98" name="矩形 3"/>
          <p:cNvSpPr>
            <a:spLocks noChangeArrowheads="1"/>
          </p:cNvSpPr>
          <p:nvPr/>
        </p:nvSpPr>
        <p:spPr bwMode="auto">
          <a:xfrm>
            <a:off x="5335929" y="2708492"/>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smtClean="0">
                <a:solidFill>
                  <a:srgbClr val="FFAA2D"/>
                </a:solidFill>
                <a:latin typeface="Arial" panose="020B0604020202020204" pitchFamily="34" charset="0"/>
                <a:ea typeface="微软雅黑" pitchFamily="34" charset="-122"/>
                <a:cs typeface="Arial" panose="020B0604020202020204" pitchFamily="34" charset="0"/>
              </a:rPr>
              <a:t>单击添加标题</a:t>
            </a:r>
            <a:endParaRPr lang="zh-CN" altLang="en-US" sz="1500" b="1" dirty="0">
              <a:solidFill>
                <a:srgbClr val="FFAA2D"/>
              </a:solidFill>
              <a:latin typeface="Arial" panose="020B0604020202020204" pitchFamily="34" charset="0"/>
              <a:ea typeface="微软雅黑" pitchFamily="34" charset="-122"/>
              <a:cs typeface="Arial" panose="020B0604020202020204" pitchFamily="34" charset="0"/>
            </a:endParaRPr>
          </a:p>
        </p:txBody>
      </p:sp>
      <p:grpSp>
        <p:nvGrpSpPr>
          <p:cNvPr id="99" name="组合 98"/>
          <p:cNvGrpSpPr/>
          <p:nvPr/>
        </p:nvGrpSpPr>
        <p:grpSpPr>
          <a:xfrm>
            <a:off x="5345454" y="4083007"/>
            <a:ext cx="3084171" cy="640364"/>
            <a:chOff x="7127272" y="5444009"/>
            <a:chExt cx="4112228" cy="853819"/>
          </a:xfrm>
        </p:grpSpPr>
        <p:sp>
          <p:nvSpPr>
            <p:cNvPr id="100" name="矩形 99"/>
            <p:cNvSpPr/>
            <p:nvPr/>
          </p:nvSpPr>
          <p:spPr>
            <a:xfrm>
              <a:off x="7127272" y="5444009"/>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1" name="矩形 47"/>
            <p:cNvSpPr>
              <a:spLocks noChangeArrowheads="1"/>
            </p:cNvSpPr>
            <p:nvPr/>
          </p:nvSpPr>
          <p:spPr bwMode="auto">
            <a:xfrm>
              <a:off x="7152671" y="5555617"/>
              <a:ext cx="3713339" cy="62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05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102" name="矩形 3"/>
          <p:cNvSpPr>
            <a:spLocks noChangeArrowheads="1"/>
          </p:cNvSpPr>
          <p:nvPr/>
        </p:nvSpPr>
        <p:spPr bwMode="auto">
          <a:xfrm>
            <a:off x="5335929" y="3743445"/>
            <a:ext cx="1258027"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smtClean="0">
                <a:solidFill>
                  <a:srgbClr val="01ACBE"/>
                </a:solidFill>
                <a:latin typeface="Arial" panose="020B0604020202020204" pitchFamily="34" charset="0"/>
                <a:ea typeface="微软雅黑" pitchFamily="34" charset="-122"/>
                <a:cs typeface="Arial" panose="020B0604020202020204" pitchFamily="34" charset="0"/>
              </a:rPr>
              <a:t>单击添加标题</a:t>
            </a:r>
            <a:endParaRPr lang="zh-CN" altLang="en-US" sz="1500" b="1" dirty="0">
              <a:solidFill>
                <a:srgbClr val="01ACBE"/>
              </a:solidFill>
              <a:latin typeface="Arial" panose="020B0604020202020204" pitchFamily="34" charset="0"/>
              <a:ea typeface="微软雅黑" pitchFamily="34" charset="-122"/>
              <a:cs typeface="Arial" panose="020B0604020202020204" pitchFamily="34" charset="0"/>
            </a:endParaRPr>
          </a:p>
        </p:txBody>
      </p:sp>
      <p:cxnSp>
        <p:nvCxnSpPr>
          <p:cNvPr id="103" name="直接连接符 102"/>
          <p:cNvCxnSpPr/>
          <p:nvPr/>
        </p:nvCxnSpPr>
        <p:spPr>
          <a:xfrm>
            <a:off x="5124450" y="1768789"/>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5124450" y="2810102"/>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5133975" y="3858487"/>
            <a:ext cx="0" cy="86674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59487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par>
                          <p:cTn id="12" fill="hold">
                            <p:stCondLst>
                              <p:cond delay="1400"/>
                            </p:stCondLst>
                            <p:childTnLst>
                              <p:par>
                                <p:cTn id="13" presetID="2" presetClass="entr" presetSubtype="8" accel="50000" decel="50000"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1000" fill="hold"/>
                                        <p:tgtEl>
                                          <p:spTgt spid="37"/>
                                        </p:tgtEl>
                                        <p:attrNameLst>
                                          <p:attrName>ppt_x</p:attrName>
                                        </p:attrNameLst>
                                      </p:cBhvr>
                                      <p:tavLst>
                                        <p:tav tm="0">
                                          <p:val>
                                            <p:strVal val="0-#ppt_w/2"/>
                                          </p:val>
                                        </p:tav>
                                        <p:tav tm="100000">
                                          <p:val>
                                            <p:strVal val="#ppt_x"/>
                                          </p:val>
                                        </p:tav>
                                      </p:tavLst>
                                    </p:anim>
                                    <p:anim calcmode="lin" valueType="num">
                                      <p:cBhvr additive="base">
                                        <p:cTn id="16" dur="1000" fill="hold"/>
                                        <p:tgtEl>
                                          <p:spTgt spid="37"/>
                                        </p:tgtEl>
                                        <p:attrNameLst>
                                          <p:attrName>ppt_y</p:attrName>
                                        </p:attrNameLst>
                                      </p:cBhvr>
                                      <p:tavLst>
                                        <p:tav tm="0">
                                          <p:val>
                                            <p:strVal val="#ppt_y"/>
                                          </p:val>
                                        </p:tav>
                                        <p:tav tm="100000">
                                          <p:val>
                                            <p:strVal val="#ppt_y"/>
                                          </p:val>
                                        </p:tav>
                                      </p:tavLst>
                                    </p:anim>
                                  </p:childTnLst>
                                </p:cTn>
                              </p:par>
                            </p:childTnLst>
                          </p:cTn>
                        </p:par>
                        <p:par>
                          <p:cTn id="17" fill="hold">
                            <p:stCondLst>
                              <p:cond delay="2400"/>
                            </p:stCondLst>
                            <p:childTnLst>
                              <p:par>
                                <p:cTn id="18" presetID="53" presetClass="entr" presetSubtype="16"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100" fill="hold"/>
                                        <p:tgtEl>
                                          <p:spTgt spid="38"/>
                                        </p:tgtEl>
                                        <p:attrNameLst>
                                          <p:attrName>ppt_w</p:attrName>
                                        </p:attrNameLst>
                                      </p:cBhvr>
                                      <p:tavLst>
                                        <p:tav tm="0">
                                          <p:val>
                                            <p:fltVal val="0"/>
                                          </p:val>
                                        </p:tav>
                                        <p:tav tm="100000">
                                          <p:val>
                                            <p:strVal val="#ppt_w"/>
                                          </p:val>
                                        </p:tav>
                                      </p:tavLst>
                                    </p:anim>
                                    <p:anim calcmode="lin" valueType="num">
                                      <p:cBhvr>
                                        <p:cTn id="21" dur="100" fill="hold"/>
                                        <p:tgtEl>
                                          <p:spTgt spid="38"/>
                                        </p:tgtEl>
                                        <p:attrNameLst>
                                          <p:attrName>ppt_h</p:attrName>
                                        </p:attrNameLst>
                                      </p:cBhvr>
                                      <p:tavLst>
                                        <p:tav tm="0">
                                          <p:val>
                                            <p:fltVal val="0"/>
                                          </p:val>
                                        </p:tav>
                                        <p:tav tm="100000">
                                          <p:val>
                                            <p:strVal val="#ppt_h"/>
                                          </p:val>
                                        </p:tav>
                                      </p:tavLst>
                                    </p:anim>
                                    <p:animEffect transition="in" filter="fade">
                                      <p:cBhvr>
                                        <p:cTn id="22" dur="100"/>
                                        <p:tgtEl>
                                          <p:spTgt spid="38"/>
                                        </p:tgtEl>
                                      </p:cBhvr>
                                    </p:animEffect>
                                  </p:childTnLst>
                                </p:cTn>
                              </p:par>
                              <p:par>
                                <p:cTn id="23" presetID="6" presetClass="emph" presetSubtype="0" fill="hold" nodeType="withEffect">
                                  <p:stCondLst>
                                    <p:cond delay="100"/>
                                  </p:stCondLst>
                                  <p:childTnLst>
                                    <p:animScale>
                                      <p:cBhvr>
                                        <p:cTn id="24" dur="100" fill="hold"/>
                                        <p:tgtEl>
                                          <p:spTgt spid="38"/>
                                        </p:tgtEl>
                                      </p:cBhvr>
                                      <p:by x="110000" y="110000"/>
                                    </p:animScale>
                                  </p:childTnLst>
                                </p:cTn>
                              </p:par>
                              <p:par>
                                <p:cTn id="25" presetID="6" presetClass="emph" presetSubtype="0" fill="hold" nodeType="withEffect">
                                  <p:stCondLst>
                                    <p:cond delay="200"/>
                                  </p:stCondLst>
                                  <p:childTnLst>
                                    <p:animScale>
                                      <p:cBhvr>
                                        <p:cTn id="26" dur="200" fill="hold"/>
                                        <p:tgtEl>
                                          <p:spTgt spid="38"/>
                                        </p:tgtEl>
                                      </p:cBhvr>
                                      <p:by x="90000" y="90000"/>
                                    </p:animScale>
                                  </p:childTnLst>
                                </p:cTn>
                              </p:par>
                              <p:par>
                                <p:cTn id="27" presetID="6" presetClass="emph" presetSubtype="0" fill="hold" nodeType="withEffect">
                                  <p:stCondLst>
                                    <p:cond delay="400"/>
                                  </p:stCondLst>
                                  <p:childTnLst>
                                    <p:animScale>
                                      <p:cBhvr>
                                        <p:cTn id="28" dur="100" fill="hold"/>
                                        <p:tgtEl>
                                          <p:spTgt spid="38"/>
                                        </p:tgtEl>
                                      </p:cBhvr>
                                      <p:by x="105000" y="105000"/>
                                    </p:animScale>
                                  </p:childTnLst>
                                </p:cTn>
                              </p:par>
                              <p:par>
                                <p:cTn id="29" presetID="6" presetClass="emph" presetSubtype="0" fill="hold" nodeType="withEffect">
                                  <p:stCondLst>
                                    <p:cond delay="500"/>
                                  </p:stCondLst>
                                  <p:childTnLst>
                                    <p:animScale>
                                      <p:cBhvr>
                                        <p:cTn id="30" dur="200" fill="hold"/>
                                        <p:tgtEl>
                                          <p:spTgt spid="38"/>
                                        </p:tgtEl>
                                      </p:cBhvr>
                                      <p:by x="95000" y="95000"/>
                                    </p:animScale>
                                  </p:childTnLst>
                                </p:cTn>
                              </p:par>
                            </p:childTnLst>
                          </p:cTn>
                        </p:par>
                        <p:par>
                          <p:cTn id="31" fill="hold">
                            <p:stCondLst>
                              <p:cond delay="3100"/>
                            </p:stCondLst>
                            <p:childTnLst>
                              <p:par>
                                <p:cTn id="32" presetID="16" presetClass="entr" presetSubtype="42" fill="hold" nodeType="after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barn(outHorizontal)">
                                      <p:cBhvr>
                                        <p:cTn id="34" dur="500"/>
                                        <p:tgtEl>
                                          <p:spTgt spid="103"/>
                                        </p:tgtEl>
                                      </p:cBhvr>
                                    </p:animEffect>
                                  </p:childTnLst>
                                </p:cTn>
                              </p:par>
                            </p:childTnLst>
                          </p:cTn>
                        </p:par>
                        <p:par>
                          <p:cTn id="35" fill="hold">
                            <p:stCondLst>
                              <p:cond delay="3600"/>
                            </p:stCondLst>
                            <p:childTnLst>
                              <p:par>
                                <p:cTn id="36" presetID="2" presetClass="entr" presetSubtype="2" accel="50000" decel="50000"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1000" fill="hold"/>
                                        <p:tgtEl>
                                          <p:spTgt spid="94"/>
                                        </p:tgtEl>
                                        <p:attrNameLst>
                                          <p:attrName>ppt_x</p:attrName>
                                        </p:attrNameLst>
                                      </p:cBhvr>
                                      <p:tavLst>
                                        <p:tav tm="0">
                                          <p:val>
                                            <p:strVal val="1+#ppt_w/2"/>
                                          </p:val>
                                        </p:tav>
                                        <p:tav tm="100000">
                                          <p:val>
                                            <p:strVal val="#ppt_x"/>
                                          </p:val>
                                        </p:tav>
                                      </p:tavLst>
                                    </p:anim>
                                    <p:anim calcmode="lin" valueType="num">
                                      <p:cBhvr additive="base">
                                        <p:cTn id="39" dur="1000" fill="hold"/>
                                        <p:tgtEl>
                                          <p:spTgt spid="94"/>
                                        </p:tgtEl>
                                        <p:attrNameLst>
                                          <p:attrName>ppt_y</p:attrName>
                                        </p:attrNameLst>
                                      </p:cBhvr>
                                      <p:tavLst>
                                        <p:tav tm="0">
                                          <p:val>
                                            <p:strVal val="#ppt_y"/>
                                          </p:val>
                                        </p:tav>
                                        <p:tav tm="100000">
                                          <p:val>
                                            <p:strVal val="#ppt_y"/>
                                          </p:val>
                                        </p:tav>
                                      </p:tavLst>
                                    </p:anim>
                                  </p:childTnLst>
                                </p:cTn>
                              </p:par>
                              <p:par>
                                <p:cTn id="40" presetID="2" presetClass="entr" presetSubtype="2" accel="50000" decel="50000" fill="hold" nodeType="withEffect">
                                  <p:stCondLst>
                                    <p:cond delay="0"/>
                                  </p:stCondLst>
                                  <p:childTnLst>
                                    <p:set>
                                      <p:cBhvr>
                                        <p:cTn id="41" dur="1" fill="hold">
                                          <p:stCondLst>
                                            <p:cond delay="0"/>
                                          </p:stCondLst>
                                        </p:cTn>
                                        <p:tgtEl>
                                          <p:spTgt spid="91"/>
                                        </p:tgtEl>
                                        <p:attrNameLst>
                                          <p:attrName>style.visibility</p:attrName>
                                        </p:attrNameLst>
                                      </p:cBhvr>
                                      <p:to>
                                        <p:strVal val="visible"/>
                                      </p:to>
                                    </p:set>
                                    <p:anim calcmode="lin" valueType="num">
                                      <p:cBhvr additive="base">
                                        <p:cTn id="42" dur="1000" fill="hold"/>
                                        <p:tgtEl>
                                          <p:spTgt spid="91"/>
                                        </p:tgtEl>
                                        <p:attrNameLst>
                                          <p:attrName>ppt_x</p:attrName>
                                        </p:attrNameLst>
                                      </p:cBhvr>
                                      <p:tavLst>
                                        <p:tav tm="0">
                                          <p:val>
                                            <p:strVal val="1+#ppt_w/2"/>
                                          </p:val>
                                        </p:tav>
                                        <p:tav tm="100000">
                                          <p:val>
                                            <p:strVal val="#ppt_x"/>
                                          </p:val>
                                        </p:tav>
                                      </p:tavLst>
                                    </p:anim>
                                    <p:anim calcmode="lin" valueType="num">
                                      <p:cBhvr additive="base">
                                        <p:cTn id="43" dur="1000" fill="hold"/>
                                        <p:tgtEl>
                                          <p:spTgt spid="91"/>
                                        </p:tgtEl>
                                        <p:attrNameLst>
                                          <p:attrName>ppt_y</p:attrName>
                                        </p:attrNameLst>
                                      </p:cBhvr>
                                      <p:tavLst>
                                        <p:tav tm="0">
                                          <p:val>
                                            <p:strVal val="#ppt_y"/>
                                          </p:val>
                                        </p:tav>
                                        <p:tav tm="100000">
                                          <p:val>
                                            <p:strVal val="#ppt_y"/>
                                          </p:val>
                                        </p:tav>
                                      </p:tavLst>
                                    </p:anim>
                                  </p:childTnLst>
                                </p:cTn>
                              </p:par>
                            </p:childTnLst>
                          </p:cTn>
                        </p:par>
                        <p:par>
                          <p:cTn id="44" fill="hold">
                            <p:stCondLst>
                              <p:cond delay="4600"/>
                            </p:stCondLst>
                            <p:childTnLst>
                              <p:par>
                                <p:cTn id="45" presetID="53" presetClass="entr" presetSubtype="16"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100" fill="hold"/>
                                        <p:tgtEl>
                                          <p:spTgt spid="53"/>
                                        </p:tgtEl>
                                        <p:attrNameLst>
                                          <p:attrName>ppt_w</p:attrName>
                                        </p:attrNameLst>
                                      </p:cBhvr>
                                      <p:tavLst>
                                        <p:tav tm="0">
                                          <p:val>
                                            <p:fltVal val="0"/>
                                          </p:val>
                                        </p:tav>
                                        <p:tav tm="100000">
                                          <p:val>
                                            <p:strVal val="#ppt_w"/>
                                          </p:val>
                                        </p:tav>
                                      </p:tavLst>
                                    </p:anim>
                                    <p:anim calcmode="lin" valueType="num">
                                      <p:cBhvr>
                                        <p:cTn id="48" dur="100" fill="hold"/>
                                        <p:tgtEl>
                                          <p:spTgt spid="53"/>
                                        </p:tgtEl>
                                        <p:attrNameLst>
                                          <p:attrName>ppt_h</p:attrName>
                                        </p:attrNameLst>
                                      </p:cBhvr>
                                      <p:tavLst>
                                        <p:tav tm="0">
                                          <p:val>
                                            <p:fltVal val="0"/>
                                          </p:val>
                                        </p:tav>
                                        <p:tav tm="100000">
                                          <p:val>
                                            <p:strVal val="#ppt_h"/>
                                          </p:val>
                                        </p:tav>
                                      </p:tavLst>
                                    </p:anim>
                                    <p:animEffect transition="in" filter="fade">
                                      <p:cBhvr>
                                        <p:cTn id="49" dur="100"/>
                                        <p:tgtEl>
                                          <p:spTgt spid="53"/>
                                        </p:tgtEl>
                                      </p:cBhvr>
                                    </p:animEffect>
                                  </p:childTnLst>
                                </p:cTn>
                              </p:par>
                              <p:par>
                                <p:cTn id="50" presetID="6" presetClass="emph" presetSubtype="0" fill="hold" nodeType="withEffect">
                                  <p:stCondLst>
                                    <p:cond delay="100"/>
                                  </p:stCondLst>
                                  <p:childTnLst>
                                    <p:animScale>
                                      <p:cBhvr>
                                        <p:cTn id="51" dur="100" fill="hold"/>
                                        <p:tgtEl>
                                          <p:spTgt spid="53"/>
                                        </p:tgtEl>
                                      </p:cBhvr>
                                      <p:by x="110000" y="110000"/>
                                    </p:animScale>
                                  </p:childTnLst>
                                </p:cTn>
                              </p:par>
                              <p:par>
                                <p:cTn id="52" presetID="6" presetClass="emph" presetSubtype="0" fill="hold" nodeType="withEffect">
                                  <p:stCondLst>
                                    <p:cond delay="200"/>
                                  </p:stCondLst>
                                  <p:childTnLst>
                                    <p:animScale>
                                      <p:cBhvr>
                                        <p:cTn id="53" dur="200" fill="hold"/>
                                        <p:tgtEl>
                                          <p:spTgt spid="53"/>
                                        </p:tgtEl>
                                      </p:cBhvr>
                                      <p:by x="90000" y="90000"/>
                                    </p:animScale>
                                  </p:childTnLst>
                                </p:cTn>
                              </p:par>
                              <p:par>
                                <p:cTn id="54" presetID="6" presetClass="emph" presetSubtype="0" fill="hold" nodeType="withEffect">
                                  <p:stCondLst>
                                    <p:cond delay="400"/>
                                  </p:stCondLst>
                                  <p:childTnLst>
                                    <p:animScale>
                                      <p:cBhvr>
                                        <p:cTn id="55" dur="100" fill="hold"/>
                                        <p:tgtEl>
                                          <p:spTgt spid="53"/>
                                        </p:tgtEl>
                                      </p:cBhvr>
                                      <p:by x="105000" y="105000"/>
                                    </p:animScale>
                                  </p:childTnLst>
                                </p:cTn>
                              </p:par>
                              <p:par>
                                <p:cTn id="56" presetID="6" presetClass="emph" presetSubtype="0" fill="hold" nodeType="withEffect">
                                  <p:stCondLst>
                                    <p:cond delay="500"/>
                                  </p:stCondLst>
                                  <p:childTnLst>
                                    <p:animScale>
                                      <p:cBhvr>
                                        <p:cTn id="57" dur="200" fill="hold"/>
                                        <p:tgtEl>
                                          <p:spTgt spid="53"/>
                                        </p:tgtEl>
                                      </p:cBhvr>
                                      <p:by x="95000" y="95000"/>
                                    </p:animScale>
                                  </p:childTnLst>
                                </p:cTn>
                              </p:par>
                            </p:childTnLst>
                          </p:cTn>
                        </p:par>
                        <p:par>
                          <p:cTn id="58" fill="hold">
                            <p:stCondLst>
                              <p:cond delay="5300"/>
                            </p:stCondLst>
                            <p:childTnLst>
                              <p:par>
                                <p:cTn id="59" presetID="16" presetClass="entr" presetSubtype="42" fill="hold" nodeType="after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barn(outHorizontal)">
                                      <p:cBhvr>
                                        <p:cTn id="61" dur="500"/>
                                        <p:tgtEl>
                                          <p:spTgt spid="104"/>
                                        </p:tgtEl>
                                      </p:cBhvr>
                                    </p:animEffect>
                                  </p:childTnLst>
                                </p:cTn>
                              </p:par>
                            </p:childTnLst>
                          </p:cTn>
                        </p:par>
                        <p:par>
                          <p:cTn id="62" fill="hold">
                            <p:stCondLst>
                              <p:cond delay="5800"/>
                            </p:stCondLst>
                            <p:childTnLst>
                              <p:par>
                                <p:cTn id="63" presetID="2" presetClass="entr" presetSubtype="2" accel="50000" decel="50000" fill="hold" grpId="0" nodeType="afterEffect">
                                  <p:stCondLst>
                                    <p:cond delay="0"/>
                                  </p:stCondLst>
                                  <p:childTnLst>
                                    <p:set>
                                      <p:cBhvr>
                                        <p:cTn id="64" dur="1" fill="hold">
                                          <p:stCondLst>
                                            <p:cond delay="0"/>
                                          </p:stCondLst>
                                        </p:cTn>
                                        <p:tgtEl>
                                          <p:spTgt spid="98"/>
                                        </p:tgtEl>
                                        <p:attrNameLst>
                                          <p:attrName>style.visibility</p:attrName>
                                        </p:attrNameLst>
                                      </p:cBhvr>
                                      <p:to>
                                        <p:strVal val="visible"/>
                                      </p:to>
                                    </p:set>
                                    <p:anim calcmode="lin" valueType="num">
                                      <p:cBhvr additive="base">
                                        <p:cTn id="65" dur="1000" fill="hold"/>
                                        <p:tgtEl>
                                          <p:spTgt spid="98"/>
                                        </p:tgtEl>
                                        <p:attrNameLst>
                                          <p:attrName>ppt_x</p:attrName>
                                        </p:attrNameLst>
                                      </p:cBhvr>
                                      <p:tavLst>
                                        <p:tav tm="0">
                                          <p:val>
                                            <p:strVal val="1+#ppt_w/2"/>
                                          </p:val>
                                        </p:tav>
                                        <p:tav tm="100000">
                                          <p:val>
                                            <p:strVal val="#ppt_x"/>
                                          </p:val>
                                        </p:tav>
                                      </p:tavLst>
                                    </p:anim>
                                    <p:anim calcmode="lin" valueType="num">
                                      <p:cBhvr additive="base">
                                        <p:cTn id="66" dur="1000" fill="hold"/>
                                        <p:tgtEl>
                                          <p:spTgt spid="98"/>
                                        </p:tgtEl>
                                        <p:attrNameLst>
                                          <p:attrName>ppt_y</p:attrName>
                                        </p:attrNameLst>
                                      </p:cBhvr>
                                      <p:tavLst>
                                        <p:tav tm="0">
                                          <p:val>
                                            <p:strVal val="#ppt_y"/>
                                          </p:val>
                                        </p:tav>
                                        <p:tav tm="100000">
                                          <p:val>
                                            <p:strVal val="#ppt_y"/>
                                          </p:val>
                                        </p:tav>
                                      </p:tavLst>
                                    </p:anim>
                                  </p:childTnLst>
                                </p:cTn>
                              </p:par>
                              <p:par>
                                <p:cTn id="67" presetID="2" presetClass="entr" presetSubtype="2" accel="50000" decel="5000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anim calcmode="lin" valueType="num">
                                      <p:cBhvr additive="base">
                                        <p:cTn id="69" dur="1000" fill="hold"/>
                                        <p:tgtEl>
                                          <p:spTgt spid="95"/>
                                        </p:tgtEl>
                                        <p:attrNameLst>
                                          <p:attrName>ppt_x</p:attrName>
                                        </p:attrNameLst>
                                      </p:cBhvr>
                                      <p:tavLst>
                                        <p:tav tm="0">
                                          <p:val>
                                            <p:strVal val="1+#ppt_w/2"/>
                                          </p:val>
                                        </p:tav>
                                        <p:tav tm="100000">
                                          <p:val>
                                            <p:strVal val="#ppt_x"/>
                                          </p:val>
                                        </p:tav>
                                      </p:tavLst>
                                    </p:anim>
                                    <p:anim calcmode="lin" valueType="num">
                                      <p:cBhvr additive="base">
                                        <p:cTn id="70" dur="1000" fill="hold"/>
                                        <p:tgtEl>
                                          <p:spTgt spid="95"/>
                                        </p:tgtEl>
                                        <p:attrNameLst>
                                          <p:attrName>ppt_y</p:attrName>
                                        </p:attrNameLst>
                                      </p:cBhvr>
                                      <p:tavLst>
                                        <p:tav tm="0">
                                          <p:val>
                                            <p:strVal val="#ppt_y"/>
                                          </p:val>
                                        </p:tav>
                                        <p:tav tm="100000">
                                          <p:val>
                                            <p:strVal val="#ppt_y"/>
                                          </p:val>
                                        </p:tav>
                                      </p:tavLst>
                                    </p:anim>
                                  </p:childTnLst>
                                </p:cTn>
                              </p:par>
                            </p:childTnLst>
                          </p:cTn>
                        </p:par>
                        <p:par>
                          <p:cTn id="71" fill="hold">
                            <p:stCondLst>
                              <p:cond delay="6800"/>
                            </p:stCondLst>
                            <p:childTnLst>
                              <p:par>
                                <p:cTn id="72" presetID="53" presetClass="entr" presetSubtype="16" fill="hold" nodeType="afterEffect">
                                  <p:stCondLst>
                                    <p:cond delay="0"/>
                                  </p:stCondLst>
                                  <p:childTnLst>
                                    <p:set>
                                      <p:cBhvr>
                                        <p:cTn id="73" dur="1" fill="hold">
                                          <p:stCondLst>
                                            <p:cond delay="0"/>
                                          </p:stCondLst>
                                        </p:cTn>
                                        <p:tgtEl>
                                          <p:spTgt spid="76"/>
                                        </p:tgtEl>
                                        <p:attrNameLst>
                                          <p:attrName>style.visibility</p:attrName>
                                        </p:attrNameLst>
                                      </p:cBhvr>
                                      <p:to>
                                        <p:strVal val="visible"/>
                                      </p:to>
                                    </p:set>
                                    <p:anim calcmode="lin" valueType="num">
                                      <p:cBhvr>
                                        <p:cTn id="74" dur="100" fill="hold"/>
                                        <p:tgtEl>
                                          <p:spTgt spid="76"/>
                                        </p:tgtEl>
                                        <p:attrNameLst>
                                          <p:attrName>ppt_w</p:attrName>
                                        </p:attrNameLst>
                                      </p:cBhvr>
                                      <p:tavLst>
                                        <p:tav tm="0">
                                          <p:val>
                                            <p:fltVal val="0"/>
                                          </p:val>
                                        </p:tav>
                                        <p:tav tm="100000">
                                          <p:val>
                                            <p:strVal val="#ppt_w"/>
                                          </p:val>
                                        </p:tav>
                                      </p:tavLst>
                                    </p:anim>
                                    <p:anim calcmode="lin" valueType="num">
                                      <p:cBhvr>
                                        <p:cTn id="75" dur="100" fill="hold"/>
                                        <p:tgtEl>
                                          <p:spTgt spid="76"/>
                                        </p:tgtEl>
                                        <p:attrNameLst>
                                          <p:attrName>ppt_h</p:attrName>
                                        </p:attrNameLst>
                                      </p:cBhvr>
                                      <p:tavLst>
                                        <p:tav tm="0">
                                          <p:val>
                                            <p:fltVal val="0"/>
                                          </p:val>
                                        </p:tav>
                                        <p:tav tm="100000">
                                          <p:val>
                                            <p:strVal val="#ppt_h"/>
                                          </p:val>
                                        </p:tav>
                                      </p:tavLst>
                                    </p:anim>
                                    <p:animEffect transition="in" filter="fade">
                                      <p:cBhvr>
                                        <p:cTn id="76" dur="100"/>
                                        <p:tgtEl>
                                          <p:spTgt spid="76"/>
                                        </p:tgtEl>
                                      </p:cBhvr>
                                    </p:animEffect>
                                  </p:childTnLst>
                                </p:cTn>
                              </p:par>
                              <p:par>
                                <p:cTn id="77" presetID="6" presetClass="emph" presetSubtype="0" fill="hold" nodeType="withEffect">
                                  <p:stCondLst>
                                    <p:cond delay="100"/>
                                  </p:stCondLst>
                                  <p:childTnLst>
                                    <p:animScale>
                                      <p:cBhvr>
                                        <p:cTn id="78" dur="100" fill="hold"/>
                                        <p:tgtEl>
                                          <p:spTgt spid="76"/>
                                        </p:tgtEl>
                                      </p:cBhvr>
                                      <p:by x="110000" y="110000"/>
                                    </p:animScale>
                                  </p:childTnLst>
                                </p:cTn>
                              </p:par>
                              <p:par>
                                <p:cTn id="79" presetID="6" presetClass="emph" presetSubtype="0" fill="hold" nodeType="withEffect">
                                  <p:stCondLst>
                                    <p:cond delay="200"/>
                                  </p:stCondLst>
                                  <p:childTnLst>
                                    <p:animScale>
                                      <p:cBhvr>
                                        <p:cTn id="80" dur="200" fill="hold"/>
                                        <p:tgtEl>
                                          <p:spTgt spid="76"/>
                                        </p:tgtEl>
                                      </p:cBhvr>
                                      <p:by x="90000" y="90000"/>
                                    </p:animScale>
                                  </p:childTnLst>
                                </p:cTn>
                              </p:par>
                              <p:par>
                                <p:cTn id="81" presetID="6" presetClass="emph" presetSubtype="0" fill="hold" nodeType="withEffect">
                                  <p:stCondLst>
                                    <p:cond delay="400"/>
                                  </p:stCondLst>
                                  <p:childTnLst>
                                    <p:animScale>
                                      <p:cBhvr>
                                        <p:cTn id="82" dur="100" fill="hold"/>
                                        <p:tgtEl>
                                          <p:spTgt spid="76"/>
                                        </p:tgtEl>
                                      </p:cBhvr>
                                      <p:by x="105000" y="105000"/>
                                    </p:animScale>
                                  </p:childTnLst>
                                </p:cTn>
                              </p:par>
                              <p:par>
                                <p:cTn id="83" presetID="6" presetClass="emph" presetSubtype="0" fill="hold" nodeType="withEffect">
                                  <p:stCondLst>
                                    <p:cond delay="500"/>
                                  </p:stCondLst>
                                  <p:childTnLst>
                                    <p:animScale>
                                      <p:cBhvr>
                                        <p:cTn id="84" dur="200" fill="hold"/>
                                        <p:tgtEl>
                                          <p:spTgt spid="76"/>
                                        </p:tgtEl>
                                      </p:cBhvr>
                                      <p:by x="95000" y="95000"/>
                                    </p:animScale>
                                  </p:childTnLst>
                                </p:cTn>
                              </p:par>
                            </p:childTnLst>
                          </p:cTn>
                        </p:par>
                        <p:par>
                          <p:cTn id="85" fill="hold">
                            <p:stCondLst>
                              <p:cond delay="7500"/>
                            </p:stCondLst>
                            <p:childTnLst>
                              <p:par>
                                <p:cTn id="86" presetID="16" presetClass="entr" presetSubtype="42" fill="hold" nodeType="afterEffect">
                                  <p:stCondLst>
                                    <p:cond delay="0"/>
                                  </p:stCondLst>
                                  <p:childTnLst>
                                    <p:set>
                                      <p:cBhvr>
                                        <p:cTn id="87" dur="1" fill="hold">
                                          <p:stCondLst>
                                            <p:cond delay="0"/>
                                          </p:stCondLst>
                                        </p:cTn>
                                        <p:tgtEl>
                                          <p:spTgt spid="105"/>
                                        </p:tgtEl>
                                        <p:attrNameLst>
                                          <p:attrName>style.visibility</p:attrName>
                                        </p:attrNameLst>
                                      </p:cBhvr>
                                      <p:to>
                                        <p:strVal val="visible"/>
                                      </p:to>
                                    </p:set>
                                    <p:animEffect transition="in" filter="barn(outHorizontal)">
                                      <p:cBhvr>
                                        <p:cTn id="88" dur="500"/>
                                        <p:tgtEl>
                                          <p:spTgt spid="105"/>
                                        </p:tgtEl>
                                      </p:cBhvr>
                                    </p:animEffect>
                                  </p:childTnLst>
                                </p:cTn>
                              </p:par>
                            </p:childTnLst>
                          </p:cTn>
                        </p:par>
                        <p:par>
                          <p:cTn id="89" fill="hold">
                            <p:stCondLst>
                              <p:cond delay="8000"/>
                            </p:stCondLst>
                            <p:childTnLst>
                              <p:par>
                                <p:cTn id="90" presetID="2" presetClass="entr" presetSubtype="2" accel="50000" decel="50000" fill="hold" grpId="0" nodeType="afterEffect">
                                  <p:stCondLst>
                                    <p:cond delay="0"/>
                                  </p:stCondLst>
                                  <p:childTnLst>
                                    <p:set>
                                      <p:cBhvr>
                                        <p:cTn id="91" dur="1" fill="hold">
                                          <p:stCondLst>
                                            <p:cond delay="0"/>
                                          </p:stCondLst>
                                        </p:cTn>
                                        <p:tgtEl>
                                          <p:spTgt spid="102"/>
                                        </p:tgtEl>
                                        <p:attrNameLst>
                                          <p:attrName>style.visibility</p:attrName>
                                        </p:attrNameLst>
                                      </p:cBhvr>
                                      <p:to>
                                        <p:strVal val="visible"/>
                                      </p:to>
                                    </p:set>
                                    <p:anim calcmode="lin" valueType="num">
                                      <p:cBhvr additive="base">
                                        <p:cTn id="92" dur="1000" fill="hold"/>
                                        <p:tgtEl>
                                          <p:spTgt spid="102"/>
                                        </p:tgtEl>
                                        <p:attrNameLst>
                                          <p:attrName>ppt_x</p:attrName>
                                        </p:attrNameLst>
                                      </p:cBhvr>
                                      <p:tavLst>
                                        <p:tav tm="0">
                                          <p:val>
                                            <p:strVal val="1+#ppt_w/2"/>
                                          </p:val>
                                        </p:tav>
                                        <p:tav tm="100000">
                                          <p:val>
                                            <p:strVal val="#ppt_x"/>
                                          </p:val>
                                        </p:tav>
                                      </p:tavLst>
                                    </p:anim>
                                    <p:anim calcmode="lin" valueType="num">
                                      <p:cBhvr additive="base">
                                        <p:cTn id="93" dur="1000" fill="hold"/>
                                        <p:tgtEl>
                                          <p:spTgt spid="102"/>
                                        </p:tgtEl>
                                        <p:attrNameLst>
                                          <p:attrName>ppt_y</p:attrName>
                                        </p:attrNameLst>
                                      </p:cBhvr>
                                      <p:tavLst>
                                        <p:tav tm="0">
                                          <p:val>
                                            <p:strVal val="#ppt_y"/>
                                          </p:val>
                                        </p:tav>
                                        <p:tav tm="100000">
                                          <p:val>
                                            <p:strVal val="#ppt_y"/>
                                          </p:val>
                                        </p:tav>
                                      </p:tavLst>
                                    </p:anim>
                                  </p:childTnLst>
                                </p:cTn>
                              </p:par>
                              <p:par>
                                <p:cTn id="94" presetID="2" presetClass="entr" presetSubtype="2" accel="50000" decel="50000" fill="hold" nodeType="withEffect">
                                  <p:stCondLst>
                                    <p:cond delay="0"/>
                                  </p:stCondLst>
                                  <p:childTnLst>
                                    <p:set>
                                      <p:cBhvr>
                                        <p:cTn id="95" dur="1" fill="hold">
                                          <p:stCondLst>
                                            <p:cond delay="0"/>
                                          </p:stCondLst>
                                        </p:cTn>
                                        <p:tgtEl>
                                          <p:spTgt spid="99"/>
                                        </p:tgtEl>
                                        <p:attrNameLst>
                                          <p:attrName>style.visibility</p:attrName>
                                        </p:attrNameLst>
                                      </p:cBhvr>
                                      <p:to>
                                        <p:strVal val="visible"/>
                                      </p:to>
                                    </p:set>
                                    <p:anim calcmode="lin" valueType="num">
                                      <p:cBhvr additive="base">
                                        <p:cTn id="96" dur="1000" fill="hold"/>
                                        <p:tgtEl>
                                          <p:spTgt spid="99"/>
                                        </p:tgtEl>
                                        <p:attrNameLst>
                                          <p:attrName>ppt_x</p:attrName>
                                        </p:attrNameLst>
                                      </p:cBhvr>
                                      <p:tavLst>
                                        <p:tav tm="0">
                                          <p:val>
                                            <p:strVal val="1+#ppt_w/2"/>
                                          </p:val>
                                        </p:tav>
                                        <p:tav tm="100000">
                                          <p:val>
                                            <p:strVal val="#ppt_x"/>
                                          </p:val>
                                        </p:tav>
                                      </p:tavLst>
                                    </p:anim>
                                    <p:anim calcmode="lin" valueType="num">
                                      <p:cBhvr additive="base">
                                        <p:cTn id="97" dur="10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p:bldP spid="37" grpId="0" animBg="1"/>
      <p:bldP spid="94" grpId="0"/>
      <p:bldP spid="98" grpId="0"/>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C000"/>
                </a:solidFill>
                <a:latin typeface="造字工房悦黑体验版细体" pitchFamily="50" charset="-122"/>
                <a:ea typeface="造字工房悦黑体验版细体" pitchFamily="50" charset="-122"/>
              </a:rPr>
              <a:t>单击添加</a:t>
            </a:r>
            <a:r>
              <a:rPr lang="zh-CN" altLang="en-US" sz="1800" b="1" dirty="0">
                <a:solidFill>
                  <a:srgbClr val="FFC000"/>
                </a:solidFill>
                <a:latin typeface="造字工房悦黑体验版细体" pitchFamily="50" charset="-122"/>
                <a:ea typeface="造字工房悦黑体验版细体" pitchFamily="50" charset="-122"/>
              </a:rPr>
              <a:t>标题</a:t>
            </a:r>
          </a:p>
        </p:txBody>
      </p:sp>
      <p:sp>
        <p:nvSpPr>
          <p:cNvPr id="3" name="矩形 2"/>
          <p:cNvSpPr/>
          <p:nvPr/>
        </p:nvSpPr>
        <p:spPr>
          <a:xfrm>
            <a:off x="1682906" y="1306445"/>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 name="矩形 3"/>
          <p:cNvSpPr/>
          <p:nvPr/>
        </p:nvSpPr>
        <p:spPr>
          <a:xfrm>
            <a:off x="6094723" y="1306445"/>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矩形 4"/>
          <p:cNvSpPr/>
          <p:nvPr/>
        </p:nvSpPr>
        <p:spPr>
          <a:xfrm>
            <a:off x="981192" y="3081502"/>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 name="矩形 5"/>
          <p:cNvSpPr/>
          <p:nvPr/>
        </p:nvSpPr>
        <p:spPr>
          <a:xfrm>
            <a:off x="5459683" y="3081502"/>
            <a:ext cx="2223167" cy="1204617"/>
          </a:xfrm>
          <a:prstGeom prst="rect">
            <a:avLst/>
          </a:prstGeom>
          <a:solidFill>
            <a:schemeClr val="bg1">
              <a:lumMod val="95000"/>
            </a:schemeClr>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7" name="组合 6"/>
          <p:cNvGrpSpPr/>
          <p:nvPr/>
        </p:nvGrpSpPr>
        <p:grpSpPr>
          <a:xfrm>
            <a:off x="339086" y="1132264"/>
            <a:ext cx="1722794" cy="1526899"/>
            <a:chOff x="452114" y="1509685"/>
            <a:chExt cx="2297059" cy="2035865"/>
          </a:xfrm>
        </p:grpSpPr>
        <p:grpSp>
          <p:nvGrpSpPr>
            <p:cNvPr id="8" name="组合 7"/>
            <p:cNvGrpSpPr/>
            <p:nvPr/>
          </p:nvGrpSpPr>
          <p:grpSpPr>
            <a:xfrm>
              <a:off x="452114" y="1509685"/>
              <a:ext cx="2297059" cy="2035865"/>
              <a:chOff x="1529861" y="1829264"/>
              <a:chExt cx="2452453" cy="2173589"/>
            </a:xfrm>
          </p:grpSpPr>
          <p:sp>
            <p:nvSpPr>
              <p:cNvPr id="16" name="Freeform 5"/>
              <p:cNvSpPr>
                <a:spLocks/>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5"/>
              <p:cNvSpPr>
                <a:spLocks/>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FB850"/>
              </a:solidFill>
              <a:ln w="19050">
                <a:noFill/>
              </a:ln>
              <a:effectLst>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 name="文本框 71"/>
            <p:cNvSpPr txBox="1"/>
            <p:nvPr/>
          </p:nvSpPr>
          <p:spPr>
            <a:xfrm>
              <a:off x="974167" y="2096528"/>
              <a:ext cx="1418059" cy="330945"/>
            </a:xfrm>
            <a:prstGeom prst="rect">
              <a:avLst/>
            </a:prstGeom>
            <a:noFill/>
          </p:spPr>
          <p:txBody>
            <a:bodyPr wrap="square" rtlCol="0">
              <a:spAutoFit/>
            </a:bodyPr>
            <a:lstStyle/>
            <a:p>
              <a:pPr algn="ctr"/>
              <a:r>
                <a:rPr lang="zh-CN" altLang="en-US" sz="1013" b="1" dirty="0" smtClean="0">
                  <a:solidFill>
                    <a:schemeClr val="bg1"/>
                  </a:solidFill>
                  <a:latin typeface="+mn-ea"/>
                </a:rPr>
                <a:t>添加标题</a:t>
              </a:r>
              <a:endParaRPr lang="zh-CN" altLang="en-US" sz="1013" b="1" dirty="0">
                <a:solidFill>
                  <a:schemeClr val="bg1"/>
                </a:solidFill>
                <a:latin typeface="+mn-ea"/>
              </a:endParaRPr>
            </a:p>
          </p:txBody>
        </p:sp>
        <p:sp>
          <p:nvSpPr>
            <p:cNvPr id="10" name="文本框 72"/>
            <p:cNvSpPr txBox="1"/>
            <p:nvPr/>
          </p:nvSpPr>
          <p:spPr>
            <a:xfrm>
              <a:off x="852803" y="2443748"/>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p>
          </p:txBody>
        </p:sp>
        <p:grpSp>
          <p:nvGrpSpPr>
            <p:cNvPr id="11" name="Group 909"/>
            <p:cNvGrpSpPr>
              <a:grpSpLocks noChangeAspect="1"/>
            </p:cNvGrpSpPr>
            <p:nvPr/>
          </p:nvGrpSpPr>
          <p:grpSpPr bwMode="auto">
            <a:xfrm>
              <a:off x="1783249" y="1747263"/>
              <a:ext cx="321515" cy="274198"/>
              <a:chOff x="6090" y="1175"/>
              <a:chExt cx="265" cy="226"/>
            </a:xfrm>
            <a:solidFill>
              <a:schemeClr val="bg1"/>
            </a:solidFill>
            <a:effectLst/>
          </p:grpSpPr>
          <p:sp>
            <p:nvSpPr>
              <p:cNvPr id="12" name="Freeform 910"/>
              <p:cNvSpPr>
                <a:spLocks/>
              </p:cNvSpPr>
              <p:nvPr/>
            </p:nvSpPr>
            <p:spPr bwMode="auto">
              <a:xfrm>
                <a:off x="6129" y="1269"/>
                <a:ext cx="56" cy="96"/>
              </a:xfrm>
              <a:custGeom>
                <a:avLst/>
                <a:gdLst>
                  <a:gd name="T0" fmla="*/ 2 w 23"/>
                  <a:gd name="T1" fmla="*/ 40 h 40"/>
                  <a:gd name="T2" fmla="*/ 21 w 23"/>
                  <a:gd name="T3" fmla="*/ 40 h 40"/>
                  <a:gd name="T4" fmla="*/ 23 w 23"/>
                  <a:gd name="T5" fmla="*/ 38 h 40"/>
                  <a:gd name="T6" fmla="*/ 23 w 23"/>
                  <a:gd name="T7" fmla="*/ 2 h 40"/>
                  <a:gd name="T8" fmla="*/ 21 w 23"/>
                  <a:gd name="T9" fmla="*/ 0 h 40"/>
                  <a:gd name="T10" fmla="*/ 2 w 23"/>
                  <a:gd name="T11" fmla="*/ 0 h 40"/>
                  <a:gd name="T12" fmla="*/ 0 w 23"/>
                  <a:gd name="T13" fmla="*/ 2 h 40"/>
                  <a:gd name="T14" fmla="*/ 0 w 23"/>
                  <a:gd name="T15" fmla="*/ 38 h 40"/>
                  <a:gd name="T16" fmla="*/ 2 w 2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0">
                    <a:moveTo>
                      <a:pt x="2" y="40"/>
                    </a:moveTo>
                    <a:cubicBezTo>
                      <a:pt x="21" y="40"/>
                      <a:pt x="21" y="40"/>
                      <a:pt x="21" y="40"/>
                    </a:cubicBezTo>
                    <a:cubicBezTo>
                      <a:pt x="22" y="40"/>
                      <a:pt x="23" y="39"/>
                      <a:pt x="23" y="38"/>
                    </a:cubicBezTo>
                    <a:cubicBezTo>
                      <a:pt x="23" y="2"/>
                      <a:pt x="23" y="2"/>
                      <a:pt x="23" y="2"/>
                    </a:cubicBezTo>
                    <a:cubicBezTo>
                      <a:pt x="23" y="1"/>
                      <a:pt x="22" y="0"/>
                      <a:pt x="21" y="0"/>
                    </a:cubicBezTo>
                    <a:cubicBezTo>
                      <a:pt x="2" y="0"/>
                      <a:pt x="2" y="0"/>
                      <a:pt x="2" y="0"/>
                    </a:cubicBezTo>
                    <a:cubicBezTo>
                      <a:pt x="1" y="0"/>
                      <a:pt x="0" y="1"/>
                      <a:pt x="0" y="2"/>
                    </a:cubicBezTo>
                    <a:cubicBezTo>
                      <a:pt x="0" y="38"/>
                      <a:pt x="0" y="38"/>
                      <a:pt x="0" y="38"/>
                    </a:cubicBezTo>
                    <a:cubicBezTo>
                      <a:pt x="0" y="39"/>
                      <a:pt x="1" y="40"/>
                      <a:pt x="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13" name="Freeform 911"/>
              <p:cNvSpPr>
                <a:spLocks/>
              </p:cNvSpPr>
              <p:nvPr/>
            </p:nvSpPr>
            <p:spPr bwMode="auto">
              <a:xfrm>
                <a:off x="6209" y="1235"/>
                <a:ext cx="54" cy="130"/>
              </a:xfrm>
              <a:custGeom>
                <a:avLst/>
                <a:gdLst>
                  <a:gd name="T0" fmla="*/ 2 w 22"/>
                  <a:gd name="T1" fmla="*/ 54 h 54"/>
                  <a:gd name="T2" fmla="*/ 20 w 22"/>
                  <a:gd name="T3" fmla="*/ 54 h 54"/>
                  <a:gd name="T4" fmla="*/ 22 w 22"/>
                  <a:gd name="T5" fmla="*/ 52 h 54"/>
                  <a:gd name="T6" fmla="*/ 22 w 22"/>
                  <a:gd name="T7" fmla="*/ 2 h 54"/>
                  <a:gd name="T8" fmla="*/ 20 w 22"/>
                  <a:gd name="T9" fmla="*/ 0 h 54"/>
                  <a:gd name="T10" fmla="*/ 2 w 22"/>
                  <a:gd name="T11" fmla="*/ 0 h 54"/>
                  <a:gd name="T12" fmla="*/ 0 w 22"/>
                  <a:gd name="T13" fmla="*/ 2 h 54"/>
                  <a:gd name="T14" fmla="*/ 0 w 22"/>
                  <a:gd name="T15" fmla="*/ 52 h 54"/>
                  <a:gd name="T16" fmla="*/ 2 w 2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4">
                    <a:moveTo>
                      <a:pt x="2" y="54"/>
                    </a:moveTo>
                    <a:cubicBezTo>
                      <a:pt x="20" y="54"/>
                      <a:pt x="20" y="54"/>
                      <a:pt x="20" y="54"/>
                    </a:cubicBezTo>
                    <a:cubicBezTo>
                      <a:pt x="21" y="54"/>
                      <a:pt x="22" y="53"/>
                      <a:pt x="22" y="52"/>
                    </a:cubicBezTo>
                    <a:cubicBezTo>
                      <a:pt x="22" y="2"/>
                      <a:pt x="22" y="2"/>
                      <a:pt x="22" y="2"/>
                    </a:cubicBezTo>
                    <a:cubicBezTo>
                      <a:pt x="22" y="1"/>
                      <a:pt x="21" y="0"/>
                      <a:pt x="20" y="0"/>
                    </a:cubicBezTo>
                    <a:cubicBezTo>
                      <a:pt x="2" y="0"/>
                      <a:pt x="2" y="0"/>
                      <a:pt x="2" y="0"/>
                    </a:cubicBezTo>
                    <a:cubicBezTo>
                      <a:pt x="1" y="0"/>
                      <a:pt x="0" y="1"/>
                      <a:pt x="0" y="2"/>
                    </a:cubicBezTo>
                    <a:cubicBezTo>
                      <a:pt x="0" y="52"/>
                      <a:pt x="0" y="52"/>
                      <a:pt x="0" y="52"/>
                    </a:cubicBezTo>
                    <a:cubicBezTo>
                      <a:pt x="0" y="53"/>
                      <a:pt x="1" y="54"/>
                      <a:pt x="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14" name="Freeform 912"/>
              <p:cNvSpPr>
                <a:spLocks/>
              </p:cNvSpPr>
              <p:nvPr/>
            </p:nvSpPr>
            <p:spPr bwMode="auto">
              <a:xfrm>
                <a:off x="6287" y="1207"/>
                <a:ext cx="56" cy="158"/>
              </a:xfrm>
              <a:custGeom>
                <a:avLst/>
                <a:gdLst>
                  <a:gd name="T0" fmla="*/ 2 w 23"/>
                  <a:gd name="T1" fmla="*/ 66 h 66"/>
                  <a:gd name="T2" fmla="*/ 21 w 23"/>
                  <a:gd name="T3" fmla="*/ 66 h 66"/>
                  <a:gd name="T4" fmla="*/ 23 w 23"/>
                  <a:gd name="T5" fmla="*/ 64 h 66"/>
                  <a:gd name="T6" fmla="*/ 23 w 23"/>
                  <a:gd name="T7" fmla="*/ 2 h 66"/>
                  <a:gd name="T8" fmla="*/ 21 w 23"/>
                  <a:gd name="T9" fmla="*/ 0 h 66"/>
                  <a:gd name="T10" fmla="*/ 2 w 23"/>
                  <a:gd name="T11" fmla="*/ 0 h 66"/>
                  <a:gd name="T12" fmla="*/ 0 w 23"/>
                  <a:gd name="T13" fmla="*/ 2 h 66"/>
                  <a:gd name="T14" fmla="*/ 0 w 23"/>
                  <a:gd name="T15" fmla="*/ 64 h 66"/>
                  <a:gd name="T16" fmla="*/ 2 w 23"/>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 y="66"/>
                    </a:moveTo>
                    <a:cubicBezTo>
                      <a:pt x="21" y="66"/>
                      <a:pt x="21" y="66"/>
                      <a:pt x="21" y="66"/>
                    </a:cubicBezTo>
                    <a:cubicBezTo>
                      <a:pt x="22" y="66"/>
                      <a:pt x="23" y="65"/>
                      <a:pt x="23" y="64"/>
                    </a:cubicBezTo>
                    <a:cubicBezTo>
                      <a:pt x="23" y="2"/>
                      <a:pt x="23" y="2"/>
                      <a:pt x="23" y="2"/>
                    </a:cubicBezTo>
                    <a:cubicBezTo>
                      <a:pt x="23" y="1"/>
                      <a:pt x="22" y="0"/>
                      <a:pt x="21" y="0"/>
                    </a:cubicBezTo>
                    <a:cubicBezTo>
                      <a:pt x="2" y="0"/>
                      <a:pt x="2" y="0"/>
                      <a:pt x="2" y="0"/>
                    </a:cubicBezTo>
                    <a:cubicBezTo>
                      <a:pt x="1" y="0"/>
                      <a:pt x="0" y="1"/>
                      <a:pt x="0" y="2"/>
                    </a:cubicBezTo>
                    <a:cubicBezTo>
                      <a:pt x="0" y="64"/>
                      <a:pt x="0" y="64"/>
                      <a:pt x="0" y="64"/>
                    </a:cubicBezTo>
                    <a:cubicBezTo>
                      <a:pt x="0" y="65"/>
                      <a:pt x="1" y="66"/>
                      <a:pt x="2"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sp>
            <p:nvSpPr>
              <p:cNvPr id="15" name="Freeform 913"/>
              <p:cNvSpPr>
                <a:spLocks/>
              </p:cNvSpPr>
              <p:nvPr/>
            </p:nvSpPr>
            <p:spPr bwMode="auto">
              <a:xfrm>
                <a:off x="6090" y="1175"/>
                <a:ext cx="265" cy="226"/>
              </a:xfrm>
              <a:custGeom>
                <a:avLst/>
                <a:gdLst>
                  <a:gd name="T0" fmla="*/ 104 w 109"/>
                  <a:gd name="T1" fmla="*/ 85 h 94"/>
                  <a:gd name="T2" fmla="*/ 9 w 109"/>
                  <a:gd name="T3" fmla="*/ 85 h 94"/>
                  <a:gd name="T4" fmla="*/ 9 w 109"/>
                  <a:gd name="T5" fmla="*/ 85 h 94"/>
                  <a:gd name="T6" fmla="*/ 9 w 109"/>
                  <a:gd name="T7" fmla="*/ 4 h 94"/>
                  <a:gd name="T8" fmla="*/ 4 w 109"/>
                  <a:gd name="T9" fmla="*/ 0 h 94"/>
                  <a:gd name="T10" fmla="*/ 0 w 109"/>
                  <a:gd name="T11" fmla="*/ 4 h 94"/>
                  <a:gd name="T12" fmla="*/ 0 w 109"/>
                  <a:gd name="T13" fmla="*/ 85 h 94"/>
                  <a:gd name="T14" fmla="*/ 9 w 109"/>
                  <a:gd name="T15" fmla="*/ 94 h 94"/>
                  <a:gd name="T16" fmla="*/ 104 w 109"/>
                  <a:gd name="T17" fmla="*/ 94 h 94"/>
                  <a:gd name="T18" fmla="*/ 109 w 109"/>
                  <a:gd name="T19" fmla="*/ 90 h 94"/>
                  <a:gd name="T20" fmla="*/ 104 w 109"/>
                  <a:gd name="T21" fmla="*/ 8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4">
                    <a:moveTo>
                      <a:pt x="104" y="85"/>
                    </a:moveTo>
                    <a:cubicBezTo>
                      <a:pt x="9" y="85"/>
                      <a:pt x="9" y="85"/>
                      <a:pt x="9" y="85"/>
                    </a:cubicBezTo>
                    <a:cubicBezTo>
                      <a:pt x="9" y="85"/>
                      <a:pt x="9" y="85"/>
                      <a:pt x="9" y="85"/>
                    </a:cubicBezTo>
                    <a:cubicBezTo>
                      <a:pt x="9" y="4"/>
                      <a:pt x="9" y="4"/>
                      <a:pt x="9" y="4"/>
                    </a:cubicBezTo>
                    <a:cubicBezTo>
                      <a:pt x="9" y="2"/>
                      <a:pt x="7" y="0"/>
                      <a:pt x="4" y="0"/>
                    </a:cubicBezTo>
                    <a:cubicBezTo>
                      <a:pt x="2" y="0"/>
                      <a:pt x="0" y="2"/>
                      <a:pt x="0" y="4"/>
                    </a:cubicBezTo>
                    <a:cubicBezTo>
                      <a:pt x="0" y="85"/>
                      <a:pt x="0" y="85"/>
                      <a:pt x="0" y="85"/>
                    </a:cubicBezTo>
                    <a:cubicBezTo>
                      <a:pt x="0" y="90"/>
                      <a:pt x="4" y="94"/>
                      <a:pt x="9" y="94"/>
                    </a:cubicBezTo>
                    <a:cubicBezTo>
                      <a:pt x="104" y="94"/>
                      <a:pt x="104" y="94"/>
                      <a:pt x="104" y="94"/>
                    </a:cubicBezTo>
                    <a:cubicBezTo>
                      <a:pt x="107" y="94"/>
                      <a:pt x="109" y="92"/>
                      <a:pt x="109" y="90"/>
                    </a:cubicBezTo>
                    <a:cubicBezTo>
                      <a:pt x="109" y="87"/>
                      <a:pt x="107" y="85"/>
                      <a:pt x="10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schemeClr val="bg1"/>
                  </a:solidFill>
                </a:endParaRPr>
              </a:p>
            </p:txBody>
          </p:sp>
        </p:grpSp>
      </p:grpSp>
      <p:grpSp>
        <p:nvGrpSpPr>
          <p:cNvPr id="18" name="组合 17"/>
          <p:cNvGrpSpPr/>
          <p:nvPr/>
        </p:nvGrpSpPr>
        <p:grpSpPr>
          <a:xfrm>
            <a:off x="2867443" y="2926968"/>
            <a:ext cx="1722794" cy="1526899"/>
            <a:chOff x="3823257" y="3902623"/>
            <a:chExt cx="2297059" cy="2035865"/>
          </a:xfrm>
        </p:grpSpPr>
        <p:grpSp>
          <p:nvGrpSpPr>
            <p:cNvPr id="19" name="组合 18"/>
            <p:cNvGrpSpPr/>
            <p:nvPr/>
          </p:nvGrpSpPr>
          <p:grpSpPr>
            <a:xfrm>
              <a:off x="3823257" y="3902623"/>
              <a:ext cx="2297059" cy="2035865"/>
              <a:chOff x="1529861" y="1829264"/>
              <a:chExt cx="2452453" cy="2173589"/>
            </a:xfrm>
          </p:grpSpPr>
          <p:sp>
            <p:nvSpPr>
              <p:cNvPr id="26" name="Freeform 5"/>
              <p:cNvSpPr>
                <a:spLocks/>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5"/>
              <p:cNvSpPr>
                <a:spLocks/>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1ACBE"/>
              </a:solidFill>
              <a:ln w="19050">
                <a:noFill/>
              </a:ln>
              <a:effectLst>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79"/>
            <p:cNvSpPr txBox="1"/>
            <p:nvPr/>
          </p:nvSpPr>
          <p:spPr>
            <a:xfrm>
              <a:off x="4367898" y="4509914"/>
              <a:ext cx="1599342" cy="330945"/>
            </a:xfrm>
            <a:prstGeom prst="rect">
              <a:avLst/>
            </a:prstGeom>
            <a:noFill/>
          </p:spPr>
          <p:txBody>
            <a:bodyPr wrap="square" rtlCol="0">
              <a:spAutoFit/>
            </a:bodyPr>
            <a:lstStyle/>
            <a:p>
              <a:pPr algn="ctr"/>
              <a:r>
                <a:rPr lang="zh-CN" altLang="en-US" sz="1013" b="1" dirty="0">
                  <a:solidFill>
                    <a:schemeClr val="bg1"/>
                  </a:solidFill>
                  <a:latin typeface="+mn-ea"/>
                </a:rPr>
                <a:t>添加标题</a:t>
              </a:r>
            </a:p>
          </p:txBody>
        </p:sp>
        <p:grpSp>
          <p:nvGrpSpPr>
            <p:cNvPr id="21" name="Group 46"/>
            <p:cNvGrpSpPr>
              <a:grpSpLocks noChangeAspect="1"/>
            </p:cNvGrpSpPr>
            <p:nvPr/>
          </p:nvGrpSpPr>
          <p:grpSpPr bwMode="auto">
            <a:xfrm>
              <a:off x="5080879" y="4129663"/>
              <a:ext cx="466721" cy="288952"/>
              <a:chOff x="3098" y="1701"/>
              <a:chExt cx="1486" cy="920"/>
            </a:xfrm>
            <a:solidFill>
              <a:schemeClr val="bg1"/>
            </a:solidFill>
          </p:grpSpPr>
          <p:sp>
            <p:nvSpPr>
              <p:cNvPr id="23" name="Freeform 47"/>
              <p:cNvSpPr>
                <a:spLocks/>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48"/>
              <p:cNvSpPr>
                <a:spLocks/>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49"/>
              <p:cNvSpPr>
                <a:spLocks/>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sp>
          <p:nvSpPr>
            <p:cNvPr id="22" name="文本框 72"/>
            <p:cNvSpPr txBox="1"/>
            <p:nvPr/>
          </p:nvSpPr>
          <p:spPr>
            <a:xfrm>
              <a:off x="4240174" y="4892020"/>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p>
          </p:txBody>
        </p:sp>
      </p:grpSp>
      <p:grpSp>
        <p:nvGrpSpPr>
          <p:cNvPr id="28" name="组合 27"/>
          <p:cNvGrpSpPr/>
          <p:nvPr/>
        </p:nvGrpSpPr>
        <p:grpSpPr>
          <a:xfrm>
            <a:off x="7157071" y="2904600"/>
            <a:ext cx="1722794" cy="1526899"/>
            <a:chOff x="9542760" y="3872799"/>
            <a:chExt cx="2297059" cy="2035865"/>
          </a:xfrm>
        </p:grpSpPr>
        <p:grpSp>
          <p:nvGrpSpPr>
            <p:cNvPr id="29" name="组合 28"/>
            <p:cNvGrpSpPr/>
            <p:nvPr/>
          </p:nvGrpSpPr>
          <p:grpSpPr>
            <a:xfrm>
              <a:off x="9542760" y="3872799"/>
              <a:ext cx="2297059" cy="2035865"/>
              <a:chOff x="1529861" y="1829264"/>
              <a:chExt cx="2452453" cy="2173589"/>
            </a:xfrm>
          </p:grpSpPr>
          <p:sp>
            <p:nvSpPr>
              <p:cNvPr id="33" name="Freeform 5"/>
              <p:cNvSpPr>
                <a:spLocks/>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5"/>
              <p:cNvSpPr>
                <a:spLocks/>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663A77"/>
              </a:solidFill>
              <a:ln w="19050">
                <a:noFill/>
              </a:ln>
              <a:effectLst>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文本框 85"/>
            <p:cNvSpPr txBox="1"/>
            <p:nvPr/>
          </p:nvSpPr>
          <p:spPr>
            <a:xfrm>
              <a:off x="10056629" y="4492980"/>
              <a:ext cx="1511183" cy="330945"/>
            </a:xfrm>
            <a:prstGeom prst="rect">
              <a:avLst/>
            </a:prstGeom>
            <a:noFill/>
          </p:spPr>
          <p:txBody>
            <a:bodyPr wrap="square" rtlCol="0">
              <a:spAutoFit/>
            </a:bodyPr>
            <a:lstStyle/>
            <a:p>
              <a:pPr algn="ctr"/>
              <a:r>
                <a:rPr lang="zh-CN" altLang="en-US" sz="1013" b="1" dirty="0" smtClean="0">
                  <a:solidFill>
                    <a:schemeClr val="bg1"/>
                  </a:solidFill>
                  <a:latin typeface="+mn-ea"/>
                </a:rPr>
                <a:t>添加标题</a:t>
              </a:r>
              <a:endParaRPr lang="zh-CN" altLang="en-US" sz="1013" b="1" dirty="0">
                <a:solidFill>
                  <a:schemeClr val="bg1"/>
                </a:solidFill>
                <a:latin typeface="+mn-ea"/>
              </a:endParaRPr>
            </a:p>
          </p:txBody>
        </p:sp>
        <p:sp>
          <p:nvSpPr>
            <p:cNvPr id="31" name="Freeform 53"/>
            <p:cNvSpPr>
              <a:spLocks noEditPoints="1"/>
            </p:cNvSpPr>
            <p:nvPr/>
          </p:nvSpPr>
          <p:spPr bwMode="auto">
            <a:xfrm>
              <a:off x="10869087" y="4092785"/>
              <a:ext cx="368979" cy="368979"/>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13">
                <a:solidFill>
                  <a:srgbClr val="FFB850"/>
                </a:solidFill>
              </a:endParaRPr>
            </a:p>
          </p:txBody>
        </p:sp>
        <p:sp>
          <p:nvSpPr>
            <p:cNvPr id="32" name="文本框 72"/>
            <p:cNvSpPr txBox="1"/>
            <p:nvPr/>
          </p:nvSpPr>
          <p:spPr>
            <a:xfrm>
              <a:off x="9922177" y="4862312"/>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p>
          </p:txBody>
        </p:sp>
      </p:grpSp>
      <p:grpSp>
        <p:nvGrpSpPr>
          <p:cNvPr id="35" name="组合 34"/>
          <p:cNvGrpSpPr/>
          <p:nvPr/>
        </p:nvGrpSpPr>
        <p:grpSpPr>
          <a:xfrm>
            <a:off x="4756368" y="1132264"/>
            <a:ext cx="1722794" cy="1526899"/>
            <a:chOff x="6341823" y="1509685"/>
            <a:chExt cx="2297059" cy="2035865"/>
          </a:xfrm>
        </p:grpSpPr>
        <p:grpSp>
          <p:nvGrpSpPr>
            <p:cNvPr id="36" name="组合 35"/>
            <p:cNvGrpSpPr/>
            <p:nvPr/>
          </p:nvGrpSpPr>
          <p:grpSpPr>
            <a:xfrm>
              <a:off x="6341823" y="1509685"/>
              <a:ext cx="2297059" cy="2035865"/>
              <a:chOff x="1529861" y="1829264"/>
              <a:chExt cx="2452453" cy="2173589"/>
            </a:xfrm>
          </p:grpSpPr>
          <p:sp>
            <p:nvSpPr>
              <p:cNvPr id="40" name="Freeform 5"/>
              <p:cNvSpPr>
                <a:spLocks/>
              </p:cNvSpPr>
              <p:nvPr/>
            </p:nvSpPr>
            <p:spPr bwMode="auto">
              <a:xfrm>
                <a:off x="1529861" y="1829264"/>
                <a:ext cx="2452453" cy="217358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5"/>
              <p:cNvSpPr>
                <a:spLocks/>
              </p:cNvSpPr>
              <p:nvPr/>
            </p:nvSpPr>
            <p:spPr bwMode="auto">
              <a:xfrm>
                <a:off x="1688672" y="1966891"/>
                <a:ext cx="2130210" cy="188798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E87071"/>
              </a:solidFill>
              <a:ln w="19050">
                <a:noFill/>
              </a:ln>
              <a:effectLst>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文本框 82"/>
            <p:cNvSpPr txBox="1"/>
            <p:nvPr/>
          </p:nvSpPr>
          <p:spPr>
            <a:xfrm>
              <a:off x="6895584" y="2096528"/>
              <a:ext cx="1440676" cy="330945"/>
            </a:xfrm>
            <a:prstGeom prst="rect">
              <a:avLst/>
            </a:prstGeom>
            <a:noFill/>
          </p:spPr>
          <p:txBody>
            <a:bodyPr wrap="square" rtlCol="0">
              <a:spAutoFit/>
            </a:bodyPr>
            <a:lstStyle/>
            <a:p>
              <a:pPr algn="ctr"/>
              <a:r>
                <a:rPr lang="zh-CN" altLang="en-US" sz="1013" b="1" dirty="0" smtClean="0">
                  <a:solidFill>
                    <a:schemeClr val="bg1"/>
                  </a:solidFill>
                  <a:latin typeface="+mn-ea"/>
                </a:rPr>
                <a:t>添加标题</a:t>
              </a:r>
              <a:endParaRPr lang="zh-CN" altLang="en-US" sz="1013" b="1" dirty="0">
                <a:solidFill>
                  <a:schemeClr val="bg1"/>
                </a:solidFill>
                <a:latin typeface="+mn-ea"/>
              </a:endParaRPr>
            </a:p>
          </p:txBody>
        </p:sp>
        <p:sp>
          <p:nvSpPr>
            <p:cNvPr id="38" name="Freeform 57"/>
            <p:cNvSpPr>
              <a:spLocks noEditPoints="1"/>
            </p:cNvSpPr>
            <p:nvPr/>
          </p:nvSpPr>
          <p:spPr bwMode="auto">
            <a:xfrm>
              <a:off x="7006934" y="1725618"/>
              <a:ext cx="358615" cy="359305"/>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13" dirty="0"/>
            </a:p>
          </p:txBody>
        </p:sp>
        <p:sp>
          <p:nvSpPr>
            <p:cNvPr id="39" name="文本框 72"/>
            <p:cNvSpPr txBox="1"/>
            <p:nvPr/>
          </p:nvSpPr>
          <p:spPr>
            <a:xfrm>
              <a:off x="6796836" y="2493690"/>
              <a:ext cx="1539423" cy="584776"/>
            </a:xfrm>
            <a:prstGeom prst="rect">
              <a:avLst/>
            </a:prstGeom>
            <a:noFill/>
          </p:spPr>
          <p:txBody>
            <a:bodyPr wrap="square" rtlCol="0">
              <a:spAutoFit/>
            </a:bodyPr>
            <a:lstStyle/>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endParaRPr lang="en-US" altLang="zh-CN" sz="75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750" dirty="0">
                  <a:solidFill>
                    <a:schemeClr val="bg1"/>
                  </a:solidFill>
                  <a:latin typeface="微软雅黑" panose="020B0503020204020204" pitchFamily="34" charset="-122"/>
                  <a:ea typeface="微软雅黑" panose="020B0503020204020204" pitchFamily="34" charset="-122"/>
                </a:rPr>
                <a:t>点击添加文字说明详情</a:t>
              </a:r>
            </a:p>
          </p:txBody>
        </p:sp>
      </p:grpSp>
      <p:sp>
        <p:nvSpPr>
          <p:cNvPr id="42" name="矩形 47"/>
          <p:cNvSpPr>
            <a:spLocks noChangeArrowheads="1"/>
          </p:cNvSpPr>
          <p:nvPr/>
        </p:nvSpPr>
        <p:spPr bwMode="auto">
          <a:xfrm>
            <a:off x="2143125" y="1449589"/>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您的内容打在这里</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或者通过复制您的</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文本后，在此框中</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选择粘贴，并选择</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只保留文字。</a:t>
            </a:r>
            <a:endParaRPr lang="en-US" altLang="zh-CN" sz="9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43" name="圆角矩形 42"/>
          <p:cNvSpPr/>
          <p:nvPr/>
        </p:nvSpPr>
        <p:spPr>
          <a:xfrm>
            <a:off x="3426682" y="1400839"/>
            <a:ext cx="1137271" cy="1033187"/>
          </a:xfrm>
          <a:prstGeom prst="roundRect">
            <a:avLst>
              <a:gd name="adj" fmla="val 0"/>
            </a:avLst>
          </a:prstGeom>
          <a:blipFill>
            <a:blip r:embed="rId3"/>
            <a:stretch>
              <a:fillRect/>
            </a:stretch>
          </a:blipFill>
          <a:ln w="19050">
            <a:solidFill>
              <a:schemeClr val="bg1">
                <a:lumMod val="85000"/>
              </a:schemeClr>
            </a:solidFill>
          </a:ln>
          <a:effectLst>
            <a:outerShdw blurRad="228600" dist="190500" dir="3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4" name="圆角矩形 43"/>
          <p:cNvSpPr/>
          <p:nvPr/>
        </p:nvSpPr>
        <p:spPr>
          <a:xfrm>
            <a:off x="7608891" y="1400839"/>
            <a:ext cx="1137271" cy="1033187"/>
          </a:xfrm>
          <a:prstGeom prst="roundRect">
            <a:avLst>
              <a:gd name="adj" fmla="val 0"/>
            </a:avLst>
          </a:prstGeom>
          <a:blipFill>
            <a:blip r:embed="rId4"/>
            <a:stretch>
              <a:fillRect/>
            </a:stretch>
          </a:blipFill>
          <a:ln w="19050">
            <a:solidFill>
              <a:schemeClr val="bg1">
                <a:lumMod val="85000"/>
              </a:schemeClr>
            </a:solidFill>
          </a:ln>
          <a:effectLst>
            <a:outerShdw blurRad="228600" dist="190500" dir="30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5" name="圆角矩形 44"/>
          <p:cNvSpPr/>
          <p:nvPr/>
        </p:nvSpPr>
        <p:spPr>
          <a:xfrm>
            <a:off x="437293" y="3167217"/>
            <a:ext cx="1137271" cy="1033187"/>
          </a:xfrm>
          <a:prstGeom prst="roundRect">
            <a:avLst>
              <a:gd name="adj" fmla="val 0"/>
            </a:avLst>
          </a:prstGeom>
          <a:blipFill>
            <a:blip r:embed="rId5"/>
            <a:stretch>
              <a:fillRect/>
            </a:stretch>
          </a:blipFill>
          <a:ln w="19050">
            <a:solidFill>
              <a:schemeClr val="bg1">
                <a:lumMod val="85000"/>
              </a:schemeClr>
            </a:solidFill>
          </a:ln>
          <a:effectLst>
            <a:outerShdw blurRad="2286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6" name="圆角矩形 45"/>
          <p:cNvSpPr/>
          <p:nvPr/>
        </p:nvSpPr>
        <p:spPr>
          <a:xfrm>
            <a:off x="4733802" y="3167217"/>
            <a:ext cx="1137271" cy="1033187"/>
          </a:xfrm>
          <a:prstGeom prst="roundRect">
            <a:avLst>
              <a:gd name="adj" fmla="val 0"/>
            </a:avLst>
          </a:prstGeom>
          <a:blipFill>
            <a:blip r:embed="rId6"/>
            <a:stretch>
              <a:fillRect/>
            </a:stretch>
          </a:blipFill>
          <a:ln w="19050">
            <a:solidFill>
              <a:schemeClr val="bg1">
                <a:lumMod val="85000"/>
              </a:schemeClr>
            </a:solidFill>
          </a:ln>
          <a:effectLst>
            <a:outerShdw blurRad="2286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 name="矩形 47"/>
          <p:cNvSpPr>
            <a:spLocks noChangeArrowheads="1"/>
          </p:cNvSpPr>
          <p:nvPr/>
        </p:nvSpPr>
        <p:spPr bwMode="auto">
          <a:xfrm>
            <a:off x="1716053" y="3201778"/>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您的内容打在这里</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或者通过复制您的</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文本后，在此框中</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选择粘贴，并选择</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只保留文字。</a:t>
            </a:r>
            <a:endParaRPr lang="en-US" altLang="zh-CN" sz="9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48" name="矩形 47"/>
          <p:cNvSpPr>
            <a:spLocks noChangeArrowheads="1"/>
          </p:cNvSpPr>
          <p:nvPr/>
        </p:nvSpPr>
        <p:spPr bwMode="auto">
          <a:xfrm>
            <a:off x="5924977" y="3201778"/>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您的内容打在这里</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或者通过复制您的</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文本后，在此框中</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选择粘贴，并选择</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只保留文字。</a:t>
            </a:r>
            <a:endParaRPr lang="en-US" altLang="zh-CN" sz="9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49" name="矩形 48"/>
          <p:cNvSpPr>
            <a:spLocks noChangeArrowheads="1"/>
          </p:cNvSpPr>
          <p:nvPr/>
        </p:nvSpPr>
        <p:spPr bwMode="auto">
          <a:xfrm>
            <a:off x="6535165" y="1435629"/>
            <a:ext cx="1131664" cy="95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您的内容打在这里</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或者通过复制您的</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文本后，在此框中</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选择粘贴，并选择</a:t>
            </a:r>
            <a:endParaRPr lang="en-US" altLang="zh-CN" sz="900" dirty="0">
              <a:solidFill>
                <a:schemeClr val="tx1">
                  <a:lumMod val="75000"/>
                  <a:lumOff val="25000"/>
                </a:schemeClr>
              </a:solidFill>
              <a:latin typeface="微软雅黑" pitchFamily="34" charset="-122"/>
              <a:ea typeface="微软雅黑" pitchFamily="34" charset="-122"/>
            </a:endParaRPr>
          </a:p>
          <a:p>
            <a:pPr>
              <a:lnSpc>
                <a:spcPct val="130000"/>
              </a:lnSpc>
              <a:spcBef>
                <a:spcPct val="0"/>
              </a:spcBef>
            </a:pPr>
            <a:r>
              <a:rPr lang="zh-CN" altLang="en-US" sz="900" dirty="0">
                <a:solidFill>
                  <a:schemeClr val="tx1">
                    <a:lumMod val="75000"/>
                    <a:lumOff val="25000"/>
                  </a:schemeClr>
                </a:solidFill>
                <a:latin typeface="微软雅黑" pitchFamily="34" charset="-122"/>
                <a:ea typeface="微软雅黑" pitchFamily="34" charset="-122"/>
              </a:rPr>
              <a:t>只保留文字。</a:t>
            </a:r>
            <a:endParaRPr lang="en-US" altLang="zh-CN" sz="9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50" name="组合 49"/>
          <p:cNvGrpSpPr/>
          <p:nvPr/>
        </p:nvGrpSpPr>
        <p:grpSpPr>
          <a:xfrm>
            <a:off x="437271" y="2307819"/>
            <a:ext cx="750088" cy="561979"/>
            <a:chOff x="583027" y="3077091"/>
            <a:chExt cx="1000117" cy="749305"/>
          </a:xfrm>
        </p:grpSpPr>
        <p:sp>
          <p:nvSpPr>
            <p:cNvPr id="51" name="Freeform 5"/>
            <p:cNvSpPr>
              <a:spLocks/>
            </p:cNvSpPr>
            <p:nvPr/>
          </p:nvSpPr>
          <p:spPr bwMode="auto">
            <a:xfrm>
              <a:off x="682479" y="3077091"/>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 name="组合 51"/>
            <p:cNvGrpSpPr/>
            <p:nvPr/>
          </p:nvGrpSpPr>
          <p:grpSpPr>
            <a:xfrm>
              <a:off x="583027" y="3115838"/>
              <a:ext cx="1000117" cy="706424"/>
              <a:chOff x="4123036" y="1197871"/>
              <a:chExt cx="1000117" cy="706424"/>
            </a:xfrm>
          </p:grpSpPr>
          <p:sp>
            <p:nvSpPr>
              <p:cNvPr id="53" name="文本框 59"/>
              <p:cNvSpPr txBox="1"/>
              <p:nvPr/>
            </p:nvSpPr>
            <p:spPr>
              <a:xfrm>
                <a:off x="4123036" y="1197871"/>
                <a:ext cx="1000117" cy="615553"/>
              </a:xfrm>
              <a:prstGeom prst="rect">
                <a:avLst/>
              </a:prstGeom>
              <a:noFill/>
            </p:spPr>
            <p:txBody>
              <a:bodyPr wrap="square" rtlCol="0">
                <a:spAutoFit/>
              </a:bodyPr>
              <a:lstStyle/>
              <a:p>
                <a:pPr algn="ctr"/>
                <a:r>
                  <a:rPr lang="en-US" altLang="zh-CN" sz="2400" dirty="0">
                    <a:solidFill>
                      <a:srgbClr val="FFB850"/>
                    </a:solidFill>
                    <a:latin typeface="Impact" panose="020B0806030902050204" pitchFamily="34" charset="0"/>
                  </a:rPr>
                  <a:t>01</a:t>
                </a:r>
                <a:endParaRPr lang="zh-CN" altLang="en-US" sz="2400" dirty="0">
                  <a:solidFill>
                    <a:srgbClr val="FFB850"/>
                  </a:solidFill>
                  <a:latin typeface="Impact" panose="020B0806030902050204" pitchFamily="34" charset="0"/>
                </a:endParaRPr>
              </a:p>
            </p:txBody>
          </p:sp>
          <p:sp>
            <p:nvSpPr>
              <p:cNvPr id="54" name="文本框 60"/>
              <p:cNvSpPr txBox="1"/>
              <p:nvPr/>
            </p:nvSpPr>
            <p:spPr>
              <a:xfrm>
                <a:off x="4266701" y="1619515"/>
                <a:ext cx="740410" cy="284780"/>
              </a:xfrm>
              <a:prstGeom prst="rect">
                <a:avLst/>
              </a:prstGeom>
              <a:noFill/>
            </p:spPr>
            <p:txBody>
              <a:bodyPr wrap="square" rtlCol="0">
                <a:spAutoFit/>
              </a:bodyPr>
              <a:lstStyle/>
              <a:p>
                <a:pPr algn="ctr"/>
                <a:r>
                  <a:rPr lang="en-US" altLang="zh-CN" sz="788"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88"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grpSp>
        <p:nvGrpSpPr>
          <p:cNvPr id="55" name="组合 54"/>
          <p:cNvGrpSpPr/>
          <p:nvPr/>
        </p:nvGrpSpPr>
        <p:grpSpPr>
          <a:xfrm>
            <a:off x="2953326" y="2670701"/>
            <a:ext cx="750088" cy="564141"/>
            <a:chOff x="3937768" y="3560935"/>
            <a:chExt cx="1000117" cy="752188"/>
          </a:xfrm>
        </p:grpSpPr>
        <p:sp>
          <p:nvSpPr>
            <p:cNvPr id="56" name="Freeform 5"/>
            <p:cNvSpPr>
              <a:spLocks/>
            </p:cNvSpPr>
            <p:nvPr/>
          </p:nvSpPr>
          <p:spPr bwMode="auto">
            <a:xfrm>
              <a:off x="4026390" y="3560935"/>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7" name="组合 56"/>
            <p:cNvGrpSpPr/>
            <p:nvPr/>
          </p:nvGrpSpPr>
          <p:grpSpPr>
            <a:xfrm>
              <a:off x="3937768" y="3606699"/>
              <a:ext cx="1000117" cy="706424"/>
              <a:chOff x="4123036" y="1197871"/>
              <a:chExt cx="1000117" cy="706424"/>
            </a:xfrm>
          </p:grpSpPr>
          <p:sp>
            <p:nvSpPr>
              <p:cNvPr id="58" name="文本框 62"/>
              <p:cNvSpPr txBox="1"/>
              <p:nvPr/>
            </p:nvSpPr>
            <p:spPr>
              <a:xfrm>
                <a:off x="4123036" y="1197871"/>
                <a:ext cx="1000117" cy="6155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sp>
            <p:nvSpPr>
              <p:cNvPr id="59" name="文本框 63"/>
              <p:cNvSpPr txBox="1"/>
              <p:nvPr/>
            </p:nvSpPr>
            <p:spPr>
              <a:xfrm>
                <a:off x="4266701" y="1619515"/>
                <a:ext cx="740410" cy="284780"/>
              </a:xfrm>
              <a:prstGeom prst="rect">
                <a:avLst/>
              </a:prstGeom>
              <a:noFill/>
            </p:spPr>
            <p:txBody>
              <a:bodyPr wrap="square" rtlCol="0">
                <a:spAutoFit/>
              </a:bodyPr>
              <a:lstStyle/>
              <a:p>
                <a:pPr algn="ctr"/>
                <a:r>
                  <a:rPr lang="en-US" altLang="zh-CN" sz="788"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88"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grpSp>
        <p:nvGrpSpPr>
          <p:cNvPr id="60" name="组合 59"/>
          <p:cNvGrpSpPr/>
          <p:nvPr/>
        </p:nvGrpSpPr>
        <p:grpSpPr>
          <a:xfrm>
            <a:off x="5734085" y="914502"/>
            <a:ext cx="750088" cy="561979"/>
            <a:chOff x="7645446" y="1219336"/>
            <a:chExt cx="1000117" cy="749305"/>
          </a:xfrm>
        </p:grpSpPr>
        <p:sp>
          <p:nvSpPr>
            <p:cNvPr id="61" name="Freeform 5"/>
            <p:cNvSpPr>
              <a:spLocks/>
            </p:cNvSpPr>
            <p:nvPr/>
          </p:nvSpPr>
          <p:spPr bwMode="auto">
            <a:xfrm>
              <a:off x="7737915" y="1219336"/>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2" name="组合 61"/>
            <p:cNvGrpSpPr/>
            <p:nvPr/>
          </p:nvGrpSpPr>
          <p:grpSpPr>
            <a:xfrm>
              <a:off x="7645446" y="1234183"/>
              <a:ext cx="1000117" cy="706424"/>
              <a:chOff x="4123036" y="1197871"/>
              <a:chExt cx="1000117" cy="706424"/>
            </a:xfrm>
          </p:grpSpPr>
          <p:sp>
            <p:nvSpPr>
              <p:cNvPr id="63" name="文本框 65"/>
              <p:cNvSpPr txBox="1"/>
              <p:nvPr/>
            </p:nvSpPr>
            <p:spPr>
              <a:xfrm>
                <a:off x="4123036" y="1197871"/>
                <a:ext cx="1000117" cy="615553"/>
              </a:xfrm>
              <a:prstGeom prst="rect">
                <a:avLst/>
              </a:prstGeom>
              <a:noFill/>
            </p:spPr>
            <p:txBody>
              <a:bodyPr wrap="square" rtlCol="0">
                <a:spAutoFit/>
              </a:bodyPr>
              <a:lstStyle/>
              <a:p>
                <a:pPr algn="ctr"/>
                <a:r>
                  <a:rPr lang="en-US" altLang="zh-CN" sz="2400" dirty="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sp>
            <p:nvSpPr>
              <p:cNvPr id="64" name="文本框 66"/>
              <p:cNvSpPr txBox="1"/>
              <p:nvPr/>
            </p:nvSpPr>
            <p:spPr>
              <a:xfrm>
                <a:off x="4266701" y="1619515"/>
                <a:ext cx="740410" cy="284780"/>
              </a:xfrm>
              <a:prstGeom prst="rect">
                <a:avLst/>
              </a:prstGeom>
              <a:noFill/>
            </p:spPr>
            <p:txBody>
              <a:bodyPr wrap="square" rtlCol="0">
                <a:spAutoFit/>
              </a:bodyPr>
              <a:lstStyle/>
              <a:p>
                <a:pPr algn="ctr"/>
                <a:r>
                  <a:rPr lang="en-US" altLang="zh-CN" sz="788"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88"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grpSp>
        <p:nvGrpSpPr>
          <p:cNvPr id="65" name="组合 64"/>
          <p:cNvGrpSpPr/>
          <p:nvPr/>
        </p:nvGrpSpPr>
        <p:grpSpPr>
          <a:xfrm>
            <a:off x="7208878" y="4138558"/>
            <a:ext cx="750088" cy="564087"/>
            <a:chOff x="9611837" y="5518080"/>
            <a:chExt cx="1000117" cy="752116"/>
          </a:xfrm>
        </p:grpSpPr>
        <p:sp>
          <p:nvSpPr>
            <p:cNvPr id="66" name="Freeform 5"/>
            <p:cNvSpPr>
              <a:spLocks/>
            </p:cNvSpPr>
            <p:nvPr/>
          </p:nvSpPr>
          <p:spPr bwMode="auto">
            <a:xfrm>
              <a:off x="9705677" y="5518080"/>
              <a:ext cx="845439" cy="74930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chemeClr val="bg1"/>
                </a:gs>
                <a:gs pos="0">
                  <a:schemeClr val="bg1">
                    <a:lumMod val="8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softEdge rad="0"/>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7" name="组合 66"/>
            <p:cNvGrpSpPr/>
            <p:nvPr/>
          </p:nvGrpSpPr>
          <p:grpSpPr>
            <a:xfrm>
              <a:off x="9611837" y="5563772"/>
              <a:ext cx="1000117" cy="706424"/>
              <a:chOff x="4123036" y="1197871"/>
              <a:chExt cx="1000117" cy="706424"/>
            </a:xfrm>
          </p:grpSpPr>
          <p:sp>
            <p:nvSpPr>
              <p:cNvPr id="68" name="文本框 68"/>
              <p:cNvSpPr txBox="1"/>
              <p:nvPr/>
            </p:nvSpPr>
            <p:spPr>
              <a:xfrm>
                <a:off x="4123036" y="1197871"/>
                <a:ext cx="1000117" cy="615553"/>
              </a:xfrm>
              <a:prstGeom prst="rect">
                <a:avLst/>
              </a:prstGeom>
              <a:noFill/>
            </p:spPr>
            <p:txBody>
              <a:bodyPr wrap="square" rtlCol="0">
                <a:spAutoFit/>
              </a:bodyPr>
              <a:lstStyle/>
              <a:p>
                <a:pPr algn="ctr"/>
                <a:r>
                  <a:rPr lang="en-US" altLang="zh-CN" sz="2400" dirty="0">
                    <a:solidFill>
                      <a:srgbClr val="663A77"/>
                    </a:solidFill>
                    <a:latin typeface="Impact" panose="020B0806030902050204" pitchFamily="34" charset="0"/>
                  </a:rPr>
                  <a:t>04</a:t>
                </a:r>
                <a:endParaRPr lang="zh-CN" altLang="en-US" sz="2400" dirty="0">
                  <a:solidFill>
                    <a:srgbClr val="663A77"/>
                  </a:solidFill>
                  <a:latin typeface="Impact" panose="020B0806030902050204" pitchFamily="34" charset="0"/>
                </a:endParaRPr>
              </a:p>
            </p:txBody>
          </p:sp>
          <p:sp>
            <p:nvSpPr>
              <p:cNvPr id="69" name="文本框 69"/>
              <p:cNvSpPr txBox="1"/>
              <p:nvPr/>
            </p:nvSpPr>
            <p:spPr>
              <a:xfrm>
                <a:off x="4266701" y="1619515"/>
                <a:ext cx="740410" cy="284780"/>
              </a:xfrm>
              <a:prstGeom prst="rect">
                <a:avLst/>
              </a:prstGeom>
              <a:noFill/>
            </p:spPr>
            <p:txBody>
              <a:bodyPr wrap="square" rtlCol="0">
                <a:spAutoFit/>
              </a:bodyPr>
              <a:lstStyle/>
              <a:p>
                <a:pPr algn="ctr"/>
                <a:r>
                  <a:rPr lang="en-US" altLang="zh-CN" sz="788" dirty="0">
                    <a:solidFill>
                      <a:schemeClr val="tx1">
                        <a:lumMod val="50000"/>
                        <a:lumOff val="50000"/>
                      </a:schemeClr>
                    </a:solidFill>
                    <a:latin typeface="LiHei Pro" panose="020B0500000000000000" pitchFamily="34" charset="-122"/>
                    <a:ea typeface="LiHei Pro" panose="020B0500000000000000" pitchFamily="34" charset="-122"/>
                  </a:rPr>
                  <a:t>OPTION</a:t>
                </a:r>
                <a:endParaRPr lang="zh-CN" altLang="en-US" sz="788" dirty="0">
                  <a:solidFill>
                    <a:schemeClr val="tx1">
                      <a:lumMod val="50000"/>
                      <a:lumOff val="50000"/>
                    </a:schemeClr>
                  </a:solidFill>
                  <a:latin typeface="LiHei Pro" panose="020B0500000000000000" pitchFamily="34" charset="-122"/>
                  <a:ea typeface="LiHei Pro" panose="020B0500000000000000" pitchFamily="34" charset="-122"/>
                </a:endParaRPr>
              </a:p>
            </p:txBody>
          </p:sp>
        </p:grpSp>
      </p:grpSp>
    </p:spTree>
    <p:extLst>
      <p:ext uri="{BB962C8B-B14F-4D97-AF65-F5344CB8AC3E}">
        <p14:creationId xmlns:p14="http://schemas.microsoft.com/office/powerpoint/2010/main" val="2046764730"/>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400"/>
                            </p:stCondLst>
                            <p:childTnLst>
                              <p:par>
                                <p:cTn id="15" presetID="53" presetClass="entr" presetSubtype="16"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1900"/>
                            </p:stCondLst>
                            <p:childTnLst>
                              <p:par>
                                <p:cTn id="21" presetID="53" presetClass="entr" presetSubtype="16"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Effect transition="in" filter="fade">
                                      <p:cBhvr>
                                        <p:cTn id="25" dur="500"/>
                                        <p:tgtEl>
                                          <p:spTgt spid="35"/>
                                        </p:tgtEl>
                                      </p:cBhvr>
                                    </p:animEffect>
                                  </p:childTnLst>
                                </p:cTn>
                              </p:par>
                            </p:childTnLst>
                          </p:cTn>
                        </p:par>
                        <p:par>
                          <p:cTn id="26" fill="hold">
                            <p:stCondLst>
                              <p:cond delay="2400"/>
                            </p:stCondLst>
                            <p:childTnLst>
                              <p:par>
                                <p:cTn id="27" presetID="53" presetClass="entr" presetSubtype="16"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childTnLst>
                          </p:cTn>
                        </p:par>
                        <p:par>
                          <p:cTn id="32" fill="hold">
                            <p:stCondLst>
                              <p:cond delay="2900"/>
                            </p:stCondLst>
                            <p:childTnLst>
                              <p:par>
                                <p:cTn id="33" presetID="23" presetClass="entr" presetSubtype="32"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strVal val="4*#ppt_w"/>
                                          </p:val>
                                        </p:tav>
                                        <p:tav tm="100000">
                                          <p:val>
                                            <p:strVal val="#ppt_w"/>
                                          </p:val>
                                        </p:tav>
                                      </p:tavLst>
                                    </p:anim>
                                    <p:anim calcmode="lin" valueType="num">
                                      <p:cBhvr>
                                        <p:cTn id="36" dur="500" fill="hold"/>
                                        <p:tgtEl>
                                          <p:spTgt spid="50"/>
                                        </p:tgtEl>
                                        <p:attrNameLst>
                                          <p:attrName>ppt_h</p:attrName>
                                        </p:attrNameLst>
                                      </p:cBhvr>
                                      <p:tavLst>
                                        <p:tav tm="0">
                                          <p:val>
                                            <p:strVal val="4*#ppt_h"/>
                                          </p:val>
                                        </p:tav>
                                        <p:tav tm="100000">
                                          <p:val>
                                            <p:strVal val="#ppt_h"/>
                                          </p:val>
                                        </p:tav>
                                      </p:tavLst>
                                    </p:anim>
                                  </p:childTnLst>
                                </p:cTn>
                              </p:par>
                            </p:childTnLst>
                          </p:cTn>
                        </p:par>
                        <p:par>
                          <p:cTn id="37" fill="hold">
                            <p:stCondLst>
                              <p:cond delay="3400"/>
                            </p:stCondLst>
                            <p:childTnLst>
                              <p:par>
                                <p:cTn id="38" presetID="23" presetClass="entr" presetSubtype="32"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strVal val="4*#ppt_w"/>
                                          </p:val>
                                        </p:tav>
                                        <p:tav tm="100000">
                                          <p:val>
                                            <p:strVal val="#ppt_w"/>
                                          </p:val>
                                        </p:tav>
                                      </p:tavLst>
                                    </p:anim>
                                    <p:anim calcmode="lin" valueType="num">
                                      <p:cBhvr>
                                        <p:cTn id="41" dur="500" fill="hold"/>
                                        <p:tgtEl>
                                          <p:spTgt spid="55"/>
                                        </p:tgtEl>
                                        <p:attrNameLst>
                                          <p:attrName>ppt_h</p:attrName>
                                        </p:attrNameLst>
                                      </p:cBhvr>
                                      <p:tavLst>
                                        <p:tav tm="0">
                                          <p:val>
                                            <p:strVal val="4*#ppt_h"/>
                                          </p:val>
                                        </p:tav>
                                        <p:tav tm="100000">
                                          <p:val>
                                            <p:strVal val="#ppt_h"/>
                                          </p:val>
                                        </p:tav>
                                      </p:tavLst>
                                    </p:anim>
                                  </p:childTnLst>
                                </p:cTn>
                              </p:par>
                            </p:childTnLst>
                          </p:cTn>
                        </p:par>
                        <p:par>
                          <p:cTn id="42" fill="hold">
                            <p:stCondLst>
                              <p:cond delay="3900"/>
                            </p:stCondLst>
                            <p:childTnLst>
                              <p:par>
                                <p:cTn id="43" presetID="23" presetClass="entr" presetSubtype="32" fill="hold" nodeType="after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p:cTn id="45" dur="500" fill="hold"/>
                                        <p:tgtEl>
                                          <p:spTgt spid="60"/>
                                        </p:tgtEl>
                                        <p:attrNameLst>
                                          <p:attrName>ppt_w</p:attrName>
                                        </p:attrNameLst>
                                      </p:cBhvr>
                                      <p:tavLst>
                                        <p:tav tm="0">
                                          <p:val>
                                            <p:strVal val="4*#ppt_w"/>
                                          </p:val>
                                        </p:tav>
                                        <p:tav tm="100000">
                                          <p:val>
                                            <p:strVal val="#ppt_w"/>
                                          </p:val>
                                        </p:tav>
                                      </p:tavLst>
                                    </p:anim>
                                    <p:anim calcmode="lin" valueType="num">
                                      <p:cBhvr>
                                        <p:cTn id="46" dur="500" fill="hold"/>
                                        <p:tgtEl>
                                          <p:spTgt spid="60"/>
                                        </p:tgtEl>
                                        <p:attrNameLst>
                                          <p:attrName>ppt_h</p:attrName>
                                        </p:attrNameLst>
                                      </p:cBhvr>
                                      <p:tavLst>
                                        <p:tav tm="0">
                                          <p:val>
                                            <p:strVal val="4*#ppt_h"/>
                                          </p:val>
                                        </p:tav>
                                        <p:tav tm="100000">
                                          <p:val>
                                            <p:strVal val="#ppt_h"/>
                                          </p:val>
                                        </p:tav>
                                      </p:tavLst>
                                    </p:anim>
                                  </p:childTnLst>
                                </p:cTn>
                              </p:par>
                            </p:childTnLst>
                          </p:cTn>
                        </p:par>
                        <p:par>
                          <p:cTn id="47" fill="hold">
                            <p:stCondLst>
                              <p:cond delay="4400"/>
                            </p:stCondLst>
                            <p:childTnLst>
                              <p:par>
                                <p:cTn id="48" presetID="23" presetClass="entr" presetSubtype="32"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p:cTn id="50" dur="500" fill="hold"/>
                                        <p:tgtEl>
                                          <p:spTgt spid="65"/>
                                        </p:tgtEl>
                                        <p:attrNameLst>
                                          <p:attrName>ppt_w</p:attrName>
                                        </p:attrNameLst>
                                      </p:cBhvr>
                                      <p:tavLst>
                                        <p:tav tm="0">
                                          <p:val>
                                            <p:strVal val="4*#ppt_w"/>
                                          </p:val>
                                        </p:tav>
                                        <p:tav tm="100000">
                                          <p:val>
                                            <p:strVal val="#ppt_w"/>
                                          </p:val>
                                        </p:tav>
                                      </p:tavLst>
                                    </p:anim>
                                    <p:anim calcmode="lin" valueType="num">
                                      <p:cBhvr>
                                        <p:cTn id="51" dur="500" fill="hold"/>
                                        <p:tgtEl>
                                          <p:spTgt spid="65"/>
                                        </p:tgtEl>
                                        <p:attrNameLst>
                                          <p:attrName>ppt_h</p:attrName>
                                        </p:attrNameLst>
                                      </p:cBhvr>
                                      <p:tavLst>
                                        <p:tav tm="0">
                                          <p:val>
                                            <p:strVal val="4*#ppt_h"/>
                                          </p:val>
                                        </p:tav>
                                        <p:tav tm="100000">
                                          <p:val>
                                            <p:strVal val="#ppt_h"/>
                                          </p:val>
                                        </p:tav>
                                      </p:tavLst>
                                    </p:anim>
                                  </p:childTnLst>
                                </p:cTn>
                              </p:par>
                            </p:childTnLst>
                          </p:cTn>
                        </p:par>
                        <p:par>
                          <p:cTn id="52" fill="hold">
                            <p:stCondLst>
                              <p:cond delay="4900"/>
                            </p:stCondLst>
                            <p:childTnLst>
                              <p:par>
                                <p:cTn id="53" presetID="12" presetClass="entr" presetSubtype="8" fill="hold" grpId="0" nodeType="after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p:tgtEl>
                                          <p:spTgt spid="3"/>
                                        </p:tgtEl>
                                        <p:attrNameLst>
                                          <p:attrName>ppt_x</p:attrName>
                                        </p:attrNameLst>
                                      </p:cBhvr>
                                      <p:tavLst>
                                        <p:tav tm="0">
                                          <p:val>
                                            <p:strVal val="#ppt_x-#ppt_w*1.125000"/>
                                          </p:val>
                                        </p:tav>
                                        <p:tav tm="100000">
                                          <p:val>
                                            <p:strVal val="#ppt_x"/>
                                          </p:val>
                                        </p:tav>
                                      </p:tavLst>
                                    </p:anim>
                                    <p:animEffect transition="in" filter="wipe(right)">
                                      <p:cBhvr>
                                        <p:cTn id="56" dur="500"/>
                                        <p:tgtEl>
                                          <p:spTgt spid="3"/>
                                        </p:tgtEl>
                                      </p:cBhvr>
                                    </p:animEffect>
                                  </p:childTnLst>
                                </p:cTn>
                              </p:par>
                              <p:par>
                                <p:cTn id="57" presetID="12" presetClass="entr" presetSubtype="8"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p:tgtEl>
                                          <p:spTgt spid="4"/>
                                        </p:tgtEl>
                                        <p:attrNameLst>
                                          <p:attrName>ppt_x</p:attrName>
                                        </p:attrNameLst>
                                      </p:cBhvr>
                                      <p:tavLst>
                                        <p:tav tm="0">
                                          <p:val>
                                            <p:strVal val="#ppt_x-#ppt_w*1.125000"/>
                                          </p:val>
                                        </p:tav>
                                        <p:tav tm="100000">
                                          <p:val>
                                            <p:strVal val="#ppt_x"/>
                                          </p:val>
                                        </p:tav>
                                      </p:tavLst>
                                    </p:anim>
                                    <p:animEffect transition="in" filter="wipe(right)">
                                      <p:cBhvr>
                                        <p:cTn id="60" dur="500"/>
                                        <p:tgtEl>
                                          <p:spTgt spid="4"/>
                                        </p:tgtEl>
                                      </p:cBhvr>
                                    </p:animEffect>
                                  </p:childTnLst>
                                </p:cTn>
                              </p:par>
                              <p:par>
                                <p:cTn id="61" presetID="12" presetClass="entr" presetSubtype="2"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p:tgtEl>
                                          <p:spTgt spid="5"/>
                                        </p:tgtEl>
                                        <p:attrNameLst>
                                          <p:attrName>ppt_x</p:attrName>
                                        </p:attrNameLst>
                                      </p:cBhvr>
                                      <p:tavLst>
                                        <p:tav tm="0">
                                          <p:val>
                                            <p:strVal val="#ppt_x+#ppt_w*1.125000"/>
                                          </p:val>
                                        </p:tav>
                                        <p:tav tm="100000">
                                          <p:val>
                                            <p:strVal val="#ppt_x"/>
                                          </p:val>
                                        </p:tav>
                                      </p:tavLst>
                                    </p:anim>
                                    <p:animEffect transition="in" filter="wipe(left)">
                                      <p:cBhvr>
                                        <p:cTn id="64" dur="500"/>
                                        <p:tgtEl>
                                          <p:spTgt spid="5"/>
                                        </p:tgtEl>
                                      </p:cBhvr>
                                    </p:animEffect>
                                  </p:childTnLst>
                                </p:cTn>
                              </p:par>
                              <p:par>
                                <p:cTn id="65" presetID="12" presetClass="entr" presetSubtype="2"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p:tgtEl>
                                          <p:spTgt spid="6"/>
                                        </p:tgtEl>
                                        <p:attrNameLst>
                                          <p:attrName>ppt_x</p:attrName>
                                        </p:attrNameLst>
                                      </p:cBhvr>
                                      <p:tavLst>
                                        <p:tav tm="0">
                                          <p:val>
                                            <p:strVal val="#ppt_x+#ppt_w*1.125000"/>
                                          </p:val>
                                        </p:tav>
                                        <p:tav tm="100000">
                                          <p:val>
                                            <p:strVal val="#ppt_x"/>
                                          </p:val>
                                        </p:tav>
                                      </p:tavLst>
                                    </p:anim>
                                    <p:animEffect transition="in" filter="wipe(left)">
                                      <p:cBhvr>
                                        <p:cTn id="68" dur="500"/>
                                        <p:tgtEl>
                                          <p:spTgt spid="6"/>
                                        </p:tgtEl>
                                      </p:cBhvr>
                                    </p:animEffect>
                                  </p:childTnLst>
                                </p:cTn>
                              </p:par>
                            </p:childTnLst>
                          </p:cTn>
                        </p:par>
                        <p:par>
                          <p:cTn id="69" fill="hold">
                            <p:stCondLst>
                              <p:cond delay="5400"/>
                            </p:stCondLst>
                            <p:childTnLst>
                              <p:par>
                                <p:cTn id="70" presetID="14" presetClass="entr" presetSubtype="10" fill="hold" grpId="0" nodeType="after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randombar(horizontal)">
                                      <p:cBhvr>
                                        <p:cTn id="72" dur="500"/>
                                        <p:tgtEl>
                                          <p:spTgt spid="4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randombar(horizontal)">
                                      <p:cBhvr>
                                        <p:cTn id="75" dur="500"/>
                                        <p:tgtEl>
                                          <p:spTgt spid="4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randombar(horizontal)">
                                      <p:cBhvr>
                                        <p:cTn id="78" dur="500"/>
                                        <p:tgtEl>
                                          <p:spTgt spid="42"/>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randombar(horizontal)">
                                      <p:cBhvr>
                                        <p:cTn id="81" dur="500"/>
                                        <p:tgtEl>
                                          <p:spTgt spid="47"/>
                                        </p:tgtEl>
                                      </p:cBhvr>
                                    </p:animEffect>
                                  </p:childTnLst>
                                </p:cTn>
                              </p:par>
                            </p:childTnLst>
                          </p:cTn>
                        </p:par>
                        <p:par>
                          <p:cTn id="82" fill="hold">
                            <p:stCondLst>
                              <p:cond delay="5900"/>
                            </p:stCondLst>
                            <p:childTnLst>
                              <p:par>
                                <p:cTn id="83" presetID="12" presetClass="entr" presetSubtype="8"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p:tgtEl>
                                          <p:spTgt spid="43"/>
                                        </p:tgtEl>
                                        <p:attrNameLst>
                                          <p:attrName>ppt_x</p:attrName>
                                        </p:attrNameLst>
                                      </p:cBhvr>
                                      <p:tavLst>
                                        <p:tav tm="0">
                                          <p:val>
                                            <p:strVal val="#ppt_x-#ppt_w*1.125000"/>
                                          </p:val>
                                        </p:tav>
                                        <p:tav tm="100000">
                                          <p:val>
                                            <p:strVal val="#ppt_x"/>
                                          </p:val>
                                        </p:tav>
                                      </p:tavLst>
                                    </p:anim>
                                    <p:animEffect transition="in" filter="wipe(right)">
                                      <p:cBhvr>
                                        <p:cTn id="86" dur="500"/>
                                        <p:tgtEl>
                                          <p:spTgt spid="43"/>
                                        </p:tgtEl>
                                      </p:cBhvr>
                                    </p:animEffect>
                                  </p:childTnLst>
                                </p:cTn>
                              </p:par>
                              <p:par>
                                <p:cTn id="87" presetID="12" presetClass="entr" presetSubtype="8"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 calcmode="lin" valueType="num">
                                      <p:cBhvr additive="base">
                                        <p:cTn id="89" dur="500"/>
                                        <p:tgtEl>
                                          <p:spTgt spid="44"/>
                                        </p:tgtEl>
                                        <p:attrNameLst>
                                          <p:attrName>ppt_x</p:attrName>
                                        </p:attrNameLst>
                                      </p:cBhvr>
                                      <p:tavLst>
                                        <p:tav tm="0">
                                          <p:val>
                                            <p:strVal val="#ppt_x-#ppt_w*1.125000"/>
                                          </p:val>
                                        </p:tav>
                                        <p:tav tm="100000">
                                          <p:val>
                                            <p:strVal val="#ppt_x"/>
                                          </p:val>
                                        </p:tav>
                                      </p:tavLst>
                                    </p:anim>
                                    <p:animEffect transition="in" filter="wipe(right)">
                                      <p:cBhvr>
                                        <p:cTn id="90" dur="500"/>
                                        <p:tgtEl>
                                          <p:spTgt spid="44"/>
                                        </p:tgtEl>
                                      </p:cBhvr>
                                    </p:animEffect>
                                  </p:childTnLst>
                                </p:cTn>
                              </p:par>
                              <p:par>
                                <p:cTn id="91" presetID="12" presetClass="entr" presetSubtype="2"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additive="base">
                                        <p:cTn id="93" dur="500"/>
                                        <p:tgtEl>
                                          <p:spTgt spid="46"/>
                                        </p:tgtEl>
                                        <p:attrNameLst>
                                          <p:attrName>ppt_x</p:attrName>
                                        </p:attrNameLst>
                                      </p:cBhvr>
                                      <p:tavLst>
                                        <p:tav tm="0">
                                          <p:val>
                                            <p:strVal val="#ppt_x+#ppt_w*1.125000"/>
                                          </p:val>
                                        </p:tav>
                                        <p:tav tm="100000">
                                          <p:val>
                                            <p:strVal val="#ppt_x"/>
                                          </p:val>
                                        </p:tav>
                                      </p:tavLst>
                                    </p:anim>
                                    <p:animEffect transition="in" filter="wipe(left)">
                                      <p:cBhvr>
                                        <p:cTn id="94" dur="500"/>
                                        <p:tgtEl>
                                          <p:spTgt spid="46"/>
                                        </p:tgtEl>
                                      </p:cBhvr>
                                    </p:animEffect>
                                  </p:childTnLst>
                                </p:cTn>
                              </p:par>
                              <p:par>
                                <p:cTn id="95" presetID="12" presetClass="entr" presetSubtype="2"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ppt_x</p:attrName>
                                        </p:attrNameLst>
                                      </p:cBhvr>
                                      <p:tavLst>
                                        <p:tav tm="0">
                                          <p:val>
                                            <p:strVal val="#ppt_x+#ppt_w*1.125000"/>
                                          </p:val>
                                        </p:tav>
                                        <p:tav tm="100000">
                                          <p:val>
                                            <p:strVal val="#ppt_x"/>
                                          </p:val>
                                        </p:tav>
                                      </p:tavLst>
                                    </p:anim>
                                    <p:animEffect transition="in" filter="wipe(left)">
                                      <p:cBhvr>
                                        <p:cTn id="9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42" grpId="0"/>
      <p:bldP spid="43" grpId="0" animBg="1"/>
      <p:bldP spid="44" grpId="0" animBg="1"/>
      <p:bldP spid="45" grpId="0" animBg="1"/>
      <p:bldP spid="46" grpId="0" animBg="1"/>
      <p:bldP spid="47" grpId="0"/>
      <p:bldP spid="48"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C000"/>
                </a:solidFill>
                <a:latin typeface="造字工房悦黑体验版细体" pitchFamily="50" charset="-122"/>
                <a:ea typeface="造字工房悦黑体验版细体" pitchFamily="50" charset="-122"/>
              </a:rPr>
              <a:t>单击添加</a:t>
            </a:r>
            <a:r>
              <a:rPr lang="zh-CN" altLang="en-US" sz="1800" b="1" dirty="0">
                <a:solidFill>
                  <a:srgbClr val="FFC000"/>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1053869" y="1563939"/>
            <a:ext cx="1317722" cy="1317244"/>
            <a:chOff x="1404976" y="2085735"/>
            <a:chExt cx="1756733" cy="1756732"/>
          </a:xfrm>
        </p:grpSpPr>
        <p:sp>
          <p:nvSpPr>
            <p:cNvPr id="4" name="圆角矩形 3"/>
            <p:cNvSpPr/>
            <p:nvPr/>
          </p:nvSpPr>
          <p:spPr>
            <a:xfrm>
              <a:off x="1404976" y="2085735"/>
              <a:ext cx="1756733" cy="1756732"/>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444500" dist="177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 name="组合 4"/>
            <p:cNvGrpSpPr/>
            <p:nvPr/>
          </p:nvGrpSpPr>
          <p:grpSpPr>
            <a:xfrm>
              <a:off x="2094995" y="2353045"/>
              <a:ext cx="322561" cy="275716"/>
              <a:chOff x="1179499" y="5126995"/>
              <a:chExt cx="695313" cy="594335"/>
            </a:xfrm>
            <a:solidFill>
              <a:schemeClr val="tx1">
                <a:lumMod val="50000"/>
                <a:lumOff val="50000"/>
              </a:schemeClr>
            </a:solidFill>
          </p:grpSpPr>
          <p:sp>
            <p:nvSpPr>
              <p:cNvPr id="6" name="Freeform 131"/>
              <p:cNvSpPr>
                <a:spLocks/>
              </p:cNvSpPr>
              <p:nvPr/>
            </p:nvSpPr>
            <p:spPr bwMode="auto">
              <a:xfrm>
                <a:off x="1179499" y="5632612"/>
                <a:ext cx="695313" cy="88718"/>
              </a:xfrm>
              <a:custGeom>
                <a:avLst/>
                <a:gdLst>
                  <a:gd name="T0" fmla="*/ 383 w 408"/>
                  <a:gd name="T1" fmla="*/ 0 h 52"/>
                  <a:gd name="T2" fmla="*/ 363 w 408"/>
                  <a:gd name="T3" fmla="*/ 0 h 52"/>
                  <a:gd name="T4" fmla="*/ 363 w 408"/>
                  <a:gd name="T5" fmla="*/ 17 h 52"/>
                  <a:gd name="T6" fmla="*/ 283 w 408"/>
                  <a:gd name="T7" fmla="*/ 17 h 52"/>
                  <a:gd name="T8" fmla="*/ 283 w 408"/>
                  <a:gd name="T9" fmla="*/ 0 h 52"/>
                  <a:gd name="T10" fmla="*/ 238 w 408"/>
                  <a:gd name="T11" fmla="*/ 0 h 52"/>
                  <a:gd name="T12" fmla="*/ 238 w 408"/>
                  <a:gd name="T13" fmla="*/ 14 h 52"/>
                  <a:gd name="T14" fmla="*/ 158 w 408"/>
                  <a:gd name="T15" fmla="*/ 14 h 52"/>
                  <a:gd name="T16" fmla="*/ 158 w 408"/>
                  <a:gd name="T17" fmla="*/ 0 h 52"/>
                  <a:gd name="T18" fmla="*/ 115 w 408"/>
                  <a:gd name="T19" fmla="*/ 0 h 52"/>
                  <a:gd name="T20" fmla="*/ 115 w 408"/>
                  <a:gd name="T21" fmla="*/ 15 h 52"/>
                  <a:gd name="T22" fmla="*/ 35 w 408"/>
                  <a:gd name="T23" fmla="*/ 15 h 52"/>
                  <a:gd name="T24" fmla="*/ 35 w 408"/>
                  <a:gd name="T25" fmla="*/ 0 h 52"/>
                  <a:gd name="T26" fmla="*/ 26 w 408"/>
                  <a:gd name="T27" fmla="*/ 0 h 52"/>
                  <a:gd name="T28" fmla="*/ 0 w 408"/>
                  <a:gd name="T29" fmla="*/ 26 h 52"/>
                  <a:gd name="T30" fmla="*/ 0 w 408"/>
                  <a:gd name="T31" fmla="*/ 27 h 52"/>
                  <a:gd name="T32" fmla="*/ 26 w 408"/>
                  <a:gd name="T33" fmla="*/ 52 h 52"/>
                  <a:gd name="T34" fmla="*/ 383 w 408"/>
                  <a:gd name="T35" fmla="*/ 52 h 52"/>
                  <a:gd name="T36" fmla="*/ 408 w 408"/>
                  <a:gd name="T37" fmla="*/ 27 h 52"/>
                  <a:gd name="T38" fmla="*/ 408 w 408"/>
                  <a:gd name="T39" fmla="*/ 26 h 52"/>
                  <a:gd name="T40" fmla="*/ 383 w 408"/>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8" h="52">
                    <a:moveTo>
                      <a:pt x="383" y="0"/>
                    </a:moveTo>
                    <a:cubicBezTo>
                      <a:pt x="363" y="0"/>
                      <a:pt x="363" y="0"/>
                      <a:pt x="363" y="0"/>
                    </a:cubicBezTo>
                    <a:cubicBezTo>
                      <a:pt x="363" y="17"/>
                      <a:pt x="363" y="17"/>
                      <a:pt x="363" y="17"/>
                    </a:cubicBezTo>
                    <a:cubicBezTo>
                      <a:pt x="283" y="17"/>
                      <a:pt x="283" y="17"/>
                      <a:pt x="283" y="17"/>
                    </a:cubicBezTo>
                    <a:cubicBezTo>
                      <a:pt x="283" y="0"/>
                      <a:pt x="283" y="0"/>
                      <a:pt x="283" y="0"/>
                    </a:cubicBezTo>
                    <a:cubicBezTo>
                      <a:pt x="238" y="0"/>
                      <a:pt x="238" y="0"/>
                      <a:pt x="238" y="0"/>
                    </a:cubicBezTo>
                    <a:cubicBezTo>
                      <a:pt x="238" y="14"/>
                      <a:pt x="238" y="14"/>
                      <a:pt x="238" y="14"/>
                    </a:cubicBezTo>
                    <a:cubicBezTo>
                      <a:pt x="158" y="14"/>
                      <a:pt x="158" y="14"/>
                      <a:pt x="158" y="14"/>
                    </a:cubicBezTo>
                    <a:cubicBezTo>
                      <a:pt x="158" y="0"/>
                      <a:pt x="158" y="0"/>
                      <a:pt x="158" y="0"/>
                    </a:cubicBezTo>
                    <a:cubicBezTo>
                      <a:pt x="115" y="0"/>
                      <a:pt x="115" y="0"/>
                      <a:pt x="115" y="0"/>
                    </a:cubicBezTo>
                    <a:cubicBezTo>
                      <a:pt x="115" y="15"/>
                      <a:pt x="115" y="15"/>
                      <a:pt x="115" y="15"/>
                    </a:cubicBezTo>
                    <a:cubicBezTo>
                      <a:pt x="35" y="15"/>
                      <a:pt x="35" y="15"/>
                      <a:pt x="35" y="15"/>
                    </a:cubicBezTo>
                    <a:cubicBezTo>
                      <a:pt x="35" y="0"/>
                      <a:pt x="35" y="0"/>
                      <a:pt x="35" y="0"/>
                    </a:cubicBezTo>
                    <a:cubicBezTo>
                      <a:pt x="26" y="0"/>
                      <a:pt x="26" y="0"/>
                      <a:pt x="26" y="0"/>
                    </a:cubicBezTo>
                    <a:cubicBezTo>
                      <a:pt x="12" y="0"/>
                      <a:pt x="0" y="12"/>
                      <a:pt x="0" y="26"/>
                    </a:cubicBezTo>
                    <a:cubicBezTo>
                      <a:pt x="0" y="27"/>
                      <a:pt x="0" y="27"/>
                      <a:pt x="0" y="27"/>
                    </a:cubicBezTo>
                    <a:cubicBezTo>
                      <a:pt x="0" y="41"/>
                      <a:pt x="12" y="52"/>
                      <a:pt x="26" y="52"/>
                    </a:cubicBezTo>
                    <a:cubicBezTo>
                      <a:pt x="383" y="52"/>
                      <a:pt x="383" y="52"/>
                      <a:pt x="383" y="52"/>
                    </a:cubicBezTo>
                    <a:cubicBezTo>
                      <a:pt x="397" y="52"/>
                      <a:pt x="408" y="41"/>
                      <a:pt x="408" y="27"/>
                    </a:cubicBezTo>
                    <a:cubicBezTo>
                      <a:pt x="408" y="26"/>
                      <a:pt x="408" y="26"/>
                      <a:pt x="408" y="26"/>
                    </a:cubicBezTo>
                    <a:cubicBezTo>
                      <a:pt x="408" y="12"/>
                      <a:pt x="397" y="0"/>
                      <a:pt x="383" y="0"/>
                    </a:cubicBezTo>
                    <a:close/>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 name="Rectangle 132"/>
              <p:cNvSpPr>
                <a:spLocks noChangeArrowheads="1"/>
              </p:cNvSpPr>
              <p:nvPr/>
            </p:nvSpPr>
            <p:spPr bwMode="auto">
              <a:xfrm>
                <a:off x="1662036" y="5126995"/>
                <a:ext cx="136322" cy="5056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 name="Rectangle 133"/>
              <p:cNvSpPr>
                <a:spLocks noChangeArrowheads="1"/>
              </p:cNvSpPr>
              <p:nvPr/>
            </p:nvSpPr>
            <p:spPr bwMode="auto">
              <a:xfrm>
                <a:off x="1449258" y="5274857"/>
                <a:ext cx="136322" cy="3577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 name="Rectangle 134"/>
              <p:cNvSpPr>
                <a:spLocks noChangeArrowheads="1"/>
              </p:cNvSpPr>
              <p:nvPr/>
            </p:nvSpPr>
            <p:spPr bwMode="auto">
              <a:xfrm>
                <a:off x="1239366" y="5401081"/>
                <a:ext cx="136322" cy="2315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0" name="组合 9"/>
          <p:cNvGrpSpPr/>
          <p:nvPr/>
        </p:nvGrpSpPr>
        <p:grpSpPr>
          <a:xfrm>
            <a:off x="6704830" y="1563940"/>
            <a:ext cx="1317722" cy="1317245"/>
            <a:chOff x="8938609" y="2085735"/>
            <a:chExt cx="1756733" cy="1756733"/>
          </a:xfrm>
        </p:grpSpPr>
        <p:sp>
          <p:nvSpPr>
            <p:cNvPr id="11" name="圆角矩形 10"/>
            <p:cNvSpPr/>
            <p:nvPr/>
          </p:nvSpPr>
          <p:spPr>
            <a:xfrm>
              <a:off x="8938609" y="2085735"/>
              <a:ext cx="1756733" cy="1756733"/>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444500" dist="177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2" name="组合 11"/>
            <p:cNvGrpSpPr/>
            <p:nvPr/>
          </p:nvGrpSpPr>
          <p:grpSpPr>
            <a:xfrm>
              <a:off x="9566203" y="2281261"/>
              <a:ext cx="320183" cy="320183"/>
              <a:chOff x="6858828" y="3790714"/>
              <a:chExt cx="731377" cy="731377"/>
            </a:xfrm>
          </p:grpSpPr>
          <p:sp>
            <p:nvSpPr>
              <p:cNvPr id="13" name="Freeform 578"/>
              <p:cNvSpPr>
                <a:spLocks/>
              </p:cNvSpPr>
              <p:nvPr/>
            </p:nvSpPr>
            <p:spPr bwMode="auto">
              <a:xfrm>
                <a:off x="7450277" y="4178041"/>
                <a:ext cx="97373" cy="194024"/>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 name="Freeform 579"/>
              <p:cNvSpPr>
                <a:spLocks/>
              </p:cNvSpPr>
              <p:nvPr/>
            </p:nvSpPr>
            <p:spPr bwMode="auto">
              <a:xfrm>
                <a:off x="7228844" y="3790714"/>
                <a:ext cx="361361" cy="362804"/>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solidFill>
                <a:srgbClr val="663A77"/>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580"/>
              <p:cNvSpPr>
                <a:spLocks/>
              </p:cNvSpPr>
              <p:nvPr/>
            </p:nvSpPr>
            <p:spPr bwMode="auto">
              <a:xfrm>
                <a:off x="6858828" y="3833269"/>
                <a:ext cx="605154" cy="688822"/>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solidFill>
                <a:schemeClr val="tx1">
                  <a:lumMod val="50000"/>
                  <a:lumOff val="50000"/>
                </a:schemeClr>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6" name="组合 15"/>
          <p:cNvGrpSpPr/>
          <p:nvPr/>
        </p:nvGrpSpPr>
        <p:grpSpPr>
          <a:xfrm>
            <a:off x="4821176" y="1563940"/>
            <a:ext cx="1317722" cy="1317245"/>
            <a:chOff x="6427398" y="2085735"/>
            <a:chExt cx="1756733" cy="1756733"/>
          </a:xfrm>
        </p:grpSpPr>
        <p:sp>
          <p:nvSpPr>
            <p:cNvPr id="17" name="圆角矩形 16"/>
            <p:cNvSpPr/>
            <p:nvPr/>
          </p:nvSpPr>
          <p:spPr>
            <a:xfrm>
              <a:off x="6427398" y="2085735"/>
              <a:ext cx="1756733" cy="1756733"/>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444500" dist="177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8" name="组合 17"/>
            <p:cNvGrpSpPr/>
            <p:nvPr/>
          </p:nvGrpSpPr>
          <p:grpSpPr>
            <a:xfrm>
              <a:off x="7080219" y="2236580"/>
              <a:ext cx="383708" cy="380875"/>
              <a:chOff x="8400062" y="4884922"/>
              <a:chExt cx="683773" cy="678724"/>
            </a:xfrm>
          </p:grpSpPr>
          <p:sp>
            <p:nvSpPr>
              <p:cNvPr id="19" name="Freeform 378"/>
              <p:cNvSpPr>
                <a:spLocks noEditPoints="1"/>
              </p:cNvSpPr>
              <p:nvPr/>
            </p:nvSpPr>
            <p:spPr bwMode="auto">
              <a:xfrm>
                <a:off x="8927317" y="5146025"/>
                <a:ext cx="156518" cy="156518"/>
              </a:xfrm>
              <a:custGeom>
                <a:avLst/>
                <a:gdLst>
                  <a:gd name="T0" fmla="*/ 46 w 92"/>
                  <a:gd name="T1" fmla="*/ 0 h 92"/>
                  <a:gd name="T2" fmla="*/ 0 w 92"/>
                  <a:gd name="T3" fmla="*/ 46 h 92"/>
                  <a:gd name="T4" fmla="*/ 46 w 92"/>
                  <a:gd name="T5" fmla="*/ 92 h 92"/>
                  <a:gd name="T6" fmla="*/ 92 w 92"/>
                  <a:gd name="T7" fmla="*/ 46 h 92"/>
                  <a:gd name="T8" fmla="*/ 46 w 92"/>
                  <a:gd name="T9" fmla="*/ 0 h 92"/>
                  <a:gd name="T10" fmla="*/ 46 w 92"/>
                  <a:gd name="T11" fmla="*/ 78 h 92"/>
                  <a:gd name="T12" fmla="*/ 14 w 92"/>
                  <a:gd name="T13" fmla="*/ 46 h 92"/>
                  <a:gd name="T14" fmla="*/ 46 w 92"/>
                  <a:gd name="T15" fmla="*/ 14 h 92"/>
                  <a:gd name="T16" fmla="*/ 78 w 92"/>
                  <a:gd name="T17" fmla="*/ 46 h 92"/>
                  <a:gd name="T18" fmla="*/ 46 w 92"/>
                  <a:gd name="T19"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0"/>
                    </a:moveTo>
                    <a:cubicBezTo>
                      <a:pt x="20" y="0"/>
                      <a:pt x="0" y="21"/>
                      <a:pt x="0" y="46"/>
                    </a:cubicBezTo>
                    <a:cubicBezTo>
                      <a:pt x="0" y="72"/>
                      <a:pt x="20" y="92"/>
                      <a:pt x="46" y="92"/>
                    </a:cubicBezTo>
                    <a:cubicBezTo>
                      <a:pt x="71" y="92"/>
                      <a:pt x="92" y="72"/>
                      <a:pt x="92" y="46"/>
                    </a:cubicBezTo>
                    <a:cubicBezTo>
                      <a:pt x="92" y="21"/>
                      <a:pt x="71" y="0"/>
                      <a:pt x="46" y="0"/>
                    </a:cubicBezTo>
                    <a:close/>
                    <a:moveTo>
                      <a:pt x="46" y="78"/>
                    </a:moveTo>
                    <a:cubicBezTo>
                      <a:pt x="28" y="78"/>
                      <a:pt x="14" y="64"/>
                      <a:pt x="14" y="46"/>
                    </a:cubicBezTo>
                    <a:cubicBezTo>
                      <a:pt x="14" y="28"/>
                      <a:pt x="28" y="14"/>
                      <a:pt x="46" y="14"/>
                    </a:cubicBezTo>
                    <a:cubicBezTo>
                      <a:pt x="64" y="14"/>
                      <a:pt x="78" y="28"/>
                      <a:pt x="78" y="46"/>
                    </a:cubicBezTo>
                    <a:cubicBezTo>
                      <a:pt x="78" y="64"/>
                      <a:pt x="64" y="78"/>
                      <a:pt x="46" y="7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0" name="Freeform 379"/>
              <p:cNvSpPr>
                <a:spLocks/>
              </p:cNvSpPr>
              <p:nvPr/>
            </p:nvSpPr>
            <p:spPr bwMode="auto">
              <a:xfrm>
                <a:off x="8852304" y="5217432"/>
                <a:ext cx="66358" cy="8655"/>
              </a:xfrm>
              <a:custGeom>
                <a:avLst/>
                <a:gdLst>
                  <a:gd name="T0" fmla="*/ 37 w 39"/>
                  <a:gd name="T1" fmla="*/ 0 h 5"/>
                  <a:gd name="T2" fmla="*/ 2 w 39"/>
                  <a:gd name="T3" fmla="*/ 0 h 5"/>
                  <a:gd name="T4" fmla="*/ 1 w 39"/>
                  <a:gd name="T5" fmla="*/ 1 h 5"/>
                  <a:gd name="T6" fmla="*/ 0 w 39"/>
                  <a:gd name="T7" fmla="*/ 3 h 5"/>
                  <a:gd name="T8" fmla="*/ 2 w 39"/>
                  <a:gd name="T9" fmla="*/ 5 h 5"/>
                  <a:gd name="T10" fmla="*/ 37 w 39"/>
                  <a:gd name="T11" fmla="*/ 5 h 5"/>
                  <a:gd name="T12" fmla="*/ 39 w 39"/>
                  <a:gd name="T13" fmla="*/ 3 h 5"/>
                  <a:gd name="T14" fmla="*/ 37 w 3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
                    <a:moveTo>
                      <a:pt x="37" y="0"/>
                    </a:moveTo>
                    <a:cubicBezTo>
                      <a:pt x="2" y="0"/>
                      <a:pt x="2" y="0"/>
                      <a:pt x="2" y="0"/>
                    </a:cubicBezTo>
                    <a:cubicBezTo>
                      <a:pt x="2" y="0"/>
                      <a:pt x="1" y="0"/>
                      <a:pt x="1" y="1"/>
                    </a:cubicBezTo>
                    <a:cubicBezTo>
                      <a:pt x="0" y="1"/>
                      <a:pt x="0" y="2"/>
                      <a:pt x="0" y="3"/>
                    </a:cubicBezTo>
                    <a:cubicBezTo>
                      <a:pt x="0" y="4"/>
                      <a:pt x="1" y="5"/>
                      <a:pt x="2" y="5"/>
                    </a:cubicBezTo>
                    <a:cubicBezTo>
                      <a:pt x="37" y="5"/>
                      <a:pt x="37" y="5"/>
                      <a:pt x="37" y="5"/>
                    </a:cubicBezTo>
                    <a:cubicBezTo>
                      <a:pt x="38" y="5"/>
                      <a:pt x="39" y="4"/>
                      <a:pt x="39" y="3"/>
                    </a:cubicBezTo>
                    <a:cubicBezTo>
                      <a:pt x="39" y="1"/>
                      <a:pt x="38" y="0"/>
                      <a:pt x="3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1" name="Freeform 380"/>
              <p:cNvSpPr>
                <a:spLocks/>
              </p:cNvSpPr>
              <p:nvPr/>
            </p:nvSpPr>
            <p:spPr bwMode="auto">
              <a:xfrm>
                <a:off x="8739784" y="5048652"/>
                <a:ext cx="7934" cy="67079"/>
              </a:xfrm>
              <a:custGeom>
                <a:avLst/>
                <a:gdLst>
                  <a:gd name="T0" fmla="*/ 0 w 5"/>
                  <a:gd name="T1" fmla="*/ 3 h 39"/>
                  <a:gd name="T2" fmla="*/ 0 w 5"/>
                  <a:gd name="T3" fmla="*/ 37 h 39"/>
                  <a:gd name="T4" fmla="*/ 0 w 5"/>
                  <a:gd name="T5" fmla="*/ 39 h 39"/>
                  <a:gd name="T6" fmla="*/ 2 w 5"/>
                  <a:gd name="T7" fmla="*/ 39 h 39"/>
                  <a:gd name="T8" fmla="*/ 5 w 5"/>
                  <a:gd name="T9" fmla="*/ 37 h 39"/>
                  <a:gd name="T10" fmla="*/ 5 w 5"/>
                  <a:gd name="T11" fmla="*/ 3 h 39"/>
                  <a:gd name="T12" fmla="*/ 2 w 5"/>
                  <a:gd name="T13" fmla="*/ 0 h 39"/>
                  <a:gd name="T14" fmla="*/ 0 w 5"/>
                  <a:gd name="T15" fmla="*/ 3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9">
                    <a:moveTo>
                      <a:pt x="0" y="3"/>
                    </a:moveTo>
                    <a:cubicBezTo>
                      <a:pt x="0" y="37"/>
                      <a:pt x="0" y="37"/>
                      <a:pt x="0" y="37"/>
                    </a:cubicBezTo>
                    <a:cubicBezTo>
                      <a:pt x="0" y="38"/>
                      <a:pt x="0" y="38"/>
                      <a:pt x="0" y="39"/>
                    </a:cubicBezTo>
                    <a:cubicBezTo>
                      <a:pt x="1" y="39"/>
                      <a:pt x="2" y="39"/>
                      <a:pt x="2" y="39"/>
                    </a:cubicBezTo>
                    <a:cubicBezTo>
                      <a:pt x="4" y="39"/>
                      <a:pt x="5" y="38"/>
                      <a:pt x="5" y="37"/>
                    </a:cubicBezTo>
                    <a:cubicBezTo>
                      <a:pt x="5" y="3"/>
                      <a:pt x="5" y="3"/>
                      <a:pt x="5" y="3"/>
                    </a:cubicBezTo>
                    <a:cubicBezTo>
                      <a:pt x="5" y="1"/>
                      <a:pt x="4" y="0"/>
                      <a:pt x="2" y="0"/>
                    </a:cubicBezTo>
                    <a:cubicBezTo>
                      <a:pt x="1" y="0"/>
                      <a:pt x="0" y="1"/>
                      <a:pt x="0"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2" name="Freeform 381"/>
              <p:cNvSpPr>
                <a:spLocks/>
              </p:cNvSpPr>
              <p:nvPr/>
            </p:nvSpPr>
            <p:spPr bwMode="auto">
              <a:xfrm>
                <a:off x="8736178" y="5335000"/>
                <a:ext cx="8655" cy="68522"/>
              </a:xfrm>
              <a:custGeom>
                <a:avLst/>
                <a:gdLst>
                  <a:gd name="T0" fmla="*/ 5 w 5"/>
                  <a:gd name="T1" fmla="*/ 37 h 40"/>
                  <a:gd name="T2" fmla="*/ 5 w 5"/>
                  <a:gd name="T3" fmla="*/ 3 h 40"/>
                  <a:gd name="T4" fmla="*/ 3 w 5"/>
                  <a:gd name="T5" fmla="*/ 0 h 40"/>
                  <a:gd name="T6" fmla="*/ 0 w 5"/>
                  <a:gd name="T7" fmla="*/ 3 h 40"/>
                  <a:gd name="T8" fmla="*/ 0 w 5"/>
                  <a:gd name="T9" fmla="*/ 37 h 40"/>
                  <a:gd name="T10" fmla="*/ 1 w 5"/>
                  <a:gd name="T11" fmla="*/ 39 h 40"/>
                  <a:gd name="T12" fmla="*/ 3 w 5"/>
                  <a:gd name="T13" fmla="*/ 40 h 40"/>
                  <a:gd name="T14" fmla="*/ 5 w 5"/>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0">
                    <a:moveTo>
                      <a:pt x="5" y="37"/>
                    </a:moveTo>
                    <a:cubicBezTo>
                      <a:pt x="5" y="3"/>
                      <a:pt x="5" y="3"/>
                      <a:pt x="5" y="3"/>
                    </a:cubicBezTo>
                    <a:cubicBezTo>
                      <a:pt x="5" y="1"/>
                      <a:pt x="4" y="0"/>
                      <a:pt x="3" y="0"/>
                    </a:cubicBezTo>
                    <a:cubicBezTo>
                      <a:pt x="1" y="0"/>
                      <a:pt x="0" y="1"/>
                      <a:pt x="0" y="3"/>
                    </a:cubicBezTo>
                    <a:cubicBezTo>
                      <a:pt x="0" y="37"/>
                      <a:pt x="0" y="37"/>
                      <a:pt x="0" y="37"/>
                    </a:cubicBezTo>
                    <a:cubicBezTo>
                      <a:pt x="0" y="38"/>
                      <a:pt x="0" y="38"/>
                      <a:pt x="1" y="39"/>
                    </a:cubicBezTo>
                    <a:cubicBezTo>
                      <a:pt x="1" y="39"/>
                      <a:pt x="2" y="40"/>
                      <a:pt x="3" y="40"/>
                    </a:cubicBezTo>
                    <a:cubicBezTo>
                      <a:pt x="4" y="40"/>
                      <a:pt x="5" y="38"/>
                      <a:pt x="5" y="3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3" name="Freeform 382"/>
              <p:cNvSpPr>
                <a:spLocks noEditPoints="1"/>
              </p:cNvSpPr>
              <p:nvPr/>
            </p:nvSpPr>
            <p:spPr bwMode="auto">
              <a:xfrm>
                <a:off x="8664771" y="4884922"/>
                <a:ext cx="156518" cy="157239"/>
              </a:xfrm>
              <a:custGeom>
                <a:avLst/>
                <a:gdLst>
                  <a:gd name="T0" fmla="*/ 46 w 92"/>
                  <a:gd name="T1" fmla="*/ 92 h 92"/>
                  <a:gd name="T2" fmla="*/ 92 w 92"/>
                  <a:gd name="T3" fmla="*/ 46 h 92"/>
                  <a:gd name="T4" fmla="*/ 46 w 92"/>
                  <a:gd name="T5" fmla="*/ 0 h 92"/>
                  <a:gd name="T6" fmla="*/ 0 w 92"/>
                  <a:gd name="T7" fmla="*/ 46 h 92"/>
                  <a:gd name="T8" fmla="*/ 46 w 92"/>
                  <a:gd name="T9" fmla="*/ 92 h 92"/>
                  <a:gd name="T10" fmla="*/ 46 w 92"/>
                  <a:gd name="T11" fmla="*/ 14 h 92"/>
                  <a:gd name="T12" fmla="*/ 79 w 92"/>
                  <a:gd name="T13" fmla="*/ 46 h 92"/>
                  <a:gd name="T14" fmla="*/ 46 w 92"/>
                  <a:gd name="T15" fmla="*/ 78 h 92"/>
                  <a:gd name="T16" fmla="*/ 14 w 92"/>
                  <a:gd name="T17" fmla="*/ 46 h 92"/>
                  <a:gd name="T18" fmla="*/ 46 w 92"/>
                  <a:gd name="T1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92"/>
                    </a:moveTo>
                    <a:cubicBezTo>
                      <a:pt x="72" y="92"/>
                      <a:pt x="92" y="71"/>
                      <a:pt x="92" y="46"/>
                    </a:cubicBezTo>
                    <a:cubicBezTo>
                      <a:pt x="92" y="21"/>
                      <a:pt x="72" y="0"/>
                      <a:pt x="46" y="0"/>
                    </a:cubicBezTo>
                    <a:cubicBezTo>
                      <a:pt x="21" y="0"/>
                      <a:pt x="0" y="21"/>
                      <a:pt x="0" y="46"/>
                    </a:cubicBezTo>
                    <a:cubicBezTo>
                      <a:pt x="0" y="71"/>
                      <a:pt x="21" y="92"/>
                      <a:pt x="46" y="92"/>
                    </a:cubicBezTo>
                    <a:close/>
                    <a:moveTo>
                      <a:pt x="46" y="14"/>
                    </a:moveTo>
                    <a:cubicBezTo>
                      <a:pt x="64" y="14"/>
                      <a:pt x="79" y="28"/>
                      <a:pt x="79" y="46"/>
                    </a:cubicBezTo>
                    <a:cubicBezTo>
                      <a:pt x="79" y="64"/>
                      <a:pt x="64" y="78"/>
                      <a:pt x="46" y="78"/>
                    </a:cubicBezTo>
                    <a:cubicBezTo>
                      <a:pt x="29" y="78"/>
                      <a:pt x="14" y="64"/>
                      <a:pt x="14" y="46"/>
                    </a:cubicBezTo>
                    <a:cubicBezTo>
                      <a:pt x="14" y="28"/>
                      <a:pt x="29" y="14"/>
                      <a:pt x="46" y="1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4" name="Freeform 383"/>
              <p:cNvSpPr>
                <a:spLocks noEditPoints="1"/>
              </p:cNvSpPr>
              <p:nvPr/>
            </p:nvSpPr>
            <p:spPr bwMode="auto">
              <a:xfrm>
                <a:off x="8664771" y="5408571"/>
                <a:ext cx="156518" cy="155075"/>
              </a:xfrm>
              <a:custGeom>
                <a:avLst/>
                <a:gdLst>
                  <a:gd name="T0" fmla="*/ 46 w 92"/>
                  <a:gd name="T1" fmla="*/ 0 h 91"/>
                  <a:gd name="T2" fmla="*/ 0 w 92"/>
                  <a:gd name="T3" fmla="*/ 46 h 91"/>
                  <a:gd name="T4" fmla="*/ 46 w 92"/>
                  <a:gd name="T5" fmla="*/ 91 h 91"/>
                  <a:gd name="T6" fmla="*/ 92 w 92"/>
                  <a:gd name="T7" fmla="*/ 46 h 91"/>
                  <a:gd name="T8" fmla="*/ 46 w 92"/>
                  <a:gd name="T9" fmla="*/ 0 h 91"/>
                  <a:gd name="T10" fmla="*/ 46 w 92"/>
                  <a:gd name="T11" fmla="*/ 78 h 91"/>
                  <a:gd name="T12" fmla="*/ 14 w 92"/>
                  <a:gd name="T13" fmla="*/ 46 h 91"/>
                  <a:gd name="T14" fmla="*/ 46 w 92"/>
                  <a:gd name="T15" fmla="*/ 13 h 91"/>
                  <a:gd name="T16" fmla="*/ 79 w 92"/>
                  <a:gd name="T17" fmla="*/ 46 h 91"/>
                  <a:gd name="T18" fmla="*/ 46 w 92"/>
                  <a:gd name="T19" fmla="*/ 7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1">
                    <a:moveTo>
                      <a:pt x="46" y="0"/>
                    </a:moveTo>
                    <a:cubicBezTo>
                      <a:pt x="21" y="0"/>
                      <a:pt x="0" y="20"/>
                      <a:pt x="0" y="46"/>
                    </a:cubicBezTo>
                    <a:cubicBezTo>
                      <a:pt x="0" y="71"/>
                      <a:pt x="21" y="91"/>
                      <a:pt x="46" y="91"/>
                    </a:cubicBezTo>
                    <a:cubicBezTo>
                      <a:pt x="72" y="91"/>
                      <a:pt x="92" y="71"/>
                      <a:pt x="92" y="46"/>
                    </a:cubicBezTo>
                    <a:cubicBezTo>
                      <a:pt x="92" y="20"/>
                      <a:pt x="72" y="0"/>
                      <a:pt x="46" y="0"/>
                    </a:cubicBezTo>
                    <a:close/>
                    <a:moveTo>
                      <a:pt x="46" y="78"/>
                    </a:moveTo>
                    <a:cubicBezTo>
                      <a:pt x="29" y="78"/>
                      <a:pt x="14" y="63"/>
                      <a:pt x="14" y="46"/>
                    </a:cubicBezTo>
                    <a:cubicBezTo>
                      <a:pt x="14" y="28"/>
                      <a:pt x="29" y="13"/>
                      <a:pt x="46" y="13"/>
                    </a:cubicBezTo>
                    <a:cubicBezTo>
                      <a:pt x="64" y="13"/>
                      <a:pt x="79" y="28"/>
                      <a:pt x="79" y="46"/>
                    </a:cubicBezTo>
                    <a:cubicBezTo>
                      <a:pt x="79" y="63"/>
                      <a:pt x="64" y="78"/>
                      <a:pt x="46" y="7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5" name="Freeform 384"/>
              <p:cNvSpPr>
                <a:spLocks noEditPoints="1"/>
              </p:cNvSpPr>
              <p:nvPr/>
            </p:nvSpPr>
            <p:spPr bwMode="auto">
              <a:xfrm>
                <a:off x="8633756" y="5120780"/>
                <a:ext cx="209893" cy="209171"/>
              </a:xfrm>
              <a:custGeom>
                <a:avLst/>
                <a:gdLst>
                  <a:gd name="T0" fmla="*/ 62 w 123"/>
                  <a:gd name="T1" fmla="*/ 0 h 123"/>
                  <a:gd name="T2" fmla="*/ 0 w 123"/>
                  <a:gd name="T3" fmla="*/ 61 h 123"/>
                  <a:gd name="T4" fmla="*/ 62 w 123"/>
                  <a:gd name="T5" fmla="*/ 123 h 123"/>
                  <a:gd name="T6" fmla="*/ 123 w 123"/>
                  <a:gd name="T7" fmla="*/ 61 h 123"/>
                  <a:gd name="T8" fmla="*/ 62 w 123"/>
                  <a:gd name="T9" fmla="*/ 0 h 123"/>
                  <a:gd name="T10" fmla="*/ 62 w 123"/>
                  <a:gd name="T11" fmla="*/ 105 h 123"/>
                  <a:gd name="T12" fmla="*/ 18 w 123"/>
                  <a:gd name="T13" fmla="*/ 61 h 123"/>
                  <a:gd name="T14" fmla="*/ 62 w 123"/>
                  <a:gd name="T15" fmla="*/ 18 h 123"/>
                  <a:gd name="T16" fmla="*/ 105 w 123"/>
                  <a:gd name="T17" fmla="*/ 61 h 123"/>
                  <a:gd name="T18" fmla="*/ 62 w 123"/>
                  <a:gd name="T19" fmla="*/ 10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0"/>
                    </a:moveTo>
                    <a:cubicBezTo>
                      <a:pt x="28" y="0"/>
                      <a:pt x="0" y="27"/>
                      <a:pt x="0" y="61"/>
                    </a:cubicBezTo>
                    <a:cubicBezTo>
                      <a:pt x="0" y="95"/>
                      <a:pt x="28" y="123"/>
                      <a:pt x="62" y="123"/>
                    </a:cubicBezTo>
                    <a:cubicBezTo>
                      <a:pt x="96" y="123"/>
                      <a:pt x="123" y="95"/>
                      <a:pt x="123" y="61"/>
                    </a:cubicBezTo>
                    <a:cubicBezTo>
                      <a:pt x="123" y="27"/>
                      <a:pt x="96" y="0"/>
                      <a:pt x="62" y="0"/>
                    </a:cubicBezTo>
                    <a:close/>
                    <a:moveTo>
                      <a:pt x="62" y="105"/>
                    </a:moveTo>
                    <a:cubicBezTo>
                      <a:pt x="38" y="105"/>
                      <a:pt x="18" y="85"/>
                      <a:pt x="18" y="61"/>
                    </a:cubicBezTo>
                    <a:cubicBezTo>
                      <a:pt x="18" y="37"/>
                      <a:pt x="38" y="18"/>
                      <a:pt x="62" y="18"/>
                    </a:cubicBezTo>
                    <a:cubicBezTo>
                      <a:pt x="86" y="18"/>
                      <a:pt x="105" y="37"/>
                      <a:pt x="105" y="61"/>
                    </a:cubicBezTo>
                    <a:cubicBezTo>
                      <a:pt x="105" y="85"/>
                      <a:pt x="86" y="105"/>
                      <a:pt x="62" y="105"/>
                    </a:cubicBezTo>
                    <a:close/>
                  </a:path>
                </a:pathLst>
              </a:custGeom>
              <a:solidFill>
                <a:srgbClr val="FF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6" name="Freeform 385"/>
              <p:cNvSpPr>
                <a:spLocks/>
              </p:cNvSpPr>
              <p:nvPr/>
            </p:nvSpPr>
            <p:spPr bwMode="auto">
              <a:xfrm>
                <a:off x="8562350" y="5221038"/>
                <a:ext cx="67800" cy="8655"/>
              </a:xfrm>
              <a:custGeom>
                <a:avLst/>
                <a:gdLst>
                  <a:gd name="T0" fmla="*/ 37 w 40"/>
                  <a:gd name="T1" fmla="*/ 0 h 5"/>
                  <a:gd name="T2" fmla="*/ 3 w 40"/>
                  <a:gd name="T3" fmla="*/ 0 h 5"/>
                  <a:gd name="T4" fmla="*/ 1 w 40"/>
                  <a:gd name="T5" fmla="*/ 0 h 5"/>
                  <a:gd name="T6" fmla="*/ 0 w 40"/>
                  <a:gd name="T7" fmla="*/ 2 h 5"/>
                  <a:gd name="T8" fmla="*/ 3 w 40"/>
                  <a:gd name="T9" fmla="*/ 5 h 5"/>
                  <a:gd name="T10" fmla="*/ 37 w 40"/>
                  <a:gd name="T11" fmla="*/ 5 h 5"/>
                  <a:gd name="T12" fmla="*/ 40 w 40"/>
                  <a:gd name="T13" fmla="*/ 2 h 5"/>
                  <a:gd name="T14" fmla="*/ 37 w 4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
                    <a:moveTo>
                      <a:pt x="37" y="0"/>
                    </a:moveTo>
                    <a:cubicBezTo>
                      <a:pt x="3" y="0"/>
                      <a:pt x="3" y="0"/>
                      <a:pt x="3" y="0"/>
                    </a:cubicBezTo>
                    <a:cubicBezTo>
                      <a:pt x="2" y="0"/>
                      <a:pt x="1" y="0"/>
                      <a:pt x="1" y="0"/>
                    </a:cubicBezTo>
                    <a:cubicBezTo>
                      <a:pt x="0" y="1"/>
                      <a:pt x="0" y="1"/>
                      <a:pt x="0" y="2"/>
                    </a:cubicBezTo>
                    <a:cubicBezTo>
                      <a:pt x="0" y="4"/>
                      <a:pt x="1" y="5"/>
                      <a:pt x="3" y="5"/>
                    </a:cubicBezTo>
                    <a:cubicBezTo>
                      <a:pt x="37" y="5"/>
                      <a:pt x="37" y="5"/>
                      <a:pt x="37" y="5"/>
                    </a:cubicBezTo>
                    <a:cubicBezTo>
                      <a:pt x="38" y="5"/>
                      <a:pt x="40" y="4"/>
                      <a:pt x="40" y="2"/>
                    </a:cubicBezTo>
                    <a:cubicBezTo>
                      <a:pt x="40" y="1"/>
                      <a:pt x="38" y="0"/>
                      <a:pt x="3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27" name="Freeform 386"/>
              <p:cNvSpPr>
                <a:spLocks noEditPoints="1"/>
              </p:cNvSpPr>
              <p:nvPr/>
            </p:nvSpPr>
            <p:spPr bwMode="auto">
              <a:xfrm>
                <a:off x="8400062" y="5146025"/>
                <a:ext cx="157239" cy="156518"/>
              </a:xfrm>
              <a:custGeom>
                <a:avLst/>
                <a:gdLst>
                  <a:gd name="T0" fmla="*/ 46 w 92"/>
                  <a:gd name="T1" fmla="*/ 0 h 92"/>
                  <a:gd name="T2" fmla="*/ 0 w 92"/>
                  <a:gd name="T3" fmla="*/ 46 h 92"/>
                  <a:gd name="T4" fmla="*/ 46 w 92"/>
                  <a:gd name="T5" fmla="*/ 92 h 92"/>
                  <a:gd name="T6" fmla="*/ 92 w 92"/>
                  <a:gd name="T7" fmla="*/ 46 h 92"/>
                  <a:gd name="T8" fmla="*/ 46 w 92"/>
                  <a:gd name="T9" fmla="*/ 0 h 92"/>
                  <a:gd name="T10" fmla="*/ 46 w 92"/>
                  <a:gd name="T11" fmla="*/ 78 h 92"/>
                  <a:gd name="T12" fmla="*/ 14 w 92"/>
                  <a:gd name="T13" fmla="*/ 46 h 92"/>
                  <a:gd name="T14" fmla="*/ 46 w 92"/>
                  <a:gd name="T15" fmla="*/ 14 h 92"/>
                  <a:gd name="T16" fmla="*/ 78 w 92"/>
                  <a:gd name="T17" fmla="*/ 46 h 92"/>
                  <a:gd name="T18" fmla="*/ 46 w 92"/>
                  <a:gd name="T19"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0"/>
                    </a:moveTo>
                    <a:cubicBezTo>
                      <a:pt x="21" y="0"/>
                      <a:pt x="0" y="21"/>
                      <a:pt x="0" y="46"/>
                    </a:cubicBezTo>
                    <a:cubicBezTo>
                      <a:pt x="0" y="72"/>
                      <a:pt x="21" y="92"/>
                      <a:pt x="46" y="92"/>
                    </a:cubicBezTo>
                    <a:cubicBezTo>
                      <a:pt x="71" y="92"/>
                      <a:pt x="92" y="72"/>
                      <a:pt x="92" y="46"/>
                    </a:cubicBezTo>
                    <a:cubicBezTo>
                      <a:pt x="92" y="21"/>
                      <a:pt x="71" y="0"/>
                      <a:pt x="46" y="0"/>
                    </a:cubicBezTo>
                    <a:close/>
                    <a:moveTo>
                      <a:pt x="46" y="78"/>
                    </a:moveTo>
                    <a:cubicBezTo>
                      <a:pt x="28" y="78"/>
                      <a:pt x="14" y="64"/>
                      <a:pt x="14" y="46"/>
                    </a:cubicBezTo>
                    <a:cubicBezTo>
                      <a:pt x="14" y="28"/>
                      <a:pt x="28" y="14"/>
                      <a:pt x="46" y="14"/>
                    </a:cubicBezTo>
                    <a:cubicBezTo>
                      <a:pt x="64" y="14"/>
                      <a:pt x="78" y="28"/>
                      <a:pt x="78" y="46"/>
                    </a:cubicBezTo>
                    <a:cubicBezTo>
                      <a:pt x="78" y="64"/>
                      <a:pt x="64" y="78"/>
                      <a:pt x="46" y="7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28" name="组合 27"/>
          <p:cNvGrpSpPr/>
          <p:nvPr/>
        </p:nvGrpSpPr>
        <p:grpSpPr>
          <a:xfrm>
            <a:off x="2937523" y="1563940"/>
            <a:ext cx="1317722" cy="1317245"/>
            <a:chOff x="3916187" y="2085735"/>
            <a:chExt cx="1756733" cy="1756733"/>
          </a:xfrm>
        </p:grpSpPr>
        <p:sp>
          <p:nvSpPr>
            <p:cNvPr id="29" name="圆角矩形 28"/>
            <p:cNvSpPr/>
            <p:nvPr/>
          </p:nvSpPr>
          <p:spPr>
            <a:xfrm>
              <a:off x="3916187" y="2085735"/>
              <a:ext cx="1756733" cy="1756733"/>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444500" dist="1778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30" name="组合 29"/>
            <p:cNvGrpSpPr/>
            <p:nvPr/>
          </p:nvGrpSpPr>
          <p:grpSpPr>
            <a:xfrm>
              <a:off x="4570068" y="2301792"/>
              <a:ext cx="374508" cy="360089"/>
              <a:chOff x="3620725" y="5138333"/>
              <a:chExt cx="702937" cy="675873"/>
            </a:xfrm>
            <a:solidFill>
              <a:schemeClr val="bg1">
                <a:lumMod val="50000"/>
              </a:schemeClr>
            </a:solidFill>
          </p:grpSpPr>
          <p:sp>
            <p:nvSpPr>
              <p:cNvPr id="31" name="Freeform 18"/>
              <p:cNvSpPr>
                <a:spLocks/>
              </p:cNvSpPr>
              <p:nvPr/>
            </p:nvSpPr>
            <p:spPr bwMode="auto">
              <a:xfrm>
                <a:off x="3620725" y="5360332"/>
                <a:ext cx="702937" cy="280151"/>
              </a:xfrm>
              <a:custGeom>
                <a:avLst/>
                <a:gdLst>
                  <a:gd name="T0" fmla="*/ 699 w 813"/>
                  <a:gd name="T1" fmla="*/ 96 h 324"/>
                  <a:gd name="T2" fmla="*/ 661 w 813"/>
                  <a:gd name="T3" fmla="*/ 96 h 324"/>
                  <a:gd name="T4" fmla="*/ 661 w 813"/>
                  <a:gd name="T5" fmla="*/ 178 h 324"/>
                  <a:gd name="T6" fmla="*/ 632 w 813"/>
                  <a:gd name="T7" fmla="*/ 207 h 324"/>
                  <a:gd name="T8" fmla="*/ 317 w 813"/>
                  <a:gd name="T9" fmla="*/ 207 h 324"/>
                  <a:gd name="T10" fmla="*/ 317 w 813"/>
                  <a:gd name="T11" fmla="*/ 296 h 324"/>
                  <a:gd name="T12" fmla="*/ 289 w 813"/>
                  <a:gd name="T13" fmla="*/ 324 h 324"/>
                  <a:gd name="T14" fmla="*/ 120 w 813"/>
                  <a:gd name="T15" fmla="*/ 324 h 324"/>
                  <a:gd name="T16" fmla="*/ 92 w 813"/>
                  <a:gd name="T17" fmla="*/ 296 h 324"/>
                  <a:gd name="T18" fmla="*/ 92 w 813"/>
                  <a:gd name="T19" fmla="*/ 204 h 324"/>
                  <a:gd name="T20" fmla="*/ 0 w 813"/>
                  <a:gd name="T21" fmla="*/ 204 h 324"/>
                  <a:gd name="T22" fmla="*/ 0 w 813"/>
                  <a:gd name="T23" fmla="*/ 147 h 324"/>
                  <a:gd name="T24" fmla="*/ 120 w 813"/>
                  <a:gd name="T25" fmla="*/ 147 h 324"/>
                  <a:gd name="T26" fmla="*/ 149 w 813"/>
                  <a:gd name="T27" fmla="*/ 175 h 324"/>
                  <a:gd name="T28" fmla="*/ 149 w 813"/>
                  <a:gd name="T29" fmla="*/ 267 h 324"/>
                  <a:gd name="T30" fmla="*/ 260 w 813"/>
                  <a:gd name="T31" fmla="*/ 267 h 324"/>
                  <a:gd name="T32" fmla="*/ 260 w 813"/>
                  <a:gd name="T33" fmla="*/ 178 h 324"/>
                  <a:gd name="T34" fmla="*/ 289 w 813"/>
                  <a:gd name="T35" fmla="*/ 150 h 324"/>
                  <a:gd name="T36" fmla="*/ 603 w 813"/>
                  <a:gd name="T37" fmla="*/ 150 h 324"/>
                  <a:gd name="T38" fmla="*/ 603 w 813"/>
                  <a:gd name="T39" fmla="*/ 67 h 324"/>
                  <a:gd name="T40" fmla="*/ 632 w 813"/>
                  <a:gd name="T41" fmla="*/ 39 h 324"/>
                  <a:gd name="T42" fmla="*/ 699 w 813"/>
                  <a:gd name="T43" fmla="*/ 39 h 324"/>
                  <a:gd name="T44" fmla="*/ 699 w 813"/>
                  <a:gd name="T45" fmla="*/ 0 h 324"/>
                  <a:gd name="T46" fmla="*/ 813 w 813"/>
                  <a:gd name="T47" fmla="*/ 67 h 324"/>
                  <a:gd name="T48" fmla="*/ 699 w 813"/>
                  <a:gd name="T49" fmla="*/ 134 h 324"/>
                  <a:gd name="T50" fmla="*/ 699 w 813"/>
                  <a:gd name="T51" fmla="*/ 9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3" h="324">
                    <a:moveTo>
                      <a:pt x="699" y="96"/>
                    </a:moveTo>
                    <a:cubicBezTo>
                      <a:pt x="661" y="96"/>
                      <a:pt x="661" y="96"/>
                      <a:pt x="661" y="96"/>
                    </a:cubicBezTo>
                    <a:cubicBezTo>
                      <a:pt x="661" y="123"/>
                      <a:pt x="661" y="151"/>
                      <a:pt x="661" y="178"/>
                    </a:cubicBezTo>
                    <a:cubicBezTo>
                      <a:pt x="661" y="194"/>
                      <a:pt x="648" y="207"/>
                      <a:pt x="632" y="207"/>
                    </a:cubicBezTo>
                    <a:cubicBezTo>
                      <a:pt x="317" y="207"/>
                      <a:pt x="317" y="207"/>
                      <a:pt x="317" y="207"/>
                    </a:cubicBezTo>
                    <a:cubicBezTo>
                      <a:pt x="317" y="296"/>
                      <a:pt x="317" y="296"/>
                      <a:pt x="317" y="296"/>
                    </a:cubicBezTo>
                    <a:cubicBezTo>
                      <a:pt x="317" y="312"/>
                      <a:pt x="305" y="324"/>
                      <a:pt x="289" y="324"/>
                    </a:cubicBezTo>
                    <a:cubicBezTo>
                      <a:pt x="120" y="324"/>
                      <a:pt x="120" y="324"/>
                      <a:pt x="120" y="324"/>
                    </a:cubicBezTo>
                    <a:cubicBezTo>
                      <a:pt x="105" y="324"/>
                      <a:pt x="92" y="312"/>
                      <a:pt x="92" y="296"/>
                    </a:cubicBezTo>
                    <a:cubicBezTo>
                      <a:pt x="92" y="204"/>
                      <a:pt x="92" y="204"/>
                      <a:pt x="92" y="204"/>
                    </a:cubicBezTo>
                    <a:cubicBezTo>
                      <a:pt x="0" y="204"/>
                      <a:pt x="0" y="204"/>
                      <a:pt x="0" y="204"/>
                    </a:cubicBezTo>
                    <a:cubicBezTo>
                      <a:pt x="0" y="147"/>
                      <a:pt x="0" y="147"/>
                      <a:pt x="0" y="147"/>
                    </a:cubicBezTo>
                    <a:cubicBezTo>
                      <a:pt x="28" y="147"/>
                      <a:pt x="92" y="147"/>
                      <a:pt x="120" y="147"/>
                    </a:cubicBezTo>
                    <a:cubicBezTo>
                      <a:pt x="136" y="147"/>
                      <a:pt x="149" y="159"/>
                      <a:pt x="149" y="175"/>
                    </a:cubicBezTo>
                    <a:cubicBezTo>
                      <a:pt x="149" y="267"/>
                      <a:pt x="149" y="267"/>
                      <a:pt x="149" y="267"/>
                    </a:cubicBezTo>
                    <a:cubicBezTo>
                      <a:pt x="260" y="267"/>
                      <a:pt x="260" y="267"/>
                      <a:pt x="260" y="267"/>
                    </a:cubicBezTo>
                    <a:cubicBezTo>
                      <a:pt x="260" y="178"/>
                      <a:pt x="260" y="178"/>
                      <a:pt x="260" y="178"/>
                    </a:cubicBezTo>
                    <a:cubicBezTo>
                      <a:pt x="260" y="162"/>
                      <a:pt x="273" y="150"/>
                      <a:pt x="289" y="150"/>
                    </a:cubicBezTo>
                    <a:cubicBezTo>
                      <a:pt x="603" y="150"/>
                      <a:pt x="603" y="150"/>
                      <a:pt x="603" y="150"/>
                    </a:cubicBezTo>
                    <a:cubicBezTo>
                      <a:pt x="603" y="67"/>
                      <a:pt x="603" y="67"/>
                      <a:pt x="603" y="67"/>
                    </a:cubicBezTo>
                    <a:cubicBezTo>
                      <a:pt x="603" y="51"/>
                      <a:pt x="616" y="39"/>
                      <a:pt x="632" y="39"/>
                    </a:cubicBezTo>
                    <a:cubicBezTo>
                      <a:pt x="699" y="39"/>
                      <a:pt x="699" y="39"/>
                      <a:pt x="699" y="39"/>
                    </a:cubicBezTo>
                    <a:cubicBezTo>
                      <a:pt x="699" y="0"/>
                      <a:pt x="699" y="0"/>
                      <a:pt x="699" y="0"/>
                    </a:cubicBezTo>
                    <a:cubicBezTo>
                      <a:pt x="813" y="67"/>
                      <a:pt x="813" y="67"/>
                      <a:pt x="813" y="67"/>
                    </a:cubicBezTo>
                    <a:cubicBezTo>
                      <a:pt x="699" y="134"/>
                      <a:pt x="699" y="134"/>
                      <a:pt x="699" y="134"/>
                    </a:cubicBezTo>
                    <a:cubicBezTo>
                      <a:pt x="699" y="96"/>
                      <a:pt x="699" y="96"/>
                      <a:pt x="699" y="96"/>
                    </a:cubicBez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32" name="Freeform 19"/>
              <p:cNvSpPr>
                <a:spLocks noEditPoints="1"/>
              </p:cNvSpPr>
              <p:nvPr/>
            </p:nvSpPr>
            <p:spPr bwMode="auto">
              <a:xfrm>
                <a:off x="3620725" y="5138333"/>
                <a:ext cx="653563" cy="675873"/>
              </a:xfrm>
              <a:custGeom>
                <a:avLst/>
                <a:gdLst>
                  <a:gd name="T0" fmla="*/ 502 w 756"/>
                  <a:gd name="T1" fmla="*/ 57 h 782"/>
                  <a:gd name="T2" fmla="*/ 569 w 756"/>
                  <a:gd name="T3" fmla="*/ 331 h 782"/>
                  <a:gd name="T4" fmla="*/ 464 w 756"/>
                  <a:gd name="T5" fmla="*/ 369 h 782"/>
                  <a:gd name="T6" fmla="*/ 381 w 756"/>
                  <a:gd name="T7" fmla="*/ 57 h 782"/>
                  <a:gd name="T8" fmla="*/ 343 w 756"/>
                  <a:gd name="T9" fmla="*/ 146 h 782"/>
                  <a:gd name="T10" fmla="*/ 165 w 756"/>
                  <a:gd name="T11" fmla="*/ 57 h 782"/>
                  <a:gd name="T12" fmla="*/ 127 w 756"/>
                  <a:gd name="T13" fmla="*/ 146 h 782"/>
                  <a:gd name="T14" fmla="*/ 57 w 756"/>
                  <a:gd name="T15" fmla="*/ 57 h 782"/>
                  <a:gd name="T16" fmla="*/ 235 w 756"/>
                  <a:gd name="T17" fmla="*/ 222 h 782"/>
                  <a:gd name="T18" fmla="*/ 273 w 756"/>
                  <a:gd name="T19" fmla="*/ 102 h 782"/>
                  <a:gd name="T20" fmla="*/ 381 w 756"/>
                  <a:gd name="T21" fmla="*/ 222 h 782"/>
                  <a:gd name="T22" fmla="*/ 225 w 756"/>
                  <a:gd name="T23" fmla="*/ 369 h 782"/>
                  <a:gd name="T24" fmla="*/ 187 w 756"/>
                  <a:gd name="T25" fmla="*/ 486 h 782"/>
                  <a:gd name="T26" fmla="*/ 343 w 756"/>
                  <a:gd name="T27" fmla="*/ 331 h 782"/>
                  <a:gd name="T28" fmla="*/ 57 w 756"/>
                  <a:gd name="T29" fmla="*/ 260 h 782"/>
                  <a:gd name="T30" fmla="*/ 0 w 756"/>
                  <a:gd name="T31" fmla="*/ 365 h 782"/>
                  <a:gd name="T32" fmla="*/ 28 w 756"/>
                  <a:gd name="T33" fmla="*/ 0 h 782"/>
                  <a:gd name="T34" fmla="*/ 756 w 756"/>
                  <a:gd name="T35" fmla="*/ 29 h 782"/>
                  <a:gd name="T36" fmla="*/ 699 w 756"/>
                  <a:gd name="T37" fmla="*/ 213 h 782"/>
                  <a:gd name="T38" fmla="*/ 616 w 756"/>
                  <a:gd name="T39" fmla="*/ 146 h 782"/>
                  <a:gd name="T40" fmla="*/ 578 w 756"/>
                  <a:gd name="T41" fmla="*/ 261 h 782"/>
                  <a:gd name="T42" fmla="*/ 699 w 756"/>
                  <a:gd name="T43" fmla="*/ 108 h 782"/>
                  <a:gd name="T44" fmla="*/ 168 w 756"/>
                  <a:gd name="T45" fmla="*/ 655 h 782"/>
                  <a:gd name="T46" fmla="*/ 149 w 756"/>
                  <a:gd name="T47" fmla="*/ 616 h 782"/>
                  <a:gd name="T48" fmla="*/ 352 w 756"/>
                  <a:gd name="T49" fmla="*/ 502 h 782"/>
                  <a:gd name="T50" fmla="*/ 391 w 756"/>
                  <a:gd name="T51" fmla="*/ 655 h 782"/>
                  <a:gd name="T52" fmla="*/ 273 w 756"/>
                  <a:gd name="T53" fmla="*/ 725 h 782"/>
                  <a:gd name="T54" fmla="*/ 464 w 756"/>
                  <a:gd name="T55" fmla="*/ 616 h 782"/>
                  <a:gd name="T56" fmla="*/ 578 w 756"/>
                  <a:gd name="T57" fmla="*/ 540 h 782"/>
                  <a:gd name="T58" fmla="*/ 464 w 756"/>
                  <a:gd name="T59" fmla="*/ 502 h 782"/>
                  <a:gd name="T60" fmla="*/ 616 w 756"/>
                  <a:gd name="T61" fmla="*/ 655 h 782"/>
                  <a:gd name="T62" fmla="*/ 502 w 756"/>
                  <a:gd name="T63" fmla="*/ 725 h 782"/>
                  <a:gd name="T64" fmla="*/ 699 w 756"/>
                  <a:gd name="T65" fmla="*/ 435 h 782"/>
                  <a:gd name="T66" fmla="*/ 756 w 756"/>
                  <a:gd name="T67" fmla="*/ 753 h 782"/>
                  <a:gd name="T68" fmla="*/ 28 w 756"/>
                  <a:gd name="T69" fmla="*/ 782 h 782"/>
                  <a:gd name="T70" fmla="*/ 0 w 756"/>
                  <a:gd name="T71" fmla="*/ 499 h 782"/>
                  <a:gd name="T72" fmla="*/ 57 w 756"/>
                  <a:gd name="T73" fmla="*/ 725 h 782"/>
                  <a:gd name="T74" fmla="*/ 235 w 756"/>
                  <a:gd name="T75" fmla="*/ 65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6" h="782">
                    <a:moveTo>
                      <a:pt x="699" y="57"/>
                    </a:moveTo>
                    <a:cubicBezTo>
                      <a:pt x="502" y="57"/>
                      <a:pt x="502" y="57"/>
                      <a:pt x="502" y="57"/>
                    </a:cubicBezTo>
                    <a:cubicBezTo>
                      <a:pt x="502" y="331"/>
                      <a:pt x="502" y="331"/>
                      <a:pt x="502" y="331"/>
                    </a:cubicBezTo>
                    <a:cubicBezTo>
                      <a:pt x="569" y="331"/>
                      <a:pt x="569" y="331"/>
                      <a:pt x="569" y="331"/>
                    </a:cubicBezTo>
                    <a:cubicBezTo>
                      <a:pt x="569" y="369"/>
                      <a:pt x="569" y="369"/>
                      <a:pt x="569" y="369"/>
                    </a:cubicBezTo>
                    <a:cubicBezTo>
                      <a:pt x="464" y="369"/>
                      <a:pt x="464" y="369"/>
                      <a:pt x="464" y="369"/>
                    </a:cubicBezTo>
                    <a:cubicBezTo>
                      <a:pt x="464" y="57"/>
                      <a:pt x="464" y="57"/>
                      <a:pt x="464" y="57"/>
                    </a:cubicBezTo>
                    <a:cubicBezTo>
                      <a:pt x="381" y="57"/>
                      <a:pt x="381" y="57"/>
                      <a:pt x="381" y="57"/>
                    </a:cubicBezTo>
                    <a:cubicBezTo>
                      <a:pt x="381" y="146"/>
                      <a:pt x="381" y="146"/>
                      <a:pt x="381" y="146"/>
                    </a:cubicBezTo>
                    <a:cubicBezTo>
                      <a:pt x="343" y="146"/>
                      <a:pt x="343" y="146"/>
                      <a:pt x="343" y="146"/>
                    </a:cubicBezTo>
                    <a:cubicBezTo>
                      <a:pt x="343" y="57"/>
                      <a:pt x="343" y="57"/>
                      <a:pt x="343" y="57"/>
                    </a:cubicBezTo>
                    <a:cubicBezTo>
                      <a:pt x="165" y="57"/>
                      <a:pt x="165" y="57"/>
                      <a:pt x="165" y="57"/>
                    </a:cubicBezTo>
                    <a:cubicBezTo>
                      <a:pt x="165" y="146"/>
                      <a:pt x="165" y="146"/>
                      <a:pt x="165" y="146"/>
                    </a:cubicBezTo>
                    <a:cubicBezTo>
                      <a:pt x="127" y="146"/>
                      <a:pt x="127" y="146"/>
                      <a:pt x="127" y="146"/>
                    </a:cubicBezTo>
                    <a:cubicBezTo>
                      <a:pt x="127" y="57"/>
                      <a:pt x="127" y="57"/>
                      <a:pt x="127" y="57"/>
                    </a:cubicBezTo>
                    <a:cubicBezTo>
                      <a:pt x="57" y="57"/>
                      <a:pt x="57" y="57"/>
                      <a:pt x="57" y="57"/>
                    </a:cubicBezTo>
                    <a:cubicBezTo>
                      <a:pt x="57" y="222"/>
                      <a:pt x="57" y="222"/>
                      <a:pt x="57" y="222"/>
                    </a:cubicBezTo>
                    <a:cubicBezTo>
                      <a:pt x="235" y="222"/>
                      <a:pt x="235" y="222"/>
                      <a:pt x="235" y="222"/>
                    </a:cubicBezTo>
                    <a:cubicBezTo>
                      <a:pt x="235" y="102"/>
                      <a:pt x="235" y="102"/>
                      <a:pt x="235" y="102"/>
                    </a:cubicBezTo>
                    <a:cubicBezTo>
                      <a:pt x="273" y="102"/>
                      <a:pt x="273" y="102"/>
                      <a:pt x="273" y="102"/>
                    </a:cubicBezTo>
                    <a:cubicBezTo>
                      <a:pt x="273" y="222"/>
                      <a:pt x="273" y="222"/>
                      <a:pt x="273" y="222"/>
                    </a:cubicBezTo>
                    <a:cubicBezTo>
                      <a:pt x="381" y="222"/>
                      <a:pt x="381" y="222"/>
                      <a:pt x="381" y="222"/>
                    </a:cubicBezTo>
                    <a:cubicBezTo>
                      <a:pt x="381" y="369"/>
                      <a:pt x="381" y="369"/>
                      <a:pt x="381" y="369"/>
                    </a:cubicBezTo>
                    <a:cubicBezTo>
                      <a:pt x="225" y="369"/>
                      <a:pt x="225" y="369"/>
                      <a:pt x="225" y="369"/>
                    </a:cubicBezTo>
                    <a:cubicBezTo>
                      <a:pt x="225" y="486"/>
                      <a:pt x="225" y="486"/>
                      <a:pt x="225" y="486"/>
                    </a:cubicBezTo>
                    <a:cubicBezTo>
                      <a:pt x="187" y="486"/>
                      <a:pt x="187" y="486"/>
                      <a:pt x="187" y="486"/>
                    </a:cubicBezTo>
                    <a:cubicBezTo>
                      <a:pt x="187" y="331"/>
                      <a:pt x="187" y="331"/>
                      <a:pt x="187" y="331"/>
                    </a:cubicBezTo>
                    <a:cubicBezTo>
                      <a:pt x="343" y="331"/>
                      <a:pt x="343" y="331"/>
                      <a:pt x="343" y="331"/>
                    </a:cubicBezTo>
                    <a:cubicBezTo>
                      <a:pt x="343" y="260"/>
                      <a:pt x="343" y="260"/>
                      <a:pt x="343" y="260"/>
                    </a:cubicBezTo>
                    <a:cubicBezTo>
                      <a:pt x="57" y="260"/>
                      <a:pt x="57" y="260"/>
                      <a:pt x="57" y="260"/>
                    </a:cubicBezTo>
                    <a:cubicBezTo>
                      <a:pt x="57" y="365"/>
                      <a:pt x="57" y="365"/>
                      <a:pt x="57" y="365"/>
                    </a:cubicBezTo>
                    <a:cubicBezTo>
                      <a:pt x="0" y="365"/>
                      <a:pt x="0" y="365"/>
                      <a:pt x="0" y="365"/>
                    </a:cubicBezTo>
                    <a:cubicBezTo>
                      <a:pt x="0" y="29"/>
                      <a:pt x="0" y="29"/>
                      <a:pt x="0" y="29"/>
                    </a:cubicBezTo>
                    <a:cubicBezTo>
                      <a:pt x="0" y="13"/>
                      <a:pt x="12" y="0"/>
                      <a:pt x="28" y="0"/>
                    </a:cubicBezTo>
                    <a:cubicBezTo>
                      <a:pt x="727" y="0"/>
                      <a:pt x="727" y="0"/>
                      <a:pt x="727" y="0"/>
                    </a:cubicBezTo>
                    <a:cubicBezTo>
                      <a:pt x="743" y="0"/>
                      <a:pt x="756" y="13"/>
                      <a:pt x="756" y="29"/>
                    </a:cubicBezTo>
                    <a:cubicBezTo>
                      <a:pt x="756" y="247"/>
                      <a:pt x="756" y="247"/>
                      <a:pt x="756" y="247"/>
                    </a:cubicBezTo>
                    <a:cubicBezTo>
                      <a:pt x="699" y="213"/>
                      <a:pt x="699" y="213"/>
                      <a:pt x="699" y="213"/>
                    </a:cubicBezTo>
                    <a:cubicBezTo>
                      <a:pt x="699" y="146"/>
                      <a:pt x="699" y="146"/>
                      <a:pt x="699" y="146"/>
                    </a:cubicBezTo>
                    <a:cubicBezTo>
                      <a:pt x="616" y="146"/>
                      <a:pt x="616" y="146"/>
                      <a:pt x="616" y="146"/>
                    </a:cubicBezTo>
                    <a:cubicBezTo>
                      <a:pt x="616" y="261"/>
                      <a:pt x="616" y="261"/>
                      <a:pt x="616" y="261"/>
                    </a:cubicBezTo>
                    <a:cubicBezTo>
                      <a:pt x="578" y="261"/>
                      <a:pt x="578" y="261"/>
                      <a:pt x="578" y="261"/>
                    </a:cubicBezTo>
                    <a:cubicBezTo>
                      <a:pt x="578" y="108"/>
                      <a:pt x="578" y="108"/>
                      <a:pt x="578" y="108"/>
                    </a:cubicBezTo>
                    <a:cubicBezTo>
                      <a:pt x="618" y="108"/>
                      <a:pt x="658" y="108"/>
                      <a:pt x="699" y="108"/>
                    </a:cubicBezTo>
                    <a:cubicBezTo>
                      <a:pt x="699" y="57"/>
                      <a:pt x="699" y="57"/>
                      <a:pt x="699" y="57"/>
                    </a:cubicBezTo>
                    <a:close/>
                    <a:moveTo>
                      <a:pt x="168" y="655"/>
                    </a:moveTo>
                    <a:cubicBezTo>
                      <a:pt x="149" y="655"/>
                      <a:pt x="149" y="655"/>
                      <a:pt x="149" y="655"/>
                    </a:cubicBezTo>
                    <a:cubicBezTo>
                      <a:pt x="149" y="616"/>
                      <a:pt x="149" y="616"/>
                      <a:pt x="149" y="616"/>
                    </a:cubicBezTo>
                    <a:cubicBezTo>
                      <a:pt x="352" y="616"/>
                      <a:pt x="352" y="616"/>
                      <a:pt x="352" y="616"/>
                    </a:cubicBezTo>
                    <a:cubicBezTo>
                      <a:pt x="352" y="502"/>
                      <a:pt x="352" y="502"/>
                      <a:pt x="352" y="502"/>
                    </a:cubicBezTo>
                    <a:cubicBezTo>
                      <a:pt x="391" y="502"/>
                      <a:pt x="391" y="502"/>
                      <a:pt x="391" y="502"/>
                    </a:cubicBezTo>
                    <a:cubicBezTo>
                      <a:pt x="391" y="655"/>
                      <a:pt x="391" y="655"/>
                      <a:pt x="391" y="655"/>
                    </a:cubicBezTo>
                    <a:cubicBezTo>
                      <a:pt x="273" y="655"/>
                      <a:pt x="273" y="655"/>
                      <a:pt x="273" y="655"/>
                    </a:cubicBezTo>
                    <a:cubicBezTo>
                      <a:pt x="273" y="725"/>
                      <a:pt x="273" y="725"/>
                      <a:pt x="273" y="725"/>
                    </a:cubicBezTo>
                    <a:cubicBezTo>
                      <a:pt x="464" y="725"/>
                      <a:pt x="464" y="725"/>
                      <a:pt x="464" y="725"/>
                    </a:cubicBezTo>
                    <a:cubicBezTo>
                      <a:pt x="464" y="616"/>
                      <a:pt x="464" y="616"/>
                      <a:pt x="464" y="616"/>
                    </a:cubicBezTo>
                    <a:cubicBezTo>
                      <a:pt x="578" y="616"/>
                      <a:pt x="578" y="616"/>
                      <a:pt x="578" y="616"/>
                    </a:cubicBezTo>
                    <a:cubicBezTo>
                      <a:pt x="578" y="540"/>
                      <a:pt x="578" y="540"/>
                      <a:pt x="578" y="540"/>
                    </a:cubicBezTo>
                    <a:cubicBezTo>
                      <a:pt x="464" y="540"/>
                      <a:pt x="464" y="540"/>
                      <a:pt x="464" y="540"/>
                    </a:cubicBezTo>
                    <a:cubicBezTo>
                      <a:pt x="464" y="502"/>
                      <a:pt x="464" y="502"/>
                      <a:pt x="464" y="502"/>
                    </a:cubicBezTo>
                    <a:cubicBezTo>
                      <a:pt x="616" y="502"/>
                      <a:pt x="616" y="502"/>
                      <a:pt x="616" y="502"/>
                    </a:cubicBezTo>
                    <a:cubicBezTo>
                      <a:pt x="616" y="655"/>
                      <a:pt x="616" y="655"/>
                      <a:pt x="616" y="655"/>
                    </a:cubicBezTo>
                    <a:cubicBezTo>
                      <a:pt x="502" y="655"/>
                      <a:pt x="502" y="655"/>
                      <a:pt x="502" y="655"/>
                    </a:cubicBezTo>
                    <a:cubicBezTo>
                      <a:pt x="502" y="725"/>
                      <a:pt x="502" y="725"/>
                      <a:pt x="502" y="725"/>
                    </a:cubicBezTo>
                    <a:cubicBezTo>
                      <a:pt x="699" y="725"/>
                      <a:pt x="699" y="725"/>
                      <a:pt x="699" y="725"/>
                    </a:cubicBezTo>
                    <a:cubicBezTo>
                      <a:pt x="699" y="435"/>
                      <a:pt x="699" y="435"/>
                      <a:pt x="699" y="435"/>
                    </a:cubicBezTo>
                    <a:cubicBezTo>
                      <a:pt x="756" y="402"/>
                      <a:pt x="756" y="402"/>
                      <a:pt x="756" y="402"/>
                    </a:cubicBezTo>
                    <a:cubicBezTo>
                      <a:pt x="756" y="753"/>
                      <a:pt x="756" y="753"/>
                      <a:pt x="756" y="753"/>
                    </a:cubicBezTo>
                    <a:cubicBezTo>
                      <a:pt x="756" y="769"/>
                      <a:pt x="743" y="782"/>
                      <a:pt x="727" y="782"/>
                    </a:cubicBezTo>
                    <a:cubicBezTo>
                      <a:pt x="28" y="782"/>
                      <a:pt x="28" y="782"/>
                      <a:pt x="28" y="782"/>
                    </a:cubicBezTo>
                    <a:cubicBezTo>
                      <a:pt x="12" y="782"/>
                      <a:pt x="0" y="769"/>
                      <a:pt x="0" y="753"/>
                    </a:cubicBezTo>
                    <a:cubicBezTo>
                      <a:pt x="0" y="499"/>
                      <a:pt x="0" y="499"/>
                      <a:pt x="0" y="499"/>
                    </a:cubicBezTo>
                    <a:cubicBezTo>
                      <a:pt x="57" y="499"/>
                      <a:pt x="57" y="499"/>
                      <a:pt x="57" y="499"/>
                    </a:cubicBezTo>
                    <a:cubicBezTo>
                      <a:pt x="57" y="725"/>
                      <a:pt x="57" y="725"/>
                      <a:pt x="57" y="725"/>
                    </a:cubicBezTo>
                    <a:cubicBezTo>
                      <a:pt x="235" y="725"/>
                      <a:pt x="235" y="725"/>
                      <a:pt x="235" y="725"/>
                    </a:cubicBezTo>
                    <a:cubicBezTo>
                      <a:pt x="235" y="655"/>
                      <a:pt x="235" y="655"/>
                      <a:pt x="235" y="655"/>
                    </a:cubicBezTo>
                    <a:cubicBezTo>
                      <a:pt x="168" y="655"/>
                      <a:pt x="168" y="655"/>
                      <a:pt x="168" y="6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33" name="组合 32"/>
          <p:cNvGrpSpPr/>
          <p:nvPr/>
        </p:nvGrpSpPr>
        <p:grpSpPr>
          <a:xfrm>
            <a:off x="1979375" y="1113926"/>
            <a:ext cx="762482" cy="762207"/>
            <a:chOff x="2135898" y="1485578"/>
            <a:chExt cx="1016511" cy="1016511"/>
          </a:xfrm>
        </p:grpSpPr>
        <p:sp>
          <p:nvSpPr>
            <p:cNvPr id="34" name="椭圆 33"/>
            <p:cNvSpPr/>
            <p:nvPr/>
          </p:nvSpPr>
          <p:spPr>
            <a:xfrm>
              <a:off x="2135898" y="1485578"/>
              <a:ext cx="1016511" cy="1016511"/>
            </a:xfrm>
            <a:prstGeom prst="ellipse">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032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5" name="椭圆 34"/>
            <p:cNvSpPr/>
            <p:nvPr/>
          </p:nvSpPr>
          <p:spPr>
            <a:xfrm>
              <a:off x="2288503" y="1638183"/>
              <a:ext cx="711301" cy="711301"/>
            </a:xfrm>
            <a:prstGeom prst="ellipse">
              <a:avLst/>
            </a:prstGeom>
            <a:gradFill>
              <a:gsLst>
                <a:gs pos="0">
                  <a:srgbClr val="E45E5E"/>
                </a:gs>
                <a:gs pos="100000">
                  <a:srgbClr val="F0A6A6"/>
                </a:gs>
              </a:gsLst>
              <a:lin ang="2700000" scaled="1"/>
            </a:gradFill>
            <a:ln w="15875">
              <a:gradFill flip="none" rotWithShape="1">
                <a:gsLst>
                  <a:gs pos="0">
                    <a:srgbClr val="F2B0B0"/>
                  </a:gs>
                  <a:gs pos="100000">
                    <a:srgbClr val="E87475"/>
                  </a:gs>
                </a:gsLst>
                <a:lin ang="2700000" scaled="1"/>
                <a:tileRect/>
              </a:gradFill>
            </a:ln>
            <a:effectLst>
              <a:outerShdw blurRad="635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6" name="文本框 17"/>
            <p:cNvSpPr txBox="1"/>
            <p:nvPr/>
          </p:nvSpPr>
          <p:spPr>
            <a:xfrm>
              <a:off x="2403079" y="1803865"/>
              <a:ext cx="482148" cy="331022"/>
            </a:xfrm>
            <a:prstGeom prst="rect">
              <a:avLst/>
            </a:prstGeom>
            <a:noFill/>
          </p:spPr>
          <p:txBody>
            <a:bodyPr wrap="square" rtlCol="0">
              <a:spAutoFit/>
            </a:bodyPr>
            <a:lstStyle/>
            <a:p>
              <a:pPr algn="ctr"/>
              <a:r>
                <a:rPr lang="en-US" altLang="zh-CN" sz="1013" dirty="0">
                  <a:solidFill>
                    <a:prstClr val="white"/>
                  </a:solidFill>
                  <a:latin typeface="Impact" panose="020B0806030902050204" pitchFamily="34" charset="0"/>
                </a:rPr>
                <a:t>01</a:t>
              </a:r>
              <a:endParaRPr lang="zh-CN" altLang="en-US" sz="1013" dirty="0">
                <a:solidFill>
                  <a:prstClr val="white"/>
                </a:solidFill>
                <a:latin typeface="Impact" panose="020B0806030902050204" pitchFamily="34" charset="0"/>
              </a:endParaRPr>
            </a:p>
          </p:txBody>
        </p:sp>
      </p:grpSp>
      <p:grpSp>
        <p:nvGrpSpPr>
          <p:cNvPr id="37" name="组合 36"/>
          <p:cNvGrpSpPr/>
          <p:nvPr/>
        </p:nvGrpSpPr>
        <p:grpSpPr>
          <a:xfrm>
            <a:off x="5728012" y="1113926"/>
            <a:ext cx="762482" cy="762207"/>
            <a:chOff x="3881858" y="5509627"/>
            <a:chExt cx="1016511" cy="1016511"/>
          </a:xfrm>
        </p:grpSpPr>
        <p:sp>
          <p:nvSpPr>
            <p:cNvPr id="38" name="椭圆 37"/>
            <p:cNvSpPr/>
            <p:nvPr/>
          </p:nvSpPr>
          <p:spPr>
            <a:xfrm>
              <a:off x="3881858" y="5509627"/>
              <a:ext cx="1016511" cy="1016511"/>
            </a:xfrm>
            <a:prstGeom prst="ellipse">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032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9" name="椭圆 38"/>
            <p:cNvSpPr/>
            <p:nvPr/>
          </p:nvSpPr>
          <p:spPr>
            <a:xfrm>
              <a:off x="4034463" y="5662232"/>
              <a:ext cx="711301" cy="711301"/>
            </a:xfrm>
            <a:prstGeom prst="ellipse">
              <a:avLst/>
            </a:prstGeom>
            <a:gradFill>
              <a:gsLst>
                <a:gs pos="0">
                  <a:srgbClr val="FFAA2D"/>
                </a:gs>
                <a:gs pos="100000">
                  <a:srgbClr val="FFCC81"/>
                </a:gs>
              </a:gsLst>
              <a:lin ang="2700000" scaled="1"/>
            </a:gradFill>
            <a:ln w="15875">
              <a:gradFill flip="none" rotWithShape="1">
                <a:gsLst>
                  <a:gs pos="0">
                    <a:srgbClr val="FFCC81"/>
                  </a:gs>
                  <a:gs pos="100000">
                    <a:srgbClr val="FFAA2D"/>
                  </a:gs>
                </a:gsLst>
                <a:lin ang="2700000" scaled="1"/>
                <a:tileRect/>
              </a:gradFill>
            </a:ln>
            <a:effectLst>
              <a:outerShdw blurRad="635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0" name="文本框 22"/>
            <p:cNvSpPr txBox="1"/>
            <p:nvPr/>
          </p:nvSpPr>
          <p:spPr>
            <a:xfrm>
              <a:off x="4149039" y="5822607"/>
              <a:ext cx="482148" cy="331022"/>
            </a:xfrm>
            <a:prstGeom prst="rect">
              <a:avLst/>
            </a:prstGeom>
            <a:noFill/>
          </p:spPr>
          <p:txBody>
            <a:bodyPr wrap="square" rtlCol="0">
              <a:spAutoFit/>
            </a:bodyPr>
            <a:lstStyle/>
            <a:p>
              <a:pPr algn="ctr"/>
              <a:r>
                <a:rPr lang="en-US" altLang="zh-CN" sz="1013" dirty="0">
                  <a:solidFill>
                    <a:prstClr val="white"/>
                  </a:solidFill>
                  <a:latin typeface="Impact" panose="020B0806030902050204" pitchFamily="34" charset="0"/>
                </a:rPr>
                <a:t>03</a:t>
              </a:r>
              <a:endParaRPr lang="zh-CN" altLang="en-US" sz="1013" dirty="0">
                <a:solidFill>
                  <a:prstClr val="white"/>
                </a:solidFill>
                <a:latin typeface="Impact" panose="020B0806030902050204" pitchFamily="34" charset="0"/>
              </a:endParaRPr>
            </a:p>
          </p:txBody>
        </p:sp>
      </p:grpSp>
      <p:grpSp>
        <p:nvGrpSpPr>
          <p:cNvPr id="41" name="组合 40"/>
          <p:cNvGrpSpPr/>
          <p:nvPr/>
        </p:nvGrpSpPr>
        <p:grpSpPr>
          <a:xfrm>
            <a:off x="3853694" y="1113926"/>
            <a:ext cx="762482" cy="762207"/>
            <a:chOff x="6699927" y="981522"/>
            <a:chExt cx="1016511" cy="1016511"/>
          </a:xfrm>
        </p:grpSpPr>
        <p:sp>
          <p:nvSpPr>
            <p:cNvPr id="42" name="椭圆 41"/>
            <p:cNvSpPr/>
            <p:nvPr/>
          </p:nvSpPr>
          <p:spPr>
            <a:xfrm>
              <a:off x="6699927" y="981522"/>
              <a:ext cx="1016511" cy="1016511"/>
            </a:xfrm>
            <a:prstGeom prst="ellipse">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032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3" name="椭圆 42"/>
            <p:cNvSpPr/>
            <p:nvPr/>
          </p:nvSpPr>
          <p:spPr>
            <a:xfrm>
              <a:off x="6852532" y="1145215"/>
              <a:ext cx="711301" cy="711301"/>
            </a:xfrm>
            <a:prstGeom prst="ellipse">
              <a:avLst/>
            </a:prstGeom>
            <a:gradFill>
              <a:gsLst>
                <a:gs pos="0">
                  <a:srgbClr val="019BAB"/>
                </a:gs>
                <a:gs pos="100000">
                  <a:srgbClr val="01E1F9"/>
                </a:gs>
              </a:gsLst>
              <a:lin ang="2700000" scaled="1"/>
            </a:gradFill>
            <a:ln w="15875">
              <a:gradFill flip="none" rotWithShape="1">
                <a:gsLst>
                  <a:gs pos="0">
                    <a:srgbClr val="00E2BC"/>
                  </a:gs>
                  <a:gs pos="100000">
                    <a:srgbClr val="019BAB"/>
                  </a:gs>
                </a:gsLst>
                <a:lin ang="2700000" scaled="1"/>
                <a:tileRect/>
              </a:gradFill>
            </a:ln>
            <a:effectLst>
              <a:outerShdw blurRad="635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4" name="文本框 23"/>
            <p:cNvSpPr txBox="1"/>
            <p:nvPr/>
          </p:nvSpPr>
          <p:spPr>
            <a:xfrm>
              <a:off x="6967108" y="1295081"/>
              <a:ext cx="482148" cy="331022"/>
            </a:xfrm>
            <a:prstGeom prst="rect">
              <a:avLst/>
            </a:prstGeom>
            <a:noFill/>
          </p:spPr>
          <p:txBody>
            <a:bodyPr wrap="square" rtlCol="0">
              <a:spAutoFit/>
            </a:bodyPr>
            <a:lstStyle/>
            <a:p>
              <a:pPr algn="ctr"/>
              <a:r>
                <a:rPr lang="en-US" altLang="zh-CN" sz="1013" dirty="0">
                  <a:solidFill>
                    <a:prstClr val="white"/>
                  </a:solidFill>
                  <a:latin typeface="Impact" panose="020B0806030902050204" pitchFamily="34" charset="0"/>
                </a:rPr>
                <a:t>02</a:t>
              </a:r>
              <a:endParaRPr lang="zh-CN" altLang="en-US" sz="1013" dirty="0">
                <a:solidFill>
                  <a:prstClr val="white"/>
                </a:solidFill>
                <a:latin typeface="Impact" panose="020B0806030902050204" pitchFamily="34" charset="0"/>
              </a:endParaRPr>
            </a:p>
          </p:txBody>
        </p:sp>
      </p:grpSp>
      <p:grpSp>
        <p:nvGrpSpPr>
          <p:cNvPr id="45" name="组合 44"/>
          <p:cNvGrpSpPr/>
          <p:nvPr/>
        </p:nvGrpSpPr>
        <p:grpSpPr>
          <a:xfrm>
            <a:off x="7602331" y="1113926"/>
            <a:ext cx="762482" cy="762207"/>
            <a:chOff x="5201861" y="3625236"/>
            <a:chExt cx="1016511" cy="1016511"/>
          </a:xfrm>
        </p:grpSpPr>
        <p:sp>
          <p:nvSpPr>
            <p:cNvPr id="46" name="椭圆 45"/>
            <p:cNvSpPr/>
            <p:nvPr/>
          </p:nvSpPr>
          <p:spPr>
            <a:xfrm>
              <a:off x="5201861" y="3625236"/>
              <a:ext cx="1016511" cy="1016511"/>
            </a:xfrm>
            <a:prstGeom prst="ellipse">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032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7" name="椭圆 46"/>
            <p:cNvSpPr/>
            <p:nvPr/>
          </p:nvSpPr>
          <p:spPr>
            <a:xfrm>
              <a:off x="5354466" y="3777840"/>
              <a:ext cx="711301" cy="711301"/>
            </a:xfrm>
            <a:prstGeom prst="ellipse">
              <a:avLst/>
            </a:prstGeom>
            <a:gradFill>
              <a:gsLst>
                <a:gs pos="0">
                  <a:srgbClr val="613971"/>
                </a:gs>
                <a:gs pos="100000">
                  <a:srgbClr val="9961AF"/>
                </a:gs>
              </a:gsLst>
              <a:lin ang="2700000" scaled="1"/>
            </a:gradFill>
            <a:ln w="15875">
              <a:gradFill flip="none" rotWithShape="1">
                <a:gsLst>
                  <a:gs pos="0">
                    <a:srgbClr val="9961AF"/>
                  </a:gs>
                  <a:gs pos="100000">
                    <a:srgbClr val="613971"/>
                  </a:gs>
                </a:gsLst>
                <a:lin ang="2700000" scaled="1"/>
                <a:tileRect/>
              </a:gradFill>
            </a:ln>
            <a:effectLst>
              <a:outerShdw blurRad="635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8" name="文本框 24"/>
            <p:cNvSpPr txBox="1"/>
            <p:nvPr/>
          </p:nvSpPr>
          <p:spPr>
            <a:xfrm>
              <a:off x="5469042" y="3943523"/>
              <a:ext cx="482148" cy="331022"/>
            </a:xfrm>
            <a:prstGeom prst="rect">
              <a:avLst/>
            </a:prstGeom>
            <a:noFill/>
          </p:spPr>
          <p:txBody>
            <a:bodyPr wrap="square" rtlCol="0">
              <a:spAutoFit/>
            </a:bodyPr>
            <a:lstStyle/>
            <a:p>
              <a:pPr algn="ctr"/>
              <a:r>
                <a:rPr lang="en-US" altLang="zh-CN" sz="1013" dirty="0">
                  <a:solidFill>
                    <a:prstClr val="white"/>
                  </a:solidFill>
                  <a:latin typeface="Impact" panose="020B0806030902050204" pitchFamily="34" charset="0"/>
                </a:rPr>
                <a:t>04</a:t>
              </a:r>
              <a:endParaRPr lang="zh-CN" altLang="en-US" sz="1013" dirty="0">
                <a:solidFill>
                  <a:prstClr val="white"/>
                </a:solidFill>
                <a:latin typeface="Impact" panose="020B0806030902050204" pitchFamily="34" charset="0"/>
              </a:endParaRPr>
            </a:p>
          </p:txBody>
        </p:sp>
      </p:grpSp>
      <p:grpSp>
        <p:nvGrpSpPr>
          <p:cNvPr id="49" name="组合 48"/>
          <p:cNvGrpSpPr/>
          <p:nvPr/>
        </p:nvGrpSpPr>
        <p:grpSpPr>
          <a:xfrm>
            <a:off x="4504382" y="2733732"/>
            <a:ext cx="633589" cy="633359"/>
            <a:chOff x="1918742" y="4129763"/>
            <a:chExt cx="844675" cy="844675"/>
          </a:xfrm>
        </p:grpSpPr>
        <p:sp>
          <p:nvSpPr>
            <p:cNvPr id="50" name="圆角矩形 49"/>
            <p:cNvSpPr/>
            <p:nvPr/>
          </p:nvSpPr>
          <p:spPr>
            <a:xfrm>
              <a:off x="1918742" y="4129763"/>
              <a:ext cx="844675" cy="844675"/>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1" name="组合 50"/>
            <p:cNvGrpSpPr/>
            <p:nvPr/>
          </p:nvGrpSpPr>
          <p:grpSpPr>
            <a:xfrm>
              <a:off x="2098359" y="4336336"/>
              <a:ext cx="510310" cy="501435"/>
              <a:chOff x="5037571" y="856343"/>
              <a:chExt cx="715006" cy="702571"/>
            </a:xfrm>
            <a:solidFill>
              <a:srgbClr val="FFB850"/>
            </a:solidFill>
          </p:grpSpPr>
          <p:sp>
            <p:nvSpPr>
              <p:cNvPr id="52"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3"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4"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55" name="组合 54"/>
          <p:cNvGrpSpPr/>
          <p:nvPr/>
        </p:nvGrpSpPr>
        <p:grpSpPr>
          <a:xfrm>
            <a:off x="6388035" y="2733732"/>
            <a:ext cx="633589" cy="633359"/>
            <a:chOff x="6871763" y="4872542"/>
            <a:chExt cx="844675" cy="844675"/>
          </a:xfrm>
        </p:grpSpPr>
        <p:sp>
          <p:nvSpPr>
            <p:cNvPr id="56" name="圆角矩形 55"/>
            <p:cNvSpPr/>
            <p:nvPr/>
          </p:nvSpPr>
          <p:spPr>
            <a:xfrm>
              <a:off x="6871763" y="4872542"/>
              <a:ext cx="844675" cy="844675"/>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57" name="组合 56"/>
            <p:cNvGrpSpPr/>
            <p:nvPr/>
          </p:nvGrpSpPr>
          <p:grpSpPr>
            <a:xfrm>
              <a:off x="7035919" y="5070283"/>
              <a:ext cx="507134" cy="478887"/>
              <a:chOff x="6460269" y="872801"/>
              <a:chExt cx="709154" cy="669655"/>
            </a:xfrm>
            <a:solidFill>
              <a:srgbClr val="663A77"/>
            </a:solidFill>
          </p:grpSpPr>
          <p:sp>
            <p:nvSpPr>
              <p:cNvPr id="58"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59"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60" name="组合 59"/>
          <p:cNvGrpSpPr/>
          <p:nvPr/>
        </p:nvGrpSpPr>
        <p:grpSpPr>
          <a:xfrm>
            <a:off x="2607195" y="2733732"/>
            <a:ext cx="633589" cy="633359"/>
            <a:chOff x="6785845" y="2983037"/>
            <a:chExt cx="844675" cy="844675"/>
          </a:xfrm>
        </p:grpSpPr>
        <p:sp>
          <p:nvSpPr>
            <p:cNvPr id="61" name="圆角矩形 60"/>
            <p:cNvSpPr/>
            <p:nvPr/>
          </p:nvSpPr>
          <p:spPr>
            <a:xfrm>
              <a:off x="6785845" y="2983037"/>
              <a:ext cx="844675" cy="844675"/>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2" name="组合 61"/>
            <p:cNvGrpSpPr/>
            <p:nvPr/>
          </p:nvGrpSpPr>
          <p:grpSpPr>
            <a:xfrm>
              <a:off x="6965236" y="3174118"/>
              <a:ext cx="480153" cy="483400"/>
              <a:chOff x="5042691" y="2273920"/>
              <a:chExt cx="702937" cy="707692"/>
            </a:xfrm>
            <a:solidFill>
              <a:srgbClr val="01ACBE"/>
            </a:solidFill>
          </p:grpSpPr>
          <p:sp>
            <p:nvSpPr>
              <p:cNvPr id="63"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4"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65" name="组合 64"/>
          <p:cNvGrpSpPr/>
          <p:nvPr/>
        </p:nvGrpSpPr>
        <p:grpSpPr>
          <a:xfrm>
            <a:off x="737075" y="2733732"/>
            <a:ext cx="633589" cy="633359"/>
            <a:chOff x="3881858" y="1485578"/>
            <a:chExt cx="844675" cy="844675"/>
          </a:xfrm>
        </p:grpSpPr>
        <p:sp>
          <p:nvSpPr>
            <p:cNvPr id="66" name="圆角矩形 65"/>
            <p:cNvSpPr/>
            <p:nvPr/>
          </p:nvSpPr>
          <p:spPr>
            <a:xfrm>
              <a:off x="3881858" y="1485578"/>
              <a:ext cx="844675" cy="844675"/>
            </a:xfrm>
            <a:prstGeom prst="roundRect">
              <a:avLst>
                <a:gd name="adj" fmla="val 12557"/>
              </a:avLst>
            </a:prstGeom>
            <a:gradFill>
              <a:gsLst>
                <a:gs pos="0">
                  <a:schemeClr val="bg1">
                    <a:lumMod val="80000"/>
                  </a:schemeClr>
                </a:gs>
                <a:gs pos="100000">
                  <a:schemeClr val="bg1">
                    <a:lumMod val="97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7" name="组合 66"/>
            <p:cNvGrpSpPr/>
            <p:nvPr/>
          </p:nvGrpSpPr>
          <p:grpSpPr>
            <a:xfrm>
              <a:off x="4092885" y="1696817"/>
              <a:ext cx="425052" cy="422197"/>
              <a:chOff x="6463926" y="2278309"/>
              <a:chExt cx="708057" cy="703302"/>
            </a:xfrm>
            <a:solidFill>
              <a:srgbClr val="E87071"/>
            </a:solidFill>
          </p:grpSpPr>
          <p:sp>
            <p:nvSpPr>
              <p:cNvPr id="68"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69"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0" name="Freeform 32"/>
              <p:cNvSpPr>
                <a:spLocks/>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71"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72" name="组合 71"/>
          <p:cNvGrpSpPr/>
          <p:nvPr/>
        </p:nvGrpSpPr>
        <p:grpSpPr>
          <a:xfrm>
            <a:off x="1179589" y="1986225"/>
            <a:ext cx="1077995" cy="773238"/>
            <a:chOff x="1572580" y="2648911"/>
            <a:chExt cx="1437140" cy="1031222"/>
          </a:xfrm>
        </p:grpSpPr>
        <p:sp>
          <p:nvSpPr>
            <p:cNvPr id="73" name="文本框 56"/>
            <p:cNvSpPr txBox="1"/>
            <p:nvPr/>
          </p:nvSpPr>
          <p:spPr>
            <a:xfrm>
              <a:off x="1727041" y="2648911"/>
              <a:ext cx="1128217" cy="369417"/>
            </a:xfrm>
            <a:prstGeom prst="rect">
              <a:avLst/>
            </a:prstGeom>
            <a:noFill/>
          </p:spPr>
          <p:txBody>
            <a:bodyPr wrap="square" rtlCol="0">
              <a:spAutoFit/>
            </a:bodyPr>
            <a:lstStyle/>
            <a:p>
              <a:pPr algn="ctr"/>
              <a:r>
                <a:rPr lang="zh-CN" altLang="en-US" sz="1200" dirty="0">
                  <a:solidFill>
                    <a:srgbClr val="E87071"/>
                  </a:solidFill>
                  <a:latin typeface="时尚中黑简体" panose="01010104010101010101" pitchFamily="2" charset="-122"/>
                  <a:ea typeface="时尚中黑简体" panose="01010104010101010101" pitchFamily="2" charset="-122"/>
                </a:rPr>
                <a:t>添加标题</a:t>
              </a:r>
            </a:p>
          </p:txBody>
        </p:sp>
        <p:sp>
          <p:nvSpPr>
            <p:cNvPr id="74" name="文本框 149"/>
            <p:cNvSpPr txBox="1"/>
            <p:nvPr/>
          </p:nvSpPr>
          <p:spPr>
            <a:xfrm>
              <a:off x="1572580" y="2956691"/>
              <a:ext cx="1437140" cy="723442"/>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75" name="组合 74"/>
          <p:cNvGrpSpPr/>
          <p:nvPr/>
        </p:nvGrpSpPr>
        <p:grpSpPr>
          <a:xfrm>
            <a:off x="3057386" y="1986224"/>
            <a:ext cx="1077995" cy="773238"/>
            <a:chOff x="4075983" y="2648911"/>
            <a:chExt cx="1437140" cy="1031223"/>
          </a:xfrm>
        </p:grpSpPr>
        <p:sp>
          <p:nvSpPr>
            <p:cNvPr id="76" name="文本框 59"/>
            <p:cNvSpPr txBox="1"/>
            <p:nvPr/>
          </p:nvSpPr>
          <p:spPr>
            <a:xfrm>
              <a:off x="4188860" y="2648911"/>
              <a:ext cx="1128217" cy="369417"/>
            </a:xfrm>
            <a:prstGeom prst="rect">
              <a:avLst/>
            </a:prstGeom>
            <a:noFill/>
          </p:spPr>
          <p:txBody>
            <a:bodyPr wrap="square" rtlCol="0">
              <a:spAutoFit/>
            </a:bodyPr>
            <a:lstStyle/>
            <a:p>
              <a:pPr algn="ctr"/>
              <a:r>
                <a:rPr lang="zh-CN" altLang="en-US" sz="1200" dirty="0">
                  <a:solidFill>
                    <a:srgbClr val="01ACBE"/>
                  </a:solidFill>
                  <a:latin typeface="时尚中黑简体" panose="01010104010101010101" pitchFamily="2" charset="-122"/>
                  <a:ea typeface="时尚中黑简体" panose="01010104010101010101" pitchFamily="2" charset="-122"/>
                </a:rPr>
                <a:t>添加标题</a:t>
              </a:r>
            </a:p>
          </p:txBody>
        </p:sp>
        <p:sp>
          <p:nvSpPr>
            <p:cNvPr id="77" name="文本框 149"/>
            <p:cNvSpPr txBox="1"/>
            <p:nvPr/>
          </p:nvSpPr>
          <p:spPr>
            <a:xfrm>
              <a:off x="4075983" y="2956692"/>
              <a:ext cx="1437140" cy="723442"/>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78" name="组合 77"/>
          <p:cNvGrpSpPr/>
          <p:nvPr/>
        </p:nvGrpSpPr>
        <p:grpSpPr>
          <a:xfrm>
            <a:off x="4946959" y="1986224"/>
            <a:ext cx="1077995" cy="773238"/>
            <a:chOff x="6595085" y="2648911"/>
            <a:chExt cx="1437140" cy="1031223"/>
          </a:xfrm>
        </p:grpSpPr>
        <p:sp>
          <p:nvSpPr>
            <p:cNvPr id="79" name="文本框 68"/>
            <p:cNvSpPr txBox="1"/>
            <p:nvPr/>
          </p:nvSpPr>
          <p:spPr>
            <a:xfrm>
              <a:off x="6749464" y="2648911"/>
              <a:ext cx="1128217" cy="369417"/>
            </a:xfrm>
            <a:prstGeom prst="rect">
              <a:avLst/>
            </a:prstGeom>
            <a:noFill/>
          </p:spPr>
          <p:txBody>
            <a:bodyPr wrap="square" rtlCol="0">
              <a:spAutoFit/>
            </a:bodyPr>
            <a:lstStyle/>
            <a:p>
              <a:pPr algn="ctr"/>
              <a:r>
                <a:rPr lang="zh-CN" altLang="en-US" sz="1200" dirty="0">
                  <a:solidFill>
                    <a:srgbClr val="FFB850"/>
                  </a:solidFill>
                  <a:latin typeface="时尚中黑简体" panose="01010104010101010101" pitchFamily="2" charset="-122"/>
                  <a:ea typeface="时尚中黑简体" panose="01010104010101010101" pitchFamily="2" charset="-122"/>
                </a:rPr>
                <a:t>添加标题</a:t>
              </a:r>
            </a:p>
          </p:txBody>
        </p:sp>
        <p:sp>
          <p:nvSpPr>
            <p:cNvPr id="80" name="文本框 149"/>
            <p:cNvSpPr txBox="1"/>
            <p:nvPr/>
          </p:nvSpPr>
          <p:spPr>
            <a:xfrm>
              <a:off x="6595085" y="2956692"/>
              <a:ext cx="1437140" cy="723442"/>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grpSp>
        <p:nvGrpSpPr>
          <p:cNvPr id="81" name="组合 80"/>
          <p:cNvGrpSpPr/>
          <p:nvPr/>
        </p:nvGrpSpPr>
        <p:grpSpPr>
          <a:xfrm>
            <a:off x="6824755" y="1986225"/>
            <a:ext cx="1077995" cy="773236"/>
            <a:chOff x="9098488" y="2648911"/>
            <a:chExt cx="1437140" cy="1031221"/>
          </a:xfrm>
        </p:grpSpPr>
        <p:sp>
          <p:nvSpPr>
            <p:cNvPr id="82" name="文本框 65"/>
            <p:cNvSpPr txBox="1"/>
            <p:nvPr/>
          </p:nvSpPr>
          <p:spPr>
            <a:xfrm>
              <a:off x="9211283" y="2648911"/>
              <a:ext cx="1128217" cy="369418"/>
            </a:xfrm>
            <a:prstGeom prst="rect">
              <a:avLst/>
            </a:prstGeom>
            <a:noFill/>
          </p:spPr>
          <p:txBody>
            <a:bodyPr wrap="square" rtlCol="0">
              <a:spAutoFit/>
            </a:bodyPr>
            <a:lstStyle/>
            <a:p>
              <a:pPr algn="ctr"/>
              <a:r>
                <a:rPr lang="zh-CN" altLang="en-US" sz="1200" dirty="0">
                  <a:solidFill>
                    <a:srgbClr val="663A77"/>
                  </a:solidFill>
                  <a:latin typeface="时尚中黑简体" panose="01010104010101010101" pitchFamily="2" charset="-122"/>
                  <a:ea typeface="时尚中黑简体" panose="01010104010101010101" pitchFamily="2" charset="-122"/>
                </a:rPr>
                <a:t>添加标题</a:t>
              </a:r>
            </a:p>
          </p:txBody>
        </p:sp>
        <p:sp>
          <p:nvSpPr>
            <p:cNvPr id="83" name="文本框 149"/>
            <p:cNvSpPr txBox="1"/>
            <p:nvPr/>
          </p:nvSpPr>
          <p:spPr>
            <a:xfrm>
              <a:off x="9098488" y="2956690"/>
              <a:ext cx="1437140" cy="723442"/>
            </a:xfrm>
            <a:prstGeom prst="rect">
              <a:avLst/>
            </a:prstGeom>
            <a:noFill/>
          </p:spPr>
          <p:txBody>
            <a:bodyPr wrap="square" rtlCol="0">
              <a:spAutoFit/>
            </a:bodyPr>
            <a:lstStyle/>
            <a:p>
              <a:pPr algn="just">
                <a:lnSpc>
                  <a:spcPct val="130000"/>
                </a:lnSpc>
              </a:pPr>
              <a:r>
                <a:rPr lang="zh-CN" altLang="en-US" sz="7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a:t>
              </a:r>
            </a:p>
          </p:txBody>
        </p:sp>
      </p:grpSp>
      <p:sp>
        <p:nvSpPr>
          <p:cNvPr id="84" name="矩形 83"/>
          <p:cNvSpPr/>
          <p:nvPr/>
        </p:nvSpPr>
        <p:spPr>
          <a:xfrm>
            <a:off x="0" y="3668791"/>
            <a:ext cx="9144001" cy="1116692"/>
          </a:xfrm>
          <a:prstGeom prst="rect">
            <a:avLst/>
          </a:prstGeom>
          <a:solidFill>
            <a:srgbClr val="E6E6E6"/>
          </a:solidFill>
          <a:ln w="15875">
            <a:gradFill flip="none" rotWithShape="1">
              <a:gsLst>
                <a:gs pos="0">
                  <a:schemeClr val="bg1">
                    <a:lumMod val="75000"/>
                  </a:schemeClr>
                </a:gs>
                <a:gs pos="100000">
                  <a:schemeClr val="bg1"/>
                </a:gs>
              </a:gsLst>
              <a:lin ang="2700000" scaled="1"/>
              <a:tileRect/>
            </a:gradFill>
          </a:ln>
          <a:effectLst>
            <a:innerShdw blurRad="139700">
              <a:prstClr val="black">
                <a:alpha val="6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5" name="文本框 129"/>
          <p:cNvSpPr txBox="1"/>
          <p:nvPr/>
        </p:nvSpPr>
        <p:spPr>
          <a:xfrm>
            <a:off x="791088" y="3847652"/>
            <a:ext cx="7598930" cy="819455"/>
          </a:xfrm>
          <a:prstGeom prst="rect">
            <a:avLst/>
          </a:prstGeom>
          <a:noFill/>
        </p:spPr>
        <p:txBody>
          <a:bodyPr wrap="square" rtlCol="0">
            <a:spAutoFit/>
          </a:bodyPr>
          <a:lstStyle/>
          <a:p>
            <a:pPr algn="just">
              <a:lnSpc>
                <a:spcPct val="15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点击添加文字说明详情介绍点击添加文字说明详情介绍点击添加文字说明详情介绍点击添加文字说明详情介绍点击添加文字说明详情介绍点击添加文字说明详情介绍点击添加文字说明详情介绍点击添加文字说明详情介绍点击添加文字说明详情介绍点击添加文字说明详情介绍</a:t>
            </a:r>
          </a:p>
        </p:txBody>
      </p:sp>
    </p:spTree>
    <p:extLst>
      <p:ext uri="{BB962C8B-B14F-4D97-AF65-F5344CB8AC3E}">
        <p14:creationId xmlns:p14="http://schemas.microsoft.com/office/powerpoint/2010/main" val="275644496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 fill="hold"/>
                                        <p:tgtEl>
                                          <p:spTgt spid="3"/>
                                        </p:tgtEl>
                                        <p:attrNameLst>
                                          <p:attrName>ppt_w</p:attrName>
                                        </p:attrNameLst>
                                      </p:cBhvr>
                                      <p:tavLst>
                                        <p:tav tm="0">
                                          <p:val>
                                            <p:fltVal val="0"/>
                                          </p:val>
                                        </p:tav>
                                        <p:tav tm="100000">
                                          <p:val>
                                            <p:strVal val="#ppt_w"/>
                                          </p:val>
                                        </p:tav>
                                      </p:tavLst>
                                    </p:anim>
                                    <p:anim calcmode="lin" valueType="num">
                                      <p:cBhvr>
                                        <p:cTn id="12" dur="100" fill="hold"/>
                                        <p:tgtEl>
                                          <p:spTgt spid="3"/>
                                        </p:tgtEl>
                                        <p:attrNameLst>
                                          <p:attrName>ppt_h</p:attrName>
                                        </p:attrNameLst>
                                      </p:cBhvr>
                                      <p:tavLst>
                                        <p:tav tm="0">
                                          <p:val>
                                            <p:fltVal val="0"/>
                                          </p:val>
                                        </p:tav>
                                        <p:tav tm="100000">
                                          <p:val>
                                            <p:strVal val="#ppt_h"/>
                                          </p:val>
                                        </p:tav>
                                      </p:tavLst>
                                    </p:anim>
                                    <p:animEffect transition="in" filter="fade">
                                      <p:cBhvr>
                                        <p:cTn id="13" dur="100"/>
                                        <p:tgtEl>
                                          <p:spTgt spid="3"/>
                                        </p:tgtEl>
                                      </p:cBhvr>
                                    </p:animEffect>
                                  </p:childTnLst>
                                </p:cTn>
                              </p:par>
                              <p:par>
                                <p:cTn id="14" presetID="6" presetClass="emph" presetSubtype="0" fill="hold" nodeType="withEffect">
                                  <p:stCondLst>
                                    <p:cond delay="100"/>
                                  </p:stCondLst>
                                  <p:childTnLst>
                                    <p:animScale>
                                      <p:cBhvr>
                                        <p:cTn id="15" dur="100" fill="hold"/>
                                        <p:tgtEl>
                                          <p:spTgt spid="3"/>
                                        </p:tgtEl>
                                      </p:cBhvr>
                                      <p:by x="110000" y="110000"/>
                                    </p:animScale>
                                  </p:childTnLst>
                                </p:cTn>
                              </p:par>
                              <p:par>
                                <p:cTn id="16" presetID="6" presetClass="emph" presetSubtype="0" fill="hold" nodeType="withEffect">
                                  <p:stCondLst>
                                    <p:cond delay="200"/>
                                  </p:stCondLst>
                                  <p:childTnLst>
                                    <p:animScale>
                                      <p:cBhvr>
                                        <p:cTn id="17" dur="200" fill="hold"/>
                                        <p:tgtEl>
                                          <p:spTgt spid="3"/>
                                        </p:tgtEl>
                                      </p:cBhvr>
                                      <p:by x="90000" y="90000"/>
                                    </p:animScale>
                                  </p:childTnLst>
                                </p:cTn>
                              </p:par>
                              <p:par>
                                <p:cTn id="18" presetID="6" presetClass="emph" presetSubtype="0" fill="hold" nodeType="withEffect">
                                  <p:stCondLst>
                                    <p:cond delay="400"/>
                                  </p:stCondLst>
                                  <p:childTnLst>
                                    <p:animScale>
                                      <p:cBhvr>
                                        <p:cTn id="19" dur="100" fill="hold"/>
                                        <p:tgtEl>
                                          <p:spTgt spid="3"/>
                                        </p:tgtEl>
                                      </p:cBhvr>
                                      <p:by x="105000" y="105000"/>
                                    </p:animScale>
                                  </p:childTnLst>
                                </p:cTn>
                              </p:par>
                              <p:par>
                                <p:cTn id="20" presetID="6" presetClass="emph" presetSubtype="0" fill="hold" nodeType="withEffect">
                                  <p:stCondLst>
                                    <p:cond delay="500"/>
                                  </p:stCondLst>
                                  <p:childTnLst>
                                    <p:animScale>
                                      <p:cBhvr>
                                        <p:cTn id="21" dur="200" fill="hold"/>
                                        <p:tgtEl>
                                          <p:spTgt spid="3"/>
                                        </p:tgtEl>
                                      </p:cBhvr>
                                      <p:by x="95000" y="95000"/>
                                    </p:animScale>
                                  </p:childTnLst>
                                </p:cTn>
                              </p:par>
                            </p:childTnLst>
                          </p:cTn>
                        </p:par>
                        <p:par>
                          <p:cTn id="22" fill="hold">
                            <p:stCondLst>
                              <p:cond delay="16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 fill="hold"/>
                                        <p:tgtEl>
                                          <p:spTgt spid="28"/>
                                        </p:tgtEl>
                                        <p:attrNameLst>
                                          <p:attrName>ppt_w</p:attrName>
                                        </p:attrNameLst>
                                      </p:cBhvr>
                                      <p:tavLst>
                                        <p:tav tm="0">
                                          <p:val>
                                            <p:fltVal val="0"/>
                                          </p:val>
                                        </p:tav>
                                        <p:tav tm="100000">
                                          <p:val>
                                            <p:strVal val="#ppt_w"/>
                                          </p:val>
                                        </p:tav>
                                      </p:tavLst>
                                    </p:anim>
                                    <p:anim calcmode="lin" valueType="num">
                                      <p:cBhvr>
                                        <p:cTn id="26" dur="100" fill="hold"/>
                                        <p:tgtEl>
                                          <p:spTgt spid="28"/>
                                        </p:tgtEl>
                                        <p:attrNameLst>
                                          <p:attrName>ppt_h</p:attrName>
                                        </p:attrNameLst>
                                      </p:cBhvr>
                                      <p:tavLst>
                                        <p:tav tm="0">
                                          <p:val>
                                            <p:fltVal val="0"/>
                                          </p:val>
                                        </p:tav>
                                        <p:tav tm="100000">
                                          <p:val>
                                            <p:strVal val="#ppt_h"/>
                                          </p:val>
                                        </p:tav>
                                      </p:tavLst>
                                    </p:anim>
                                    <p:animEffect transition="in" filter="fade">
                                      <p:cBhvr>
                                        <p:cTn id="27" dur="100"/>
                                        <p:tgtEl>
                                          <p:spTgt spid="28"/>
                                        </p:tgtEl>
                                      </p:cBhvr>
                                    </p:animEffect>
                                  </p:childTnLst>
                                </p:cTn>
                              </p:par>
                              <p:par>
                                <p:cTn id="28" presetID="6" presetClass="emph" presetSubtype="0" fill="hold" nodeType="withEffect">
                                  <p:stCondLst>
                                    <p:cond delay="100"/>
                                  </p:stCondLst>
                                  <p:childTnLst>
                                    <p:animScale>
                                      <p:cBhvr>
                                        <p:cTn id="29" dur="100" fill="hold"/>
                                        <p:tgtEl>
                                          <p:spTgt spid="28"/>
                                        </p:tgtEl>
                                      </p:cBhvr>
                                      <p:by x="110000" y="110000"/>
                                    </p:animScale>
                                  </p:childTnLst>
                                </p:cTn>
                              </p:par>
                              <p:par>
                                <p:cTn id="30" presetID="6" presetClass="emph" presetSubtype="0" fill="hold" nodeType="withEffect">
                                  <p:stCondLst>
                                    <p:cond delay="200"/>
                                  </p:stCondLst>
                                  <p:childTnLst>
                                    <p:animScale>
                                      <p:cBhvr>
                                        <p:cTn id="31" dur="200" fill="hold"/>
                                        <p:tgtEl>
                                          <p:spTgt spid="28"/>
                                        </p:tgtEl>
                                      </p:cBhvr>
                                      <p:by x="90000" y="90000"/>
                                    </p:animScale>
                                  </p:childTnLst>
                                </p:cTn>
                              </p:par>
                              <p:par>
                                <p:cTn id="32" presetID="6" presetClass="emph" presetSubtype="0" fill="hold" nodeType="withEffect">
                                  <p:stCondLst>
                                    <p:cond delay="400"/>
                                  </p:stCondLst>
                                  <p:childTnLst>
                                    <p:animScale>
                                      <p:cBhvr>
                                        <p:cTn id="33" dur="100" fill="hold"/>
                                        <p:tgtEl>
                                          <p:spTgt spid="28"/>
                                        </p:tgtEl>
                                      </p:cBhvr>
                                      <p:by x="105000" y="105000"/>
                                    </p:animScale>
                                  </p:childTnLst>
                                </p:cTn>
                              </p:par>
                              <p:par>
                                <p:cTn id="34" presetID="6" presetClass="emph" presetSubtype="0" fill="hold" nodeType="withEffect">
                                  <p:stCondLst>
                                    <p:cond delay="500"/>
                                  </p:stCondLst>
                                  <p:childTnLst>
                                    <p:animScale>
                                      <p:cBhvr>
                                        <p:cTn id="35" dur="200" fill="hold"/>
                                        <p:tgtEl>
                                          <p:spTgt spid="28"/>
                                        </p:tgtEl>
                                      </p:cBhvr>
                                      <p:by x="95000" y="95000"/>
                                    </p:animScale>
                                  </p:childTnLst>
                                </p:cTn>
                              </p:par>
                            </p:childTnLst>
                          </p:cTn>
                        </p:par>
                        <p:par>
                          <p:cTn id="36" fill="hold">
                            <p:stCondLst>
                              <p:cond delay="2300"/>
                            </p:stCondLst>
                            <p:childTnLst>
                              <p:par>
                                <p:cTn id="37" presetID="53" presetClass="entr" presetSubtype="16"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100" fill="hold"/>
                                        <p:tgtEl>
                                          <p:spTgt spid="16"/>
                                        </p:tgtEl>
                                        <p:attrNameLst>
                                          <p:attrName>ppt_w</p:attrName>
                                        </p:attrNameLst>
                                      </p:cBhvr>
                                      <p:tavLst>
                                        <p:tav tm="0">
                                          <p:val>
                                            <p:fltVal val="0"/>
                                          </p:val>
                                        </p:tav>
                                        <p:tav tm="100000">
                                          <p:val>
                                            <p:strVal val="#ppt_w"/>
                                          </p:val>
                                        </p:tav>
                                      </p:tavLst>
                                    </p:anim>
                                    <p:anim calcmode="lin" valueType="num">
                                      <p:cBhvr>
                                        <p:cTn id="40" dur="100" fill="hold"/>
                                        <p:tgtEl>
                                          <p:spTgt spid="16"/>
                                        </p:tgtEl>
                                        <p:attrNameLst>
                                          <p:attrName>ppt_h</p:attrName>
                                        </p:attrNameLst>
                                      </p:cBhvr>
                                      <p:tavLst>
                                        <p:tav tm="0">
                                          <p:val>
                                            <p:fltVal val="0"/>
                                          </p:val>
                                        </p:tav>
                                        <p:tav tm="100000">
                                          <p:val>
                                            <p:strVal val="#ppt_h"/>
                                          </p:val>
                                        </p:tav>
                                      </p:tavLst>
                                    </p:anim>
                                    <p:animEffect transition="in" filter="fade">
                                      <p:cBhvr>
                                        <p:cTn id="41" dur="100"/>
                                        <p:tgtEl>
                                          <p:spTgt spid="16"/>
                                        </p:tgtEl>
                                      </p:cBhvr>
                                    </p:animEffect>
                                  </p:childTnLst>
                                </p:cTn>
                              </p:par>
                              <p:par>
                                <p:cTn id="42" presetID="6" presetClass="emph" presetSubtype="0" fill="hold" nodeType="withEffect">
                                  <p:stCondLst>
                                    <p:cond delay="100"/>
                                  </p:stCondLst>
                                  <p:childTnLst>
                                    <p:animScale>
                                      <p:cBhvr>
                                        <p:cTn id="43" dur="100" fill="hold"/>
                                        <p:tgtEl>
                                          <p:spTgt spid="16"/>
                                        </p:tgtEl>
                                      </p:cBhvr>
                                      <p:by x="110000" y="110000"/>
                                    </p:animScale>
                                  </p:childTnLst>
                                </p:cTn>
                              </p:par>
                              <p:par>
                                <p:cTn id="44" presetID="6" presetClass="emph" presetSubtype="0" fill="hold" nodeType="withEffect">
                                  <p:stCondLst>
                                    <p:cond delay="200"/>
                                  </p:stCondLst>
                                  <p:childTnLst>
                                    <p:animScale>
                                      <p:cBhvr>
                                        <p:cTn id="45" dur="200" fill="hold"/>
                                        <p:tgtEl>
                                          <p:spTgt spid="16"/>
                                        </p:tgtEl>
                                      </p:cBhvr>
                                      <p:by x="90000" y="90000"/>
                                    </p:animScale>
                                  </p:childTnLst>
                                </p:cTn>
                              </p:par>
                              <p:par>
                                <p:cTn id="46" presetID="6" presetClass="emph" presetSubtype="0" fill="hold" nodeType="withEffect">
                                  <p:stCondLst>
                                    <p:cond delay="400"/>
                                  </p:stCondLst>
                                  <p:childTnLst>
                                    <p:animScale>
                                      <p:cBhvr>
                                        <p:cTn id="47" dur="100" fill="hold"/>
                                        <p:tgtEl>
                                          <p:spTgt spid="16"/>
                                        </p:tgtEl>
                                      </p:cBhvr>
                                      <p:by x="105000" y="105000"/>
                                    </p:animScale>
                                  </p:childTnLst>
                                </p:cTn>
                              </p:par>
                              <p:par>
                                <p:cTn id="48" presetID="6" presetClass="emph" presetSubtype="0" fill="hold" nodeType="withEffect">
                                  <p:stCondLst>
                                    <p:cond delay="500"/>
                                  </p:stCondLst>
                                  <p:childTnLst>
                                    <p:animScale>
                                      <p:cBhvr>
                                        <p:cTn id="49" dur="200" fill="hold"/>
                                        <p:tgtEl>
                                          <p:spTgt spid="16"/>
                                        </p:tgtEl>
                                      </p:cBhvr>
                                      <p:by x="95000" y="95000"/>
                                    </p:animScale>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 fill="hold"/>
                                        <p:tgtEl>
                                          <p:spTgt spid="10"/>
                                        </p:tgtEl>
                                        <p:attrNameLst>
                                          <p:attrName>ppt_w</p:attrName>
                                        </p:attrNameLst>
                                      </p:cBhvr>
                                      <p:tavLst>
                                        <p:tav tm="0">
                                          <p:val>
                                            <p:fltVal val="0"/>
                                          </p:val>
                                        </p:tav>
                                        <p:tav tm="100000">
                                          <p:val>
                                            <p:strVal val="#ppt_w"/>
                                          </p:val>
                                        </p:tav>
                                      </p:tavLst>
                                    </p:anim>
                                    <p:anim calcmode="lin" valueType="num">
                                      <p:cBhvr>
                                        <p:cTn id="54" dur="100" fill="hold"/>
                                        <p:tgtEl>
                                          <p:spTgt spid="10"/>
                                        </p:tgtEl>
                                        <p:attrNameLst>
                                          <p:attrName>ppt_h</p:attrName>
                                        </p:attrNameLst>
                                      </p:cBhvr>
                                      <p:tavLst>
                                        <p:tav tm="0">
                                          <p:val>
                                            <p:fltVal val="0"/>
                                          </p:val>
                                        </p:tav>
                                        <p:tav tm="100000">
                                          <p:val>
                                            <p:strVal val="#ppt_h"/>
                                          </p:val>
                                        </p:tav>
                                      </p:tavLst>
                                    </p:anim>
                                    <p:animEffect transition="in" filter="fade">
                                      <p:cBhvr>
                                        <p:cTn id="55" dur="100"/>
                                        <p:tgtEl>
                                          <p:spTgt spid="10"/>
                                        </p:tgtEl>
                                      </p:cBhvr>
                                    </p:animEffect>
                                  </p:childTnLst>
                                </p:cTn>
                              </p:par>
                              <p:par>
                                <p:cTn id="56" presetID="6" presetClass="emph" presetSubtype="0" fill="hold" nodeType="withEffect">
                                  <p:stCondLst>
                                    <p:cond delay="100"/>
                                  </p:stCondLst>
                                  <p:childTnLst>
                                    <p:animScale>
                                      <p:cBhvr>
                                        <p:cTn id="57" dur="100" fill="hold"/>
                                        <p:tgtEl>
                                          <p:spTgt spid="10"/>
                                        </p:tgtEl>
                                      </p:cBhvr>
                                      <p:by x="110000" y="110000"/>
                                    </p:animScale>
                                  </p:childTnLst>
                                </p:cTn>
                              </p:par>
                              <p:par>
                                <p:cTn id="58" presetID="6" presetClass="emph" presetSubtype="0" fill="hold" nodeType="withEffect">
                                  <p:stCondLst>
                                    <p:cond delay="200"/>
                                  </p:stCondLst>
                                  <p:childTnLst>
                                    <p:animScale>
                                      <p:cBhvr>
                                        <p:cTn id="59" dur="200" fill="hold"/>
                                        <p:tgtEl>
                                          <p:spTgt spid="10"/>
                                        </p:tgtEl>
                                      </p:cBhvr>
                                      <p:by x="90000" y="90000"/>
                                    </p:animScale>
                                  </p:childTnLst>
                                </p:cTn>
                              </p:par>
                              <p:par>
                                <p:cTn id="60" presetID="6" presetClass="emph" presetSubtype="0" fill="hold" nodeType="withEffect">
                                  <p:stCondLst>
                                    <p:cond delay="400"/>
                                  </p:stCondLst>
                                  <p:childTnLst>
                                    <p:animScale>
                                      <p:cBhvr>
                                        <p:cTn id="61" dur="100" fill="hold"/>
                                        <p:tgtEl>
                                          <p:spTgt spid="10"/>
                                        </p:tgtEl>
                                      </p:cBhvr>
                                      <p:by x="105000" y="105000"/>
                                    </p:animScale>
                                  </p:childTnLst>
                                </p:cTn>
                              </p:par>
                              <p:par>
                                <p:cTn id="62" presetID="6" presetClass="emph" presetSubtype="0" fill="hold" nodeType="withEffect">
                                  <p:stCondLst>
                                    <p:cond delay="500"/>
                                  </p:stCondLst>
                                  <p:childTnLst>
                                    <p:animScale>
                                      <p:cBhvr>
                                        <p:cTn id="63" dur="200" fill="hold"/>
                                        <p:tgtEl>
                                          <p:spTgt spid="10"/>
                                        </p:tgtEl>
                                      </p:cBhvr>
                                      <p:by x="95000" y="95000"/>
                                    </p:animScale>
                                  </p:childTnLst>
                                </p:cTn>
                              </p:par>
                            </p:childTnLst>
                          </p:cTn>
                        </p:par>
                        <p:par>
                          <p:cTn id="64" fill="hold">
                            <p:stCondLst>
                              <p:cond delay="3700"/>
                            </p:stCondLst>
                            <p:childTnLst>
                              <p:par>
                                <p:cTn id="65" presetID="23" presetClass="entr" presetSubtype="32"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ppt_w</p:attrName>
                                        </p:attrNameLst>
                                      </p:cBhvr>
                                      <p:tavLst>
                                        <p:tav tm="0">
                                          <p:val>
                                            <p:strVal val="4*#ppt_w"/>
                                          </p:val>
                                        </p:tav>
                                        <p:tav tm="100000">
                                          <p:val>
                                            <p:strVal val="#ppt_w"/>
                                          </p:val>
                                        </p:tav>
                                      </p:tavLst>
                                    </p:anim>
                                    <p:anim calcmode="lin" valueType="num">
                                      <p:cBhvr>
                                        <p:cTn id="68" dur="500" fill="hold"/>
                                        <p:tgtEl>
                                          <p:spTgt spid="33"/>
                                        </p:tgtEl>
                                        <p:attrNameLst>
                                          <p:attrName>ppt_h</p:attrName>
                                        </p:attrNameLst>
                                      </p:cBhvr>
                                      <p:tavLst>
                                        <p:tav tm="0">
                                          <p:val>
                                            <p:strVal val="4*#ppt_h"/>
                                          </p:val>
                                        </p:tav>
                                        <p:tav tm="100000">
                                          <p:val>
                                            <p:strVal val="#ppt_h"/>
                                          </p:val>
                                        </p:tav>
                                      </p:tavLst>
                                    </p:anim>
                                  </p:childTnLst>
                                </p:cTn>
                              </p:par>
                            </p:childTnLst>
                          </p:cTn>
                        </p:par>
                        <p:par>
                          <p:cTn id="69" fill="hold">
                            <p:stCondLst>
                              <p:cond delay="4200"/>
                            </p:stCondLst>
                            <p:childTnLst>
                              <p:par>
                                <p:cTn id="70" presetID="23" presetClass="entr" presetSubtype="32" fill="hold" nodeType="after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p:cTn id="72" dur="500" fill="hold"/>
                                        <p:tgtEl>
                                          <p:spTgt spid="41"/>
                                        </p:tgtEl>
                                        <p:attrNameLst>
                                          <p:attrName>ppt_w</p:attrName>
                                        </p:attrNameLst>
                                      </p:cBhvr>
                                      <p:tavLst>
                                        <p:tav tm="0">
                                          <p:val>
                                            <p:strVal val="4*#ppt_w"/>
                                          </p:val>
                                        </p:tav>
                                        <p:tav tm="100000">
                                          <p:val>
                                            <p:strVal val="#ppt_w"/>
                                          </p:val>
                                        </p:tav>
                                      </p:tavLst>
                                    </p:anim>
                                    <p:anim calcmode="lin" valueType="num">
                                      <p:cBhvr>
                                        <p:cTn id="73" dur="500" fill="hold"/>
                                        <p:tgtEl>
                                          <p:spTgt spid="41"/>
                                        </p:tgtEl>
                                        <p:attrNameLst>
                                          <p:attrName>ppt_h</p:attrName>
                                        </p:attrNameLst>
                                      </p:cBhvr>
                                      <p:tavLst>
                                        <p:tav tm="0">
                                          <p:val>
                                            <p:strVal val="4*#ppt_h"/>
                                          </p:val>
                                        </p:tav>
                                        <p:tav tm="100000">
                                          <p:val>
                                            <p:strVal val="#ppt_h"/>
                                          </p:val>
                                        </p:tav>
                                      </p:tavLst>
                                    </p:anim>
                                  </p:childTnLst>
                                </p:cTn>
                              </p:par>
                            </p:childTnLst>
                          </p:cTn>
                        </p:par>
                        <p:par>
                          <p:cTn id="74" fill="hold">
                            <p:stCondLst>
                              <p:cond delay="4700"/>
                            </p:stCondLst>
                            <p:childTnLst>
                              <p:par>
                                <p:cTn id="75" presetID="23" presetClass="entr" presetSubtype="32" fill="hold" nodeType="after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500" fill="hold"/>
                                        <p:tgtEl>
                                          <p:spTgt spid="37"/>
                                        </p:tgtEl>
                                        <p:attrNameLst>
                                          <p:attrName>ppt_w</p:attrName>
                                        </p:attrNameLst>
                                      </p:cBhvr>
                                      <p:tavLst>
                                        <p:tav tm="0">
                                          <p:val>
                                            <p:strVal val="4*#ppt_w"/>
                                          </p:val>
                                        </p:tav>
                                        <p:tav tm="100000">
                                          <p:val>
                                            <p:strVal val="#ppt_w"/>
                                          </p:val>
                                        </p:tav>
                                      </p:tavLst>
                                    </p:anim>
                                    <p:anim calcmode="lin" valueType="num">
                                      <p:cBhvr>
                                        <p:cTn id="78" dur="500" fill="hold"/>
                                        <p:tgtEl>
                                          <p:spTgt spid="37"/>
                                        </p:tgtEl>
                                        <p:attrNameLst>
                                          <p:attrName>ppt_h</p:attrName>
                                        </p:attrNameLst>
                                      </p:cBhvr>
                                      <p:tavLst>
                                        <p:tav tm="0">
                                          <p:val>
                                            <p:strVal val="4*#ppt_h"/>
                                          </p:val>
                                        </p:tav>
                                        <p:tav tm="100000">
                                          <p:val>
                                            <p:strVal val="#ppt_h"/>
                                          </p:val>
                                        </p:tav>
                                      </p:tavLst>
                                    </p:anim>
                                  </p:childTnLst>
                                </p:cTn>
                              </p:par>
                            </p:childTnLst>
                          </p:cTn>
                        </p:par>
                        <p:par>
                          <p:cTn id="79" fill="hold">
                            <p:stCondLst>
                              <p:cond delay="5200"/>
                            </p:stCondLst>
                            <p:childTnLst>
                              <p:par>
                                <p:cTn id="80" presetID="23" presetClass="entr" presetSubtype="32" fill="hold" nodeType="afterEffect">
                                  <p:stCondLst>
                                    <p:cond delay="0"/>
                                  </p:stCondLst>
                                  <p:childTnLst>
                                    <p:set>
                                      <p:cBhvr>
                                        <p:cTn id="81" dur="1" fill="hold">
                                          <p:stCondLst>
                                            <p:cond delay="0"/>
                                          </p:stCondLst>
                                        </p:cTn>
                                        <p:tgtEl>
                                          <p:spTgt spid="45"/>
                                        </p:tgtEl>
                                        <p:attrNameLst>
                                          <p:attrName>style.visibility</p:attrName>
                                        </p:attrNameLst>
                                      </p:cBhvr>
                                      <p:to>
                                        <p:strVal val="visible"/>
                                      </p:to>
                                    </p:set>
                                    <p:anim calcmode="lin" valueType="num">
                                      <p:cBhvr>
                                        <p:cTn id="82" dur="500" fill="hold"/>
                                        <p:tgtEl>
                                          <p:spTgt spid="45"/>
                                        </p:tgtEl>
                                        <p:attrNameLst>
                                          <p:attrName>ppt_w</p:attrName>
                                        </p:attrNameLst>
                                      </p:cBhvr>
                                      <p:tavLst>
                                        <p:tav tm="0">
                                          <p:val>
                                            <p:strVal val="4*#ppt_w"/>
                                          </p:val>
                                        </p:tav>
                                        <p:tav tm="100000">
                                          <p:val>
                                            <p:strVal val="#ppt_w"/>
                                          </p:val>
                                        </p:tav>
                                      </p:tavLst>
                                    </p:anim>
                                    <p:anim calcmode="lin" valueType="num">
                                      <p:cBhvr>
                                        <p:cTn id="83" dur="500" fill="hold"/>
                                        <p:tgtEl>
                                          <p:spTgt spid="45"/>
                                        </p:tgtEl>
                                        <p:attrNameLst>
                                          <p:attrName>ppt_h</p:attrName>
                                        </p:attrNameLst>
                                      </p:cBhvr>
                                      <p:tavLst>
                                        <p:tav tm="0">
                                          <p:val>
                                            <p:strVal val="4*#ppt_h"/>
                                          </p:val>
                                        </p:tav>
                                        <p:tav tm="100000">
                                          <p:val>
                                            <p:strVal val="#ppt_h"/>
                                          </p:val>
                                        </p:tav>
                                      </p:tavLst>
                                    </p:anim>
                                  </p:childTnLst>
                                </p:cTn>
                              </p:par>
                            </p:childTnLst>
                          </p:cTn>
                        </p:par>
                        <p:par>
                          <p:cTn id="84" fill="hold">
                            <p:stCondLst>
                              <p:cond delay="5700"/>
                            </p:stCondLst>
                            <p:childTnLst>
                              <p:par>
                                <p:cTn id="85" presetID="37" presetClass="entr" presetSubtype="0" fill="hold"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900" decel="100000" fill="hold"/>
                                        <p:tgtEl>
                                          <p:spTgt spid="65"/>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par>
                                <p:cTn id="91" presetID="37" presetClass="entr" presetSubtype="0" fill="hold" nodeType="withEffect">
                                  <p:stCondLst>
                                    <p:cond delay="25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1000"/>
                                        <p:tgtEl>
                                          <p:spTgt spid="60"/>
                                        </p:tgtEl>
                                      </p:cBhvr>
                                    </p:animEffect>
                                    <p:anim calcmode="lin" valueType="num">
                                      <p:cBhvr>
                                        <p:cTn id="94" dur="1000" fill="hold"/>
                                        <p:tgtEl>
                                          <p:spTgt spid="60"/>
                                        </p:tgtEl>
                                        <p:attrNameLst>
                                          <p:attrName>ppt_x</p:attrName>
                                        </p:attrNameLst>
                                      </p:cBhvr>
                                      <p:tavLst>
                                        <p:tav tm="0">
                                          <p:val>
                                            <p:strVal val="#ppt_x"/>
                                          </p:val>
                                        </p:tav>
                                        <p:tav tm="100000">
                                          <p:val>
                                            <p:strVal val="#ppt_x"/>
                                          </p:val>
                                        </p:tav>
                                      </p:tavLst>
                                    </p:anim>
                                    <p:anim calcmode="lin" valueType="num">
                                      <p:cBhvr>
                                        <p:cTn id="95" dur="900" decel="100000" fill="hold"/>
                                        <p:tgtEl>
                                          <p:spTgt spid="60"/>
                                        </p:tgtEl>
                                        <p:attrNameLst>
                                          <p:attrName>ppt_y</p:attrName>
                                        </p:attrNameLst>
                                      </p:cBhvr>
                                      <p:tavLst>
                                        <p:tav tm="0">
                                          <p:val>
                                            <p:strVal val="#ppt_y+1"/>
                                          </p:val>
                                        </p:tav>
                                        <p:tav tm="100000">
                                          <p:val>
                                            <p:strVal val="#ppt_y-.03"/>
                                          </p:val>
                                        </p:tav>
                                      </p:tavLst>
                                    </p:anim>
                                    <p:anim calcmode="lin" valueType="num">
                                      <p:cBhvr>
                                        <p:cTn id="96"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par>
                                <p:cTn id="97" presetID="37" presetClass="entr" presetSubtype="0" fill="hold" nodeType="withEffect">
                                  <p:stCondLst>
                                    <p:cond delay="50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1000"/>
                                        <p:tgtEl>
                                          <p:spTgt spid="49"/>
                                        </p:tgtEl>
                                      </p:cBhvr>
                                    </p:animEffect>
                                    <p:anim calcmode="lin" valueType="num">
                                      <p:cBhvr>
                                        <p:cTn id="100" dur="1000" fill="hold"/>
                                        <p:tgtEl>
                                          <p:spTgt spid="49"/>
                                        </p:tgtEl>
                                        <p:attrNameLst>
                                          <p:attrName>ppt_x</p:attrName>
                                        </p:attrNameLst>
                                      </p:cBhvr>
                                      <p:tavLst>
                                        <p:tav tm="0">
                                          <p:val>
                                            <p:strVal val="#ppt_x"/>
                                          </p:val>
                                        </p:tav>
                                        <p:tav tm="100000">
                                          <p:val>
                                            <p:strVal val="#ppt_x"/>
                                          </p:val>
                                        </p:tav>
                                      </p:tavLst>
                                    </p:anim>
                                    <p:anim calcmode="lin" valueType="num">
                                      <p:cBhvr>
                                        <p:cTn id="101" dur="900" decel="100000" fill="hold"/>
                                        <p:tgtEl>
                                          <p:spTgt spid="49"/>
                                        </p:tgtEl>
                                        <p:attrNameLst>
                                          <p:attrName>ppt_y</p:attrName>
                                        </p:attrNameLst>
                                      </p:cBhvr>
                                      <p:tavLst>
                                        <p:tav tm="0">
                                          <p:val>
                                            <p:strVal val="#ppt_y+1"/>
                                          </p:val>
                                        </p:tav>
                                        <p:tav tm="100000">
                                          <p:val>
                                            <p:strVal val="#ppt_y-.03"/>
                                          </p:val>
                                        </p:tav>
                                      </p:tavLst>
                                    </p:anim>
                                    <p:anim calcmode="lin" valueType="num">
                                      <p:cBhvr>
                                        <p:cTn id="10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par>
                                <p:cTn id="103" presetID="37" presetClass="entr" presetSubtype="0" fill="hold" nodeType="withEffect">
                                  <p:stCondLst>
                                    <p:cond delay="75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1000"/>
                                        <p:tgtEl>
                                          <p:spTgt spid="55"/>
                                        </p:tgtEl>
                                      </p:cBhvr>
                                    </p:animEffect>
                                    <p:anim calcmode="lin" valueType="num">
                                      <p:cBhvr>
                                        <p:cTn id="106" dur="1000" fill="hold"/>
                                        <p:tgtEl>
                                          <p:spTgt spid="55"/>
                                        </p:tgtEl>
                                        <p:attrNameLst>
                                          <p:attrName>ppt_x</p:attrName>
                                        </p:attrNameLst>
                                      </p:cBhvr>
                                      <p:tavLst>
                                        <p:tav tm="0">
                                          <p:val>
                                            <p:strVal val="#ppt_x"/>
                                          </p:val>
                                        </p:tav>
                                        <p:tav tm="100000">
                                          <p:val>
                                            <p:strVal val="#ppt_x"/>
                                          </p:val>
                                        </p:tav>
                                      </p:tavLst>
                                    </p:anim>
                                    <p:anim calcmode="lin" valueType="num">
                                      <p:cBhvr>
                                        <p:cTn id="107" dur="900" decel="100000" fill="hold"/>
                                        <p:tgtEl>
                                          <p:spTgt spid="55"/>
                                        </p:tgtEl>
                                        <p:attrNameLst>
                                          <p:attrName>ppt_y</p:attrName>
                                        </p:attrNameLst>
                                      </p:cBhvr>
                                      <p:tavLst>
                                        <p:tav tm="0">
                                          <p:val>
                                            <p:strVal val="#ppt_y+1"/>
                                          </p:val>
                                        </p:tav>
                                        <p:tav tm="100000">
                                          <p:val>
                                            <p:strVal val="#ppt_y-.03"/>
                                          </p:val>
                                        </p:tav>
                                      </p:tavLst>
                                    </p:anim>
                                    <p:anim calcmode="lin" valueType="num">
                                      <p:cBhvr>
                                        <p:cTn id="108"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childTnLst>
                          </p:cTn>
                        </p:par>
                        <p:par>
                          <p:cTn id="109" fill="hold">
                            <p:stCondLst>
                              <p:cond delay="7450"/>
                            </p:stCondLst>
                            <p:childTnLst>
                              <p:par>
                                <p:cTn id="110" presetID="16" presetClass="entr" presetSubtype="37" fill="hold" nodeType="after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barn(outVertical)">
                                      <p:cBhvr>
                                        <p:cTn id="112" dur="500"/>
                                        <p:tgtEl>
                                          <p:spTgt spid="72"/>
                                        </p:tgtEl>
                                      </p:cBhvr>
                                    </p:animEffect>
                                  </p:childTnLst>
                                </p:cTn>
                              </p:par>
                              <p:par>
                                <p:cTn id="113" presetID="16" presetClass="entr" presetSubtype="37" fill="hold" nodeType="with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barn(outVertical)">
                                      <p:cBhvr>
                                        <p:cTn id="115" dur="500"/>
                                        <p:tgtEl>
                                          <p:spTgt spid="75"/>
                                        </p:tgtEl>
                                      </p:cBhvr>
                                    </p:animEffect>
                                  </p:childTnLst>
                                </p:cTn>
                              </p:par>
                              <p:par>
                                <p:cTn id="116" presetID="16" presetClass="entr" presetSubtype="37" fill="hold" nodeType="withEffect">
                                  <p:stCondLst>
                                    <p:cond delay="0"/>
                                  </p:stCondLst>
                                  <p:childTnLst>
                                    <p:set>
                                      <p:cBhvr>
                                        <p:cTn id="117" dur="1" fill="hold">
                                          <p:stCondLst>
                                            <p:cond delay="0"/>
                                          </p:stCondLst>
                                        </p:cTn>
                                        <p:tgtEl>
                                          <p:spTgt spid="78"/>
                                        </p:tgtEl>
                                        <p:attrNameLst>
                                          <p:attrName>style.visibility</p:attrName>
                                        </p:attrNameLst>
                                      </p:cBhvr>
                                      <p:to>
                                        <p:strVal val="visible"/>
                                      </p:to>
                                    </p:set>
                                    <p:animEffect transition="in" filter="barn(outVertical)">
                                      <p:cBhvr>
                                        <p:cTn id="118" dur="500"/>
                                        <p:tgtEl>
                                          <p:spTgt spid="78"/>
                                        </p:tgtEl>
                                      </p:cBhvr>
                                    </p:animEffect>
                                  </p:childTnLst>
                                </p:cTn>
                              </p:par>
                              <p:par>
                                <p:cTn id="119" presetID="16" presetClass="entr" presetSubtype="37" fill="hold" nodeType="with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barn(outVertical)">
                                      <p:cBhvr>
                                        <p:cTn id="121" dur="500"/>
                                        <p:tgtEl>
                                          <p:spTgt spid="81"/>
                                        </p:tgtEl>
                                      </p:cBhvr>
                                    </p:animEffect>
                                  </p:childTnLst>
                                </p:cTn>
                              </p:par>
                            </p:childTnLst>
                          </p:cTn>
                        </p:par>
                        <p:par>
                          <p:cTn id="122" fill="hold">
                            <p:stCondLst>
                              <p:cond delay="7950"/>
                            </p:stCondLst>
                            <p:childTnLst>
                              <p:par>
                                <p:cTn id="123" presetID="10" presetClass="entr" presetSubtype="0" fill="hold" grpId="0" nodeType="after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500"/>
                                        <p:tgtEl>
                                          <p:spTgt spid="84"/>
                                        </p:tgtEl>
                                      </p:cBhvr>
                                    </p:animEffect>
                                  </p:childTnLst>
                                </p:cTn>
                              </p:par>
                              <p:par>
                                <p:cTn id="126" presetID="41" presetClass="entr" presetSubtype="0" fill="hold" grpId="0" nodeType="withEffect">
                                  <p:stCondLst>
                                    <p:cond delay="0"/>
                                  </p:stCondLst>
                                  <p:iterate type="lt">
                                    <p:tmPct val="10000"/>
                                  </p:iterate>
                                  <p:childTnLst>
                                    <p:set>
                                      <p:cBhvr>
                                        <p:cTn id="127" dur="1" fill="hold">
                                          <p:stCondLst>
                                            <p:cond delay="0"/>
                                          </p:stCondLst>
                                        </p:cTn>
                                        <p:tgtEl>
                                          <p:spTgt spid="85"/>
                                        </p:tgtEl>
                                        <p:attrNameLst>
                                          <p:attrName>style.visibility</p:attrName>
                                        </p:attrNameLst>
                                      </p:cBhvr>
                                      <p:to>
                                        <p:strVal val="visible"/>
                                      </p:to>
                                    </p:set>
                                    <p:anim calcmode="lin" valueType="num">
                                      <p:cBhvr>
                                        <p:cTn id="128" dur="250" fill="hold"/>
                                        <p:tgtEl>
                                          <p:spTgt spid="85"/>
                                        </p:tgtEl>
                                        <p:attrNameLst>
                                          <p:attrName>ppt_x</p:attrName>
                                        </p:attrNameLst>
                                      </p:cBhvr>
                                      <p:tavLst>
                                        <p:tav tm="0">
                                          <p:val>
                                            <p:strVal val="#ppt_x"/>
                                          </p:val>
                                        </p:tav>
                                        <p:tav tm="50000">
                                          <p:val>
                                            <p:strVal val="#ppt_x+.1"/>
                                          </p:val>
                                        </p:tav>
                                        <p:tav tm="100000">
                                          <p:val>
                                            <p:strVal val="#ppt_x"/>
                                          </p:val>
                                        </p:tav>
                                      </p:tavLst>
                                    </p:anim>
                                    <p:anim calcmode="lin" valueType="num">
                                      <p:cBhvr>
                                        <p:cTn id="129" dur="250" fill="hold"/>
                                        <p:tgtEl>
                                          <p:spTgt spid="85"/>
                                        </p:tgtEl>
                                        <p:attrNameLst>
                                          <p:attrName>ppt_y</p:attrName>
                                        </p:attrNameLst>
                                      </p:cBhvr>
                                      <p:tavLst>
                                        <p:tav tm="0">
                                          <p:val>
                                            <p:strVal val="#ppt_y"/>
                                          </p:val>
                                        </p:tav>
                                        <p:tav tm="100000">
                                          <p:val>
                                            <p:strVal val="#ppt_y"/>
                                          </p:val>
                                        </p:tav>
                                      </p:tavLst>
                                    </p:anim>
                                    <p:anim calcmode="lin" valueType="num">
                                      <p:cBhvr>
                                        <p:cTn id="130" dur="250" fill="hold"/>
                                        <p:tgtEl>
                                          <p:spTgt spid="85"/>
                                        </p:tgtEl>
                                        <p:attrNameLst>
                                          <p:attrName>ppt_h</p:attrName>
                                        </p:attrNameLst>
                                      </p:cBhvr>
                                      <p:tavLst>
                                        <p:tav tm="0">
                                          <p:val>
                                            <p:strVal val="#ppt_h/10"/>
                                          </p:val>
                                        </p:tav>
                                        <p:tav tm="50000">
                                          <p:val>
                                            <p:strVal val="#ppt_h+.01"/>
                                          </p:val>
                                        </p:tav>
                                        <p:tav tm="100000">
                                          <p:val>
                                            <p:strVal val="#ppt_h"/>
                                          </p:val>
                                        </p:tav>
                                      </p:tavLst>
                                    </p:anim>
                                    <p:anim calcmode="lin" valueType="num">
                                      <p:cBhvr>
                                        <p:cTn id="131" dur="250" fill="hold"/>
                                        <p:tgtEl>
                                          <p:spTgt spid="85"/>
                                        </p:tgtEl>
                                        <p:attrNameLst>
                                          <p:attrName>ppt_w</p:attrName>
                                        </p:attrNameLst>
                                      </p:cBhvr>
                                      <p:tavLst>
                                        <p:tav tm="0">
                                          <p:val>
                                            <p:strVal val="#ppt_w/10"/>
                                          </p:val>
                                        </p:tav>
                                        <p:tav tm="50000">
                                          <p:val>
                                            <p:strVal val="#ppt_w+.01"/>
                                          </p:val>
                                        </p:tav>
                                        <p:tav tm="100000">
                                          <p:val>
                                            <p:strVal val="#ppt_w"/>
                                          </p:val>
                                        </p:tav>
                                      </p:tavLst>
                                    </p:anim>
                                    <p:animEffect transition="in" filter="fade">
                                      <p:cBhvr>
                                        <p:cTn id="132" dur="250" tmFilter="0,0; .5, 1; 1, 1"/>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4" grpId="0" animBg="1"/>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C000"/>
                </a:solidFill>
                <a:latin typeface="造字工房悦黑体验版细体" pitchFamily="50" charset="-122"/>
                <a:ea typeface="造字工房悦黑体验版细体" pitchFamily="50" charset="-122"/>
              </a:rPr>
              <a:t>单击添加</a:t>
            </a:r>
            <a:r>
              <a:rPr lang="zh-CN" altLang="en-US" sz="1800" b="1" dirty="0">
                <a:solidFill>
                  <a:srgbClr val="FFC000"/>
                </a:solidFill>
                <a:latin typeface="造字工房悦黑体验版细体" pitchFamily="50" charset="-122"/>
                <a:ea typeface="造字工房悦黑体验版细体" pitchFamily="50" charset="-122"/>
              </a:rPr>
              <a:t>标题</a:t>
            </a:r>
          </a:p>
        </p:txBody>
      </p:sp>
      <p:sp>
        <p:nvSpPr>
          <p:cNvPr id="73" name="圆角矩形 72"/>
          <p:cNvSpPr/>
          <p:nvPr/>
        </p:nvSpPr>
        <p:spPr>
          <a:xfrm rot="2581990">
            <a:off x="1566329" y="1738207"/>
            <a:ext cx="1249797" cy="1249345"/>
          </a:xfrm>
          <a:prstGeom prst="roundRect">
            <a:avLst>
              <a:gd name="adj" fmla="val 12985"/>
            </a:avLst>
          </a:prstGeom>
          <a:solidFill>
            <a:srgbClr val="FFB850"/>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4" name="圆角矩形 73"/>
          <p:cNvSpPr/>
          <p:nvPr/>
        </p:nvSpPr>
        <p:spPr>
          <a:xfrm rot="2581990">
            <a:off x="3270868" y="2668262"/>
            <a:ext cx="989694" cy="989336"/>
          </a:xfrm>
          <a:prstGeom prst="roundRect">
            <a:avLst>
              <a:gd name="adj" fmla="val 12985"/>
            </a:avLst>
          </a:prstGeom>
          <a:solidFill>
            <a:srgbClr val="E87071"/>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5" name="圆角矩形 74"/>
          <p:cNvSpPr/>
          <p:nvPr/>
        </p:nvSpPr>
        <p:spPr>
          <a:xfrm rot="2581990">
            <a:off x="6385640" y="2525507"/>
            <a:ext cx="989694" cy="989336"/>
          </a:xfrm>
          <a:prstGeom prst="roundRect">
            <a:avLst>
              <a:gd name="adj" fmla="val 12985"/>
            </a:avLst>
          </a:prstGeom>
          <a:solidFill>
            <a:srgbClr val="663C77"/>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6" name="圆角矩形 75"/>
          <p:cNvSpPr/>
          <p:nvPr/>
        </p:nvSpPr>
        <p:spPr>
          <a:xfrm rot="2581990">
            <a:off x="4627576" y="1623054"/>
            <a:ext cx="1249797" cy="1249345"/>
          </a:xfrm>
          <a:prstGeom prst="roundRect">
            <a:avLst>
              <a:gd name="adj" fmla="val 12985"/>
            </a:avLst>
          </a:prstGeom>
          <a:solidFill>
            <a:srgbClr val="01ACBE"/>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77" name="组合 76"/>
          <p:cNvGrpSpPr/>
          <p:nvPr/>
        </p:nvGrpSpPr>
        <p:grpSpPr>
          <a:xfrm>
            <a:off x="1400497" y="1940399"/>
            <a:ext cx="6059135" cy="1599168"/>
            <a:chOff x="1867086" y="2587797"/>
            <a:chExt cx="8077794" cy="2132718"/>
          </a:xfrm>
        </p:grpSpPr>
        <p:sp>
          <p:nvSpPr>
            <p:cNvPr id="78" name="任意多边形 77"/>
            <p:cNvSpPr/>
            <p:nvPr/>
          </p:nvSpPr>
          <p:spPr>
            <a:xfrm rot="21481990">
              <a:off x="1867086" y="2587797"/>
              <a:ext cx="8077794" cy="2132718"/>
            </a:xfrm>
            <a:custGeom>
              <a:avLst/>
              <a:gdLst>
                <a:gd name="connsiteX0" fmla="*/ 6382501 w 7023637"/>
                <a:gd name="connsiteY0" fmla="*/ 230936 h 1854397"/>
                <a:gd name="connsiteX1" fmla="*/ 6984659 w 7023637"/>
                <a:gd name="connsiteY1" fmla="*/ 833094 h 1854397"/>
                <a:gd name="connsiteX2" fmla="*/ 6984659 w 7023637"/>
                <a:gd name="connsiteY2" fmla="*/ 1021294 h 1854397"/>
                <a:gd name="connsiteX3" fmla="*/ 6382502 w 7023637"/>
                <a:gd name="connsiteY3" fmla="*/ 1623452 h 1854397"/>
                <a:gd name="connsiteX4" fmla="*/ 6238324 w 7023637"/>
                <a:gd name="connsiteY4" fmla="*/ 1652686 h 1854397"/>
                <a:gd name="connsiteX5" fmla="*/ 6233468 w 7023637"/>
                <a:gd name="connsiteY5" fmla="*/ 1649461 h 1854397"/>
                <a:gd name="connsiteX6" fmla="*/ 5619292 w 7023637"/>
                <a:gd name="connsiteY6" fmla="*/ 1035284 h 1854397"/>
                <a:gd name="connsiteX7" fmla="*/ 5381956 w 7023637"/>
                <a:gd name="connsiteY7" fmla="*/ 1035284 h 1854397"/>
                <a:gd name="connsiteX8" fmla="*/ 4622585 w 7023637"/>
                <a:gd name="connsiteY8" fmla="*/ 1794655 h 1854397"/>
                <a:gd name="connsiteX9" fmla="*/ 4612056 w 7023637"/>
                <a:gd name="connsiteY9" fmla="*/ 1810510 h 1854397"/>
                <a:gd name="connsiteX10" fmla="*/ 4564487 w 7023637"/>
                <a:gd name="connsiteY10" fmla="*/ 1842098 h 1854397"/>
                <a:gd name="connsiteX11" fmla="*/ 4423292 w 7023637"/>
                <a:gd name="connsiteY11" fmla="*/ 1835186 h 1854397"/>
                <a:gd name="connsiteX12" fmla="*/ 4387173 w 7023637"/>
                <a:gd name="connsiteY12" fmla="*/ 1808553 h 1854397"/>
                <a:gd name="connsiteX13" fmla="*/ 4380859 w 7023637"/>
                <a:gd name="connsiteY13" fmla="*/ 1799045 h 1854397"/>
                <a:gd name="connsiteX14" fmla="*/ 3621487 w 7023637"/>
                <a:gd name="connsiteY14" fmla="*/ 1039674 h 1854397"/>
                <a:gd name="connsiteX15" fmla="*/ 3439668 w 7023637"/>
                <a:gd name="connsiteY15" fmla="*/ 1002808 h 1854397"/>
                <a:gd name="connsiteX16" fmla="*/ 3407952 w 7023637"/>
                <a:gd name="connsiteY16" fmla="*/ 1023869 h 1854397"/>
                <a:gd name="connsiteX17" fmla="*/ 2808370 w 7023637"/>
                <a:gd name="connsiteY17" fmla="*/ 1623451 h 1854397"/>
                <a:gd name="connsiteX18" fmla="*/ 2620170 w 7023637"/>
                <a:gd name="connsiteY18" fmla="*/ 1623451 h 1854397"/>
                <a:gd name="connsiteX19" fmla="*/ 2194586 w 7023637"/>
                <a:gd name="connsiteY19" fmla="*/ 1197867 h 1854397"/>
                <a:gd name="connsiteX20" fmla="*/ 2194565 w 7023637"/>
                <a:gd name="connsiteY20" fmla="*/ 1197867 h 1854397"/>
                <a:gd name="connsiteX21" fmla="*/ 2042569 w 7023637"/>
                <a:gd name="connsiteY21" fmla="*/ 1045871 h 1854397"/>
                <a:gd name="connsiteX22" fmla="*/ 1805233 w 7023637"/>
                <a:gd name="connsiteY22" fmla="*/ 1045871 h 1854397"/>
                <a:gd name="connsiteX23" fmla="*/ 1045861 w 7023637"/>
                <a:gd name="connsiteY23" fmla="*/ 1805242 h 1854397"/>
                <a:gd name="connsiteX24" fmla="*/ 1045860 w 7023637"/>
                <a:gd name="connsiteY24" fmla="*/ 1805244 h 1854397"/>
                <a:gd name="connsiteX25" fmla="*/ 990345 w 7023637"/>
                <a:gd name="connsiteY25" fmla="*/ 1842109 h 1854397"/>
                <a:gd name="connsiteX26" fmla="*/ 808525 w 7023637"/>
                <a:gd name="connsiteY26" fmla="*/ 1805243 h 1854397"/>
                <a:gd name="connsiteX27" fmla="*/ 49154 w 7023637"/>
                <a:gd name="connsiteY27" fmla="*/ 1045872 h 1854397"/>
                <a:gd name="connsiteX28" fmla="*/ 49154 w 7023637"/>
                <a:gd name="connsiteY28" fmla="*/ 808536 h 1854397"/>
                <a:gd name="connsiteX29" fmla="*/ 808525 w 7023637"/>
                <a:gd name="connsiteY29" fmla="*/ 49164 h 1854397"/>
                <a:gd name="connsiteX30" fmla="*/ 1045861 w 7023637"/>
                <a:gd name="connsiteY30" fmla="*/ 49164 h 1854397"/>
                <a:gd name="connsiteX31" fmla="*/ 1653226 w 7023637"/>
                <a:gd name="connsiteY31" fmla="*/ 656529 h 1854397"/>
                <a:gd name="connsiteX32" fmla="*/ 1653248 w 7023637"/>
                <a:gd name="connsiteY32" fmla="*/ 656529 h 1854397"/>
                <a:gd name="connsiteX33" fmla="*/ 1805243 w 7023637"/>
                <a:gd name="connsiteY33" fmla="*/ 808524 h 1854397"/>
                <a:gd name="connsiteX34" fmla="*/ 2042579 w 7023637"/>
                <a:gd name="connsiteY34" fmla="*/ 808524 h 1854397"/>
                <a:gd name="connsiteX35" fmla="*/ 2112731 w 7023637"/>
                <a:gd name="connsiteY35" fmla="*/ 738372 h 1854397"/>
                <a:gd name="connsiteX36" fmla="*/ 2620169 w 7023637"/>
                <a:gd name="connsiteY36" fmla="*/ 230935 h 1854397"/>
                <a:gd name="connsiteX37" fmla="*/ 2808370 w 7023637"/>
                <a:gd name="connsiteY37" fmla="*/ 230935 h 1854397"/>
                <a:gd name="connsiteX38" fmla="*/ 3236140 w 7023637"/>
                <a:gd name="connsiteY38" fmla="*/ 658705 h 1854397"/>
                <a:gd name="connsiteX39" fmla="*/ 3240530 w 7023637"/>
                <a:gd name="connsiteY39" fmla="*/ 658705 h 1854397"/>
                <a:gd name="connsiteX40" fmla="*/ 3388156 w 7023637"/>
                <a:gd name="connsiteY40" fmla="*/ 806331 h 1854397"/>
                <a:gd name="connsiteX41" fmla="*/ 3625492 w 7023637"/>
                <a:gd name="connsiteY41" fmla="*/ 806331 h 1854397"/>
                <a:gd name="connsiteX42" fmla="*/ 4382672 w 7023637"/>
                <a:gd name="connsiteY42" fmla="*/ 49151 h 1854397"/>
                <a:gd name="connsiteX43" fmla="*/ 4438185 w 7023637"/>
                <a:gd name="connsiteY43" fmla="*/ 12288 h 1854397"/>
                <a:gd name="connsiteX44" fmla="*/ 4579381 w 7023637"/>
                <a:gd name="connsiteY44" fmla="*/ 19201 h 1854397"/>
                <a:gd name="connsiteX45" fmla="*/ 4615497 w 7023637"/>
                <a:gd name="connsiteY45" fmla="*/ 45831 h 1854397"/>
                <a:gd name="connsiteX46" fmla="*/ 4621812 w 7023637"/>
                <a:gd name="connsiteY46" fmla="*/ 55341 h 1854397"/>
                <a:gd name="connsiteX47" fmla="*/ 5381183 w 7023637"/>
                <a:gd name="connsiteY47" fmla="*/ 814712 h 1854397"/>
                <a:gd name="connsiteX48" fmla="*/ 5618519 w 7023637"/>
                <a:gd name="connsiteY48" fmla="*/ 814712 h 1854397"/>
                <a:gd name="connsiteX49" fmla="*/ 6218098 w 7023637"/>
                <a:gd name="connsiteY49" fmla="*/ 215133 h 1854397"/>
                <a:gd name="connsiteX50" fmla="*/ 6238324 w 7023637"/>
                <a:gd name="connsiteY50" fmla="*/ 201702 h 1854397"/>
                <a:gd name="connsiteX51" fmla="*/ 6382501 w 7023637"/>
                <a:gd name="connsiteY51" fmla="*/ 230936 h 185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023637" h="1854397">
                  <a:moveTo>
                    <a:pt x="6382501" y="230936"/>
                  </a:moveTo>
                  <a:lnTo>
                    <a:pt x="6984659" y="833094"/>
                  </a:lnTo>
                  <a:cubicBezTo>
                    <a:pt x="7036630" y="885064"/>
                    <a:pt x="7036630" y="969325"/>
                    <a:pt x="6984659" y="1021294"/>
                  </a:cubicBezTo>
                  <a:lnTo>
                    <a:pt x="6382502" y="1623452"/>
                  </a:lnTo>
                  <a:cubicBezTo>
                    <a:pt x="6343525" y="1662430"/>
                    <a:pt x="6286384" y="1672174"/>
                    <a:pt x="6238324" y="1652686"/>
                  </a:cubicBezTo>
                  <a:lnTo>
                    <a:pt x="6233468" y="1649461"/>
                  </a:lnTo>
                  <a:lnTo>
                    <a:pt x="5619292" y="1035284"/>
                  </a:lnTo>
                  <a:cubicBezTo>
                    <a:pt x="5553753" y="969745"/>
                    <a:pt x="5447494" y="969745"/>
                    <a:pt x="5381956" y="1035284"/>
                  </a:cubicBezTo>
                  <a:lnTo>
                    <a:pt x="4622585" y="1794655"/>
                  </a:lnTo>
                  <a:lnTo>
                    <a:pt x="4612056" y="1810510"/>
                  </a:lnTo>
                  <a:lnTo>
                    <a:pt x="4564487" y="1842098"/>
                  </a:lnTo>
                  <a:cubicBezTo>
                    <a:pt x="4519032" y="1860531"/>
                    <a:pt x="4467136" y="1858226"/>
                    <a:pt x="4423292" y="1835186"/>
                  </a:cubicBezTo>
                  <a:lnTo>
                    <a:pt x="4387173" y="1808553"/>
                  </a:lnTo>
                  <a:lnTo>
                    <a:pt x="4380859" y="1799045"/>
                  </a:lnTo>
                  <a:lnTo>
                    <a:pt x="3621487" y="1039674"/>
                  </a:lnTo>
                  <a:cubicBezTo>
                    <a:pt x="3572333" y="990520"/>
                    <a:pt x="3500274" y="978231"/>
                    <a:pt x="3439668" y="1002808"/>
                  </a:cubicBezTo>
                  <a:lnTo>
                    <a:pt x="3407952" y="1023869"/>
                  </a:lnTo>
                  <a:lnTo>
                    <a:pt x="2808370" y="1623451"/>
                  </a:lnTo>
                  <a:cubicBezTo>
                    <a:pt x="2756400" y="1675421"/>
                    <a:pt x="2672140" y="1675421"/>
                    <a:pt x="2620170" y="1623451"/>
                  </a:cubicBezTo>
                  <a:lnTo>
                    <a:pt x="2194586" y="1197867"/>
                  </a:lnTo>
                  <a:lnTo>
                    <a:pt x="2194565" y="1197867"/>
                  </a:lnTo>
                  <a:lnTo>
                    <a:pt x="2042569" y="1045871"/>
                  </a:lnTo>
                  <a:cubicBezTo>
                    <a:pt x="1977030" y="980332"/>
                    <a:pt x="1870772" y="980332"/>
                    <a:pt x="1805233" y="1045871"/>
                  </a:cubicBezTo>
                  <a:lnTo>
                    <a:pt x="1045861" y="1805242"/>
                  </a:lnTo>
                  <a:lnTo>
                    <a:pt x="1045860" y="1805244"/>
                  </a:lnTo>
                  <a:lnTo>
                    <a:pt x="990345" y="1842109"/>
                  </a:lnTo>
                  <a:cubicBezTo>
                    <a:pt x="929738" y="1866686"/>
                    <a:pt x="857679" y="1854397"/>
                    <a:pt x="808525" y="1805243"/>
                  </a:cubicBezTo>
                  <a:lnTo>
                    <a:pt x="49154" y="1045872"/>
                  </a:lnTo>
                  <a:cubicBezTo>
                    <a:pt x="-16385" y="980333"/>
                    <a:pt x="-16385" y="874074"/>
                    <a:pt x="49154" y="808536"/>
                  </a:cubicBezTo>
                  <a:lnTo>
                    <a:pt x="808525" y="49164"/>
                  </a:lnTo>
                  <a:cubicBezTo>
                    <a:pt x="874064" y="-16375"/>
                    <a:pt x="980322" y="-16375"/>
                    <a:pt x="1045861" y="49164"/>
                  </a:cubicBezTo>
                  <a:lnTo>
                    <a:pt x="1653226" y="656529"/>
                  </a:lnTo>
                  <a:lnTo>
                    <a:pt x="1653248" y="656529"/>
                  </a:lnTo>
                  <a:lnTo>
                    <a:pt x="1805243" y="808524"/>
                  </a:lnTo>
                  <a:cubicBezTo>
                    <a:pt x="1870782" y="874063"/>
                    <a:pt x="1977040" y="874063"/>
                    <a:pt x="2042579" y="808524"/>
                  </a:cubicBezTo>
                  <a:lnTo>
                    <a:pt x="2112731" y="738372"/>
                  </a:lnTo>
                  <a:lnTo>
                    <a:pt x="2620169" y="230935"/>
                  </a:lnTo>
                  <a:cubicBezTo>
                    <a:pt x="2672139" y="178964"/>
                    <a:pt x="2756399" y="178964"/>
                    <a:pt x="2808370" y="230935"/>
                  </a:cubicBezTo>
                  <a:lnTo>
                    <a:pt x="3236140" y="658705"/>
                  </a:lnTo>
                  <a:lnTo>
                    <a:pt x="3240530" y="658705"/>
                  </a:lnTo>
                  <a:lnTo>
                    <a:pt x="3388156" y="806331"/>
                  </a:lnTo>
                  <a:cubicBezTo>
                    <a:pt x="3453695" y="871870"/>
                    <a:pt x="3559954" y="871870"/>
                    <a:pt x="3625492" y="806331"/>
                  </a:cubicBezTo>
                  <a:lnTo>
                    <a:pt x="4382672" y="49151"/>
                  </a:lnTo>
                  <a:lnTo>
                    <a:pt x="4438185" y="12288"/>
                  </a:lnTo>
                  <a:cubicBezTo>
                    <a:pt x="4483639" y="-6144"/>
                    <a:pt x="4535536" y="-3840"/>
                    <a:pt x="4579381" y="19201"/>
                  </a:cubicBezTo>
                  <a:lnTo>
                    <a:pt x="4615497" y="45831"/>
                  </a:lnTo>
                  <a:lnTo>
                    <a:pt x="4621812" y="55341"/>
                  </a:lnTo>
                  <a:lnTo>
                    <a:pt x="5381183" y="814712"/>
                  </a:lnTo>
                  <a:cubicBezTo>
                    <a:pt x="5446722" y="880251"/>
                    <a:pt x="5552980" y="880251"/>
                    <a:pt x="5618519" y="814712"/>
                  </a:cubicBezTo>
                  <a:lnTo>
                    <a:pt x="6218098" y="215133"/>
                  </a:lnTo>
                  <a:lnTo>
                    <a:pt x="6238324" y="201702"/>
                  </a:lnTo>
                  <a:cubicBezTo>
                    <a:pt x="6286383" y="182213"/>
                    <a:pt x="6343523" y="191958"/>
                    <a:pt x="6382501" y="230936"/>
                  </a:cubicBezTo>
                  <a:close/>
                </a:path>
              </a:pathLst>
            </a:custGeom>
            <a:gradFill>
              <a:gsLst>
                <a:gs pos="100000">
                  <a:srgbClr val="F5F5F5"/>
                </a:gs>
                <a:gs pos="0">
                  <a:srgbClr val="D9D9D9"/>
                </a:gs>
              </a:gsLst>
              <a:lin ang="5400000" scaled="0"/>
            </a:gradFill>
            <a:ln w="22225">
              <a:gradFill>
                <a:gsLst>
                  <a:gs pos="0">
                    <a:schemeClr val="bg1"/>
                  </a:gs>
                  <a:gs pos="100000">
                    <a:schemeClr val="bg1">
                      <a:lumMod val="85000"/>
                    </a:schemeClr>
                  </a:gs>
                </a:gsLst>
                <a:lin ang="5400000" scaled="1"/>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79" name="组合 78"/>
            <p:cNvGrpSpPr/>
            <p:nvPr/>
          </p:nvGrpSpPr>
          <p:grpSpPr>
            <a:xfrm>
              <a:off x="2334755" y="2991558"/>
              <a:ext cx="1298236" cy="738835"/>
              <a:chOff x="3499046" y="4615023"/>
              <a:chExt cx="1128815" cy="642418"/>
            </a:xfrm>
          </p:grpSpPr>
          <p:sp>
            <p:nvSpPr>
              <p:cNvPr id="115" name="文本框 45"/>
              <p:cNvSpPr txBox="1"/>
              <p:nvPr/>
            </p:nvSpPr>
            <p:spPr>
              <a:xfrm>
                <a:off x="4005561" y="4615023"/>
                <a:ext cx="622300" cy="642418"/>
              </a:xfrm>
              <a:prstGeom prst="rect">
                <a:avLst/>
              </a:prstGeom>
              <a:noFill/>
            </p:spPr>
            <p:txBody>
              <a:bodyPr wrap="square" rtlCol="0">
                <a:spAutoFit/>
              </a:bodyPr>
              <a:lstStyle/>
              <a:p>
                <a:pPr algn="ctr"/>
                <a:r>
                  <a:rPr lang="en-US" altLang="zh-CN" sz="3000" dirty="0">
                    <a:solidFill>
                      <a:srgbClr val="FFB850"/>
                    </a:solidFill>
                    <a:latin typeface="Impact" panose="020B0806030902050204" pitchFamily="34" charset="0"/>
                  </a:rPr>
                  <a:t>A</a:t>
                </a:r>
                <a:endParaRPr lang="zh-CN" altLang="en-US" sz="3000" dirty="0">
                  <a:solidFill>
                    <a:srgbClr val="FFB850"/>
                  </a:solidFill>
                  <a:latin typeface="Impact" panose="020B0806030902050204" pitchFamily="34" charset="0"/>
                </a:endParaRPr>
              </a:p>
            </p:txBody>
          </p:sp>
          <p:sp>
            <p:nvSpPr>
              <p:cNvPr id="116" name="文本框 46"/>
              <p:cNvSpPr txBox="1"/>
              <p:nvPr/>
            </p:nvSpPr>
            <p:spPr>
              <a:xfrm>
                <a:off x="3499046" y="4891975"/>
                <a:ext cx="745732" cy="287824"/>
              </a:xfrm>
              <a:prstGeom prst="rect">
                <a:avLst/>
              </a:prstGeom>
              <a:noFill/>
            </p:spPr>
            <p:txBody>
              <a:bodyPr wrap="square" rtlCol="0">
                <a:spAutoFit/>
              </a:bodyPr>
              <a:lstStyle/>
              <a:p>
                <a:pPr algn="ctr"/>
                <a:r>
                  <a:rPr lang="en-US" altLang="zh-CN" sz="1013" dirty="0">
                    <a:solidFill>
                      <a:prstClr val="white">
                        <a:lumMod val="65000"/>
                      </a:prstClr>
                    </a:solidFill>
                    <a:latin typeface="Impact" panose="020B0806030902050204" pitchFamily="34" charset="0"/>
                  </a:rPr>
                  <a:t>STEP</a:t>
                </a:r>
                <a:endParaRPr lang="zh-CN" altLang="en-US" sz="1013" dirty="0">
                  <a:solidFill>
                    <a:prstClr val="white">
                      <a:lumMod val="65000"/>
                    </a:prstClr>
                  </a:solidFill>
                  <a:latin typeface="Impact" panose="020B0806030902050204" pitchFamily="34" charset="0"/>
                </a:endParaRPr>
              </a:p>
            </p:txBody>
          </p:sp>
        </p:grpSp>
        <p:grpSp>
          <p:nvGrpSpPr>
            <p:cNvPr id="80" name="组合 79"/>
            <p:cNvGrpSpPr/>
            <p:nvPr/>
          </p:nvGrpSpPr>
          <p:grpSpPr>
            <a:xfrm>
              <a:off x="4322326" y="3056886"/>
              <a:ext cx="1239811" cy="677265"/>
              <a:chOff x="3556196" y="4615023"/>
              <a:chExt cx="1078015" cy="588882"/>
            </a:xfrm>
          </p:grpSpPr>
          <p:sp>
            <p:nvSpPr>
              <p:cNvPr id="113" name="文本框 49"/>
              <p:cNvSpPr txBox="1"/>
              <p:nvPr/>
            </p:nvSpPr>
            <p:spPr>
              <a:xfrm>
                <a:off x="4011911" y="4615023"/>
                <a:ext cx="622300" cy="588882"/>
              </a:xfrm>
              <a:prstGeom prst="rect">
                <a:avLst/>
              </a:prstGeom>
              <a:noFill/>
            </p:spPr>
            <p:txBody>
              <a:bodyPr wrap="square" rtlCol="0">
                <a:spAutoFit/>
              </a:bodyPr>
              <a:lstStyle/>
              <a:p>
                <a:pPr algn="ctr"/>
                <a:r>
                  <a:rPr lang="en-US" altLang="zh-CN" sz="2700" dirty="0">
                    <a:solidFill>
                      <a:srgbClr val="E87071"/>
                    </a:solidFill>
                    <a:latin typeface="Impact" panose="020B0806030902050204" pitchFamily="34" charset="0"/>
                  </a:rPr>
                  <a:t>B</a:t>
                </a:r>
                <a:endParaRPr lang="zh-CN" altLang="en-US" sz="2700" dirty="0">
                  <a:solidFill>
                    <a:srgbClr val="E87071"/>
                  </a:solidFill>
                  <a:latin typeface="Impact" panose="020B0806030902050204" pitchFamily="34" charset="0"/>
                </a:endParaRPr>
              </a:p>
            </p:txBody>
          </p:sp>
          <p:sp>
            <p:nvSpPr>
              <p:cNvPr id="114" name="文本框 50"/>
              <p:cNvSpPr txBox="1"/>
              <p:nvPr/>
            </p:nvSpPr>
            <p:spPr>
              <a:xfrm>
                <a:off x="3556196" y="4860226"/>
                <a:ext cx="745732" cy="321209"/>
              </a:xfrm>
              <a:prstGeom prst="rect">
                <a:avLst/>
              </a:prstGeom>
              <a:noFill/>
            </p:spPr>
            <p:txBody>
              <a:bodyPr wrap="square" rtlCol="0">
                <a:spAutoFit/>
              </a:bodyPr>
              <a:lstStyle/>
              <a:p>
                <a:pPr algn="ctr"/>
                <a:r>
                  <a:rPr lang="en-US" altLang="zh-CN" sz="1200" dirty="0">
                    <a:solidFill>
                      <a:prstClr val="white">
                        <a:lumMod val="65000"/>
                      </a:prstClr>
                    </a:solidFill>
                    <a:latin typeface="Impact" panose="020B0806030902050204" pitchFamily="34" charset="0"/>
                  </a:rPr>
                  <a:t>STEP</a:t>
                </a:r>
                <a:endParaRPr lang="zh-CN" altLang="en-US" sz="1200" dirty="0">
                  <a:solidFill>
                    <a:prstClr val="white">
                      <a:lumMod val="65000"/>
                    </a:prstClr>
                  </a:solidFill>
                  <a:latin typeface="Impact" panose="020B0806030902050204" pitchFamily="34" charset="0"/>
                </a:endParaRPr>
              </a:p>
            </p:txBody>
          </p:sp>
        </p:grpSp>
        <p:grpSp>
          <p:nvGrpSpPr>
            <p:cNvPr id="81" name="组合 80"/>
            <p:cNvGrpSpPr/>
            <p:nvPr/>
          </p:nvGrpSpPr>
          <p:grpSpPr>
            <a:xfrm>
              <a:off x="6419525" y="2836259"/>
              <a:ext cx="1298236" cy="738835"/>
              <a:chOff x="3499046" y="4615023"/>
              <a:chExt cx="1128815" cy="642418"/>
            </a:xfrm>
          </p:grpSpPr>
          <p:sp>
            <p:nvSpPr>
              <p:cNvPr id="111" name="文本框 52"/>
              <p:cNvSpPr txBox="1"/>
              <p:nvPr/>
            </p:nvSpPr>
            <p:spPr>
              <a:xfrm>
                <a:off x="4005561" y="4615023"/>
                <a:ext cx="622300" cy="642418"/>
              </a:xfrm>
              <a:prstGeom prst="rect">
                <a:avLst/>
              </a:prstGeom>
              <a:noFill/>
            </p:spPr>
            <p:txBody>
              <a:bodyPr wrap="square" rtlCol="0">
                <a:spAutoFit/>
              </a:bodyPr>
              <a:lstStyle/>
              <a:p>
                <a:pPr algn="ctr"/>
                <a:r>
                  <a:rPr lang="en-US" altLang="zh-CN" sz="3000" dirty="0">
                    <a:solidFill>
                      <a:srgbClr val="01ACBE"/>
                    </a:solidFill>
                    <a:latin typeface="Impact" panose="020B0806030902050204" pitchFamily="34" charset="0"/>
                  </a:rPr>
                  <a:t>C</a:t>
                </a:r>
                <a:endParaRPr lang="zh-CN" altLang="en-US" sz="3000" dirty="0">
                  <a:solidFill>
                    <a:srgbClr val="01ACBE"/>
                  </a:solidFill>
                  <a:latin typeface="Impact" panose="020B0806030902050204" pitchFamily="34" charset="0"/>
                </a:endParaRPr>
              </a:p>
            </p:txBody>
          </p:sp>
          <p:sp>
            <p:nvSpPr>
              <p:cNvPr id="112" name="文本框 53"/>
              <p:cNvSpPr txBox="1"/>
              <p:nvPr/>
            </p:nvSpPr>
            <p:spPr>
              <a:xfrm>
                <a:off x="3499046" y="4891975"/>
                <a:ext cx="745732" cy="287824"/>
              </a:xfrm>
              <a:prstGeom prst="rect">
                <a:avLst/>
              </a:prstGeom>
              <a:noFill/>
            </p:spPr>
            <p:txBody>
              <a:bodyPr wrap="square" rtlCol="0">
                <a:spAutoFit/>
              </a:bodyPr>
              <a:lstStyle/>
              <a:p>
                <a:pPr algn="ctr"/>
                <a:r>
                  <a:rPr lang="en-US" altLang="zh-CN" sz="1013" dirty="0">
                    <a:solidFill>
                      <a:prstClr val="white">
                        <a:lumMod val="65000"/>
                      </a:prstClr>
                    </a:solidFill>
                    <a:latin typeface="Impact" panose="020B0806030902050204" pitchFamily="34" charset="0"/>
                  </a:rPr>
                  <a:t>STEP</a:t>
                </a:r>
                <a:endParaRPr lang="zh-CN" altLang="en-US" sz="1013" dirty="0">
                  <a:solidFill>
                    <a:prstClr val="white">
                      <a:lumMod val="65000"/>
                    </a:prstClr>
                  </a:solidFill>
                  <a:latin typeface="Impact" panose="020B0806030902050204" pitchFamily="34" charset="0"/>
                </a:endParaRPr>
              </a:p>
            </p:txBody>
          </p:sp>
        </p:grpSp>
        <p:grpSp>
          <p:nvGrpSpPr>
            <p:cNvPr id="82" name="组合 81"/>
            <p:cNvGrpSpPr/>
            <p:nvPr/>
          </p:nvGrpSpPr>
          <p:grpSpPr>
            <a:xfrm>
              <a:off x="8463100" y="2991561"/>
              <a:ext cx="1239811" cy="677265"/>
              <a:chOff x="3556196" y="4615023"/>
              <a:chExt cx="1078015" cy="588882"/>
            </a:xfrm>
          </p:grpSpPr>
          <p:sp>
            <p:nvSpPr>
              <p:cNvPr id="109" name="文本框 55"/>
              <p:cNvSpPr txBox="1"/>
              <p:nvPr/>
            </p:nvSpPr>
            <p:spPr>
              <a:xfrm>
                <a:off x="4011911" y="4615023"/>
                <a:ext cx="622300" cy="588882"/>
              </a:xfrm>
              <a:prstGeom prst="rect">
                <a:avLst/>
              </a:prstGeom>
              <a:noFill/>
            </p:spPr>
            <p:txBody>
              <a:bodyPr wrap="square" rtlCol="0">
                <a:spAutoFit/>
              </a:bodyPr>
              <a:lstStyle/>
              <a:p>
                <a:pPr algn="ctr"/>
                <a:r>
                  <a:rPr lang="en-US" altLang="zh-CN" sz="2700" dirty="0">
                    <a:solidFill>
                      <a:srgbClr val="663C77"/>
                    </a:solidFill>
                    <a:latin typeface="Impact" panose="020B0806030902050204" pitchFamily="34" charset="0"/>
                  </a:rPr>
                  <a:t>D</a:t>
                </a:r>
                <a:endParaRPr lang="zh-CN" altLang="en-US" sz="2700" dirty="0">
                  <a:solidFill>
                    <a:srgbClr val="663C77"/>
                  </a:solidFill>
                  <a:latin typeface="Impact" panose="020B0806030902050204" pitchFamily="34" charset="0"/>
                </a:endParaRPr>
              </a:p>
            </p:txBody>
          </p:sp>
          <p:sp>
            <p:nvSpPr>
              <p:cNvPr id="110" name="文本框 56"/>
              <p:cNvSpPr txBox="1"/>
              <p:nvPr/>
            </p:nvSpPr>
            <p:spPr>
              <a:xfrm>
                <a:off x="3556196" y="4860226"/>
                <a:ext cx="745732" cy="321209"/>
              </a:xfrm>
              <a:prstGeom prst="rect">
                <a:avLst/>
              </a:prstGeom>
              <a:noFill/>
            </p:spPr>
            <p:txBody>
              <a:bodyPr wrap="square" rtlCol="0">
                <a:spAutoFit/>
              </a:bodyPr>
              <a:lstStyle/>
              <a:p>
                <a:pPr algn="ctr"/>
                <a:r>
                  <a:rPr lang="en-US" altLang="zh-CN" sz="1200" dirty="0">
                    <a:solidFill>
                      <a:prstClr val="white">
                        <a:lumMod val="65000"/>
                      </a:prstClr>
                    </a:solidFill>
                    <a:latin typeface="Impact" panose="020B0806030902050204" pitchFamily="34" charset="0"/>
                  </a:rPr>
                  <a:t>STEP</a:t>
                </a:r>
                <a:endParaRPr lang="zh-CN" altLang="en-US" sz="1200" dirty="0">
                  <a:solidFill>
                    <a:prstClr val="white">
                      <a:lumMod val="65000"/>
                    </a:prstClr>
                  </a:solidFill>
                  <a:latin typeface="Impact" panose="020B0806030902050204" pitchFamily="34" charset="0"/>
                </a:endParaRPr>
              </a:p>
            </p:txBody>
          </p:sp>
        </p:grpSp>
        <p:grpSp>
          <p:nvGrpSpPr>
            <p:cNvPr id="83" name="Group 4"/>
            <p:cNvGrpSpPr>
              <a:grpSpLocks noChangeAspect="1"/>
            </p:cNvGrpSpPr>
            <p:nvPr/>
          </p:nvGrpSpPr>
          <p:grpSpPr bwMode="auto">
            <a:xfrm>
              <a:off x="6760006" y="3656172"/>
              <a:ext cx="608364" cy="577625"/>
              <a:chOff x="4797" y="1501"/>
              <a:chExt cx="950" cy="902"/>
            </a:xfrm>
            <a:solidFill>
              <a:srgbClr val="01ACBE"/>
            </a:solidFill>
          </p:grpSpPr>
          <p:sp>
            <p:nvSpPr>
              <p:cNvPr id="104" name="Freeform 5"/>
              <p:cNvSpPr>
                <a:spLocks/>
              </p:cNvSpPr>
              <p:nvPr/>
            </p:nvSpPr>
            <p:spPr bwMode="auto">
              <a:xfrm>
                <a:off x="4797" y="1501"/>
                <a:ext cx="950" cy="902"/>
              </a:xfrm>
              <a:custGeom>
                <a:avLst/>
                <a:gdLst>
                  <a:gd name="T0" fmla="*/ 384 w 399"/>
                  <a:gd name="T1" fmla="*/ 350 h 379"/>
                  <a:gd name="T2" fmla="*/ 371 w 399"/>
                  <a:gd name="T3" fmla="*/ 360 h 379"/>
                  <a:gd name="T4" fmla="*/ 307 w 399"/>
                  <a:gd name="T5" fmla="*/ 360 h 379"/>
                  <a:gd name="T6" fmla="*/ 307 w 399"/>
                  <a:gd name="T7" fmla="*/ 349 h 379"/>
                  <a:gd name="T8" fmla="*/ 297 w 399"/>
                  <a:gd name="T9" fmla="*/ 349 h 379"/>
                  <a:gd name="T10" fmla="*/ 297 w 399"/>
                  <a:gd name="T11" fmla="*/ 360 h 379"/>
                  <a:gd name="T12" fmla="*/ 224 w 399"/>
                  <a:gd name="T13" fmla="*/ 360 h 379"/>
                  <a:gd name="T14" fmla="*/ 224 w 399"/>
                  <a:gd name="T15" fmla="*/ 349 h 379"/>
                  <a:gd name="T16" fmla="*/ 215 w 399"/>
                  <a:gd name="T17" fmla="*/ 349 h 379"/>
                  <a:gd name="T18" fmla="*/ 215 w 399"/>
                  <a:gd name="T19" fmla="*/ 360 h 379"/>
                  <a:gd name="T20" fmla="*/ 141 w 399"/>
                  <a:gd name="T21" fmla="*/ 360 h 379"/>
                  <a:gd name="T22" fmla="*/ 141 w 399"/>
                  <a:gd name="T23" fmla="*/ 349 h 379"/>
                  <a:gd name="T24" fmla="*/ 132 w 399"/>
                  <a:gd name="T25" fmla="*/ 349 h 379"/>
                  <a:gd name="T26" fmla="*/ 132 w 399"/>
                  <a:gd name="T27" fmla="*/ 360 h 379"/>
                  <a:gd name="T28" fmla="*/ 59 w 399"/>
                  <a:gd name="T29" fmla="*/ 360 h 379"/>
                  <a:gd name="T30" fmla="*/ 59 w 399"/>
                  <a:gd name="T31" fmla="*/ 349 h 379"/>
                  <a:gd name="T32" fmla="*/ 49 w 399"/>
                  <a:gd name="T33" fmla="*/ 349 h 379"/>
                  <a:gd name="T34" fmla="*/ 49 w 399"/>
                  <a:gd name="T35" fmla="*/ 360 h 379"/>
                  <a:gd name="T36" fmla="*/ 20 w 399"/>
                  <a:gd name="T37" fmla="*/ 360 h 379"/>
                  <a:gd name="T38" fmla="*/ 20 w 399"/>
                  <a:gd name="T39" fmla="*/ 331 h 379"/>
                  <a:gd name="T40" fmla="*/ 31 w 399"/>
                  <a:gd name="T41" fmla="*/ 331 h 379"/>
                  <a:gd name="T42" fmla="*/ 31 w 399"/>
                  <a:gd name="T43" fmla="*/ 322 h 379"/>
                  <a:gd name="T44" fmla="*/ 20 w 399"/>
                  <a:gd name="T45" fmla="*/ 322 h 379"/>
                  <a:gd name="T46" fmla="*/ 20 w 399"/>
                  <a:gd name="T47" fmla="*/ 244 h 379"/>
                  <a:gd name="T48" fmla="*/ 31 w 399"/>
                  <a:gd name="T49" fmla="*/ 244 h 379"/>
                  <a:gd name="T50" fmla="*/ 31 w 399"/>
                  <a:gd name="T51" fmla="*/ 235 h 379"/>
                  <a:gd name="T52" fmla="*/ 20 w 399"/>
                  <a:gd name="T53" fmla="*/ 235 h 379"/>
                  <a:gd name="T54" fmla="*/ 20 w 399"/>
                  <a:gd name="T55" fmla="*/ 157 h 379"/>
                  <a:gd name="T56" fmla="*/ 31 w 399"/>
                  <a:gd name="T57" fmla="*/ 157 h 379"/>
                  <a:gd name="T58" fmla="*/ 31 w 399"/>
                  <a:gd name="T59" fmla="*/ 148 h 379"/>
                  <a:gd name="T60" fmla="*/ 20 w 399"/>
                  <a:gd name="T61" fmla="*/ 148 h 379"/>
                  <a:gd name="T62" fmla="*/ 20 w 399"/>
                  <a:gd name="T63" fmla="*/ 70 h 379"/>
                  <a:gd name="T64" fmla="*/ 31 w 399"/>
                  <a:gd name="T65" fmla="*/ 70 h 379"/>
                  <a:gd name="T66" fmla="*/ 31 w 399"/>
                  <a:gd name="T67" fmla="*/ 61 h 379"/>
                  <a:gd name="T68" fmla="*/ 20 w 399"/>
                  <a:gd name="T69" fmla="*/ 61 h 379"/>
                  <a:gd name="T70" fmla="*/ 20 w 399"/>
                  <a:gd name="T71" fmla="*/ 28 h 379"/>
                  <a:gd name="T72" fmla="*/ 30 w 399"/>
                  <a:gd name="T73" fmla="*/ 14 h 379"/>
                  <a:gd name="T74" fmla="*/ 16 w 399"/>
                  <a:gd name="T75" fmla="*/ 0 h 379"/>
                  <a:gd name="T76" fmla="*/ 1 w 399"/>
                  <a:gd name="T77" fmla="*/ 14 h 379"/>
                  <a:gd name="T78" fmla="*/ 11 w 399"/>
                  <a:gd name="T79" fmla="*/ 28 h 379"/>
                  <a:gd name="T80" fmla="*/ 11 w 399"/>
                  <a:gd name="T81" fmla="*/ 61 h 379"/>
                  <a:gd name="T82" fmla="*/ 0 w 399"/>
                  <a:gd name="T83" fmla="*/ 61 h 379"/>
                  <a:gd name="T84" fmla="*/ 0 w 399"/>
                  <a:gd name="T85" fmla="*/ 70 h 379"/>
                  <a:gd name="T86" fmla="*/ 11 w 399"/>
                  <a:gd name="T87" fmla="*/ 70 h 379"/>
                  <a:gd name="T88" fmla="*/ 11 w 399"/>
                  <a:gd name="T89" fmla="*/ 148 h 379"/>
                  <a:gd name="T90" fmla="*/ 0 w 399"/>
                  <a:gd name="T91" fmla="*/ 148 h 379"/>
                  <a:gd name="T92" fmla="*/ 0 w 399"/>
                  <a:gd name="T93" fmla="*/ 157 h 379"/>
                  <a:gd name="T94" fmla="*/ 11 w 399"/>
                  <a:gd name="T95" fmla="*/ 157 h 379"/>
                  <a:gd name="T96" fmla="*/ 11 w 399"/>
                  <a:gd name="T97" fmla="*/ 235 h 379"/>
                  <a:gd name="T98" fmla="*/ 0 w 399"/>
                  <a:gd name="T99" fmla="*/ 235 h 379"/>
                  <a:gd name="T100" fmla="*/ 0 w 399"/>
                  <a:gd name="T101" fmla="*/ 244 h 379"/>
                  <a:gd name="T102" fmla="*/ 11 w 399"/>
                  <a:gd name="T103" fmla="*/ 244 h 379"/>
                  <a:gd name="T104" fmla="*/ 11 w 399"/>
                  <a:gd name="T105" fmla="*/ 322 h 379"/>
                  <a:gd name="T106" fmla="*/ 0 w 399"/>
                  <a:gd name="T107" fmla="*/ 322 h 379"/>
                  <a:gd name="T108" fmla="*/ 0 w 399"/>
                  <a:gd name="T109" fmla="*/ 331 h 379"/>
                  <a:gd name="T110" fmla="*/ 11 w 399"/>
                  <a:gd name="T111" fmla="*/ 331 h 379"/>
                  <a:gd name="T112" fmla="*/ 11 w 399"/>
                  <a:gd name="T113" fmla="*/ 369 h 379"/>
                  <a:gd name="T114" fmla="*/ 371 w 399"/>
                  <a:gd name="T115" fmla="*/ 369 h 379"/>
                  <a:gd name="T116" fmla="*/ 384 w 399"/>
                  <a:gd name="T117" fmla="*/ 379 h 379"/>
                  <a:gd name="T118" fmla="*/ 399 w 399"/>
                  <a:gd name="T119" fmla="*/ 365 h 379"/>
                  <a:gd name="T120" fmla="*/ 384 w 399"/>
                  <a:gd name="T121" fmla="*/ 35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9" h="379">
                    <a:moveTo>
                      <a:pt x="384" y="350"/>
                    </a:moveTo>
                    <a:cubicBezTo>
                      <a:pt x="378" y="350"/>
                      <a:pt x="373" y="354"/>
                      <a:pt x="371" y="360"/>
                    </a:cubicBezTo>
                    <a:cubicBezTo>
                      <a:pt x="307" y="360"/>
                      <a:pt x="307" y="360"/>
                      <a:pt x="307" y="360"/>
                    </a:cubicBezTo>
                    <a:cubicBezTo>
                      <a:pt x="307" y="349"/>
                      <a:pt x="307" y="349"/>
                      <a:pt x="307" y="349"/>
                    </a:cubicBezTo>
                    <a:cubicBezTo>
                      <a:pt x="297" y="349"/>
                      <a:pt x="297" y="349"/>
                      <a:pt x="297" y="349"/>
                    </a:cubicBezTo>
                    <a:cubicBezTo>
                      <a:pt x="297" y="360"/>
                      <a:pt x="297" y="360"/>
                      <a:pt x="297" y="360"/>
                    </a:cubicBezTo>
                    <a:cubicBezTo>
                      <a:pt x="224" y="360"/>
                      <a:pt x="224" y="360"/>
                      <a:pt x="224" y="360"/>
                    </a:cubicBezTo>
                    <a:cubicBezTo>
                      <a:pt x="224" y="349"/>
                      <a:pt x="224" y="349"/>
                      <a:pt x="224" y="349"/>
                    </a:cubicBezTo>
                    <a:cubicBezTo>
                      <a:pt x="215" y="349"/>
                      <a:pt x="215" y="349"/>
                      <a:pt x="215" y="349"/>
                    </a:cubicBezTo>
                    <a:cubicBezTo>
                      <a:pt x="215" y="360"/>
                      <a:pt x="215" y="360"/>
                      <a:pt x="215" y="360"/>
                    </a:cubicBezTo>
                    <a:cubicBezTo>
                      <a:pt x="141" y="360"/>
                      <a:pt x="141" y="360"/>
                      <a:pt x="141" y="360"/>
                    </a:cubicBezTo>
                    <a:cubicBezTo>
                      <a:pt x="141" y="349"/>
                      <a:pt x="141" y="349"/>
                      <a:pt x="141" y="349"/>
                    </a:cubicBezTo>
                    <a:cubicBezTo>
                      <a:pt x="132" y="349"/>
                      <a:pt x="132" y="349"/>
                      <a:pt x="132" y="349"/>
                    </a:cubicBezTo>
                    <a:cubicBezTo>
                      <a:pt x="132" y="360"/>
                      <a:pt x="132" y="360"/>
                      <a:pt x="132" y="360"/>
                    </a:cubicBezTo>
                    <a:cubicBezTo>
                      <a:pt x="59" y="360"/>
                      <a:pt x="59" y="360"/>
                      <a:pt x="59" y="360"/>
                    </a:cubicBezTo>
                    <a:cubicBezTo>
                      <a:pt x="59" y="349"/>
                      <a:pt x="59" y="349"/>
                      <a:pt x="59" y="349"/>
                    </a:cubicBezTo>
                    <a:cubicBezTo>
                      <a:pt x="49" y="349"/>
                      <a:pt x="49" y="349"/>
                      <a:pt x="49" y="349"/>
                    </a:cubicBezTo>
                    <a:cubicBezTo>
                      <a:pt x="49" y="360"/>
                      <a:pt x="49" y="360"/>
                      <a:pt x="49" y="360"/>
                    </a:cubicBezTo>
                    <a:cubicBezTo>
                      <a:pt x="20" y="360"/>
                      <a:pt x="20" y="360"/>
                      <a:pt x="20" y="360"/>
                    </a:cubicBezTo>
                    <a:cubicBezTo>
                      <a:pt x="20" y="331"/>
                      <a:pt x="20" y="331"/>
                      <a:pt x="20" y="331"/>
                    </a:cubicBezTo>
                    <a:cubicBezTo>
                      <a:pt x="31" y="331"/>
                      <a:pt x="31" y="331"/>
                      <a:pt x="31" y="331"/>
                    </a:cubicBezTo>
                    <a:cubicBezTo>
                      <a:pt x="31" y="322"/>
                      <a:pt x="31" y="322"/>
                      <a:pt x="31" y="322"/>
                    </a:cubicBezTo>
                    <a:cubicBezTo>
                      <a:pt x="20" y="322"/>
                      <a:pt x="20" y="322"/>
                      <a:pt x="20" y="322"/>
                    </a:cubicBezTo>
                    <a:cubicBezTo>
                      <a:pt x="20" y="244"/>
                      <a:pt x="20" y="244"/>
                      <a:pt x="20" y="244"/>
                    </a:cubicBezTo>
                    <a:cubicBezTo>
                      <a:pt x="31" y="244"/>
                      <a:pt x="31" y="244"/>
                      <a:pt x="31" y="244"/>
                    </a:cubicBezTo>
                    <a:cubicBezTo>
                      <a:pt x="31" y="235"/>
                      <a:pt x="31" y="235"/>
                      <a:pt x="31" y="235"/>
                    </a:cubicBezTo>
                    <a:cubicBezTo>
                      <a:pt x="20" y="235"/>
                      <a:pt x="20" y="235"/>
                      <a:pt x="20" y="235"/>
                    </a:cubicBezTo>
                    <a:cubicBezTo>
                      <a:pt x="20" y="157"/>
                      <a:pt x="20" y="157"/>
                      <a:pt x="20" y="157"/>
                    </a:cubicBezTo>
                    <a:cubicBezTo>
                      <a:pt x="31" y="157"/>
                      <a:pt x="31" y="157"/>
                      <a:pt x="31" y="157"/>
                    </a:cubicBezTo>
                    <a:cubicBezTo>
                      <a:pt x="31" y="148"/>
                      <a:pt x="31" y="148"/>
                      <a:pt x="31" y="148"/>
                    </a:cubicBezTo>
                    <a:cubicBezTo>
                      <a:pt x="20" y="148"/>
                      <a:pt x="20" y="148"/>
                      <a:pt x="20" y="148"/>
                    </a:cubicBezTo>
                    <a:cubicBezTo>
                      <a:pt x="20" y="70"/>
                      <a:pt x="20" y="70"/>
                      <a:pt x="20" y="70"/>
                    </a:cubicBezTo>
                    <a:cubicBezTo>
                      <a:pt x="31" y="70"/>
                      <a:pt x="31" y="70"/>
                      <a:pt x="31" y="70"/>
                    </a:cubicBezTo>
                    <a:cubicBezTo>
                      <a:pt x="31" y="61"/>
                      <a:pt x="31" y="61"/>
                      <a:pt x="31" y="61"/>
                    </a:cubicBezTo>
                    <a:cubicBezTo>
                      <a:pt x="20" y="61"/>
                      <a:pt x="20" y="61"/>
                      <a:pt x="20" y="61"/>
                    </a:cubicBezTo>
                    <a:cubicBezTo>
                      <a:pt x="20" y="28"/>
                      <a:pt x="20" y="28"/>
                      <a:pt x="20" y="28"/>
                    </a:cubicBezTo>
                    <a:cubicBezTo>
                      <a:pt x="26" y="26"/>
                      <a:pt x="30" y="21"/>
                      <a:pt x="30" y="14"/>
                    </a:cubicBezTo>
                    <a:cubicBezTo>
                      <a:pt x="30" y="6"/>
                      <a:pt x="24" y="0"/>
                      <a:pt x="16" y="0"/>
                    </a:cubicBezTo>
                    <a:cubicBezTo>
                      <a:pt x="8" y="0"/>
                      <a:pt x="1" y="6"/>
                      <a:pt x="1" y="14"/>
                    </a:cubicBezTo>
                    <a:cubicBezTo>
                      <a:pt x="1" y="21"/>
                      <a:pt x="5" y="26"/>
                      <a:pt x="11" y="28"/>
                    </a:cubicBezTo>
                    <a:cubicBezTo>
                      <a:pt x="11" y="61"/>
                      <a:pt x="11" y="61"/>
                      <a:pt x="11" y="61"/>
                    </a:cubicBezTo>
                    <a:cubicBezTo>
                      <a:pt x="0" y="61"/>
                      <a:pt x="0" y="61"/>
                      <a:pt x="0" y="61"/>
                    </a:cubicBezTo>
                    <a:cubicBezTo>
                      <a:pt x="0" y="70"/>
                      <a:pt x="0" y="70"/>
                      <a:pt x="0" y="70"/>
                    </a:cubicBezTo>
                    <a:cubicBezTo>
                      <a:pt x="11" y="70"/>
                      <a:pt x="11" y="70"/>
                      <a:pt x="11" y="70"/>
                    </a:cubicBezTo>
                    <a:cubicBezTo>
                      <a:pt x="11" y="148"/>
                      <a:pt x="11" y="148"/>
                      <a:pt x="11" y="148"/>
                    </a:cubicBezTo>
                    <a:cubicBezTo>
                      <a:pt x="0" y="148"/>
                      <a:pt x="0" y="148"/>
                      <a:pt x="0" y="148"/>
                    </a:cubicBezTo>
                    <a:cubicBezTo>
                      <a:pt x="0" y="157"/>
                      <a:pt x="0" y="157"/>
                      <a:pt x="0" y="157"/>
                    </a:cubicBezTo>
                    <a:cubicBezTo>
                      <a:pt x="11" y="157"/>
                      <a:pt x="11" y="157"/>
                      <a:pt x="11" y="157"/>
                    </a:cubicBezTo>
                    <a:cubicBezTo>
                      <a:pt x="11" y="235"/>
                      <a:pt x="11" y="235"/>
                      <a:pt x="11" y="235"/>
                    </a:cubicBezTo>
                    <a:cubicBezTo>
                      <a:pt x="0" y="235"/>
                      <a:pt x="0" y="235"/>
                      <a:pt x="0" y="235"/>
                    </a:cubicBezTo>
                    <a:cubicBezTo>
                      <a:pt x="0" y="244"/>
                      <a:pt x="0" y="244"/>
                      <a:pt x="0" y="244"/>
                    </a:cubicBezTo>
                    <a:cubicBezTo>
                      <a:pt x="11" y="244"/>
                      <a:pt x="11" y="244"/>
                      <a:pt x="11" y="244"/>
                    </a:cubicBezTo>
                    <a:cubicBezTo>
                      <a:pt x="11" y="322"/>
                      <a:pt x="11" y="322"/>
                      <a:pt x="11" y="322"/>
                    </a:cubicBezTo>
                    <a:cubicBezTo>
                      <a:pt x="0" y="322"/>
                      <a:pt x="0" y="322"/>
                      <a:pt x="0" y="322"/>
                    </a:cubicBezTo>
                    <a:cubicBezTo>
                      <a:pt x="0" y="331"/>
                      <a:pt x="0" y="331"/>
                      <a:pt x="0" y="331"/>
                    </a:cubicBezTo>
                    <a:cubicBezTo>
                      <a:pt x="11" y="331"/>
                      <a:pt x="11" y="331"/>
                      <a:pt x="11" y="331"/>
                    </a:cubicBezTo>
                    <a:cubicBezTo>
                      <a:pt x="11" y="369"/>
                      <a:pt x="11" y="369"/>
                      <a:pt x="11" y="369"/>
                    </a:cubicBezTo>
                    <a:cubicBezTo>
                      <a:pt x="371" y="369"/>
                      <a:pt x="371" y="369"/>
                      <a:pt x="371" y="369"/>
                    </a:cubicBezTo>
                    <a:cubicBezTo>
                      <a:pt x="373" y="375"/>
                      <a:pt x="378" y="379"/>
                      <a:pt x="384" y="379"/>
                    </a:cubicBezTo>
                    <a:cubicBezTo>
                      <a:pt x="392" y="379"/>
                      <a:pt x="399" y="372"/>
                      <a:pt x="399" y="365"/>
                    </a:cubicBezTo>
                    <a:cubicBezTo>
                      <a:pt x="399" y="357"/>
                      <a:pt x="392" y="350"/>
                      <a:pt x="384" y="35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5" name="Freeform 6"/>
              <p:cNvSpPr>
                <a:spLocks/>
              </p:cNvSpPr>
              <p:nvPr/>
            </p:nvSpPr>
            <p:spPr bwMode="auto">
              <a:xfrm>
                <a:off x="4868" y="1594"/>
                <a:ext cx="793" cy="667"/>
              </a:xfrm>
              <a:custGeom>
                <a:avLst/>
                <a:gdLst>
                  <a:gd name="T0" fmla="*/ 206 w 333"/>
                  <a:gd name="T1" fmla="*/ 121 h 280"/>
                  <a:gd name="T2" fmla="*/ 189 w 333"/>
                  <a:gd name="T3" fmla="*/ 104 h 280"/>
                  <a:gd name="T4" fmla="*/ 101 w 333"/>
                  <a:gd name="T5" fmla="*/ 193 h 280"/>
                  <a:gd name="T6" fmla="*/ 80 w 333"/>
                  <a:gd name="T7" fmla="*/ 172 h 280"/>
                  <a:gd name="T8" fmla="*/ 0 w 333"/>
                  <a:gd name="T9" fmla="*/ 252 h 280"/>
                  <a:gd name="T10" fmla="*/ 0 w 333"/>
                  <a:gd name="T11" fmla="*/ 276 h 280"/>
                  <a:gd name="T12" fmla="*/ 8 w 333"/>
                  <a:gd name="T13" fmla="*/ 276 h 280"/>
                  <a:gd name="T14" fmla="*/ 8 w 333"/>
                  <a:gd name="T15" fmla="*/ 280 h 280"/>
                  <a:gd name="T16" fmla="*/ 70 w 333"/>
                  <a:gd name="T17" fmla="*/ 217 h 280"/>
                  <a:gd name="T18" fmla="*/ 115 w 333"/>
                  <a:gd name="T19" fmla="*/ 262 h 280"/>
                  <a:gd name="T20" fmla="*/ 201 w 333"/>
                  <a:gd name="T21" fmla="*/ 176 h 280"/>
                  <a:gd name="T22" fmla="*/ 251 w 333"/>
                  <a:gd name="T23" fmla="*/ 226 h 280"/>
                  <a:gd name="T24" fmla="*/ 333 w 333"/>
                  <a:gd name="T25" fmla="*/ 137 h 280"/>
                  <a:gd name="T26" fmla="*/ 333 w 333"/>
                  <a:gd name="T27" fmla="*/ 0 h 280"/>
                  <a:gd name="T28" fmla="*/ 206 w 333"/>
                  <a:gd name="T29"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280">
                    <a:moveTo>
                      <a:pt x="206" y="121"/>
                    </a:moveTo>
                    <a:cubicBezTo>
                      <a:pt x="206" y="121"/>
                      <a:pt x="192" y="107"/>
                      <a:pt x="189" y="104"/>
                    </a:cubicBezTo>
                    <a:cubicBezTo>
                      <a:pt x="185" y="108"/>
                      <a:pt x="101" y="193"/>
                      <a:pt x="101" y="193"/>
                    </a:cubicBezTo>
                    <a:cubicBezTo>
                      <a:pt x="101" y="193"/>
                      <a:pt x="84" y="176"/>
                      <a:pt x="80" y="172"/>
                    </a:cubicBezTo>
                    <a:cubicBezTo>
                      <a:pt x="0" y="252"/>
                      <a:pt x="0" y="252"/>
                      <a:pt x="0" y="252"/>
                    </a:cubicBezTo>
                    <a:cubicBezTo>
                      <a:pt x="0" y="276"/>
                      <a:pt x="0" y="276"/>
                      <a:pt x="0" y="276"/>
                    </a:cubicBezTo>
                    <a:cubicBezTo>
                      <a:pt x="4" y="276"/>
                      <a:pt x="8" y="276"/>
                      <a:pt x="8" y="276"/>
                    </a:cubicBezTo>
                    <a:cubicBezTo>
                      <a:pt x="8" y="280"/>
                      <a:pt x="8" y="280"/>
                      <a:pt x="8" y="280"/>
                    </a:cubicBezTo>
                    <a:cubicBezTo>
                      <a:pt x="70" y="217"/>
                      <a:pt x="70" y="217"/>
                      <a:pt x="70" y="217"/>
                    </a:cubicBezTo>
                    <a:cubicBezTo>
                      <a:pt x="70" y="217"/>
                      <a:pt x="106" y="253"/>
                      <a:pt x="115" y="262"/>
                    </a:cubicBezTo>
                    <a:cubicBezTo>
                      <a:pt x="127" y="251"/>
                      <a:pt x="201" y="176"/>
                      <a:pt x="201" y="176"/>
                    </a:cubicBezTo>
                    <a:cubicBezTo>
                      <a:pt x="201" y="176"/>
                      <a:pt x="240" y="216"/>
                      <a:pt x="251" y="226"/>
                    </a:cubicBezTo>
                    <a:cubicBezTo>
                      <a:pt x="260" y="216"/>
                      <a:pt x="312" y="160"/>
                      <a:pt x="333" y="137"/>
                    </a:cubicBezTo>
                    <a:cubicBezTo>
                      <a:pt x="333" y="0"/>
                      <a:pt x="333" y="0"/>
                      <a:pt x="333" y="0"/>
                    </a:cubicBezTo>
                    <a:lnTo>
                      <a:pt x="206"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6" name="Freeform 7"/>
              <p:cNvSpPr>
                <a:spLocks/>
              </p:cNvSpPr>
              <p:nvPr/>
            </p:nvSpPr>
            <p:spPr bwMode="auto">
              <a:xfrm>
                <a:off x="4868" y="1563"/>
                <a:ext cx="793" cy="621"/>
              </a:xfrm>
              <a:custGeom>
                <a:avLst/>
                <a:gdLst>
                  <a:gd name="T0" fmla="*/ 491 w 793"/>
                  <a:gd name="T1" fmla="*/ 288 h 621"/>
                  <a:gd name="T2" fmla="*/ 458 w 793"/>
                  <a:gd name="T3" fmla="*/ 252 h 621"/>
                  <a:gd name="T4" fmla="*/ 450 w 793"/>
                  <a:gd name="T5" fmla="*/ 248 h 621"/>
                  <a:gd name="T6" fmla="*/ 446 w 793"/>
                  <a:gd name="T7" fmla="*/ 252 h 621"/>
                  <a:gd name="T8" fmla="*/ 241 w 793"/>
                  <a:gd name="T9" fmla="*/ 457 h 621"/>
                  <a:gd name="T10" fmla="*/ 198 w 793"/>
                  <a:gd name="T11" fmla="*/ 414 h 621"/>
                  <a:gd name="T12" fmla="*/ 191 w 793"/>
                  <a:gd name="T13" fmla="*/ 409 h 621"/>
                  <a:gd name="T14" fmla="*/ 0 w 793"/>
                  <a:gd name="T15" fmla="*/ 600 h 621"/>
                  <a:gd name="T16" fmla="*/ 0 w 793"/>
                  <a:gd name="T17" fmla="*/ 609 h 621"/>
                  <a:gd name="T18" fmla="*/ 0 w 793"/>
                  <a:gd name="T19" fmla="*/ 621 h 621"/>
                  <a:gd name="T20" fmla="*/ 191 w 793"/>
                  <a:gd name="T21" fmla="*/ 431 h 621"/>
                  <a:gd name="T22" fmla="*/ 236 w 793"/>
                  <a:gd name="T23" fmla="*/ 474 h 621"/>
                  <a:gd name="T24" fmla="*/ 241 w 793"/>
                  <a:gd name="T25" fmla="*/ 479 h 621"/>
                  <a:gd name="T26" fmla="*/ 246 w 793"/>
                  <a:gd name="T27" fmla="*/ 474 h 621"/>
                  <a:gd name="T28" fmla="*/ 450 w 793"/>
                  <a:gd name="T29" fmla="*/ 269 h 621"/>
                  <a:gd name="T30" fmla="*/ 486 w 793"/>
                  <a:gd name="T31" fmla="*/ 302 h 621"/>
                  <a:gd name="T32" fmla="*/ 491 w 793"/>
                  <a:gd name="T33" fmla="*/ 307 h 621"/>
                  <a:gd name="T34" fmla="*/ 496 w 793"/>
                  <a:gd name="T35" fmla="*/ 302 h 621"/>
                  <a:gd name="T36" fmla="*/ 793 w 793"/>
                  <a:gd name="T37" fmla="*/ 19 h 621"/>
                  <a:gd name="T38" fmla="*/ 793 w 793"/>
                  <a:gd name="T39" fmla="*/ 0 h 621"/>
                  <a:gd name="T40" fmla="*/ 491 w 793"/>
                  <a:gd name="T41" fmla="*/ 288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3" h="621">
                    <a:moveTo>
                      <a:pt x="491" y="288"/>
                    </a:moveTo>
                    <a:lnTo>
                      <a:pt x="458" y="252"/>
                    </a:lnTo>
                    <a:lnTo>
                      <a:pt x="450" y="248"/>
                    </a:lnTo>
                    <a:lnTo>
                      <a:pt x="446" y="252"/>
                    </a:lnTo>
                    <a:lnTo>
                      <a:pt x="241" y="457"/>
                    </a:lnTo>
                    <a:lnTo>
                      <a:pt x="198" y="414"/>
                    </a:lnTo>
                    <a:lnTo>
                      <a:pt x="191" y="409"/>
                    </a:lnTo>
                    <a:lnTo>
                      <a:pt x="0" y="600"/>
                    </a:lnTo>
                    <a:lnTo>
                      <a:pt x="0" y="609"/>
                    </a:lnTo>
                    <a:lnTo>
                      <a:pt x="0" y="621"/>
                    </a:lnTo>
                    <a:lnTo>
                      <a:pt x="191" y="431"/>
                    </a:lnTo>
                    <a:lnTo>
                      <a:pt x="236" y="474"/>
                    </a:lnTo>
                    <a:lnTo>
                      <a:pt x="241" y="479"/>
                    </a:lnTo>
                    <a:lnTo>
                      <a:pt x="246" y="474"/>
                    </a:lnTo>
                    <a:lnTo>
                      <a:pt x="450" y="269"/>
                    </a:lnTo>
                    <a:lnTo>
                      <a:pt x="486" y="302"/>
                    </a:lnTo>
                    <a:lnTo>
                      <a:pt x="491" y="307"/>
                    </a:lnTo>
                    <a:lnTo>
                      <a:pt x="496" y="302"/>
                    </a:lnTo>
                    <a:lnTo>
                      <a:pt x="793" y="19"/>
                    </a:lnTo>
                    <a:lnTo>
                      <a:pt x="793" y="0"/>
                    </a:lnTo>
                    <a:lnTo>
                      <a:pt x="491"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7" name="Freeform 8"/>
              <p:cNvSpPr>
                <a:spLocks/>
              </p:cNvSpPr>
              <p:nvPr/>
            </p:nvSpPr>
            <p:spPr bwMode="auto">
              <a:xfrm>
                <a:off x="4868" y="1984"/>
                <a:ext cx="793" cy="360"/>
              </a:xfrm>
              <a:custGeom>
                <a:avLst/>
                <a:gdLst>
                  <a:gd name="T0" fmla="*/ 251 w 333"/>
                  <a:gd name="T1" fmla="*/ 89 h 151"/>
                  <a:gd name="T2" fmla="*/ 201 w 333"/>
                  <a:gd name="T3" fmla="*/ 39 h 151"/>
                  <a:gd name="T4" fmla="*/ 115 w 333"/>
                  <a:gd name="T5" fmla="*/ 125 h 151"/>
                  <a:gd name="T6" fmla="*/ 70 w 333"/>
                  <a:gd name="T7" fmla="*/ 80 h 151"/>
                  <a:gd name="T8" fmla="*/ 0 w 333"/>
                  <a:gd name="T9" fmla="*/ 150 h 151"/>
                  <a:gd name="T10" fmla="*/ 0 w 333"/>
                  <a:gd name="T11" fmla="*/ 151 h 151"/>
                  <a:gd name="T12" fmla="*/ 13 w 333"/>
                  <a:gd name="T13" fmla="*/ 151 h 151"/>
                  <a:gd name="T14" fmla="*/ 13 w 333"/>
                  <a:gd name="T15" fmla="*/ 140 h 151"/>
                  <a:gd name="T16" fmla="*/ 35 w 333"/>
                  <a:gd name="T17" fmla="*/ 140 h 151"/>
                  <a:gd name="T18" fmla="*/ 35 w 333"/>
                  <a:gd name="T19" fmla="*/ 151 h 151"/>
                  <a:gd name="T20" fmla="*/ 96 w 333"/>
                  <a:gd name="T21" fmla="*/ 151 h 151"/>
                  <a:gd name="T22" fmla="*/ 96 w 333"/>
                  <a:gd name="T23" fmla="*/ 140 h 151"/>
                  <a:gd name="T24" fmla="*/ 118 w 333"/>
                  <a:gd name="T25" fmla="*/ 140 h 151"/>
                  <a:gd name="T26" fmla="*/ 118 w 333"/>
                  <a:gd name="T27" fmla="*/ 151 h 151"/>
                  <a:gd name="T28" fmla="*/ 178 w 333"/>
                  <a:gd name="T29" fmla="*/ 151 h 151"/>
                  <a:gd name="T30" fmla="*/ 178 w 333"/>
                  <a:gd name="T31" fmla="*/ 140 h 151"/>
                  <a:gd name="T32" fmla="*/ 200 w 333"/>
                  <a:gd name="T33" fmla="*/ 140 h 151"/>
                  <a:gd name="T34" fmla="*/ 200 w 333"/>
                  <a:gd name="T35" fmla="*/ 151 h 151"/>
                  <a:gd name="T36" fmla="*/ 261 w 333"/>
                  <a:gd name="T37" fmla="*/ 151 h 151"/>
                  <a:gd name="T38" fmla="*/ 261 w 333"/>
                  <a:gd name="T39" fmla="*/ 140 h 151"/>
                  <a:gd name="T40" fmla="*/ 283 w 333"/>
                  <a:gd name="T41" fmla="*/ 140 h 151"/>
                  <a:gd name="T42" fmla="*/ 283 w 333"/>
                  <a:gd name="T43" fmla="*/ 151 h 151"/>
                  <a:gd name="T44" fmla="*/ 333 w 333"/>
                  <a:gd name="T45" fmla="*/ 151 h 151"/>
                  <a:gd name="T46" fmla="*/ 333 w 333"/>
                  <a:gd name="T47" fmla="*/ 0 h 151"/>
                  <a:gd name="T48" fmla="*/ 251 w 333"/>
                  <a:gd name="T49" fmla="*/ 8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3" h="151">
                    <a:moveTo>
                      <a:pt x="251" y="89"/>
                    </a:moveTo>
                    <a:cubicBezTo>
                      <a:pt x="251" y="89"/>
                      <a:pt x="205" y="43"/>
                      <a:pt x="201" y="39"/>
                    </a:cubicBezTo>
                    <a:cubicBezTo>
                      <a:pt x="197" y="43"/>
                      <a:pt x="115" y="125"/>
                      <a:pt x="115" y="125"/>
                    </a:cubicBezTo>
                    <a:cubicBezTo>
                      <a:pt x="115" y="125"/>
                      <a:pt x="75" y="84"/>
                      <a:pt x="70" y="80"/>
                    </a:cubicBezTo>
                    <a:cubicBezTo>
                      <a:pt x="0" y="150"/>
                      <a:pt x="0" y="150"/>
                      <a:pt x="0" y="150"/>
                    </a:cubicBezTo>
                    <a:cubicBezTo>
                      <a:pt x="0" y="151"/>
                      <a:pt x="0" y="151"/>
                      <a:pt x="0" y="151"/>
                    </a:cubicBezTo>
                    <a:cubicBezTo>
                      <a:pt x="13" y="151"/>
                      <a:pt x="13" y="151"/>
                      <a:pt x="13" y="151"/>
                    </a:cubicBezTo>
                    <a:cubicBezTo>
                      <a:pt x="13" y="148"/>
                      <a:pt x="13" y="140"/>
                      <a:pt x="13" y="140"/>
                    </a:cubicBezTo>
                    <a:cubicBezTo>
                      <a:pt x="35" y="140"/>
                      <a:pt x="35" y="140"/>
                      <a:pt x="35" y="140"/>
                    </a:cubicBezTo>
                    <a:cubicBezTo>
                      <a:pt x="35" y="140"/>
                      <a:pt x="35" y="148"/>
                      <a:pt x="35" y="151"/>
                    </a:cubicBezTo>
                    <a:cubicBezTo>
                      <a:pt x="96" y="151"/>
                      <a:pt x="96" y="151"/>
                      <a:pt x="96" y="151"/>
                    </a:cubicBezTo>
                    <a:cubicBezTo>
                      <a:pt x="96" y="148"/>
                      <a:pt x="96" y="140"/>
                      <a:pt x="96" y="140"/>
                    </a:cubicBezTo>
                    <a:cubicBezTo>
                      <a:pt x="118" y="140"/>
                      <a:pt x="118" y="140"/>
                      <a:pt x="118" y="140"/>
                    </a:cubicBezTo>
                    <a:cubicBezTo>
                      <a:pt x="118" y="140"/>
                      <a:pt x="118" y="148"/>
                      <a:pt x="118" y="151"/>
                    </a:cubicBezTo>
                    <a:cubicBezTo>
                      <a:pt x="178" y="151"/>
                      <a:pt x="178" y="151"/>
                      <a:pt x="178" y="151"/>
                    </a:cubicBezTo>
                    <a:cubicBezTo>
                      <a:pt x="178" y="148"/>
                      <a:pt x="178" y="140"/>
                      <a:pt x="178" y="140"/>
                    </a:cubicBezTo>
                    <a:cubicBezTo>
                      <a:pt x="200" y="140"/>
                      <a:pt x="200" y="140"/>
                      <a:pt x="200" y="140"/>
                    </a:cubicBezTo>
                    <a:cubicBezTo>
                      <a:pt x="200" y="140"/>
                      <a:pt x="200" y="148"/>
                      <a:pt x="200" y="151"/>
                    </a:cubicBezTo>
                    <a:cubicBezTo>
                      <a:pt x="261" y="151"/>
                      <a:pt x="261" y="151"/>
                      <a:pt x="261" y="151"/>
                    </a:cubicBezTo>
                    <a:cubicBezTo>
                      <a:pt x="261" y="148"/>
                      <a:pt x="261" y="140"/>
                      <a:pt x="261" y="140"/>
                    </a:cubicBezTo>
                    <a:cubicBezTo>
                      <a:pt x="283" y="140"/>
                      <a:pt x="283" y="140"/>
                      <a:pt x="283" y="140"/>
                    </a:cubicBezTo>
                    <a:cubicBezTo>
                      <a:pt x="283" y="140"/>
                      <a:pt x="283" y="148"/>
                      <a:pt x="283" y="151"/>
                    </a:cubicBezTo>
                    <a:cubicBezTo>
                      <a:pt x="333" y="151"/>
                      <a:pt x="333" y="151"/>
                      <a:pt x="333" y="151"/>
                    </a:cubicBezTo>
                    <a:cubicBezTo>
                      <a:pt x="333" y="0"/>
                      <a:pt x="333" y="0"/>
                      <a:pt x="333" y="0"/>
                    </a:cubicBezTo>
                    <a:lnTo>
                      <a:pt x="25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8" name="Freeform 9"/>
              <p:cNvSpPr>
                <a:spLocks/>
              </p:cNvSpPr>
              <p:nvPr/>
            </p:nvSpPr>
            <p:spPr bwMode="auto">
              <a:xfrm>
                <a:off x="4868" y="1951"/>
                <a:ext cx="793" cy="381"/>
              </a:xfrm>
              <a:custGeom>
                <a:avLst/>
                <a:gdLst>
                  <a:gd name="T0" fmla="*/ 598 w 793"/>
                  <a:gd name="T1" fmla="*/ 212 h 381"/>
                  <a:gd name="T2" fmla="*/ 479 w 793"/>
                  <a:gd name="T3" fmla="*/ 95 h 381"/>
                  <a:gd name="T4" fmla="*/ 474 w 793"/>
                  <a:gd name="T5" fmla="*/ 100 h 381"/>
                  <a:gd name="T6" fmla="*/ 274 w 793"/>
                  <a:gd name="T7" fmla="*/ 300 h 381"/>
                  <a:gd name="T8" fmla="*/ 167 w 793"/>
                  <a:gd name="T9" fmla="*/ 193 h 381"/>
                  <a:gd name="T10" fmla="*/ 0 w 793"/>
                  <a:gd name="T11" fmla="*/ 360 h 381"/>
                  <a:gd name="T12" fmla="*/ 0 w 793"/>
                  <a:gd name="T13" fmla="*/ 369 h 381"/>
                  <a:gd name="T14" fmla="*/ 0 w 793"/>
                  <a:gd name="T15" fmla="*/ 381 h 381"/>
                  <a:gd name="T16" fmla="*/ 167 w 793"/>
                  <a:gd name="T17" fmla="*/ 212 h 381"/>
                  <a:gd name="T18" fmla="*/ 274 w 793"/>
                  <a:gd name="T19" fmla="*/ 319 h 381"/>
                  <a:gd name="T20" fmla="*/ 281 w 793"/>
                  <a:gd name="T21" fmla="*/ 314 h 381"/>
                  <a:gd name="T22" fmla="*/ 479 w 793"/>
                  <a:gd name="T23" fmla="*/ 117 h 381"/>
                  <a:gd name="T24" fmla="*/ 593 w 793"/>
                  <a:gd name="T25" fmla="*/ 229 h 381"/>
                  <a:gd name="T26" fmla="*/ 598 w 793"/>
                  <a:gd name="T27" fmla="*/ 233 h 381"/>
                  <a:gd name="T28" fmla="*/ 603 w 793"/>
                  <a:gd name="T29" fmla="*/ 229 h 381"/>
                  <a:gd name="T30" fmla="*/ 793 w 793"/>
                  <a:gd name="T31" fmla="*/ 24 h 381"/>
                  <a:gd name="T32" fmla="*/ 793 w 793"/>
                  <a:gd name="T33" fmla="*/ 0 h 381"/>
                  <a:gd name="T34" fmla="*/ 598 w 793"/>
                  <a:gd name="T35" fmla="*/ 21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3" h="381">
                    <a:moveTo>
                      <a:pt x="598" y="212"/>
                    </a:moveTo>
                    <a:lnTo>
                      <a:pt x="479" y="95"/>
                    </a:lnTo>
                    <a:lnTo>
                      <a:pt x="474" y="100"/>
                    </a:lnTo>
                    <a:lnTo>
                      <a:pt x="274" y="300"/>
                    </a:lnTo>
                    <a:lnTo>
                      <a:pt x="167" y="193"/>
                    </a:lnTo>
                    <a:lnTo>
                      <a:pt x="0" y="360"/>
                    </a:lnTo>
                    <a:lnTo>
                      <a:pt x="0" y="369"/>
                    </a:lnTo>
                    <a:lnTo>
                      <a:pt x="0" y="381"/>
                    </a:lnTo>
                    <a:lnTo>
                      <a:pt x="167" y="212"/>
                    </a:lnTo>
                    <a:lnTo>
                      <a:pt x="274" y="319"/>
                    </a:lnTo>
                    <a:lnTo>
                      <a:pt x="281" y="314"/>
                    </a:lnTo>
                    <a:lnTo>
                      <a:pt x="479" y="117"/>
                    </a:lnTo>
                    <a:lnTo>
                      <a:pt x="593" y="229"/>
                    </a:lnTo>
                    <a:lnTo>
                      <a:pt x="598" y="233"/>
                    </a:lnTo>
                    <a:lnTo>
                      <a:pt x="603" y="229"/>
                    </a:lnTo>
                    <a:lnTo>
                      <a:pt x="793" y="24"/>
                    </a:lnTo>
                    <a:lnTo>
                      <a:pt x="793" y="0"/>
                    </a:lnTo>
                    <a:lnTo>
                      <a:pt x="598"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84" name="Group 12"/>
            <p:cNvGrpSpPr>
              <a:grpSpLocks noChangeAspect="1"/>
            </p:cNvGrpSpPr>
            <p:nvPr/>
          </p:nvGrpSpPr>
          <p:grpSpPr bwMode="auto">
            <a:xfrm>
              <a:off x="2641103" y="3855164"/>
              <a:ext cx="591336" cy="566092"/>
              <a:chOff x="851" y="1961"/>
              <a:chExt cx="773" cy="740"/>
            </a:xfrm>
            <a:solidFill>
              <a:srgbClr val="FFB850"/>
            </a:solidFill>
          </p:grpSpPr>
          <p:sp>
            <p:nvSpPr>
              <p:cNvPr id="98" name="Freeform 13"/>
              <p:cNvSpPr>
                <a:spLocks noEditPoints="1"/>
              </p:cNvSpPr>
              <p:nvPr/>
            </p:nvSpPr>
            <p:spPr bwMode="auto">
              <a:xfrm>
                <a:off x="851" y="2424"/>
                <a:ext cx="277" cy="277"/>
              </a:xfrm>
              <a:custGeom>
                <a:avLst/>
                <a:gdLst>
                  <a:gd name="T0" fmla="*/ 116 w 116"/>
                  <a:gd name="T1" fmla="*/ 67 h 116"/>
                  <a:gd name="T2" fmla="*/ 116 w 116"/>
                  <a:gd name="T3" fmla="*/ 49 h 116"/>
                  <a:gd name="T4" fmla="*/ 106 w 116"/>
                  <a:gd name="T5" fmla="*/ 49 h 116"/>
                  <a:gd name="T6" fmla="*/ 98 w 116"/>
                  <a:gd name="T7" fmla="*/ 31 h 116"/>
                  <a:gd name="T8" fmla="*/ 106 w 116"/>
                  <a:gd name="T9" fmla="*/ 23 h 116"/>
                  <a:gd name="T10" fmla="*/ 93 w 116"/>
                  <a:gd name="T11" fmla="*/ 10 h 116"/>
                  <a:gd name="T12" fmla="*/ 85 w 116"/>
                  <a:gd name="T13" fmla="*/ 18 h 116"/>
                  <a:gd name="T14" fmla="*/ 67 w 116"/>
                  <a:gd name="T15" fmla="*/ 11 h 116"/>
                  <a:gd name="T16" fmla="*/ 67 w 116"/>
                  <a:gd name="T17" fmla="*/ 0 h 116"/>
                  <a:gd name="T18" fmla="*/ 49 w 116"/>
                  <a:gd name="T19" fmla="*/ 0 h 116"/>
                  <a:gd name="T20" fmla="*/ 49 w 116"/>
                  <a:gd name="T21" fmla="*/ 11 h 116"/>
                  <a:gd name="T22" fmla="*/ 31 w 116"/>
                  <a:gd name="T23" fmla="*/ 18 h 116"/>
                  <a:gd name="T24" fmla="*/ 23 w 116"/>
                  <a:gd name="T25" fmla="*/ 10 h 116"/>
                  <a:gd name="T26" fmla="*/ 10 w 116"/>
                  <a:gd name="T27" fmla="*/ 23 h 116"/>
                  <a:gd name="T28" fmla="*/ 18 w 116"/>
                  <a:gd name="T29" fmla="*/ 31 h 116"/>
                  <a:gd name="T30" fmla="*/ 11 w 116"/>
                  <a:gd name="T31" fmla="*/ 49 h 116"/>
                  <a:gd name="T32" fmla="*/ 0 w 116"/>
                  <a:gd name="T33" fmla="*/ 49 h 116"/>
                  <a:gd name="T34" fmla="*/ 0 w 116"/>
                  <a:gd name="T35" fmla="*/ 67 h 116"/>
                  <a:gd name="T36" fmla="*/ 11 w 116"/>
                  <a:gd name="T37" fmla="*/ 67 h 116"/>
                  <a:gd name="T38" fmla="*/ 18 w 116"/>
                  <a:gd name="T39" fmla="*/ 85 h 116"/>
                  <a:gd name="T40" fmla="*/ 10 w 116"/>
                  <a:gd name="T41" fmla="*/ 93 h 116"/>
                  <a:gd name="T42" fmla="*/ 23 w 116"/>
                  <a:gd name="T43" fmla="*/ 106 h 116"/>
                  <a:gd name="T44" fmla="*/ 31 w 116"/>
                  <a:gd name="T45" fmla="*/ 98 h 116"/>
                  <a:gd name="T46" fmla="*/ 49 w 116"/>
                  <a:gd name="T47" fmla="*/ 106 h 116"/>
                  <a:gd name="T48" fmla="*/ 49 w 116"/>
                  <a:gd name="T49" fmla="*/ 116 h 116"/>
                  <a:gd name="T50" fmla="*/ 67 w 116"/>
                  <a:gd name="T51" fmla="*/ 116 h 116"/>
                  <a:gd name="T52" fmla="*/ 67 w 116"/>
                  <a:gd name="T53" fmla="*/ 106 h 116"/>
                  <a:gd name="T54" fmla="*/ 85 w 116"/>
                  <a:gd name="T55" fmla="*/ 98 h 116"/>
                  <a:gd name="T56" fmla="*/ 93 w 116"/>
                  <a:gd name="T57" fmla="*/ 106 h 116"/>
                  <a:gd name="T58" fmla="*/ 106 w 116"/>
                  <a:gd name="T59" fmla="*/ 93 h 116"/>
                  <a:gd name="T60" fmla="*/ 98 w 116"/>
                  <a:gd name="T61" fmla="*/ 85 h 116"/>
                  <a:gd name="T62" fmla="*/ 106 w 116"/>
                  <a:gd name="T63" fmla="*/ 67 h 116"/>
                  <a:gd name="T64" fmla="*/ 116 w 116"/>
                  <a:gd name="T65" fmla="*/ 67 h 116"/>
                  <a:gd name="T66" fmla="*/ 58 w 116"/>
                  <a:gd name="T67" fmla="*/ 88 h 116"/>
                  <a:gd name="T68" fmla="*/ 28 w 116"/>
                  <a:gd name="T69" fmla="*/ 58 h 116"/>
                  <a:gd name="T70" fmla="*/ 58 w 116"/>
                  <a:gd name="T71" fmla="*/ 28 h 116"/>
                  <a:gd name="T72" fmla="*/ 88 w 116"/>
                  <a:gd name="T73" fmla="*/ 58 h 116"/>
                  <a:gd name="T74" fmla="*/ 58 w 116"/>
                  <a:gd name="T7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116">
                    <a:moveTo>
                      <a:pt x="116" y="67"/>
                    </a:moveTo>
                    <a:cubicBezTo>
                      <a:pt x="116" y="49"/>
                      <a:pt x="116" y="49"/>
                      <a:pt x="116" y="49"/>
                    </a:cubicBezTo>
                    <a:cubicBezTo>
                      <a:pt x="106" y="49"/>
                      <a:pt x="106" y="49"/>
                      <a:pt x="106" y="49"/>
                    </a:cubicBezTo>
                    <a:cubicBezTo>
                      <a:pt x="104" y="42"/>
                      <a:pt x="102" y="36"/>
                      <a:pt x="98" y="31"/>
                    </a:cubicBezTo>
                    <a:cubicBezTo>
                      <a:pt x="106" y="23"/>
                      <a:pt x="106" y="23"/>
                      <a:pt x="106" y="23"/>
                    </a:cubicBezTo>
                    <a:cubicBezTo>
                      <a:pt x="93" y="10"/>
                      <a:pt x="93" y="10"/>
                      <a:pt x="93" y="10"/>
                    </a:cubicBezTo>
                    <a:cubicBezTo>
                      <a:pt x="85" y="18"/>
                      <a:pt x="85" y="18"/>
                      <a:pt x="85" y="18"/>
                    </a:cubicBezTo>
                    <a:cubicBezTo>
                      <a:pt x="80" y="14"/>
                      <a:pt x="74" y="12"/>
                      <a:pt x="67" y="11"/>
                    </a:cubicBezTo>
                    <a:cubicBezTo>
                      <a:pt x="67" y="0"/>
                      <a:pt x="67" y="0"/>
                      <a:pt x="67" y="0"/>
                    </a:cubicBezTo>
                    <a:cubicBezTo>
                      <a:pt x="49" y="0"/>
                      <a:pt x="49" y="0"/>
                      <a:pt x="49" y="0"/>
                    </a:cubicBezTo>
                    <a:cubicBezTo>
                      <a:pt x="49" y="11"/>
                      <a:pt x="49" y="11"/>
                      <a:pt x="49" y="11"/>
                    </a:cubicBezTo>
                    <a:cubicBezTo>
                      <a:pt x="42" y="12"/>
                      <a:pt x="36" y="14"/>
                      <a:pt x="31" y="18"/>
                    </a:cubicBezTo>
                    <a:cubicBezTo>
                      <a:pt x="23" y="10"/>
                      <a:pt x="23" y="10"/>
                      <a:pt x="23" y="10"/>
                    </a:cubicBezTo>
                    <a:cubicBezTo>
                      <a:pt x="10" y="23"/>
                      <a:pt x="10" y="23"/>
                      <a:pt x="10" y="23"/>
                    </a:cubicBezTo>
                    <a:cubicBezTo>
                      <a:pt x="18" y="31"/>
                      <a:pt x="18" y="31"/>
                      <a:pt x="18" y="31"/>
                    </a:cubicBezTo>
                    <a:cubicBezTo>
                      <a:pt x="14" y="36"/>
                      <a:pt x="12" y="42"/>
                      <a:pt x="11" y="49"/>
                    </a:cubicBezTo>
                    <a:cubicBezTo>
                      <a:pt x="0" y="49"/>
                      <a:pt x="0" y="49"/>
                      <a:pt x="0" y="49"/>
                    </a:cubicBezTo>
                    <a:cubicBezTo>
                      <a:pt x="0" y="67"/>
                      <a:pt x="0" y="67"/>
                      <a:pt x="0" y="67"/>
                    </a:cubicBezTo>
                    <a:cubicBezTo>
                      <a:pt x="11" y="67"/>
                      <a:pt x="11" y="67"/>
                      <a:pt x="11" y="67"/>
                    </a:cubicBezTo>
                    <a:cubicBezTo>
                      <a:pt x="12" y="74"/>
                      <a:pt x="14" y="80"/>
                      <a:pt x="18" y="85"/>
                    </a:cubicBezTo>
                    <a:cubicBezTo>
                      <a:pt x="10" y="93"/>
                      <a:pt x="10" y="93"/>
                      <a:pt x="10" y="93"/>
                    </a:cubicBezTo>
                    <a:cubicBezTo>
                      <a:pt x="23" y="106"/>
                      <a:pt x="23" y="106"/>
                      <a:pt x="23" y="106"/>
                    </a:cubicBezTo>
                    <a:cubicBezTo>
                      <a:pt x="31" y="98"/>
                      <a:pt x="31" y="98"/>
                      <a:pt x="31" y="98"/>
                    </a:cubicBezTo>
                    <a:cubicBezTo>
                      <a:pt x="36" y="102"/>
                      <a:pt x="42" y="104"/>
                      <a:pt x="49" y="106"/>
                    </a:cubicBezTo>
                    <a:cubicBezTo>
                      <a:pt x="49" y="116"/>
                      <a:pt x="49" y="116"/>
                      <a:pt x="49" y="116"/>
                    </a:cubicBezTo>
                    <a:cubicBezTo>
                      <a:pt x="67" y="116"/>
                      <a:pt x="67" y="116"/>
                      <a:pt x="67" y="116"/>
                    </a:cubicBezTo>
                    <a:cubicBezTo>
                      <a:pt x="67" y="106"/>
                      <a:pt x="67" y="106"/>
                      <a:pt x="67" y="106"/>
                    </a:cubicBezTo>
                    <a:cubicBezTo>
                      <a:pt x="74" y="104"/>
                      <a:pt x="80" y="102"/>
                      <a:pt x="85" y="98"/>
                    </a:cubicBezTo>
                    <a:cubicBezTo>
                      <a:pt x="93" y="106"/>
                      <a:pt x="93" y="106"/>
                      <a:pt x="93" y="106"/>
                    </a:cubicBezTo>
                    <a:cubicBezTo>
                      <a:pt x="106" y="93"/>
                      <a:pt x="106" y="93"/>
                      <a:pt x="106" y="93"/>
                    </a:cubicBezTo>
                    <a:cubicBezTo>
                      <a:pt x="98" y="85"/>
                      <a:pt x="98" y="85"/>
                      <a:pt x="98" y="85"/>
                    </a:cubicBezTo>
                    <a:cubicBezTo>
                      <a:pt x="102" y="80"/>
                      <a:pt x="104" y="74"/>
                      <a:pt x="106" y="67"/>
                    </a:cubicBezTo>
                    <a:lnTo>
                      <a:pt x="116" y="67"/>
                    </a:lnTo>
                    <a:close/>
                    <a:moveTo>
                      <a:pt x="58" y="88"/>
                    </a:moveTo>
                    <a:cubicBezTo>
                      <a:pt x="41" y="88"/>
                      <a:pt x="28" y="75"/>
                      <a:pt x="28" y="58"/>
                    </a:cubicBezTo>
                    <a:cubicBezTo>
                      <a:pt x="28" y="41"/>
                      <a:pt x="41" y="28"/>
                      <a:pt x="58" y="28"/>
                    </a:cubicBezTo>
                    <a:cubicBezTo>
                      <a:pt x="75" y="28"/>
                      <a:pt x="88" y="41"/>
                      <a:pt x="88" y="58"/>
                    </a:cubicBezTo>
                    <a:cubicBezTo>
                      <a:pt x="88" y="75"/>
                      <a:pt x="75" y="88"/>
                      <a:pt x="58" y="8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9" name="Freeform 14"/>
              <p:cNvSpPr>
                <a:spLocks noEditPoints="1"/>
              </p:cNvSpPr>
              <p:nvPr/>
            </p:nvSpPr>
            <p:spPr bwMode="auto">
              <a:xfrm>
                <a:off x="1202" y="2424"/>
                <a:ext cx="279" cy="277"/>
              </a:xfrm>
              <a:custGeom>
                <a:avLst/>
                <a:gdLst>
                  <a:gd name="T0" fmla="*/ 117 w 117"/>
                  <a:gd name="T1" fmla="*/ 67 h 116"/>
                  <a:gd name="T2" fmla="*/ 117 w 117"/>
                  <a:gd name="T3" fmla="*/ 49 h 116"/>
                  <a:gd name="T4" fmla="*/ 106 w 117"/>
                  <a:gd name="T5" fmla="*/ 49 h 116"/>
                  <a:gd name="T6" fmla="*/ 98 w 117"/>
                  <a:gd name="T7" fmla="*/ 31 h 116"/>
                  <a:gd name="T8" fmla="*/ 106 w 117"/>
                  <a:gd name="T9" fmla="*/ 23 h 116"/>
                  <a:gd name="T10" fmla="*/ 93 w 117"/>
                  <a:gd name="T11" fmla="*/ 10 h 116"/>
                  <a:gd name="T12" fmla="*/ 86 w 117"/>
                  <a:gd name="T13" fmla="*/ 18 h 116"/>
                  <a:gd name="T14" fmla="*/ 67 w 117"/>
                  <a:gd name="T15" fmla="*/ 11 h 116"/>
                  <a:gd name="T16" fmla="*/ 67 w 117"/>
                  <a:gd name="T17" fmla="*/ 0 h 116"/>
                  <a:gd name="T18" fmla="*/ 49 w 117"/>
                  <a:gd name="T19" fmla="*/ 0 h 116"/>
                  <a:gd name="T20" fmla="*/ 49 w 117"/>
                  <a:gd name="T21" fmla="*/ 11 h 116"/>
                  <a:gd name="T22" fmla="*/ 31 w 117"/>
                  <a:gd name="T23" fmla="*/ 18 h 116"/>
                  <a:gd name="T24" fmla="*/ 24 w 117"/>
                  <a:gd name="T25" fmla="*/ 10 h 116"/>
                  <a:gd name="T26" fmla="*/ 11 w 117"/>
                  <a:gd name="T27" fmla="*/ 23 h 116"/>
                  <a:gd name="T28" fmla="*/ 18 w 117"/>
                  <a:gd name="T29" fmla="*/ 31 h 116"/>
                  <a:gd name="T30" fmla="*/ 11 w 117"/>
                  <a:gd name="T31" fmla="*/ 49 h 116"/>
                  <a:gd name="T32" fmla="*/ 0 w 117"/>
                  <a:gd name="T33" fmla="*/ 49 h 116"/>
                  <a:gd name="T34" fmla="*/ 0 w 117"/>
                  <a:gd name="T35" fmla="*/ 67 h 116"/>
                  <a:gd name="T36" fmla="*/ 11 w 117"/>
                  <a:gd name="T37" fmla="*/ 67 h 116"/>
                  <a:gd name="T38" fmla="*/ 18 w 117"/>
                  <a:gd name="T39" fmla="*/ 85 h 116"/>
                  <a:gd name="T40" fmla="*/ 11 w 117"/>
                  <a:gd name="T41" fmla="*/ 93 h 116"/>
                  <a:gd name="T42" fmla="*/ 24 w 117"/>
                  <a:gd name="T43" fmla="*/ 106 h 116"/>
                  <a:gd name="T44" fmla="*/ 31 w 117"/>
                  <a:gd name="T45" fmla="*/ 98 h 116"/>
                  <a:gd name="T46" fmla="*/ 49 w 117"/>
                  <a:gd name="T47" fmla="*/ 106 h 116"/>
                  <a:gd name="T48" fmla="*/ 49 w 117"/>
                  <a:gd name="T49" fmla="*/ 116 h 116"/>
                  <a:gd name="T50" fmla="*/ 67 w 117"/>
                  <a:gd name="T51" fmla="*/ 116 h 116"/>
                  <a:gd name="T52" fmla="*/ 67 w 117"/>
                  <a:gd name="T53" fmla="*/ 106 h 116"/>
                  <a:gd name="T54" fmla="*/ 86 w 117"/>
                  <a:gd name="T55" fmla="*/ 98 h 116"/>
                  <a:gd name="T56" fmla="*/ 93 w 117"/>
                  <a:gd name="T57" fmla="*/ 106 h 116"/>
                  <a:gd name="T58" fmla="*/ 106 w 117"/>
                  <a:gd name="T59" fmla="*/ 93 h 116"/>
                  <a:gd name="T60" fmla="*/ 98 w 117"/>
                  <a:gd name="T61" fmla="*/ 85 h 116"/>
                  <a:gd name="T62" fmla="*/ 106 w 117"/>
                  <a:gd name="T63" fmla="*/ 67 h 116"/>
                  <a:gd name="T64" fmla="*/ 117 w 117"/>
                  <a:gd name="T65" fmla="*/ 67 h 116"/>
                  <a:gd name="T66" fmla="*/ 58 w 117"/>
                  <a:gd name="T67" fmla="*/ 88 h 116"/>
                  <a:gd name="T68" fmla="*/ 28 w 117"/>
                  <a:gd name="T69" fmla="*/ 58 h 116"/>
                  <a:gd name="T70" fmla="*/ 58 w 117"/>
                  <a:gd name="T71" fmla="*/ 28 h 116"/>
                  <a:gd name="T72" fmla="*/ 89 w 117"/>
                  <a:gd name="T73" fmla="*/ 58 h 116"/>
                  <a:gd name="T74" fmla="*/ 58 w 117"/>
                  <a:gd name="T7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 h="116">
                    <a:moveTo>
                      <a:pt x="117" y="67"/>
                    </a:moveTo>
                    <a:cubicBezTo>
                      <a:pt x="117" y="49"/>
                      <a:pt x="117" y="49"/>
                      <a:pt x="117" y="49"/>
                    </a:cubicBezTo>
                    <a:cubicBezTo>
                      <a:pt x="106" y="49"/>
                      <a:pt x="106" y="49"/>
                      <a:pt x="106" y="49"/>
                    </a:cubicBezTo>
                    <a:cubicBezTo>
                      <a:pt x="105" y="42"/>
                      <a:pt x="102" y="36"/>
                      <a:pt x="98" y="31"/>
                    </a:cubicBezTo>
                    <a:cubicBezTo>
                      <a:pt x="106" y="23"/>
                      <a:pt x="106" y="23"/>
                      <a:pt x="106" y="23"/>
                    </a:cubicBezTo>
                    <a:cubicBezTo>
                      <a:pt x="93" y="10"/>
                      <a:pt x="93" y="10"/>
                      <a:pt x="93" y="10"/>
                    </a:cubicBezTo>
                    <a:cubicBezTo>
                      <a:pt x="86" y="18"/>
                      <a:pt x="86" y="18"/>
                      <a:pt x="86" y="18"/>
                    </a:cubicBezTo>
                    <a:cubicBezTo>
                      <a:pt x="80" y="14"/>
                      <a:pt x="74" y="12"/>
                      <a:pt x="67" y="11"/>
                    </a:cubicBezTo>
                    <a:cubicBezTo>
                      <a:pt x="67" y="0"/>
                      <a:pt x="67" y="0"/>
                      <a:pt x="67" y="0"/>
                    </a:cubicBezTo>
                    <a:cubicBezTo>
                      <a:pt x="49" y="0"/>
                      <a:pt x="49" y="0"/>
                      <a:pt x="49" y="0"/>
                    </a:cubicBezTo>
                    <a:cubicBezTo>
                      <a:pt x="49" y="11"/>
                      <a:pt x="49" y="11"/>
                      <a:pt x="49" y="11"/>
                    </a:cubicBezTo>
                    <a:cubicBezTo>
                      <a:pt x="43" y="12"/>
                      <a:pt x="37" y="14"/>
                      <a:pt x="31" y="18"/>
                    </a:cubicBezTo>
                    <a:cubicBezTo>
                      <a:pt x="24" y="10"/>
                      <a:pt x="24" y="10"/>
                      <a:pt x="24" y="10"/>
                    </a:cubicBezTo>
                    <a:cubicBezTo>
                      <a:pt x="11" y="23"/>
                      <a:pt x="11" y="23"/>
                      <a:pt x="11" y="23"/>
                    </a:cubicBezTo>
                    <a:cubicBezTo>
                      <a:pt x="18" y="31"/>
                      <a:pt x="18" y="31"/>
                      <a:pt x="18" y="31"/>
                    </a:cubicBezTo>
                    <a:cubicBezTo>
                      <a:pt x="15" y="36"/>
                      <a:pt x="12" y="42"/>
                      <a:pt x="11" y="49"/>
                    </a:cubicBezTo>
                    <a:cubicBezTo>
                      <a:pt x="0" y="49"/>
                      <a:pt x="0" y="49"/>
                      <a:pt x="0" y="49"/>
                    </a:cubicBezTo>
                    <a:cubicBezTo>
                      <a:pt x="0" y="67"/>
                      <a:pt x="0" y="67"/>
                      <a:pt x="0" y="67"/>
                    </a:cubicBezTo>
                    <a:cubicBezTo>
                      <a:pt x="11" y="67"/>
                      <a:pt x="11" y="67"/>
                      <a:pt x="11" y="67"/>
                    </a:cubicBezTo>
                    <a:cubicBezTo>
                      <a:pt x="12" y="74"/>
                      <a:pt x="15" y="80"/>
                      <a:pt x="18" y="85"/>
                    </a:cubicBezTo>
                    <a:cubicBezTo>
                      <a:pt x="11" y="93"/>
                      <a:pt x="11" y="93"/>
                      <a:pt x="11" y="93"/>
                    </a:cubicBezTo>
                    <a:cubicBezTo>
                      <a:pt x="24" y="106"/>
                      <a:pt x="24" y="106"/>
                      <a:pt x="24" y="106"/>
                    </a:cubicBezTo>
                    <a:cubicBezTo>
                      <a:pt x="31" y="98"/>
                      <a:pt x="31" y="98"/>
                      <a:pt x="31" y="98"/>
                    </a:cubicBezTo>
                    <a:cubicBezTo>
                      <a:pt x="37" y="102"/>
                      <a:pt x="43" y="104"/>
                      <a:pt x="49" y="106"/>
                    </a:cubicBezTo>
                    <a:cubicBezTo>
                      <a:pt x="49" y="116"/>
                      <a:pt x="49" y="116"/>
                      <a:pt x="49" y="116"/>
                    </a:cubicBezTo>
                    <a:cubicBezTo>
                      <a:pt x="67" y="116"/>
                      <a:pt x="67" y="116"/>
                      <a:pt x="67" y="116"/>
                    </a:cubicBezTo>
                    <a:cubicBezTo>
                      <a:pt x="67" y="106"/>
                      <a:pt x="67" y="106"/>
                      <a:pt x="67" y="106"/>
                    </a:cubicBezTo>
                    <a:cubicBezTo>
                      <a:pt x="74" y="104"/>
                      <a:pt x="80" y="102"/>
                      <a:pt x="86" y="98"/>
                    </a:cubicBezTo>
                    <a:cubicBezTo>
                      <a:pt x="93" y="106"/>
                      <a:pt x="93" y="106"/>
                      <a:pt x="93" y="106"/>
                    </a:cubicBezTo>
                    <a:cubicBezTo>
                      <a:pt x="106" y="93"/>
                      <a:pt x="106" y="93"/>
                      <a:pt x="106" y="93"/>
                    </a:cubicBezTo>
                    <a:cubicBezTo>
                      <a:pt x="98" y="85"/>
                      <a:pt x="98" y="85"/>
                      <a:pt x="98" y="85"/>
                    </a:cubicBezTo>
                    <a:cubicBezTo>
                      <a:pt x="102" y="80"/>
                      <a:pt x="105" y="74"/>
                      <a:pt x="106" y="67"/>
                    </a:cubicBezTo>
                    <a:lnTo>
                      <a:pt x="117" y="67"/>
                    </a:lnTo>
                    <a:close/>
                    <a:moveTo>
                      <a:pt x="58" y="88"/>
                    </a:moveTo>
                    <a:cubicBezTo>
                      <a:pt x="42" y="88"/>
                      <a:pt x="28" y="75"/>
                      <a:pt x="28" y="58"/>
                    </a:cubicBezTo>
                    <a:cubicBezTo>
                      <a:pt x="28" y="41"/>
                      <a:pt x="42" y="28"/>
                      <a:pt x="58" y="28"/>
                    </a:cubicBezTo>
                    <a:cubicBezTo>
                      <a:pt x="75" y="28"/>
                      <a:pt x="89" y="41"/>
                      <a:pt x="89" y="58"/>
                    </a:cubicBezTo>
                    <a:cubicBezTo>
                      <a:pt x="89" y="75"/>
                      <a:pt x="75" y="88"/>
                      <a:pt x="58" y="8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0" name="Freeform 15"/>
              <p:cNvSpPr>
                <a:spLocks noEditPoints="1"/>
              </p:cNvSpPr>
              <p:nvPr/>
            </p:nvSpPr>
            <p:spPr bwMode="auto">
              <a:xfrm>
                <a:off x="1059" y="2259"/>
                <a:ext cx="217" cy="220"/>
              </a:xfrm>
              <a:custGeom>
                <a:avLst/>
                <a:gdLst>
                  <a:gd name="T0" fmla="*/ 90 w 91"/>
                  <a:gd name="T1" fmla="*/ 42 h 92"/>
                  <a:gd name="T2" fmla="*/ 88 w 91"/>
                  <a:gd name="T3" fmla="*/ 45 h 92"/>
                  <a:gd name="T4" fmla="*/ 91 w 91"/>
                  <a:gd name="T5" fmla="*/ 44 h 92"/>
                  <a:gd name="T6" fmla="*/ 90 w 91"/>
                  <a:gd name="T7" fmla="*/ 42 h 92"/>
                  <a:gd name="T8" fmla="*/ 80 w 91"/>
                  <a:gd name="T9" fmla="*/ 57 h 92"/>
                  <a:gd name="T10" fmla="*/ 81 w 91"/>
                  <a:gd name="T11" fmla="*/ 51 h 92"/>
                  <a:gd name="T12" fmla="*/ 73 w 91"/>
                  <a:gd name="T13" fmla="*/ 56 h 92"/>
                  <a:gd name="T14" fmla="*/ 61 w 91"/>
                  <a:gd name="T15" fmla="*/ 56 h 92"/>
                  <a:gd name="T16" fmla="*/ 35 w 91"/>
                  <a:gd name="T17" fmla="*/ 62 h 92"/>
                  <a:gd name="T18" fmla="*/ 28 w 91"/>
                  <a:gd name="T19" fmla="*/ 36 h 92"/>
                  <a:gd name="T20" fmla="*/ 54 w 91"/>
                  <a:gd name="T21" fmla="*/ 29 h 92"/>
                  <a:gd name="T22" fmla="*/ 66 w 91"/>
                  <a:gd name="T23" fmla="*/ 6 h 92"/>
                  <a:gd name="T24" fmla="*/ 60 w 91"/>
                  <a:gd name="T25" fmla="*/ 3 h 92"/>
                  <a:gd name="T26" fmla="*/ 56 w 91"/>
                  <a:gd name="T27" fmla="*/ 10 h 92"/>
                  <a:gd name="T28" fmla="*/ 45 w 91"/>
                  <a:gd name="T29" fmla="*/ 9 h 92"/>
                  <a:gd name="T30" fmla="*/ 43 w 91"/>
                  <a:gd name="T31" fmla="*/ 0 h 92"/>
                  <a:gd name="T32" fmla="*/ 37 w 91"/>
                  <a:gd name="T33" fmla="*/ 1 h 92"/>
                  <a:gd name="T34" fmla="*/ 27 w 91"/>
                  <a:gd name="T35" fmla="*/ 9 h 92"/>
                  <a:gd name="T36" fmla="*/ 27 w 91"/>
                  <a:gd name="T37" fmla="*/ 13 h 92"/>
                  <a:gd name="T38" fmla="*/ 19 w 91"/>
                  <a:gd name="T39" fmla="*/ 19 h 92"/>
                  <a:gd name="T40" fmla="*/ 15 w 91"/>
                  <a:gd name="T41" fmla="*/ 17 h 92"/>
                  <a:gd name="T42" fmla="*/ 15 w 91"/>
                  <a:gd name="T43" fmla="*/ 20 h 92"/>
                  <a:gd name="T44" fmla="*/ 9 w 91"/>
                  <a:gd name="T45" fmla="*/ 30 h 92"/>
                  <a:gd name="T46" fmla="*/ 8 w 91"/>
                  <a:gd name="T47" fmla="*/ 34 h 92"/>
                  <a:gd name="T48" fmla="*/ 9 w 91"/>
                  <a:gd name="T49" fmla="*/ 35 h 92"/>
                  <a:gd name="T50" fmla="*/ 8 w 91"/>
                  <a:gd name="T51" fmla="*/ 45 h 92"/>
                  <a:gd name="T52" fmla="*/ 5 w 91"/>
                  <a:gd name="T53" fmla="*/ 46 h 92"/>
                  <a:gd name="T54" fmla="*/ 0 w 91"/>
                  <a:gd name="T55" fmla="*/ 54 h 92"/>
                  <a:gd name="T56" fmla="*/ 3 w 91"/>
                  <a:gd name="T57" fmla="*/ 65 h 92"/>
                  <a:gd name="T58" fmla="*/ 12 w 91"/>
                  <a:gd name="T59" fmla="*/ 63 h 92"/>
                  <a:gd name="T60" fmla="*/ 18 w 91"/>
                  <a:gd name="T61" fmla="*/ 72 h 92"/>
                  <a:gd name="T62" fmla="*/ 13 w 91"/>
                  <a:gd name="T63" fmla="*/ 79 h 92"/>
                  <a:gd name="T64" fmla="*/ 29 w 91"/>
                  <a:gd name="T65" fmla="*/ 89 h 92"/>
                  <a:gd name="T66" fmla="*/ 34 w 91"/>
                  <a:gd name="T67" fmla="*/ 81 h 92"/>
                  <a:gd name="T68" fmla="*/ 44 w 91"/>
                  <a:gd name="T69" fmla="*/ 83 h 92"/>
                  <a:gd name="T70" fmla="*/ 46 w 91"/>
                  <a:gd name="T71" fmla="*/ 92 h 92"/>
                  <a:gd name="T72" fmla="*/ 64 w 91"/>
                  <a:gd name="T73" fmla="*/ 88 h 92"/>
                  <a:gd name="T74" fmla="*/ 62 w 91"/>
                  <a:gd name="T75" fmla="*/ 79 h 92"/>
                  <a:gd name="T76" fmla="*/ 71 w 91"/>
                  <a:gd name="T77" fmla="*/ 72 h 92"/>
                  <a:gd name="T78" fmla="*/ 78 w 91"/>
                  <a:gd name="T79" fmla="*/ 77 h 92"/>
                  <a:gd name="T80" fmla="*/ 88 w 91"/>
                  <a:gd name="T81" fmla="*/ 62 h 92"/>
                  <a:gd name="T82" fmla="*/ 80 w 91"/>
                  <a:gd name="T83" fmla="*/ 5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92">
                    <a:moveTo>
                      <a:pt x="90" y="42"/>
                    </a:moveTo>
                    <a:cubicBezTo>
                      <a:pt x="89" y="43"/>
                      <a:pt x="89" y="44"/>
                      <a:pt x="88" y="45"/>
                    </a:cubicBezTo>
                    <a:cubicBezTo>
                      <a:pt x="91" y="44"/>
                      <a:pt x="91" y="44"/>
                      <a:pt x="91" y="44"/>
                    </a:cubicBezTo>
                    <a:lnTo>
                      <a:pt x="90" y="42"/>
                    </a:lnTo>
                    <a:close/>
                    <a:moveTo>
                      <a:pt x="80" y="57"/>
                    </a:moveTo>
                    <a:cubicBezTo>
                      <a:pt x="81" y="55"/>
                      <a:pt x="81" y="53"/>
                      <a:pt x="81" y="51"/>
                    </a:cubicBezTo>
                    <a:cubicBezTo>
                      <a:pt x="79" y="54"/>
                      <a:pt x="76" y="55"/>
                      <a:pt x="73" y="56"/>
                    </a:cubicBezTo>
                    <a:cubicBezTo>
                      <a:pt x="69" y="58"/>
                      <a:pt x="64" y="58"/>
                      <a:pt x="61" y="56"/>
                    </a:cubicBezTo>
                    <a:cubicBezTo>
                      <a:pt x="55" y="65"/>
                      <a:pt x="44" y="67"/>
                      <a:pt x="35" y="62"/>
                    </a:cubicBezTo>
                    <a:cubicBezTo>
                      <a:pt x="26" y="57"/>
                      <a:pt x="23" y="45"/>
                      <a:pt x="28" y="36"/>
                    </a:cubicBezTo>
                    <a:cubicBezTo>
                      <a:pt x="34" y="27"/>
                      <a:pt x="45" y="25"/>
                      <a:pt x="54" y="29"/>
                    </a:cubicBezTo>
                    <a:cubicBezTo>
                      <a:pt x="56" y="21"/>
                      <a:pt x="62" y="13"/>
                      <a:pt x="66" y="6"/>
                    </a:cubicBezTo>
                    <a:cubicBezTo>
                      <a:pt x="60" y="3"/>
                      <a:pt x="60" y="3"/>
                      <a:pt x="60" y="3"/>
                    </a:cubicBezTo>
                    <a:cubicBezTo>
                      <a:pt x="56" y="10"/>
                      <a:pt x="56" y="10"/>
                      <a:pt x="56" y="10"/>
                    </a:cubicBezTo>
                    <a:cubicBezTo>
                      <a:pt x="52" y="9"/>
                      <a:pt x="49" y="9"/>
                      <a:pt x="45" y="9"/>
                    </a:cubicBezTo>
                    <a:cubicBezTo>
                      <a:pt x="43" y="0"/>
                      <a:pt x="43" y="0"/>
                      <a:pt x="43" y="0"/>
                    </a:cubicBezTo>
                    <a:cubicBezTo>
                      <a:pt x="37" y="1"/>
                      <a:pt x="37" y="1"/>
                      <a:pt x="37" y="1"/>
                    </a:cubicBezTo>
                    <a:cubicBezTo>
                      <a:pt x="34" y="4"/>
                      <a:pt x="31" y="7"/>
                      <a:pt x="27" y="9"/>
                    </a:cubicBezTo>
                    <a:cubicBezTo>
                      <a:pt x="27" y="13"/>
                      <a:pt x="27" y="13"/>
                      <a:pt x="27" y="13"/>
                    </a:cubicBezTo>
                    <a:cubicBezTo>
                      <a:pt x="24" y="15"/>
                      <a:pt x="21" y="17"/>
                      <a:pt x="19" y="19"/>
                    </a:cubicBezTo>
                    <a:cubicBezTo>
                      <a:pt x="15" y="17"/>
                      <a:pt x="15" y="17"/>
                      <a:pt x="15" y="17"/>
                    </a:cubicBezTo>
                    <a:cubicBezTo>
                      <a:pt x="15" y="18"/>
                      <a:pt x="15" y="19"/>
                      <a:pt x="15" y="20"/>
                    </a:cubicBezTo>
                    <a:cubicBezTo>
                      <a:pt x="14" y="24"/>
                      <a:pt x="12" y="28"/>
                      <a:pt x="9" y="30"/>
                    </a:cubicBezTo>
                    <a:cubicBezTo>
                      <a:pt x="9" y="32"/>
                      <a:pt x="8" y="33"/>
                      <a:pt x="8" y="34"/>
                    </a:cubicBezTo>
                    <a:cubicBezTo>
                      <a:pt x="9" y="35"/>
                      <a:pt x="9" y="35"/>
                      <a:pt x="9" y="35"/>
                    </a:cubicBezTo>
                    <a:cubicBezTo>
                      <a:pt x="8" y="38"/>
                      <a:pt x="8" y="42"/>
                      <a:pt x="8" y="45"/>
                    </a:cubicBezTo>
                    <a:cubicBezTo>
                      <a:pt x="5" y="46"/>
                      <a:pt x="5" y="46"/>
                      <a:pt x="5" y="46"/>
                    </a:cubicBezTo>
                    <a:cubicBezTo>
                      <a:pt x="4" y="49"/>
                      <a:pt x="2" y="52"/>
                      <a:pt x="0" y="54"/>
                    </a:cubicBezTo>
                    <a:cubicBezTo>
                      <a:pt x="3" y="65"/>
                      <a:pt x="3" y="65"/>
                      <a:pt x="3" y="65"/>
                    </a:cubicBezTo>
                    <a:cubicBezTo>
                      <a:pt x="12" y="63"/>
                      <a:pt x="12" y="63"/>
                      <a:pt x="12" y="63"/>
                    </a:cubicBezTo>
                    <a:cubicBezTo>
                      <a:pt x="13" y="66"/>
                      <a:pt x="16" y="69"/>
                      <a:pt x="18" y="72"/>
                    </a:cubicBezTo>
                    <a:cubicBezTo>
                      <a:pt x="13" y="79"/>
                      <a:pt x="13" y="79"/>
                      <a:pt x="13" y="79"/>
                    </a:cubicBezTo>
                    <a:cubicBezTo>
                      <a:pt x="29" y="89"/>
                      <a:pt x="29" y="89"/>
                      <a:pt x="29" y="89"/>
                    </a:cubicBezTo>
                    <a:cubicBezTo>
                      <a:pt x="34" y="81"/>
                      <a:pt x="34" y="81"/>
                      <a:pt x="34" y="81"/>
                    </a:cubicBezTo>
                    <a:cubicBezTo>
                      <a:pt x="37" y="82"/>
                      <a:pt x="41" y="83"/>
                      <a:pt x="44" y="83"/>
                    </a:cubicBezTo>
                    <a:cubicBezTo>
                      <a:pt x="46" y="92"/>
                      <a:pt x="46" y="92"/>
                      <a:pt x="46" y="92"/>
                    </a:cubicBezTo>
                    <a:cubicBezTo>
                      <a:pt x="64" y="88"/>
                      <a:pt x="64" y="88"/>
                      <a:pt x="64" y="88"/>
                    </a:cubicBezTo>
                    <a:cubicBezTo>
                      <a:pt x="62" y="79"/>
                      <a:pt x="62" y="79"/>
                      <a:pt x="62" y="79"/>
                    </a:cubicBezTo>
                    <a:cubicBezTo>
                      <a:pt x="65" y="77"/>
                      <a:pt x="68" y="75"/>
                      <a:pt x="71" y="72"/>
                    </a:cubicBezTo>
                    <a:cubicBezTo>
                      <a:pt x="78" y="77"/>
                      <a:pt x="78" y="77"/>
                      <a:pt x="78" y="77"/>
                    </a:cubicBezTo>
                    <a:cubicBezTo>
                      <a:pt x="88" y="62"/>
                      <a:pt x="88" y="62"/>
                      <a:pt x="88" y="62"/>
                    </a:cubicBezTo>
                    <a:lnTo>
                      <a:pt x="8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1" name="Freeform 16"/>
              <p:cNvSpPr>
                <a:spLocks/>
              </p:cNvSpPr>
              <p:nvPr/>
            </p:nvSpPr>
            <p:spPr bwMode="auto">
              <a:xfrm>
                <a:off x="1014" y="2014"/>
                <a:ext cx="460" cy="389"/>
              </a:xfrm>
              <a:custGeom>
                <a:avLst/>
                <a:gdLst>
                  <a:gd name="T0" fmla="*/ 193 w 193"/>
                  <a:gd name="T1" fmla="*/ 50 h 163"/>
                  <a:gd name="T2" fmla="*/ 160 w 193"/>
                  <a:gd name="T3" fmla="*/ 69 h 163"/>
                  <a:gd name="T4" fmla="*/ 119 w 193"/>
                  <a:gd name="T5" fmla="*/ 115 h 163"/>
                  <a:gd name="T6" fmla="*/ 81 w 193"/>
                  <a:gd name="T7" fmla="*/ 153 h 163"/>
                  <a:gd name="T8" fmla="*/ 91 w 193"/>
                  <a:gd name="T9" fmla="*/ 110 h 163"/>
                  <a:gd name="T10" fmla="*/ 94 w 193"/>
                  <a:gd name="T11" fmla="*/ 89 h 163"/>
                  <a:gd name="T12" fmla="*/ 56 w 193"/>
                  <a:gd name="T13" fmla="*/ 97 h 163"/>
                  <a:gd name="T14" fmla="*/ 30 w 193"/>
                  <a:gd name="T15" fmla="*/ 111 h 163"/>
                  <a:gd name="T16" fmla="*/ 22 w 193"/>
                  <a:gd name="T17" fmla="*/ 130 h 163"/>
                  <a:gd name="T18" fmla="*/ 11 w 193"/>
                  <a:gd name="T19" fmla="*/ 156 h 163"/>
                  <a:gd name="T20" fmla="*/ 2 w 193"/>
                  <a:gd name="T21" fmla="*/ 149 h 163"/>
                  <a:gd name="T22" fmla="*/ 5 w 193"/>
                  <a:gd name="T23" fmla="*/ 126 h 163"/>
                  <a:gd name="T24" fmla="*/ 10 w 193"/>
                  <a:gd name="T25" fmla="*/ 99 h 163"/>
                  <a:gd name="T26" fmla="*/ 46 w 193"/>
                  <a:gd name="T27" fmla="*/ 71 h 163"/>
                  <a:gd name="T28" fmla="*/ 64 w 193"/>
                  <a:gd name="T29" fmla="*/ 55 h 163"/>
                  <a:gd name="T30" fmla="*/ 92 w 193"/>
                  <a:gd name="T31" fmla="*/ 44 h 163"/>
                  <a:gd name="T32" fmla="*/ 137 w 193"/>
                  <a:gd name="T33" fmla="*/ 19 h 163"/>
                  <a:gd name="T34" fmla="*/ 175 w 193"/>
                  <a:gd name="T35" fmla="*/ 0 h 163"/>
                  <a:gd name="T36" fmla="*/ 193 w 193"/>
                  <a:gd name="T37" fmla="*/ 5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3" h="163">
                    <a:moveTo>
                      <a:pt x="193" y="50"/>
                    </a:moveTo>
                    <a:cubicBezTo>
                      <a:pt x="177" y="50"/>
                      <a:pt x="161" y="57"/>
                      <a:pt x="160" y="69"/>
                    </a:cubicBezTo>
                    <a:cubicBezTo>
                      <a:pt x="158" y="81"/>
                      <a:pt x="128" y="106"/>
                      <a:pt x="119" y="115"/>
                    </a:cubicBezTo>
                    <a:cubicBezTo>
                      <a:pt x="114" y="129"/>
                      <a:pt x="96" y="163"/>
                      <a:pt x="81" y="153"/>
                    </a:cubicBezTo>
                    <a:cubicBezTo>
                      <a:pt x="66" y="144"/>
                      <a:pt x="89" y="114"/>
                      <a:pt x="91" y="110"/>
                    </a:cubicBezTo>
                    <a:cubicBezTo>
                      <a:pt x="98" y="100"/>
                      <a:pt x="100" y="94"/>
                      <a:pt x="94" y="89"/>
                    </a:cubicBezTo>
                    <a:cubicBezTo>
                      <a:pt x="89" y="84"/>
                      <a:pt x="69" y="100"/>
                      <a:pt x="56" y="97"/>
                    </a:cubicBezTo>
                    <a:cubicBezTo>
                      <a:pt x="50" y="103"/>
                      <a:pt x="37" y="114"/>
                      <a:pt x="30" y="111"/>
                    </a:cubicBezTo>
                    <a:cubicBezTo>
                      <a:pt x="30" y="116"/>
                      <a:pt x="28" y="129"/>
                      <a:pt x="22" y="130"/>
                    </a:cubicBezTo>
                    <a:cubicBezTo>
                      <a:pt x="23" y="135"/>
                      <a:pt x="20" y="154"/>
                      <a:pt x="11" y="156"/>
                    </a:cubicBezTo>
                    <a:cubicBezTo>
                      <a:pt x="2" y="157"/>
                      <a:pt x="0" y="154"/>
                      <a:pt x="2" y="149"/>
                    </a:cubicBezTo>
                    <a:cubicBezTo>
                      <a:pt x="3" y="145"/>
                      <a:pt x="3" y="132"/>
                      <a:pt x="5" y="126"/>
                    </a:cubicBezTo>
                    <a:cubicBezTo>
                      <a:pt x="7" y="120"/>
                      <a:pt x="8" y="105"/>
                      <a:pt x="10" y="99"/>
                    </a:cubicBezTo>
                    <a:cubicBezTo>
                      <a:pt x="12" y="94"/>
                      <a:pt x="42" y="75"/>
                      <a:pt x="46" y="71"/>
                    </a:cubicBezTo>
                    <a:cubicBezTo>
                      <a:pt x="50" y="66"/>
                      <a:pt x="62" y="58"/>
                      <a:pt x="64" y="55"/>
                    </a:cubicBezTo>
                    <a:cubicBezTo>
                      <a:pt x="66" y="53"/>
                      <a:pt x="85" y="47"/>
                      <a:pt x="92" y="44"/>
                    </a:cubicBezTo>
                    <a:cubicBezTo>
                      <a:pt x="98" y="40"/>
                      <a:pt x="124" y="22"/>
                      <a:pt x="137" y="19"/>
                    </a:cubicBezTo>
                    <a:cubicBezTo>
                      <a:pt x="151" y="16"/>
                      <a:pt x="160" y="9"/>
                      <a:pt x="175" y="0"/>
                    </a:cubicBezTo>
                    <a:lnTo>
                      <a:pt x="193" y="5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2" name="Freeform 17"/>
              <p:cNvSpPr>
                <a:spLocks/>
              </p:cNvSpPr>
              <p:nvPr/>
            </p:nvSpPr>
            <p:spPr bwMode="auto">
              <a:xfrm>
                <a:off x="1419" y="1985"/>
                <a:ext cx="103" cy="160"/>
              </a:xfrm>
              <a:custGeom>
                <a:avLst/>
                <a:gdLst>
                  <a:gd name="T0" fmla="*/ 67 w 103"/>
                  <a:gd name="T1" fmla="*/ 0 h 160"/>
                  <a:gd name="T2" fmla="*/ 0 w 103"/>
                  <a:gd name="T3" fmla="*/ 26 h 160"/>
                  <a:gd name="T4" fmla="*/ 53 w 103"/>
                  <a:gd name="T5" fmla="*/ 160 h 160"/>
                  <a:gd name="T6" fmla="*/ 103 w 103"/>
                  <a:gd name="T7" fmla="*/ 143 h 160"/>
                  <a:gd name="T8" fmla="*/ 67 w 103"/>
                  <a:gd name="T9" fmla="*/ 0 h 160"/>
                </a:gdLst>
                <a:ahLst/>
                <a:cxnLst>
                  <a:cxn ang="0">
                    <a:pos x="T0" y="T1"/>
                  </a:cxn>
                  <a:cxn ang="0">
                    <a:pos x="T2" y="T3"/>
                  </a:cxn>
                  <a:cxn ang="0">
                    <a:pos x="T4" y="T5"/>
                  </a:cxn>
                  <a:cxn ang="0">
                    <a:pos x="T6" y="T7"/>
                  </a:cxn>
                  <a:cxn ang="0">
                    <a:pos x="T8" y="T9"/>
                  </a:cxn>
                </a:cxnLst>
                <a:rect l="0" t="0" r="r" b="b"/>
                <a:pathLst>
                  <a:path w="103" h="160">
                    <a:moveTo>
                      <a:pt x="67" y="0"/>
                    </a:moveTo>
                    <a:lnTo>
                      <a:pt x="0" y="26"/>
                    </a:lnTo>
                    <a:lnTo>
                      <a:pt x="53" y="160"/>
                    </a:lnTo>
                    <a:lnTo>
                      <a:pt x="103" y="143"/>
                    </a:lnTo>
                    <a:lnTo>
                      <a:pt x="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3" name="Freeform 18"/>
              <p:cNvSpPr>
                <a:spLocks/>
              </p:cNvSpPr>
              <p:nvPr/>
            </p:nvSpPr>
            <p:spPr bwMode="auto">
              <a:xfrm>
                <a:off x="1474" y="1961"/>
                <a:ext cx="150" cy="191"/>
              </a:xfrm>
              <a:custGeom>
                <a:avLst/>
                <a:gdLst>
                  <a:gd name="T0" fmla="*/ 26 w 63"/>
                  <a:gd name="T1" fmla="*/ 1 h 80"/>
                  <a:gd name="T2" fmla="*/ 0 w 63"/>
                  <a:gd name="T3" fmla="*/ 9 h 80"/>
                  <a:gd name="T4" fmla="*/ 21 w 63"/>
                  <a:gd name="T5" fmla="*/ 80 h 80"/>
                  <a:gd name="T6" fmla="*/ 56 w 63"/>
                  <a:gd name="T7" fmla="*/ 72 h 80"/>
                  <a:gd name="T8" fmla="*/ 58 w 63"/>
                  <a:gd name="T9" fmla="*/ 48 h 80"/>
                  <a:gd name="T10" fmla="*/ 39 w 63"/>
                  <a:gd name="T11" fmla="*/ 31 h 80"/>
                  <a:gd name="T12" fmla="*/ 46 w 63"/>
                  <a:gd name="T13" fmla="*/ 8 h 80"/>
                  <a:gd name="T14" fmla="*/ 26 w 63"/>
                  <a:gd name="T15" fmla="*/ 1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80">
                    <a:moveTo>
                      <a:pt x="26" y="1"/>
                    </a:moveTo>
                    <a:cubicBezTo>
                      <a:pt x="0" y="9"/>
                      <a:pt x="0" y="9"/>
                      <a:pt x="0" y="9"/>
                    </a:cubicBezTo>
                    <a:cubicBezTo>
                      <a:pt x="21" y="80"/>
                      <a:pt x="21" y="80"/>
                      <a:pt x="21" y="80"/>
                    </a:cubicBezTo>
                    <a:cubicBezTo>
                      <a:pt x="56" y="72"/>
                      <a:pt x="56" y="72"/>
                      <a:pt x="56" y="72"/>
                    </a:cubicBezTo>
                    <a:cubicBezTo>
                      <a:pt x="56" y="72"/>
                      <a:pt x="63" y="56"/>
                      <a:pt x="58" y="48"/>
                    </a:cubicBezTo>
                    <a:cubicBezTo>
                      <a:pt x="53" y="40"/>
                      <a:pt x="41" y="40"/>
                      <a:pt x="39" y="31"/>
                    </a:cubicBezTo>
                    <a:cubicBezTo>
                      <a:pt x="37" y="22"/>
                      <a:pt x="48" y="16"/>
                      <a:pt x="46" y="8"/>
                    </a:cubicBezTo>
                    <a:cubicBezTo>
                      <a:pt x="43" y="0"/>
                      <a:pt x="35" y="1"/>
                      <a:pt x="26"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85" name="Group 21"/>
            <p:cNvGrpSpPr>
              <a:grpSpLocks noChangeAspect="1"/>
            </p:cNvGrpSpPr>
            <p:nvPr/>
          </p:nvGrpSpPr>
          <p:grpSpPr bwMode="auto">
            <a:xfrm>
              <a:off x="4567282" y="3975271"/>
              <a:ext cx="739106" cy="258527"/>
              <a:chOff x="4095" y="2571"/>
              <a:chExt cx="1155" cy="404"/>
            </a:xfrm>
            <a:solidFill>
              <a:srgbClr val="E87071"/>
            </a:solidFill>
          </p:grpSpPr>
          <p:sp>
            <p:nvSpPr>
              <p:cNvPr id="95" name="Freeform 22"/>
              <p:cNvSpPr>
                <a:spLocks noEditPoints="1"/>
              </p:cNvSpPr>
              <p:nvPr/>
            </p:nvSpPr>
            <p:spPr bwMode="auto">
              <a:xfrm>
                <a:off x="4741" y="2730"/>
                <a:ext cx="242" cy="245"/>
              </a:xfrm>
              <a:custGeom>
                <a:avLst/>
                <a:gdLst>
                  <a:gd name="T0" fmla="*/ 31 w 102"/>
                  <a:gd name="T1" fmla="*/ 65 h 102"/>
                  <a:gd name="T2" fmla="*/ 11 w 102"/>
                  <a:gd name="T3" fmla="*/ 66 h 102"/>
                  <a:gd name="T4" fmla="*/ 8 w 102"/>
                  <a:gd name="T5" fmla="*/ 70 h 102"/>
                  <a:gd name="T6" fmla="*/ 0 w 102"/>
                  <a:gd name="T7" fmla="*/ 79 h 102"/>
                  <a:gd name="T8" fmla="*/ 11 w 102"/>
                  <a:gd name="T9" fmla="*/ 87 h 102"/>
                  <a:gd name="T10" fmla="*/ 36 w 102"/>
                  <a:gd name="T11" fmla="*/ 66 h 102"/>
                  <a:gd name="T12" fmla="*/ 31 w 102"/>
                  <a:gd name="T13" fmla="*/ 65 h 102"/>
                  <a:gd name="T14" fmla="*/ 33 w 102"/>
                  <a:gd name="T15" fmla="*/ 87 h 102"/>
                  <a:gd name="T16" fmla="*/ 43 w 102"/>
                  <a:gd name="T17" fmla="*/ 102 h 102"/>
                  <a:gd name="T18" fmla="*/ 70 w 102"/>
                  <a:gd name="T19" fmla="*/ 77 h 102"/>
                  <a:gd name="T20" fmla="*/ 70 w 102"/>
                  <a:gd name="T21" fmla="*/ 77 h 102"/>
                  <a:gd name="T22" fmla="*/ 43 w 102"/>
                  <a:gd name="T23" fmla="*/ 67 h 102"/>
                  <a:gd name="T24" fmla="*/ 33 w 102"/>
                  <a:gd name="T25" fmla="*/ 87 h 102"/>
                  <a:gd name="T26" fmla="*/ 76 w 102"/>
                  <a:gd name="T27" fmla="*/ 80 h 102"/>
                  <a:gd name="T28" fmla="*/ 74 w 102"/>
                  <a:gd name="T29" fmla="*/ 84 h 102"/>
                  <a:gd name="T30" fmla="*/ 84 w 102"/>
                  <a:gd name="T31" fmla="*/ 99 h 102"/>
                  <a:gd name="T32" fmla="*/ 102 w 102"/>
                  <a:gd name="T33" fmla="*/ 89 h 102"/>
                  <a:gd name="T34" fmla="*/ 76 w 102"/>
                  <a:gd name="T35" fmla="*/ 80 h 102"/>
                  <a:gd name="T36" fmla="*/ 68 w 102"/>
                  <a:gd name="T37" fmla="*/ 3 h 102"/>
                  <a:gd name="T38" fmla="*/ 38 w 102"/>
                  <a:gd name="T39" fmla="*/ 2 h 102"/>
                  <a:gd name="T40" fmla="*/ 32 w 102"/>
                  <a:gd name="T41" fmla="*/ 13 h 102"/>
                  <a:gd name="T42" fmla="*/ 46 w 102"/>
                  <a:gd name="T43" fmla="*/ 14 h 102"/>
                  <a:gd name="T44" fmla="*/ 70 w 102"/>
                  <a:gd name="T45" fmla="*/ 8 h 102"/>
                  <a:gd name="T46" fmla="*/ 70 w 102"/>
                  <a:gd name="T47" fmla="*/ 6 h 102"/>
                  <a:gd name="T48" fmla="*/ 68 w 102"/>
                  <a:gd name="T49" fmla="*/ 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102">
                    <a:moveTo>
                      <a:pt x="31" y="65"/>
                    </a:moveTo>
                    <a:cubicBezTo>
                      <a:pt x="24" y="65"/>
                      <a:pt x="17" y="65"/>
                      <a:pt x="11" y="66"/>
                    </a:cubicBezTo>
                    <a:cubicBezTo>
                      <a:pt x="8" y="70"/>
                      <a:pt x="8" y="70"/>
                      <a:pt x="8" y="70"/>
                    </a:cubicBezTo>
                    <a:cubicBezTo>
                      <a:pt x="6" y="73"/>
                      <a:pt x="3" y="76"/>
                      <a:pt x="0" y="79"/>
                    </a:cubicBezTo>
                    <a:cubicBezTo>
                      <a:pt x="2" y="83"/>
                      <a:pt x="5" y="87"/>
                      <a:pt x="11" y="87"/>
                    </a:cubicBezTo>
                    <a:cubicBezTo>
                      <a:pt x="21" y="87"/>
                      <a:pt x="28" y="79"/>
                      <a:pt x="36" y="66"/>
                    </a:cubicBezTo>
                    <a:cubicBezTo>
                      <a:pt x="34" y="65"/>
                      <a:pt x="33" y="65"/>
                      <a:pt x="31" y="65"/>
                    </a:cubicBezTo>
                    <a:close/>
                    <a:moveTo>
                      <a:pt x="33" y="87"/>
                    </a:moveTo>
                    <a:cubicBezTo>
                      <a:pt x="30" y="92"/>
                      <a:pt x="34" y="102"/>
                      <a:pt x="43" y="102"/>
                    </a:cubicBezTo>
                    <a:cubicBezTo>
                      <a:pt x="53" y="102"/>
                      <a:pt x="61" y="93"/>
                      <a:pt x="70" y="77"/>
                    </a:cubicBezTo>
                    <a:cubicBezTo>
                      <a:pt x="70" y="77"/>
                      <a:pt x="70" y="77"/>
                      <a:pt x="70" y="77"/>
                    </a:cubicBezTo>
                    <a:cubicBezTo>
                      <a:pt x="60" y="73"/>
                      <a:pt x="50" y="70"/>
                      <a:pt x="43" y="67"/>
                    </a:cubicBezTo>
                    <a:cubicBezTo>
                      <a:pt x="38" y="76"/>
                      <a:pt x="34" y="84"/>
                      <a:pt x="33" y="87"/>
                    </a:cubicBezTo>
                    <a:close/>
                    <a:moveTo>
                      <a:pt x="76" y="80"/>
                    </a:moveTo>
                    <a:cubicBezTo>
                      <a:pt x="76" y="81"/>
                      <a:pt x="75" y="83"/>
                      <a:pt x="74" y="84"/>
                    </a:cubicBezTo>
                    <a:cubicBezTo>
                      <a:pt x="71" y="89"/>
                      <a:pt x="75" y="99"/>
                      <a:pt x="84" y="99"/>
                    </a:cubicBezTo>
                    <a:cubicBezTo>
                      <a:pt x="91" y="99"/>
                      <a:pt x="96" y="95"/>
                      <a:pt x="102" y="89"/>
                    </a:cubicBezTo>
                    <a:cubicBezTo>
                      <a:pt x="93" y="86"/>
                      <a:pt x="85" y="83"/>
                      <a:pt x="76" y="80"/>
                    </a:cubicBezTo>
                    <a:close/>
                    <a:moveTo>
                      <a:pt x="68" y="3"/>
                    </a:moveTo>
                    <a:cubicBezTo>
                      <a:pt x="62" y="0"/>
                      <a:pt x="52" y="0"/>
                      <a:pt x="38" y="2"/>
                    </a:cubicBezTo>
                    <a:cubicBezTo>
                      <a:pt x="36" y="6"/>
                      <a:pt x="34" y="10"/>
                      <a:pt x="32" y="13"/>
                    </a:cubicBezTo>
                    <a:cubicBezTo>
                      <a:pt x="36" y="14"/>
                      <a:pt x="41" y="14"/>
                      <a:pt x="46" y="14"/>
                    </a:cubicBezTo>
                    <a:cubicBezTo>
                      <a:pt x="61" y="14"/>
                      <a:pt x="68" y="11"/>
                      <a:pt x="70" y="8"/>
                    </a:cubicBezTo>
                    <a:cubicBezTo>
                      <a:pt x="70" y="8"/>
                      <a:pt x="71" y="8"/>
                      <a:pt x="70" y="6"/>
                    </a:cubicBezTo>
                    <a:cubicBezTo>
                      <a:pt x="70" y="4"/>
                      <a:pt x="69" y="3"/>
                      <a:pt x="6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6" name="Freeform 23"/>
              <p:cNvSpPr>
                <a:spLocks/>
              </p:cNvSpPr>
              <p:nvPr/>
            </p:nvSpPr>
            <p:spPr bwMode="auto">
              <a:xfrm>
                <a:off x="4095" y="2706"/>
                <a:ext cx="648" cy="236"/>
              </a:xfrm>
              <a:custGeom>
                <a:avLst/>
                <a:gdLst>
                  <a:gd name="T0" fmla="*/ 267 w 273"/>
                  <a:gd name="T1" fmla="*/ 76 h 98"/>
                  <a:gd name="T2" fmla="*/ 259 w 273"/>
                  <a:gd name="T3" fmla="*/ 75 h 98"/>
                  <a:gd name="T4" fmla="*/ 232 w 273"/>
                  <a:gd name="T5" fmla="*/ 87 h 98"/>
                  <a:gd name="T6" fmla="*/ 194 w 273"/>
                  <a:gd name="T7" fmla="*/ 49 h 98"/>
                  <a:gd name="T8" fmla="*/ 232 w 273"/>
                  <a:gd name="T9" fmla="*/ 11 h 98"/>
                  <a:gd name="T10" fmla="*/ 259 w 273"/>
                  <a:gd name="T11" fmla="*/ 23 h 98"/>
                  <a:gd name="T12" fmla="*/ 270 w 273"/>
                  <a:gd name="T13" fmla="*/ 21 h 98"/>
                  <a:gd name="T14" fmla="*/ 273 w 273"/>
                  <a:gd name="T15" fmla="*/ 21 h 98"/>
                  <a:gd name="T16" fmla="*/ 232 w 273"/>
                  <a:gd name="T17" fmla="*/ 0 h 98"/>
                  <a:gd name="T18" fmla="*/ 183 w 273"/>
                  <a:gd name="T19" fmla="*/ 43 h 98"/>
                  <a:gd name="T20" fmla="*/ 90 w 273"/>
                  <a:gd name="T21" fmla="*/ 43 h 98"/>
                  <a:gd name="T22" fmla="*/ 90 w 273"/>
                  <a:gd name="T23" fmla="*/ 12 h 98"/>
                  <a:gd name="T24" fmla="*/ 79 w 273"/>
                  <a:gd name="T25" fmla="*/ 12 h 98"/>
                  <a:gd name="T26" fmla="*/ 79 w 273"/>
                  <a:gd name="T27" fmla="*/ 34 h 98"/>
                  <a:gd name="T28" fmla="*/ 69 w 273"/>
                  <a:gd name="T29" fmla="*/ 34 h 98"/>
                  <a:gd name="T30" fmla="*/ 69 w 273"/>
                  <a:gd name="T31" fmla="*/ 24 h 98"/>
                  <a:gd name="T32" fmla="*/ 52 w 273"/>
                  <a:gd name="T33" fmla="*/ 24 h 98"/>
                  <a:gd name="T34" fmla="*/ 52 w 273"/>
                  <a:gd name="T35" fmla="*/ 43 h 98"/>
                  <a:gd name="T36" fmla="*/ 44 w 273"/>
                  <a:gd name="T37" fmla="*/ 43 h 98"/>
                  <a:gd name="T38" fmla="*/ 44 w 273"/>
                  <a:gd name="T39" fmla="*/ 13 h 98"/>
                  <a:gd name="T40" fmla="*/ 24 w 273"/>
                  <a:gd name="T41" fmla="*/ 13 h 98"/>
                  <a:gd name="T42" fmla="*/ 24 w 273"/>
                  <a:gd name="T43" fmla="*/ 43 h 98"/>
                  <a:gd name="T44" fmla="*/ 6 w 273"/>
                  <a:gd name="T45" fmla="*/ 43 h 98"/>
                  <a:gd name="T46" fmla="*/ 0 w 273"/>
                  <a:gd name="T47" fmla="*/ 49 h 98"/>
                  <a:gd name="T48" fmla="*/ 6 w 273"/>
                  <a:gd name="T49" fmla="*/ 55 h 98"/>
                  <a:gd name="T50" fmla="*/ 24 w 273"/>
                  <a:gd name="T51" fmla="*/ 55 h 98"/>
                  <a:gd name="T52" fmla="*/ 24 w 273"/>
                  <a:gd name="T53" fmla="*/ 81 h 98"/>
                  <a:gd name="T54" fmla="*/ 44 w 273"/>
                  <a:gd name="T55" fmla="*/ 81 h 98"/>
                  <a:gd name="T56" fmla="*/ 44 w 273"/>
                  <a:gd name="T57" fmla="*/ 71 h 98"/>
                  <a:gd name="T58" fmla="*/ 54 w 273"/>
                  <a:gd name="T59" fmla="*/ 71 h 98"/>
                  <a:gd name="T60" fmla="*/ 54 w 273"/>
                  <a:gd name="T61" fmla="*/ 77 h 98"/>
                  <a:gd name="T62" fmla="*/ 65 w 273"/>
                  <a:gd name="T63" fmla="*/ 77 h 98"/>
                  <a:gd name="T64" fmla="*/ 65 w 273"/>
                  <a:gd name="T65" fmla="*/ 61 h 98"/>
                  <a:gd name="T66" fmla="*/ 76 w 273"/>
                  <a:gd name="T67" fmla="*/ 61 h 98"/>
                  <a:gd name="T68" fmla="*/ 76 w 273"/>
                  <a:gd name="T69" fmla="*/ 83 h 98"/>
                  <a:gd name="T70" fmla="*/ 93 w 273"/>
                  <a:gd name="T71" fmla="*/ 83 h 98"/>
                  <a:gd name="T72" fmla="*/ 93 w 273"/>
                  <a:gd name="T73" fmla="*/ 55 h 98"/>
                  <a:gd name="T74" fmla="*/ 183 w 273"/>
                  <a:gd name="T75" fmla="*/ 55 h 98"/>
                  <a:gd name="T76" fmla="*/ 232 w 273"/>
                  <a:gd name="T77" fmla="*/ 98 h 98"/>
                  <a:gd name="T78" fmla="*/ 273 w 273"/>
                  <a:gd name="T79" fmla="*/ 76 h 98"/>
                  <a:gd name="T80" fmla="*/ 267 w 273"/>
                  <a:gd name="T81" fmla="*/ 7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3" h="98">
                    <a:moveTo>
                      <a:pt x="267" y="76"/>
                    </a:moveTo>
                    <a:cubicBezTo>
                      <a:pt x="264" y="76"/>
                      <a:pt x="262" y="76"/>
                      <a:pt x="259" y="75"/>
                    </a:cubicBezTo>
                    <a:cubicBezTo>
                      <a:pt x="252" y="82"/>
                      <a:pt x="242" y="87"/>
                      <a:pt x="232" y="87"/>
                    </a:cubicBezTo>
                    <a:cubicBezTo>
                      <a:pt x="211" y="87"/>
                      <a:pt x="194" y="70"/>
                      <a:pt x="194" y="49"/>
                    </a:cubicBezTo>
                    <a:cubicBezTo>
                      <a:pt x="194" y="28"/>
                      <a:pt x="211" y="11"/>
                      <a:pt x="232" y="11"/>
                    </a:cubicBezTo>
                    <a:cubicBezTo>
                      <a:pt x="242" y="11"/>
                      <a:pt x="252" y="15"/>
                      <a:pt x="259" y="23"/>
                    </a:cubicBezTo>
                    <a:cubicBezTo>
                      <a:pt x="263" y="22"/>
                      <a:pt x="267" y="21"/>
                      <a:pt x="270" y="21"/>
                    </a:cubicBezTo>
                    <a:cubicBezTo>
                      <a:pt x="270" y="21"/>
                      <a:pt x="271" y="21"/>
                      <a:pt x="273" y="21"/>
                    </a:cubicBezTo>
                    <a:cubicBezTo>
                      <a:pt x="264" y="8"/>
                      <a:pt x="249" y="0"/>
                      <a:pt x="232" y="0"/>
                    </a:cubicBezTo>
                    <a:cubicBezTo>
                      <a:pt x="206" y="0"/>
                      <a:pt x="186" y="19"/>
                      <a:pt x="183" y="43"/>
                    </a:cubicBezTo>
                    <a:cubicBezTo>
                      <a:pt x="90" y="43"/>
                      <a:pt x="90" y="43"/>
                      <a:pt x="90" y="43"/>
                    </a:cubicBezTo>
                    <a:cubicBezTo>
                      <a:pt x="90" y="12"/>
                      <a:pt x="90" y="12"/>
                      <a:pt x="90" y="12"/>
                    </a:cubicBezTo>
                    <a:cubicBezTo>
                      <a:pt x="79" y="12"/>
                      <a:pt x="79" y="12"/>
                      <a:pt x="79" y="12"/>
                    </a:cubicBezTo>
                    <a:cubicBezTo>
                      <a:pt x="79" y="34"/>
                      <a:pt x="79" y="34"/>
                      <a:pt x="79" y="34"/>
                    </a:cubicBezTo>
                    <a:cubicBezTo>
                      <a:pt x="69" y="34"/>
                      <a:pt x="69" y="34"/>
                      <a:pt x="69" y="34"/>
                    </a:cubicBezTo>
                    <a:cubicBezTo>
                      <a:pt x="69" y="24"/>
                      <a:pt x="69" y="24"/>
                      <a:pt x="69" y="24"/>
                    </a:cubicBezTo>
                    <a:cubicBezTo>
                      <a:pt x="52" y="24"/>
                      <a:pt x="52" y="24"/>
                      <a:pt x="52" y="24"/>
                    </a:cubicBezTo>
                    <a:cubicBezTo>
                      <a:pt x="52" y="43"/>
                      <a:pt x="52" y="43"/>
                      <a:pt x="52" y="43"/>
                    </a:cubicBezTo>
                    <a:cubicBezTo>
                      <a:pt x="44" y="43"/>
                      <a:pt x="44" y="43"/>
                      <a:pt x="44" y="43"/>
                    </a:cubicBezTo>
                    <a:cubicBezTo>
                      <a:pt x="44" y="13"/>
                      <a:pt x="44" y="13"/>
                      <a:pt x="44" y="13"/>
                    </a:cubicBezTo>
                    <a:cubicBezTo>
                      <a:pt x="24" y="13"/>
                      <a:pt x="24" y="13"/>
                      <a:pt x="24" y="13"/>
                    </a:cubicBezTo>
                    <a:cubicBezTo>
                      <a:pt x="24" y="43"/>
                      <a:pt x="24" y="43"/>
                      <a:pt x="24" y="43"/>
                    </a:cubicBezTo>
                    <a:cubicBezTo>
                      <a:pt x="6" y="43"/>
                      <a:pt x="6" y="43"/>
                      <a:pt x="6" y="43"/>
                    </a:cubicBezTo>
                    <a:cubicBezTo>
                      <a:pt x="3" y="43"/>
                      <a:pt x="0" y="46"/>
                      <a:pt x="0" y="49"/>
                    </a:cubicBezTo>
                    <a:cubicBezTo>
                      <a:pt x="0" y="52"/>
                      <a:pt x="3" y="55"/>
                      <a:pt x="6" y="55"/>
                    </a:cubicBezTo>
                    <a:cubicBezTo>
                      <a:pt x="24" y="55"/>
                      <a:pt x="24" y="55"/>
                      <a:pt x="24" y="55"/>
                    </a:cubicBezTo>
                    <a:cubicBezTo>
                      <a:pt x="24" y="81"/>
                      <a:pt x="24" y="81"/>
                      <a:pt x="24" y="81"/>
                    </a:cubicBezTo>
                    <a:cubicBezTo>
                      <a:pt x="44" y="81"/>
                      <a:pt x="44" y="81"/>
                      <a:pt x="44" y="81"/>
                    </a:cubicBezTo>
                    <a:cubicBezTo>
                      <a:pt x="44" y="71"/>
                      <a:pt x="44" y="71"/>
                      <a:pt x="44" y="71"/>
                    </a:cubicBezTo>
                    <a:cubicBezTo>
                      <a:pt x="54" y="71"/>
                      <a:pt x="54" y="71"/>
                      <a:pt x="54" y="71"/>
                    </a:cubicBezTo>
                    <a:cubicBezTo>
                      <a:pt x="54" y="77"/>
                      <a:pt x="54" y="77"/>
                      <a:pt x="54" y="77"/>
                    </a:cubicBezTo>
                    <a:cubicBezTo>
                      <a:pt x="65" y="77"/>
                      <a:pt x="65" y="77"/>
                      <a:pt x="65" y="77"/>
                    </a:cubicBezTo>
                    <a:cubicBezTo>
                      <a:pt x="65" y="61"/>
                      <a:pt x="65" y="61"/>
                      <a:pt x="65" y="61"/>
                    </a:cubicBezTo>
                    <a:cubicBezTo>
                      <a:pt x="76" y="61"/>
                      <a:pt x="76" y="61"/>
                      <a:pt x="76" y="61"/>
                    </a:cubicBezTo>
                    <a:cubicBezTo>
                      <a:pt x="76" y="83"/>
                      <a:pt x="76" y="83"/>
                      <a:pt x="76" y="83"/>
                    </a:cubicBezTo>
                    <a:cubicBezTo>
                      <a:pt x="93" y="83"/>
                      <a:pt x="93" y="83"/>
                      <a:pt x="93" y="83"/>
                    </a:cubicBezTo>
                    <a:cubicBezTo>
                      <a:pt x="93" y="55"/>
                      <a:pt x="93" y="55"/>
                      <a:pt x="93" y="55"/>
                    </a:cubicBezTo>
                    <a:cubicBezTo>
                      <a:pt x="183" y="55"/>
                      <a:pt x="183" y="55"/>
                      <a:pt x="183" y="55"/>
                    </a:cubicBezTo>
                    <a:cubicBezTo>
                      <a:pt x="186" y="79"/>
                      <a:pt x="206" y="98"/>
                      <a:pt x="232" y="98"/>
                    </a:cubicBezTo>
                    <a:cubicBezTo>
                      <a:pt x="249" y="98"/>
                      <a:pt x="264" y="89"/>
                      <a:pt x="273" y="76"/>
                    </a:cubicBezTo>
                    <a:lnTo>
                      <a:pt x="267"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7" name="Freeform 24"/>
              <p:cNvSpPr>
                <a:spLocks noEditPoints="1"/>
              </p:cNvSpPr>
              <p:nvPr/>
            </p:nvSpPr>
            <p:spPr bwMode="auto">
              <a:xfrm>
                <a:off x="4594" y="2571"/>
                <a:ext cx="656" cy="380"/>
              </a:xfrm>
              <a:custGeom>
                <a:avLst/>
                <a:gdLst>
                  <a:gd name="T0" fmla="*/ 22 w 276"/>
                  <a:gd name="T1" fmla="*/ 75 h 158"/>
                  <a:gd name="T2" fmla="*/ 0 w 276"/>
                  <a:gd name="T3" fmla="*/ 84 h 158"/>
                  <a:gd name="T4" fmla="*/ 4 w 276"/>
                  <a:gd name="T5" fmla="*/ 95 h 158"/>
                  <a:gd name="T6" fmla="*/ 40 w 276"/>
                  <a:gd name="T7" fmla="*/ 81 h 158"/>
                  <a:gd name="T8" fmla="*/ 22 w 276"/>
                  <a:gd name="T9" fmla="*/ 75 h 158"/>
                  <a:gd name="T10" fmla="*/ 252 w 276"/>
                  <a:gd name="T11" fmla="*/ 68 h 158"/>
                  <a:gd name="T12" fmla="*/ 151 w 276"/>
                  <a:gd name="T13" fmla="*/ 0 h 158"/>
                  <a:gd name="T14" fmla="*/ 51 w 276"/>
                  <a:gd name="T15" fmla="*/ 41 h 158"/>
                  <a:gd name="T16" fmla="*/ 36 w 276"/>
                  <a:gd name="T17" fmla="*/ 50 h 158"/>
                  <a:gd name="T18" fmla="*/ 67 w 276"/>
                  <a:gd name="T19" fmla="*/ 70 h 158"/>
                  <a:gd name="T20" fmla="*/ 140 w 276"/>
                  <a:gd name="T21" fmla="*/ 70 h 158"/>
                  <a:gd name="T22" fmla="*/ 108 w 276"/>
                  <a:gd name="T23" fmla="*/ 88 h 158"/>
                  <a:gd name="T24" fmla="*/ 60 w 276"/>
                  <a:gd name="T25" fmla="*/ 85 h 158"/>
                  <a:gd name="T26" fmla="*/ 25 w 276"/>
                  <a:gd name="T27" fmla="*/ 107 h 158"/>
                  <a:gd name="T28" fmla="*/ 57 w 276"/>
                  <a:gd name="T29" fmla="*/ 124 h 158"/>
                  <a:gd name="T30" fmla="*/ 93 w 276"/>
                  <a:gd name="T31" fmla="*/ 123 h 158"/>
                  <a:gd name="T32" fmla="*/ 212 w 276"/>
                  <a:gd name="T33" fmla="*/ 158 h 158"/>
                  <a:gd name="T34" fmla="*/ 276 w 276"/>
                  <a:gd name="T35" fmla="*/ 133 h 158"/>
                  <a:gd name="T36" fmla="*/ 276 w 276"/>
                  <a:gd name="T37" fmla="*/ 61 h 158"/>
                  <a:gd name="T38" fmla="*/ 252 w 276"/>
                  <a:gd name="T39" fmla="*/ 6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6" h="158">
                    <a:moveTo>
                      <a:pt x="22" y="75"/>
                    </a:moveTo>
                    <a:cubicBezTo>
                      <a:pt x="13" y="75"/>
                      <a:pt x="6" y="78"/>
                      <a:pt x="0" y="84"/>
                    </a:cubicBezTo>
                    <a:cubicBezTo>
                      <a:pt x="0" y="88"/>
                      <a:pt x="1" y="91"/>
                      <a:pt x="4" y="95"/>
                    </a:cubicBezTo>
                    <a:cubicBezTo>
                      <a:pt x="12" y="102"/>
                      <a:pt x="29" y="89"/>
                      <a:pt x="40" y="81"/>
                    </a:cubicBezTo>
                    <a:cubicBezTo>
                      <a:pt x="35" y="77"/>
                      <a:pt x="28" y="75"/>
                      <a:pt x="22" y="75"/>
                    </a:cubicBezTo>
                    <a:close/>
                    <a:moveTo>
                      <a:pt x="252" y="68"/>
                    </a:moveTo>
                    <a:cubicBezTo>
                      <a:pt x="231" y="67"/>
                      <a:pt x="177" y="0"/>
                      <a:pt x="151" y="0"/>
                    </a:cubicBezTo>
                    <a:cubicBezTo>
                      <a:pt x="126" y="0"/>
                      <a:pt x="70" y="29"/>
                      <a:pt x="51" y="41"/>
                    </a:cubicBezTo>
                    <a:cubicBezTo>
                      <a:pt x="47" y="43"/>
                      <a:pt x="42" y="46"/>
                      <a:pt x="36" y="50"/>
                    </a:cubicBezTo>
                    <a:cubicBezTo>
                      <a:pt x="48" y="53"/>
                      <a:pt x="59" y="60"/>
                      <a:pt x="67" y="70"/>
                    </a:cubicBezTo>
                    <a:cubicBezTo>
                      <a:pt x="97" y="59"/>
                      <a:pt x="135" y="51"/>
                      <a:pt x="140" y="70"/>
                    </a:cubicBezTo>
                    <a:cubicBezTo>
                      <a:pt x="143" y="82"/>
                      <a:pt x="130" y="88"/>
                      <a:pt x="108" y="88"/>
                    </a:cubicBezTo>
                    <a:cubicBezTo>
                      <a:pt x="87" y="88"/>
                      <a:pt x="70" y="85"/>
                      <a:pt x="60" y="85"/>
                    </a:cubicBezTo>
                    <a:cubicBezTo>
                      <a:pt x="49" y="85"/>
                      <a:pt x="25" y="93"/>
                      <a:pt x="25" y="107"/>
                    </a:cubicBezTo>
                    <a:cubicBezTo>
                      <a:pt x="25" y="121"/>
                      <a:pt x="49" y="124"/>
                      <a:pt x="57" y="124"/>
                    </a:cubicBezTo>
                    <a:cubicBezTo>
                      <a:pt x="65" y="124"/>
                      <a:pt x="78" y="123"/>
                      <a:pt x="93" y="123"/>
                    </a:cubicBezTo>
                    <a:cubicBezTo>
                      <a:pt x="114" y="123"/>
                      <a:pt x="175" y="158"/>
                      <a:pt x="212" y="158"/>
                    </a:cubicBezTo>
                    <a:cubicBezTo>
                      <a:pt x="249" y="158"/>
                      <a:pt x="268" y="140"/>
                      <a:pt x="276" y="133"/>
                    </a:cubicBezTo>
                    <a:cubicBezTo>
                      <a:pt x="276" y="122"/>
                      <a:pt x="276" y="61"/>
                      <a:pt x="276" y="61"/>
                    </a:cubicBezTo>
                    <a:cubicBezTo>
                      <a:pt x="261" y="68"/>
                      <a:pt x="259" y="69"/>
                      <a:pt x="252" y="68"/>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86" name="Group 27"/>
            <p:cNvGrpSpPr>
              <a:grpSpLocks noChangeAspect="1"/>
            </p:cNvGrpSpPr>
            <p:nvPr/>
          </p:nvGrpSpPr>
          <p:grpSpPr bwMode="auto">
            <a:xfrm>
              <a:off x="8868096" y="3812611"/>
              <a:ext cx="381960" cy="388640"/>
              <a:chOff x="4766" y="1799"/>
              <a:chExt cx="629" cy="640"/>
            </a:xfrm>
            <a:solidFill>
              <a:srgbClr val="663C77"/>
            </a:solidFill>
          </p:grpSpPr>
          <p:sp>
            <p:nvSpPr>
              <p:cNvPr id="91" name="Freeform 28"/>
              <p:cNvSpPr>
                <a:spLocks noEditPoints="1"/>
              </p:cNvSpPr>
              <p:nvPr/>
            </p:nvSpPr>
            <p:spPr bwMode="auto">
              <a:xfrm>
                <a:off x="5017" y="2057"/>
                <a:ext cx="191" cy="191"/>
              </a:xfrm>
              <a:custGeom>
                <a:avLst/>
                <a:gdLst>
                  <a:gd name="T0" fmla="*/ 40 w 80"/>
                  <a:gd name="T1" fmla="*/ 61 h 80"/>
                  <a:gd name="T2" fmla="*/ 20 w 80"/>
                  <a:gd name="T3" fmla="*/ 40 h 80"/>
                  <a:gd name="T4" fmla="*/ 40 w 80"/>
                  <a:gd name="T5" fmla="*/ 20 h 80"/>
                  <a:gd name="T6" fmla="*/ 61 w 80"/>
                  <a:gd name="T7" fmla="*/ 40 h 80"/>
                  <a:gd name="T8" fmla="*/ 40 w 80"/>
                  <a:gd name="T9" fmla="*/ 61 h 80"/>
                  <a:gd name="T10" fmla="*/ 40 w 80"/>
                  <a:gd name="T11" fmla="*/ 61 h 80"/>
                  <a:gd name="T12" fmla="*/ 34 w 80"/>
                  <a:gd name="T13" fmla="*/ 0 h 80"/>
                  <a:gd name="T14" fmla="*/ 34 w 80"/>
                  <a:gd name="T15" fmla="*/ 8 h 80"/>
                  <a:gd name="T16" fmla="*/ 22 w 80"/>
                  <a:gd name="T17" fmla="*/ 13 h 80"/>
                  <a:gd name="T18" fmla="*/ 17 w 80"/>
                  <a:gd name="T19" fmla="*/ 8 h 80"/>
                  <a:gd name="T20" fmla="*/ 8 w 80"/>
                  <a:gd name="T21" fmla="*/ 16 h 80"/>
                  <a:gd name="T22" fmla="*/ 13 w 80"/>
                  <a:gd name="T23" fmla="*/ 22 h 80"/>
                  <a:gd name="T24" fmla="*/ 8 w 80"/>
                  <a:gd name="T25" fmla="*/ 34 h 80"/>
                  <a:gd name="T26" fmla="*/ 0 w 80"/>
                  <a:gd name="T27" fmla="*/ 34 h 80"/>
                  <a:gd name="T28" fmla="*/ 0 w 80"/>
                  <a:gd name="T29" fmla="*/ 47 h 80"/>
                  <a:gd name="T30" fmla="*/ 8 w 80"/>
                  <a:gd name="T31" fmla="*/ 47 h 80"/>
                  <a:gd name="T32" fmla="*/ 13 w 80"/>
                  <a:gd name="T33" fmla="*/ 59 h 80"/>
                  <a:gd name="T34" fmla="*/ 8 w 80"/>
                  <a:gd name="T35" fmla="*/ 64 h 80"/>
                  <a:gd name="T36" fmla="*/ 17 w 80"/>
                  <a:gd name="T37" fmla="*/ 73 h 80"/>
                  <a:gd name="T38" fmla="*/ 22 w 80"/>
                  <a:gd name="T39" fmla="*/ 68 h 80"/>
                  <a:gd name="T40" fmla="*/ 34 w 80"/>
                  <a:gd name="T41" fmla="*/ 73 h 80"/>
                  <a:gd name="T42" fmla="*/ 34 w 80"/>
                  <a:gd name="T43" fmla="*/ 80 h 80"/>
                  <a:gd name="T44" fmla="*/ 47 w 80"/>
                  <a:gd name="T45" fmla="*/ 80 h 80"/>
                  <a:gd name="T46" fmla="*/ 47 w 80"/>
                  <a:gd name="T47" fmla="*/ 73 h 80"/>
                  <a:gd name="T48" fmla="*/ 59 w 80"/>
                  <a:gd name="T49" fmla="*/ 68 h 80"/>
                  <a:gd name="T50" fmla="*/ 64 w 80"/>
                  <a:gd name="T51" fmla="*/ 73 h 80"/>
                  <a:gd name="T52" fmla="*/ 73 w 80"/>
                  <a:gd name="T53" fmla="*/ 64 h 80"/>
                  <a:gd name="T54" fmla="*/ 68 w 80"/>
                  <a:gd name="T55" fmla="*/ 59 h 80"/>
                  <a:gd name="T56" fmla="*/ 73 w 80"/>
                  <a:gd name="T57" fmla="*/ 47 h 80"/>
                  <a:gd name="T58" fmla="*/ 80 w 80"/>
                  <a:gd name="T59" fmla="*/ 47 h 80"/>
                  <a:gd name="T60" fmla="*/ 80 w 80"/>
                  <a:gd name="T61" fmla="*/ 34 h 80"/>
                  <a:gd name="T62" fmla="*/ 73 w 80"/>
                  <a:gd name="T63" fmla="*/ 34 h 80"/>
                  <a:gd name="T64" fmla="*/ 68 w 80"/>
                  <a:gd name="T65" fmla="*/ 22 h 80"/>
                  <a:gd name="T66" fmla="*/ 73 w 80"/>
                  <a:gd name="T67" fmla="*/ 16 h 80"/>
                  <a:gd name="T68" fmla="*/ 64 w 80"/>
                  <a:gd name="T69" fmla="*/ 8 h 80"/>
                  <a:gd name="T70" fmla="*/ 59 w 80"/>
                  <a:gd name="T71" fmla="*/ 13 h 80"/>
                  <a:gd name="T72" fmla="*/ 47 w 80"/>
                  <a:gd name="T73" fmla="*/ 8 h 80"/>
                  <a:gd name="T74" fmla="*/ 47 w 80"/>
                  <a:gd name="T75" fmla="*/ 0 h 80"/>
                  <a:gd name="T76" fmla="*/ 34 w 80"/>
                  <a:gd name="T7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80">
                    <a:moveTo>
                      <a:pt x="40" y="61"/>
                    </a:moveTo>
                    <a:cubicBezTo>
                      <a:pt x="29" y="61"/>
                      <a:pt x="20" y="52"/>
                      <a:pt x="20" y="40"/>
                    </a:cubicBezTo>
                    <a:cubicBezTo>
                      <a:pt x="20" y="29"/>
                      <a:pt x="29" y="20"/>
                      <a:pt x="40" y="20"/>
                    </a:cubicBezTo>
                    <a:cubicBezTo>
                      <a:pt x="52" y="20"/>
                      <a:pt x="61" y="29"/>
                      <a:pt x="61" y="40"/>
                    </a:cubicBezTo>
                    <a:cubicBezTo>
                      <a:pt x="61" y="52"/>
                      <a:pt x="52" y="61"/>
                      <a:pt x="40" y="61"/>
                    </a:cubicBezTo>
                    <a:cubicBezTo>
                      <a:pt x="40" y="61"/>
                      <a:pt x="40" y="61"/>
                      <a:pt x="40" y="61"/>
                    </a:cubicBezTo>
                    <a:moveTo>
                      <a:pt x="34" y="0"/>
                    </a:moveTo>
                    <a:cubicBezTo>
                      <a:pt x="34" y="8"/>
                      <a:pt x="34" y="8"/>
                      <a:pt x="34" y="8"/>
                    </a:cubicBezTo>
                    <a:cubicBezTo>
                      <a:pt x="30" y="9"/>
                      <a:pt x="25" y="10"/>
                      <a:pt x="22" y="13"/>
                    </a:cubicBezTo>
                    <a:cubicBezTo>
                      <a:pt x="17" y="8"/>
                      <a:pt x="17" y="8"/>
                      <a:pt x="17" y="8"/>
                    </a:cubicBezTo>
                    <a:cubicBezTo>
                      <a:pt x="8" y="16"/>
                      <a:pt x="8" y="16"/>
                      <a:pt x="8" y="16"/>
                    </a:cubicBezTo>
                    <a:cubicBezTo>
                      <a:pt x="13" y="22"/>
                      <a:pt x="13" y="22"/>
                      <a:pt x="13" y="22"/>
                    </a:cubicBezTo>
                    <a:cubicBezTo>
                      <a:pt x="10" y="25"/>
                      <a:pt x="9" y="30"/>
                      <a:pt x="8" y="34"/>
                    </a:cubicBezTo>
                    <a:cubicBezTo>
                      <a:pt x="0" y="34"/>
                      <a:pt x="0" y="34"/>
                      <a:pt x="0" y="34"/>
                    </a:cubicBezTo>
                    <a:cubicBezTo>
                      <a:pt x="0" y="47"/>
                      <a:pt x="0" y="47"/>
                      <a:pt x="0" y="47"/>
                    </a:cubicBezTo>
                    <a:cubicBezTo>
                      <a:pt x="8" y="47"/>
                      <a:pt x="8" y="47"/>
                      <a:pt x="8" y="47"/>
                    </a:cubicBezTo>
                    <a:cubicBezTo>
                      <a:pt x="9" y="51"/>
                      <a:pt x="10" y="55"/>
                      <a:pt x="13" y="59"/>
                    </a:cubicBezTo>
                    <a:cubicBezTo>
                      <a:pt x="8" y="64"/>
                      <a:pt x="8" y="64"/>
                      <a:pt x="8" y="64"/>
                    </a:cubicBezTo>
                    <a:cubicBezTo>
                      <a:pt x="17" y="73"/>
                      <a:pt x="17" y="73"/>
                      <a:pt x="17" y="73"/>
                    </a:cubicBezTo>
                    <a:cubicBezTo>
                      <a:pt x="22" y="68"/>
                      <a:pt x="22" y="68"/>
                      <a:pt x="22" y="68"/>
                    </a:cubicBezTo>
                    <a:cubicBezTo>
                      <a:pt x="25" y="70"/>
                      <a:pt x="30" y="72"/>
                      <a:pt x="34" y="73"/>
                    </a:cubicBezTo>
                    <a:cubicBezTo>
                      <a:pt x="34" y="80"/>
                      <a:pt x="34" y="80"/>
                      <a:pt x="34" y="80"/>
                    </a:cubicBezTo>
                    <a:cubicBezTo>
                      <a:pt x="47" y="80"/>
                      <a:pt x="47" y="80"/>
                      <a:pt x="47" y="80"/>
                    </a:cubicBezTo>
                    <a:cubicBezTo>
                      <a:pt x="47" y="73"/>
                      <a:pt x="47" y="73"/>
                      <a:pt x="47" y="73"/>
                    </a:cubicBezTo>
                    <a:cubicBezTo>
                      <a:pt x="51" y="72"/>
                      <a:pt x="55" y="70"/>
                      <a:pt x="59" y="68"/>
                    </a:cubicBezTo>
                    <a:cubicBezTo>
                      <a:pt x="64" y="73"/>
                      <a:pt x="64" y="73"/>
                      <a:pt x="64" y="73"/>
                    </a:cubicBezTo>
                    <a:cubicBezTo>
                      <a:pt x="73" y="64"/>
                      <a:pt x="73" y="64"/>
                      <a:pt x="73" y="64"/>
                    </a:cubicBezTo>
                    <a:cubicBezTo>
                      <a:pt x="68" y="59"/>
                      <a:pt x="68" y="59"/>
                      <a:pt x="68" y="59"/>
                    </a:cubicBezTo>
                    <a:cubicBezTo>
                      <a:pt x="70" y="55"/>
                      <a:pt x="72" y="51"/>
                      <a:pt x="73" y="47"/>
                    </a:cubicBezTo>
                    <a:cubicBezTo>
                      <a:pt x="80" y="47"/>
                      <a:pt x="80" y="47"/>
                      <a:pt x="80" y="47"/>
                    </a:cubicBezTo>
                    <a:cubicBezTo>
                      <a:pt x="80" y="34"/>
                      <a:pt x="80" y="34"/>
                      <a:pt x="80" y="34"/>
                    </a:cubicBezTo>
                    <a:cubicBezTo>
                      <a:pt x="73" y="34"/>
                      <a:pt x="73" y="34"/>
                      <a:pt x="73" y="34"/>
                    </a:cubicBezTo>
                    <a:cubicBezTo>
                      <a:pt x="72" y="30"/>
                      <a:pt x="70" y="25"/>
                      <a:pt x="68" y="22"/>
                    </a:cubicBezTo>
                    <a:cubicBezTo>
                      <a:pt x="73" y="16"/>
                      <a:pt x="73" y="16"/>
                      <a:pt x="73" y="16"/>
                    </a:cubicBezTo>
                    <a:cubicBezTo>
                      <a:pt x="64" y="8"/>
                      <a:pt x="64" y="8"/>
                      <a:pt x="64" y="8"/>
                    </a:cubicBezTo>
                    <a:cubicBezTo>
                      <a:pt x="59" y="13"/>
                      <a:pt x="59" y="13"/>
                      <a:pt x="59" y="13"/>
                    </a:cubicBezTo>
                    <a:cubicBezTo>
                      <a:pt x="55" y="10"/>
                      <a:pt x="51" y="9"/>
                      <a:pt x="47" y="8"/>
                    </a:cubicBezTo>
                    <a:cubicBezTo>
                      <a:pt x="47" y="0"/>
                      <a:pt x="47" y="0"/>
                      <a:pt x="47" y="0"/>
                    </a:cubicBezTo>
                    <a:cubicBezTo>
                      <a:pt x="34" y="0"/>
                      <a:pt x="34" y="0"/>
                      <a:pt x="3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2" name="Freeform 29"/>
              <p:cNvSpPr>
                <a:spLocks noEditPoints="1"/>
              </p:cNvSpPr>
              <p:nvPr/>
            </p:nvSpPr>
            <p:spPr bwMode="auto">
              <a:xfrm>
                <a:off x="5203" y="1799"/>
                <a:ext cx="192" cy="174"/>
              </a:xfrm>
              <a:custGeom>
                <a:avLst/>
                <a:gdLst>
                  <a:gd name="T0" fmla="*/ 40 w 80"/>
                  <a:gd name="T1" fmla="*/ 53 h 73"/>
                  <a:gd name="T2" fmla="*/ 27 w 80"/>
                  <a:gd name="T3" fmla="*/ 40 h 73"/>
                  <a:gd name="T4" fmla="*/ 40 w 80"/>
                  <a:gd name="T5" fmla="*/ 27 h 73"/>
                  <a:gd name="T6" fmla="*/ 53 w 80"/>
                  <a:gd name="T7" fmla="*/ 40 h 73"/>
                  <a:gd name="T8" fmla="*/ 40 w 80"/>
                  <a:gd name="T9" fmla="*/ 53 h 73"/>
                  <a:gd name="T10" fmla="*/ 34 w 80"/>
                  <a:gd name="T11" fmla="*/ 0 h 73"/>
                  <a:gd name="T12" fmla="*/ 34 w 80"/>
                  <a:gd name="T13" fmla="*/ 7 h 73"/>
                  <a:gd name="T14" fmla="*/ 21 w 80"/>
                  <a:gd name="T15" fmla="*/ 12 h 73"/>
                  <a:gd name="T16" fmla="*/ 16 w 80"/>
                  <a:gd name="T17" fmla="*/ 7 h 73"/>
                  <a:gd name="T18" fmla="*/ 7 w 80"/>
                  <a:gd name="T19" fmla="*/ 16 h 73"/>
                  <a:gd name="T20" fmla="*/ 13 w 80"/>
                  <a:gd name="T21" fmla="*/ 21 h 73"/>
                  <a:gd name="T22" fmla="*/ 7 w 80"/>
                  <a:gd name="T23" fmla="*/ 34 h 73"/>
                  <a:gd name="T24" fmla="*/ 0 w 80"/>
                  <a:gd name="T25" fmla="*/ 34 h 73"/>
                  <a:gd name="T26" fmla="*/ 0 w 80"/>
                  <a:gd name="T27" fmla="*/ 39 h 73"/>
                  <a:gd name="T28" fmla="*/ 22 w 80"/>
                  <a:gd name="T29" fmla="*/ 48 h 73"/>
                  <a:gd name="T30" fmla="*/ 18 w 80"/>
                  <a:gd name="T31" fmla="*/ 57 h 73"/>
                  <a:gd name="T32" fmla="*/ 27 w 80"/>
                  <a:gd name="T33" fmla="*/ 63 h 73"/>
                  <a:gd name="T34" fmla="*/ 34 w 80"/>
                  <a:gd name="T35" fmla="*/ 56 h 73"/>
                  <a:gd name="T36" fmla="*/ 49 w 80"/>
                  <a:gd name="T37" fmla="*/ 72 h 73"/>
                  <a:gd name="T38" fmla="*/ 59 w 80"/>
                  <a:gd name="T39" fmla="*/ 67 h 73"/>
                  <a:gd name="T40" fmla="*/ 64 w 80"/>
                  <a:gd name="T41" fmla="*/ 73 h 73"/>
                  <a:gd name="T42" fmla="*/ 73 w 80"/>
                  <a:gd name="T43" fmla="*/ 64 h 73"/>
                  <a:gd name="T44" fmla="*/ 67 w 80"/>
                  <a:gd name="T45" fmla="*/ 59 h 73"/>
                  <a:gd name="T46" fmla="*/ 73 w 80"/>
                  <a:gd name="T47" fmla="*/ 46 h 73"/>
                  <a:gd name="T48" fmla="*/ 80 w 80"/>
                  <a:gd name="T49" fmla="*/ 46 h 73"/>
                  <a:gd name="T50" fmla="*/ 80 w 80"/>
                  <a:gd name="T51" fmla="*/ 34 h 73"/>
                  <a:gd name="T52" fmla="*/ 73 w 80"/>
                  <a:gd name="T53" fmla="*/ 34 h 73"/>
                  <a:gd name="T54" fmla="*/ 67 w 80"/>
                  <a:gd name="T55" fmla="*/ 21 h 73"/>
                  <a:gd name="T56" fmla="*/ 73 w 80"/>
                  <a:gd name="T57" fmla="*/ 16 h 73"/>
                  <a:gd name="T58" fmla="*/ 64 w 80"/>
                  <a:gd name="T59" fmla="*/ 7 h 73"/>
                  <a:gd name="T60" fmla="*/ 59 w 80"/>
                  <a:gd name="T61" fmla="*/ 12 h 73"/>
                  <a:gd name="T62" fmla="*/ 46 w 80"/>
                  <a:gd name="T63" fmla="*/ 7 h 73"/>
                  <a:gd name="T64" fmla="*/ 46 w 80"/>
                  <a:gd name="T65" fmla="*/ 0 h 73"/>
                  <a:gd name="T66" fmla="*/ 34 w 80"/>
                  <a:gd name="T6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 h="73">
                    <a:moveTo>
                      <a:pt x="40" y="53"/>
                    </a:moveTo>
                    <a:cubicBezTo>
                      <a:pt x="33" y="53"/>
                      <a:pt x="27" y="47"/>
                      <a:pt x="27" y="40"/>
                    </a:cubicBezTo>
                    <a:cubicBezTo>
                      <a:pt x="27" y="33"/>
                      <a:pt x="33" y="27"/>
                      <a:pt x="40" y="27"/>
                    </a:cubicBezTo>
                    <a:cubicBezTo>
                      <a:pt x="47" y="27"/>
                      <a:pt x="53" y="33"/>
                      <a:pt x="53" y="40"/>
                    </a:cubicBezTo>
                    <a:cubicBezTo>
                      <a:pt x="53" y="47"/>
                      <a:pt x="47" y="53"/>
                      <a:pt x="40" y="53"/>
                    </a:cubicBezTo>
                    <a:moveTo>
                      <a:pt x="34" y="0"/>
                    </a:moveTo>
                    <a:cubicBezTo>
                      <a:pt x="34" y="7"/>
                      <a:pt x="34" y="7"/>
                      <a:pt x="34" y="7"/>
                    </a:cubicBezTo>
                    <a:cubicBezTo>
                      <a:pt x="29" y="8"/>
                      <a:pt x="25" y="10"/>
                      <a:pt x="21" y="12"/>
                    </a:cubicBezTo>
                    <a:cubicBezTo>
                      <a:pt x="16" y="7"/>
                      <a:pt x="16" y="7"/>
                      <a:pt x="16" y="7"/>
                    </a:cubicBezTo>
                    <a:cubicBezTo>
                      <a:pt x="7" y="16"/>
                      <a:pt x="7" y="16"/>
                      <a:pt x="7" y="16"/>
                    </a:cubicBezTo>
                    <a:cubicBezTo>
                      <a:pt x="13" y="21"/>
                      <a:pt x="13" y="21"/>
                      <a:pt x="13" y="21"/>
                    </a:cubicBezTo>
                    <a:cubicBezTo>
                      <a:pt x="10" y="25"/>
                      <a:pt x="8" y="29"/>
                      <a:pt x="7" y="34"/>
                    </a:cubicBezTo>
                    <a:cubicBezTo>
                      <a:pt x="0" y="34"/>
                      <a:pt x="0" y="34"/>
                      <a:pt x="0" y="34"/>
                    </a:cubicBezTo>
                    <a:cubicBezTo>
                      <a:pt x="0" y="39"/>
                      <a:pt x="0" y="39"/>
                      <a:pt x="0" y="39"/>
                    </a:cubicBezTo>
                    <a:cubicBezTo>
                      <a:pt x="22" y="48"/>
                      <a:pt x="22" y="48"/>
                      <a:pt x="22" y="48"/>
                    </a:cubicBezTo>
                    <a:cubicBezTo>
                      <a:pt x="22" y="48"/>
                      <a:pt x="19" y="56"/>
                      <a:pt x="18" y="57"/>
                    </a:cubicBezTo>
                    <a:cubicBezTo>
                      <a:pt x="21" y="59"/>
                      <a:pt x="24" y="61"/>
                      <a:pt x="27" y="63"/>
                    </a:cubicBezTo>
                    <a:cubicBezTo>
                      <a:pt x="28" y="62"/>
                      <a:pt x="34" y="56"/>
                      <a:pt x="34" y="56"/>
                    </a:cubicBezTo>
                    <a:cubicBezTo>
                      <a:pt x="49" y="72"/>
                      <a:pt x="49" y="72"/>
                      <a:pt x="49" y="72"/>
                    </a:cubicBezTo>
                    <a:cubicBezTo>
                      <a:pt x="53" y="71"/>
                      <a:pt x="56" y="69"/>
                      <a:pt x="59" y="67"/>
                    </a:cubicBezTo>
                    <a:cubicBezTo>
                      <a:pt x="64" y="73"/>
                      <a:pt x="64" y="73"/>
                      <a:pt x="64" y="73"/>
                    </a:cubicBezTo>
                    <a:cubicBezTo>
                      <a:pt x="73" y="64"/>
                      <a:pt x="73" y="64"/>
                      <a:pt x="73" y="64"/>
                    </a:cubicBezTo>
                    <a:cubicBezTo>
                      <a:pt x="67" y="59"/>
                      <a:pt x="67" y="59"/>
                      <a:pt x="67" y="59"/>
                    </a:cubicBezTo>
                    <a:cubicBezTo>
                      <a:pt x="70" y="55"/>
                      <a:pt x="72" y="51"/>
                      <a:pt x="73" y="46"/>
                    </a:cubicBezTo>
                    <a:cubicBezTo>
                      <a:pt x="80" y="46"/>
                      <a:pt x="80" y="46"/>
                      <a:pt x="80" y="46"/>
                    </a:cubicBezTo>
                    <a:cubicBezTo>
                      <a:pt x="80" y="34"/>
                      <a:pt x="80" y="34"/>
                      <a:pt x="80" y="34"/>
                    </a:cubicBezTo>
                    <a:cubicBezTo>
                      <a:pt x="73" y="34"/>
                      <a:pt x="73" y="34"/>
                      <a:pt x="73" y="34"/>
                    </a:cubicBezTo>
                    <a:cubicBezTo>
                      <a:pt x="72" y="29"/>
                      <a:pt x="70" y="25"/>
                      <a:pt x="67" y="21"/>
                    </a:cubicBezTo>
                    <a:cubicBezTo>
                      <a:pt x="73" y="16"/>
                      <a:pt x="73" y="16"/>
                      <a:pt x="73" y="16"/>
                    </a:cubicBezTo>
                    <a:cubicBezTo>
                      <a:pt x="64" y="7"/>
                      <a:pt x="64" y="7"/>
                      <a:pt x="64" y="7"/>
                    </a:cubicBezTo>
                    <a:cubicBezTo>
                      <a:pt x="59" y="12"/>
                      <a:pt x="59" y="12"/>
                      <a:pt x="59" y="12"/>
                    </a:cubicBezTo>
                    <a:cubicBezTo>
                      <a:pt x="55" y="10"/>
                      <a:pt x="51" y="8"/>
                      <a:pt x="46" y="7"/>
                    </a:cubicBezTo>
                    <a:cubicBezTo>
                      <a:pt x="46" y="0"/>
                      <a:pt x="46" y="0"/>
                      <a:pt x="46" y="0"/>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3" name="Freeform 30"/>
              <p:cNvSpPr>
                <a:spLocks/>
              </p:cNvSpPr>
              <p:nvPr/>
            </p:nvSpPr>
            <p:spPr bwMode="auto">
              <a:xfrm>
                <a:off x="4766" y="2248"/>
                <a:ext cx="191" cy="191"/>
              </a:xfrm>
              <a:custGeom>
                <a:avLst/>
                <a:gdLst>
                  <a:gd name="T0" fmla="*/ 17 w 80"/>
                  <a:gd name="T1" fmla="*/ 0 h 80"/>
                  <a:gd name="T2" fmla="*/ 8 w 80"/>
                  <a:gd name="T3" fmla="*/ 10 h 80"/>
                  <a:gd name="T4" fmla="*/ 13 w 80"/>
                  <a:gd name="T5" fmla="*/ 16 h 80"/>
                  <a:gd name="T6" fmla="*/ 8 w 80"/>
                  <a:gd name="T7" fmla="*/ 29 h 80"/>
                  <a:gd name="T8" fmla="*/ 0 w 80"/>
                  <a:gd name="T9" fmla="*/ 29 h 80"/>
                  <a:gd name="T10" fmla="*/ 0 w 80"/>
                  <a:gd name="T11" fmla="*/ 43 h 80"/>
                  <a:gd name="T12" fmla="*/ 8 w 80"/>
                  <a:gd name="T13" fmla="*/ 43 h 80"/>
                  <a:gd name="T14" fmla="*/ 13 w 80"/>
                  <a:gd name="T15" fmla="*/ 57 h 80"/>
                  <a:gd name="T16" fmla="*/ 8 w 80"/>
                  <a:gd name="T17" fmla="*/ 63 h 80"/>
                  <a:gd name="T18" fmla="*/ 17 w 80"/>
                  <a:gd name="T19" fmla="*/ 72 h 80"/>
                  <a:gd name="T20" fmla="*/ 23 w 80"/>
                  <a:gd name="T21" fmla="*/ 67 h 80"/>
                  <a:gd name="T22" fmla="*/ 37 w 80"/>
                  <a:gd name="T23" fmla="*/ 72 h 80"/>
                  <a:gd name="T24" fmla="*/ 37 w 80"/>
                  <a:gd name="T25" fmla="*/ 80 h 80"/>
                  <a:gd name="T26" fmla="*/ 51 w 80"/>
                  <a:gd name="T27" fmla="*/ 80 h 80"/>
                  <a:gd name="T28" fmla="*/ 51 w 80"/>
                  <a:gd name="T29" fmla="*/ 72 h 80"/>
                  <a:gd name="T30" fmla="*/ 64 w 80"/>
                  <a:gd name="T31" fmla="*/ 67 h 80"/>
                  <a:gd name="T32" fmla="*/ 70 w 80"/>
                  <a:gd name="T33" fmla="*/ 72 h 80"/>
                  <a:gd name="T34" fmla="*/ 80 w 80"/>
                  <a:gd name="T35" fmla="*/ 63 h 80"/>
                  <a:gd name="T36" fmla="*/ 74 w 80"/>
                  <a:gd name="T37" fmla="*/ 57 h 80"/>
                  <a:gd name="T38" fmla="*/ 78 w 80"/>
                  <a:gd name="T39" fmla="*/ 49 h 80"/>
                  <a:gd name="T40" fmla="*/ 74 w 80"/>
                  <a:gd name="T41" fmla="*/ 53 h 80"/>
                  <a:gd name="T42" fmla="*/ 53 w 80"/>
                  <a:gd name="T43" fmla="*/ 32 h 80"/>
                  <a:gd name="T44" fmla="*/ 60 w 80"/>
                  <a:gd name="T45" fmla="*/ 24 h 80"/>
                  <a:gd name="T46" fmla="*/ 53 w 80"/>
                  <a:gd name="T47" fmla="*/ 13 h 80"/>
                  <a:gd name="T48" fmla="*/ 43 w 80"/>
                  <a:gd name="T49" fmla="*/ 17 h 80"/>
                  <a:gd name="T50" fmla="*/ 37 w 80"/>
                  <a:gd name="T51" fmla="*/ 0 h 80"/>
                  <a:gd name="T52" fmla="*/ 37 w 80"/>
                  <a:gd name="T53" fmla="*/ 0 h 80"/>
                  <a:gd name="T54" fmla="*/ 23 w 80"/>
                  <a:gd name="T55" fmla="*/ 6 h 80"/>
                  <a:gd name="T56" fmla="*/ 17 w 80"/>
                  <a:gd name="T5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80">
                    <a:moveTo>
                      <a:pt x="17" y="0"/>
                    </a:moveTo>
                    <a:cubicBezTo>
                      <a:pt x="8" y="10"/>
                      <a:pt x="8" y="10"/>
                      <a:pt x="8" y="10"/>
                    </a:cubicBezTo>
                    <a:cubicBezTo>
                      <a:pt x="13" y="16"/>
                      <a:pt x="13" y="16"/>
                      <a:pt x="13" y="16"/>
                    </a:cubicBezTo>
                    <a:cubicBezTo>
                      <a:pt x="11" y="20"/>
                      <a:pt x="9" y="24"/>
                      <a:pt x="8" y="29"/>
                    </a:cubicBezTo>
                    <a:cubicBezTo>
                      <a:pt x="0" y="29"/>
                      <a:pt x="0" y="29"/>
                      <a:pt x="0" y="29"/>
                    </a:cubicBezTo>
                    <a:cubicBezTo>
                      <a:pt x="0" y="43"/>
                      <a:pt x="0" y="43"/>
                      <a:pt x="0" y="43"/>
                    </a:cubicBezTo>
                    <a:cubicBezTo>
                      <a:pt x="8" y="43"/>
                      <a:pt x="8" y="43"/>
                      <a:pt x="8" y="43"/>
                    </a:cubicBezTo>
                    <a:cubicBezTo>
                      <a:pt x="9" y="48"/>
                      <a:pt x="11" y="53"/>
                      <a:pt x="13" y="57"/>
                    </a:cubicBezTo>
                    <a:cubicBezTo>
                      <a:pt x="8" y="63"/>
                      <a:pt x="8" y="63"/>
                      <a:pt x="8" y="63"/>
                    </a:cubicBezTo>
                    <a:cubicBezTo>
                      <a:pt x="17" y="72"/>
                      <a:pt x="17" y="72"/>
                      <a:pt x="17" y="72"/>
                    </a:cubicBezTo>
                    <a:cubicBezTo>
                      <a:pt x="23" y="67"/>
                      <a:pt x="23" y="67"/>
                      <a:pt x="23" y="67"/>
                    </a:cubicBezTo>
                    <a:cubicBezTo>
                      <a:pt x="27" y="69"/>
                      <a:pt x="32" y="71"/>
                      <a:pt x="37" y="72"/>
                    </a:cubicBezTo>
                    <a:cubicBezTo>
                      <a:pt x="37" y="80"/>
                      <a:pt x="37" y="80"/>
                      <a:pt x="37" y="80"/>
                    </a:cubicBezTo>
                    <a:cubicBezTo>
                      <a:pt x="51" y="80"/>
                      <a:pt x="51" y="80"/>
                      <a:pt x="51" y="80"/>
                    </a:cubicBezTo>
                    <a:cubicBezTo>
                      <a:pt x="51" y="72"/>
                      <a:pt x="51" y="72"/>
                      <a:pt x="51" y="72"/>
                    </a:cubicBezTo>
                    <a:cubicBezTo>
                      <a:pt x="56" y="71"/>
                      <a:pt x="60" y="69"/>
                      <a:pt x="64" y="67"/>
                    </a:cubicBezTo>
                    <a:cubicBezTo>
                      <a:pt x="70" y="72"/>
                      <a:pt x="70" y="72"/>
                      <a:pt x="70" y="72"/>
                    </a:cubicBezTo>
                    <a:cubicBezTo>
                      <a:pt x="80" y="63"/>
                      <a:pt x="80" y="63"/>
                      <a:pt x="80" y="63"/>
                    </a:cubicBezTo>
                    <a:cubicBezTo>
                      <a:pt x="74" y="57"/>
                      <a:pt x="74" y="57"/>
                      <a:pt x="74" y="57"/>
                    </a:cubicBezTo>
                    <a:cubicBezTo>
                      <a:pt x="76" y="54"/>
                      <a:pt x="77" y="52"/>
                      <a:pt x="78" y="49"/>
                    </a:cubicBezTo>
                    <a:cubicBezTo>
                      <a:pt x="76" y="51"/>
                      <a:pt x="74" y="53"/>
                      <a:pt x="74" y="53"/>
                    </a:cubicBezTo>
                    <a:cubicBezTo>
                      <a:pt x="53" y="32"/>
                      <a:pt x="53" y="32"/>
                      <a:pt x="53" y="32"/>
                    </a:cubicBezTo>
                    <a:cubicBezTo>
                      <a:pt x="53" y="32"/>
                      <a:pt x="59" y="26"/>
                      <a:pt x="60" y="24"/>
                    </a:cubicBezTo>
                    <a:cubicBezTo>
                      <a:pt x="57" y="21"/>
                      <a:pt x="55" y="17"/>
                      <a:pt x="53" y="13"/>
                    </a:cubicBezTo>
                    <a:cubicBezTo>
                      <a:pt x="51" y="14"/>
                      <a:pt x="43" y="17"/>
                      <a:pt x="43" y="17"/>
                    </a:cubicBezTo>
                    <a:cubicBezTo>
                      <a:pt x="37" y="0"/>
                      <a:pt x="37" y="0"/>
                      <a:pt x="37" y="0"/>
                    </a:cubicBezTo>
                    <a:cubicBezTo>
                      <a:pt x="37" y="0"/>
                      <a:pt x="37" y="0"/>
                      <a:pt x="37" y="0"/>
                    </a:cubicBezTo>
                    <a:cubicBezTo>
                      <a:pt x="32" y="1"/>
                      <a:pt x="27" y="3"/>
                      <a:pt x="23" y="6"/>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4" name="Freeform 31"/>
              <p:cNvSpPr>
                <a:spLocks noEditPoints="1"/>
              </p:cNvSpPr>
              <p:nvPr/>
            </p:nvSpPr>
            <p:spPr bwMode="auto">
              <a:xfrm>
                <a:off x="4852" y="1892"/>
                <a:ext cx="523" cy="523"/>
              </a:xfrm>
              <a:custGeom>
                <a:avLst/>
                <a:gdLst>
                  <a:gd name="T0" fmla="*/ 49 w 219"/>
                  <a:gd name="T1" fmla="*/ 159 h 219"/>
                  <a:gd name="T2" fmla="*/ 74 w 219"/>
                  <a:gd name="T3" fmla="*/ 159 h 219"/>
                  <a:gd name="T4" fmla="*/ 156 w 219"/>
                  <a:gd name="T5" fmla="*/ 172 h 219"/>
                  <a:gd name="T6" fmla="*/ 156 w 219"/>
                  <a:gd name="T7" fmla="*/ 147 h 219"/>
                  <a:gd name="T8" fmla="*/ 156 w 219"/>
                  <a:gd name="T9" fmla="*/ 172 h 219"/>
                  <a:gd name="T10" fmla="*/ 92 w 219"/>
                  <a:gd name="T11" fmla="*/ 74 h 219"/>
                  <a:gd name="T12" fmla="*/ 97 w 219"/>
                  <a:gd name="T13" fmla="*/ 63 h 219"/>
                  <a:gd name="T14" fmla="*/ 122 w 219"/>
                  <a:gd name="T15" fmla="*/ 72 h 219"/>
                  <a:gd name="T16" fmla="*/ 133 w 219"/>
                  <a:gd name="T17" fmla="*/ 68 h 219"/>
                  <a:gd name="T18" fmla="*/ 145 w 219"/>
                  <a:gd name="T19" fmla="*/ 92 h 219"/>
                  <a:gd name="T20" fmla="*/ 150 w 219"/>
                  <a:gd name="T21" fmla="*/ 97 h 219"/>
                  <a:gd name="T22" fmla="*/ 156 w 219"/>
                  <a:gd name="T23" fmla="*/ 122 h 219"/>
                  <a:gd name="T24" fmla="*/ 145 w 219"/>
                  <a:gd name="T25" fmla="*/ 127 h 219"/>
                  <a:gd name="T26" fmla="*/ 133 w 219"/>
                  <a:gd name="T27" fmla="*/ 151 h 219"/>
                  <a:gd name="T28" fmla="*/ 122 w 219"/>
                  <a:gd name="T29" fmla="*/ 147 h 219"/>
                  <a:gd name="T30" fmla="*/ 97 w 219"/>
                  <a:gd name="T31" fmla="*/ 156 h 219"/>
                  <a:gd name="T32" fmla="*/ 92 w 219"/>
                  <a:gd name="T33" fmla="*/ 145 h 219"/>
                  <a:gd name="T34" fmla="*/ 68 w 219"/>
                  <a:gd name="T35" fmla="*/ 133 h 219"/>
                  <a:gd name="T36" fmla="*/ 72 w 219"/>
                  <a:gd name="T37" fmla="*/ 122 h 219"/>
                  <a:gd name="T38" fmla="*/ 63 w 219"/>
                  <a:gd name="T39" fmla="*/ 97 h 219"/>
                  <a:gd name="T40" fmla="*/ 72 w 219"/>
                  <a:gd name="T41" fmla="*/ 97 h 219"/>
                  <a:gd name="T42" fmla="*/ 68 w 219"/>
                  <a:gd name="T43" fmla="*/ 85 h 219"/>
                  <a:gd name="T44" fmla="*/ 92 w 219"/>
                  <a:gd name="T45" fmla="*/ 74 h 219"/>
                  <a:gd name="T46" fmla="*/ 143 w 219"/>
                  <a:gd name="T47" fmla="*/ 59 h 219"/>
                  <a:gd name="T48" fmla="*/ 168 w 219"/>
                  <a:gd name="T49" fmla="*/ 59 h 219"/>
                  <a:gd name="T50" fmla="*/ 61 w 219"/>
                  <a:gd name="T51" fmla="*/ 71 h 219"/>
                  <a:gd name="T52" fmla="*/ 61 w 219"/>
                  <a:gd name="T53" fmla="*/ 46 h 219"/>
                  <a:gd name="T54" fmla="*/ 61 w 219"/>
                  <a:gd name="T55" fmla="*/ 71 h 219"/>
                  <a:gd name="T56" fmla="*/ 101 w 219"/>
                  <a:gd name="T57" fmla="*/ 0 h 219"/>
                  <a:gd name="T58" fmla="*/ 81 w 219"/>
                  <a:gd name="T59" fmla="*/ 13 h 219"/>
                  <a:gd name="T60" fmla="*/ 61 w 219"/>
                  <a:gd name="T61" fmla="*/ 11 h 219"/>
                  <a:gd name="T62" fmla="*/ 45 w 219"/>
                  <a:gd name="T63" fmla="*/ 32 h 219"/>
                  <a:gd name="T64" fmla="*/ 26 w 219"/>
                  <a:gd name="T65" fmla="*/ 38 h 219"/>
                  <a:gd name="T66" fmla="*/ 21 w 219"/>
                  <a:gd name="T67" fmla="*/ 62 h 219"/>
                  <a:gd name="T68" fmla="*/ 5 w 219"/>
                  <a:gd name="T69" fmla="*/ 74 h 219"/>
                  <a:gd name="T70" fmla="*/ 9 w 219"/>
                  <a:gd name="T71" fmla="*/ 101 h 219"/>
                  <a:gd name="T72" fmla="*/ 0 w 219"/>
                  <a:gd name="T73" fmla="*/ 118 h 219"/>
                  <a:gd name="T74" fmla="*/ 13 w 219"/>
                  <a:gd name="T75" fmla="*/ 138 h 219"/>
                  <a:gd name="T76" fmla="*/ 11 w 219"/>
                  <a:gd name="T77" fmla="*/ 158 h 219"/>
                  <a:gd name="T78" fmla="*/ 32 w 219"/>
                  <a:gd name="T79" fmla="*/ 174 h 219"/>
                  <a:gd name="T80" fmla="*/ 38 w 219"/>
                  <a:gd name="T81" fmla="*/ 193 h 219"/>
                  <a:gd name="T82" fmla="*/ 62 w 219"/>
                  <a:gd name="T83" fmla="*/ 198 h 219"/>
                  <a:gd name="T84" fmla="*/ 74 w 219"/>
                  <a:gd name="T85" fmla="*/ 213 h 219"/>
                  <a:gd name="T86" fmla="*/ 101 w 219"/>
                  <a:gd name="T87" fmla="*/ 210 h 219"/>
                  <a:gd name="T88" fmla="*/ 118 w 219"/>
                  <a:gd name="T89" fmla="*/ 219 h 219"/>
                  <a:gd name="T90" fmla="*/ 138 w 219"/>
                  <a:gd name="T91" fmla="*/ 206 h 219"/>
                  <a:gd name="T92" fmla="*/ 158 w 219"/>
                  <a:gd name="T93" fmla="*/ 208 h 219"/>
                  <a:gd name="T94" fmla="*/ 174 w 219"/>
                  <a:gd name="T95" fmla="*/ 186 h 219"/>
                  <a:gd name="T96" fmla="*/ 193 w 219"/>
                  <a:gd name="T97" fmla="*/ 181 h 219"/>
                  <a:gd name="T98" fmla="*/ 198 w 219"/>
                  <a:gd name="T99" fmla="*/ 157 h 219"/>
                  <a:gd name="T100" fmla="*/ 213 w 219"/>
                  <a:gd name="T101" fmla="*/ 145 h 219"/>
                  <a:gd name="T102" fmla="*/ 210 w 219"/>
                  <a:gd name="T103" fmla="*/ 118 h 219"/>
                  <a:gd name="T104" fmla="*/ 219 w 219"/>
                  <a:gd name="T105" fmla="*/ 101 h 219"/>
                  <a:gd name="T106" fmla="*/ 206 w 219"/>
                  <a:gd name="T107" fmla="*/ 81 h 219"/>
                  <a:gd name="T108" fmla="*/ 208 w 219"/>
                  <a:gd name="T109" fmla="*/ 61 h 219"/>
                  <a:gd name="T110" fmla="*/ 187 w 219"/>
                  <a:gd name="T111" fmla="*/ 45 h 219"/>
                  <a:gd name="T112" fmla="*/ 181 w 219"/>
                  <a:gd name="T113" fmla="*/ 26 h 219"/>
                  <a:gd name="T114" fmla="*/ 157 w 219"/>
                  <a:gd name="T115" fmla="*/ 21 h 219"/>
                  <a:gd name="T116" fmla="*/ 145 w 219"/>
                  <a:gd name="T117" fmla="*/ 5 h 219"/>
                  <a:gd name="T118" fmla="*/ 118 w 219"/>
                  <a:gd name="T119" fmla="*/ 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19">
                    <a:moveTo>
                      <a:pt x="61" y="172"/>
                    </a:moveTo>
                    <a:cubicBezTo>
                      <a:pt x="54" y="172"/>
                      <a:pt x="49" y="166"/>
                      <a:pt x="49" y="159"/>
                    </a:cubicBezTo>
                    <a:cubicBezTo>
                      <a:pt x="49" y="152"/>
                      <a:pt x="54" y="147"/>
                      <a:pt x="61" y="147"/>
                    </a:cubicBezTo>
                    <a:cubicBezTo>
                      <a:pt x="68" y="147"/>
                      <a:pt x="74" y="152"/>
                      <a:pt x="74" y="159"/>
                    </a:cubicBezTo>
                    <a:cubicBezTo>
                      <a:pt x="74" y="166"/>
                      <a:pt x="68" y="172"/>
                      <a:pt x="61" y="172"/>
                    </a:cubicBezTo>
                    <a:moveTo>
                      <a:pt x="156" y="172"/>
                    </a:moveTo>
                    <a:cubicBezTo>
                      <a:pt x="149" y="172"/>
                      <a:pt x="143" y="166"/>
                      <a:pt x="143" y="159"/>
                    </a:cubicBezTo>
                    <a:cubicBezTo>
                      <a:pt x="143" y="152"/>
                      <a:pt x="149" y="147"/>
                      <a:pt x="156" y="147"/>
                    </a:cubicBezTo>
                    <a:cubicBezTo>
                      <a:pt x="163" y="147"/>
                      <a:pt x="168" y="152"/>
                      <a:pt x="168" y="159"/>
                    </a:cubicBezTo>
                    <a:cubicBezTo>
                      <a:pt x="168" y="166"/>
                      <a:pt x="163" y="172"/>
                      <a:pt x="156" y="172"/>
                    </a:cubicBezTo>
                    <a:cubicBezTo>
                      <a:pt x="156" y="172"/>
                      <a:pt x="156" y="172"/>
                      <a:pt x="156" y="172"/>
                    </a:cubicBezTo>
                    <a:moveTo>
                      <a:pt x="92" y="74"/>
                    </a:moveTo>
                    <a:cubicBezTo>
                      <a:pt x="94" y="73"/>
                      <a:pt x="95" y="73"/>
                      <a:pt x="97" y="72"/>
                    </a:cubicBezTo>
                    <a:cubicBezTo>
                      <a:pt x="97" y="71"/>
                      <a:pt x="97" y="63"/>
                      <a:pt x="97" y="63"/>
                    </a:cubicBezTo>
                    <a:cubicBezTo>
                      <a:pt x="122" y="63"/>
                      <a:pt x="122" y="63"/>
                      <a:pt x="122" y="63"/>
                    </a:cubicBezTo>
                    <a:cubicBezTo>
                      <a:pt x="122" y="63"/>
                      <a:pt x="122" y="71"/>
                      <a:pt x="122" y="72"/>
                    </a:cubicBezTo>
                    <a:cubicBezTo>
                      <a:pt x="124" y="73"/>
                      <a:pt x="125" y="73"/>
                      <a:pt x="127" y="74"/>
                    </a:cubicBezTo>
                    <a:cubicBezTo>
                      <a:pt x="128" y="73"/>
                      <a:pt x="133" y="68"/>
                      <a:pt x="133" y="68"/>
                    </a:cubicBezTo>
                    <a:cubicBezTo>
                      <a:pt x="151" y="85"/>
                      <a:pt x="151" y="85"/>
                      <a:pt x="151" y="85"/>
                    </a:cubicBezTo>
                    <a:cubicBezTo>
                      <a:pt x="151" y="85"/>
                      <a:pt x="146" y="91"/>
                      <a:pt x="145" y="92"/>
                    </a:cubicBezTo>
                    <a:cubicBezTo>
                      <a:pt x="145" y="93"/>
                      <a:pt x="146" y="95"/>
                      <a:pt x="147" y="97"/>
                    </a:cubicBezTo>
                    <a:cubicBezTo>
                      <a:pt x="147" y="97"/>
                      <a:pt x="148" y="97"/>
                      <a:pt x="150" y="97"/>
                    </a:cubicBezTo>
                    <a:cubicBezTo>
                      <a:pt x="152" y="97"/>
                      <a:pt x="156" y="97"/>
                      <a:pt x="156" y="97"/>
                    </a:cubicBezTo>
                    <a:cubicBezTo>
                      <a:pt x="156" y="122"/>
                      <a:pt x="156" y="122"/>
                      <a:pt x="156" y="122"/>
                    </a:cubicBezTo>
                    <a:cubicBezTo>
                      <a:pt x="156" y="122"/>
                      <a:pt x="148" y="122"/>
                      <a:pt x="147" y="122"/>
                    </a:cubicBezTo>
                    <a:cubicBezTo>
                      <a:pt x="146" y="124"/>
                      <a:pt x="145" y="125"/>
                      <a:pt x="145" y="127"/>
                    </a:cubicBezTo>
                    <a:cubicBezTo>
                      <a:pt x="146" y="128"/>
                      <a:pt x="151" y="133"/>
                      <a:pt x="151" y="133"/>
                    </a:cubicBezTo>
                    <a:cubicBezTo>
                      <a:pt x="133" y="151"/>
                      <a:pt x="133" y="151"/>
                      <a:pt x="133" y="151"/>
                    </a:cubicBezTo>
                    <a:cubicBezTo>
                      <a:pt x="133" y="151"/>
                      <a:pt x="128" y="145"/>
                      <a:pt x="127" y="145"/>
                    </a:cubicBezTo>
                    <a:cubicBezTo>
                      <a:pt x="125" y="145"/>
                      <a:pt x="124" y="146"/>
                      <a:pt x="122" y="147"/>
                    </a:cubicBezTo>
                    <a:cubicBezTo>
                      <a:pt x="122" y="148"/>
                      <a:pt x="122" y="156"/>
                      <a:pt x="122" y="156"/>
                    </a:cubicBezTo>
                    <a:cubicBezTo>
                      <a:pt x="97" y="156"/>
                      <a:pt x="97" y="156"/>
                      <a:pt x="97" y="156"/>
                    </a:cubicBezTo>
                    <a:cubicBezTo>
                      <a:pt x="97" y="156"/>
                      <a:pt x="97" y="148"/>
                      <a:pt x="97" y="147"/>
                    </a:cubicBezTo>
                    <a:cubicBezTo>
                      <a:pt x="95" y="146"/>
                      <a:pt x="94" y="145"/>
                      <a:pt x="92" y="145"/>
                    </a:cubicBezTo>
                    <a:cubicBezTo>
                      <a:pt x="91" y="145"/>
                      <a:pt x="86" y="151"/>
                      <a:pt x="86" y="151"/>
                    </a:cubicBezTo>
                    <a:cubicBezTo>
                      <a:pt x="68" y="133"/>
                      <a:pt x="68" y="133"/>
                      <a:pt x="68" y="133"/>
                    </a:cubicBezTo>
                    <a:cubicBezTo>
                      <a:pt x="68" y="133"/>
                      <a:pt x="73" y="128"/>
                      <a:pt x="74" y="127"/>
                    </a:cubicBezTo>
                    <a:cubicBezTo>
                      <a:pt x="73" y="125"/>
                      <a:pt x="73" y="124"/>
                      <a:pt x="72" y="122"/>
                    </a:cubicBezTo>
                    <a:cubicBezTo>
                      <a:pt x="71" y="122"/>
                      <a:pt x="63" y="122"/>
                      <a:pt x="63" y="122"/>
                    </a:cubicBezTo>
                    <a:cubicBezTo>
                      <a:pt x="63" y="97"/>
                      <a:pt x="63" y="97"/>
                      <a:pt x="63" y="97"/>
                    </a:cubicBezTo>
                    <a:cubicBezTo>
                      <a:pt x="63" y="97"/>
                      <a:pt x="67" y="97"/>
                      <a:pt x="69" y="97"/>
                    </a:cubicBezTo>
                    <a:cubicBezTo>
                      <a:pt x="71" y="97"/>
                      <a:pt x="72" y="97"/>
                      <a:pt x="72" y="97"/>
                    </a:cubicBezTo>
                    <a:cubicBezTo>
                      <a:pt x="73" y="95"/>
                      <a:pt x="73" y="93"/>
                      <a:pt x="74" y="92"/>
                    </a:cubicBezTo>
                    <a:cubicBezTo>
                      <a:pt x="73" y="91"/>
                      <a:pt x="68" y="85"/>
                      <a:pt x="68" y="85"/>
                    </a:cubicBezTo>
                    <a:cubicBezTo>
                      <a:pt x="86" y="68"/>
                      <a:pt x="86" y="68"/>
                      <a:pt x="86" y="68"/>
                    </a:cubicBezTo>
                    <a:cubicBezTo>
                      <a:pt x="86" y="68"/>
                      <a:pt x="91" y="73"/>
                      <a:pt x="92" y="74"/>
                    </a:cubicBezTo>
                    <a:moveTo>
                      <a:pt x="156" y="71"/>
                    </a:moveTo>
                    <a:cubicBezTo>
                      <a:pt x="149" y="71"/>
                      <a:pt x="143" y="65"/>
                      <a:pt x="143" y="59"/>
                    </a:cubicBezTo>
                    <a:cubicBezTo>
                      <a:pt x="143" y="52"/>
                      <a:pt x="149" y="46"/>
                      <a:pt x="156" y="46"/>
                    </a:cubicBezTo>
                    <a:cubicBezTo>
                      <a:pt x="163" y="46"/>
                      <a:pt x="168" y="52"/>
                      <a:pt x="168" y="59"/>
                    </a:cubicBezTo>
                    <a:cubicBezTo>
                      <a:pt x="168" y="65"/>
                      <a:pt x="163" y="71"/>
                      <a:pt x="156" y="71"/>
                    </a:cubicBezTo>
                    <a:moveTo>
                      <a:pt x="61" y="71"/>
                    </a:moveTo>
                    <a:cubicBezTo>
                      <a:pt x="54" y="71"/>
                      <a:pt x="49" y="65"/>
                      <a:pt x="49" y="59"/>
                    </a:cubicBezTo>
                    <a:cubicBezTo>
                      <a:pt x="49" y="52"/>
                      <a:pt x="54" y="46"/>
                      <a:pt x="61" y="46"/>
                    </a:cubicBezTo>
                    <a:cubicBezTo>
                      <a:pt x="68" y="46"/>
                      <a:pt x="74" y="52"/>
                      <a:pt x="74" y="59"/>
                    </a:cubicBezTo>
                    <a:cubicBezTo>
                      <a:pt x="74" y="65"/>
                      <a:pt x="68" y="71"/>
                      <a:pt x="61" y="71"/>
                    </a:cubicBezTo>
                    <a:moveTo>
                      <a:pt x="118" y="0"/>
                    </a:moveTo>
                    <a:cubicBezTo>
                      <a:pt x="101" y="0"/>
                      <a:pt x="101" y="0"/>
                      <a:pt x="101" y="0"/>
                    </a:cubicBezTo>
                    <a:cubicBezTo>
                      <a:pt x="101" y="9"/>
                      <a:pt x="101" y="9"/>
                      <a:pt x="101" y="9"/>
                    </a:cubicBezTo>
                    <a:cubicBezTo>
                      <a:pt x="94" y="10"/>
                      <a:pt x="87" y="11"/>
                      <a:pt x="81" y="13"/>
                    </a:cubicBezTo>
                    <a:cubicBezTo>
                      <a:pt x="77" y="4"/>
                      <a:pt x="77" y="4"/>
                      <a:pt x="77" y="4"/>
                    </a:cubicBezTo>
                    <a:cubicBezTo>
                      <a:pt x="61" y="11"/>
                      <a:pt x="61" y="11"/>
                      <a:pt x="61" y="11"/>
                    </a:cubicBezTo>
                    <a:cubicBezTo>
                      <a:pt x="64" y="19"/>
                      <a:pt x="64" y="19"/>
                      <a:pt x="64" y="19"/>
                    </a:cubicBezTo>
                    <a:cubicBezTo>
                      <a:pt x="57" y="23"/>
                      <a:pt x="51" y="27"/>
                      <a:pt x="45" y="32"/>
                    </a:cubicBezTo>
                    <a:cubicBezTo>
                      <a:pt x="38" y="26"/>
                      <a:pt x="38" y="26"/>
                      <a:pt x="38" y="26"/>
                    </a:cubicBezTo>
                    <a:cubicBezTo>
                      <a:pt x="26" y="38"/>
                      <a:pt x="26" y="38"/>
                      <a:pt x="26" y="38"/>
                    </a:cubicBezTo>
                    <a:cubicBezTo>
                      <a:pt x="32" y="45"/>
                      <a:pt x="32" y="45"/>
                      <a:pt x="32" y="45"/>
                    </a:cubicBezTo>
                    <a:cubicBezTo>
                      <a:pt x="28" y="50"/>
                      <a:pt x="24" y="55"/>
                      <a:pt x="21" y="62"/>
                    </a:cubicBezTo>
                    <a:cubicBezTo>
                      <a:pt x="12" y="58"/>
                      <a:pt x="12" y="58"/>
                      <a:pt x="12" y="58"/>
                    </a:cubicBezTo>
                    <a:cubicBezTo>
                      <a:pt x="5" y="74"/>
                      <a:pt x="5" y="74"/>
                      <a:pt x="5" y="74"/>
                    </a:cubicBezTo>
                    <a:cubicBezTo>
                      <a:pt x="14" y="78"/>
                      <a:pt x="14" y="78"/>
                      <a:pt x="14" y="78"/>
                    </a:cubicBezTo>
                    <a:cubicBezTo>
                      <a:pt x="11" y="85"/>
                      <a:pt x="10" y="93"/>
                      <a:pt x="9" y="101"/>
                    </a:cubicBezTo>
                    <a:cubicBezTo>
                      <a:pt x="0" y="101"/>
                      <a:pt x="0" y="101"/>
                      <a:pt x="0" y="101"/>
                    </a:cubicBezTo>
                    <a:cubicBezTo>
                      <a:pt x="0" y="118"/>
                      <a:pt x="0" y="118"/>
                      <a:pt x="0" y="118"/>
                    </a:cubicBezTo>
                    <a:cubicBezTo>
                      <a:pt x="9" y="118"/>
                      <a:pt x="9" y="118"/>
                      <a:pt x="9" y="118"/>
                    </a:cubicBezTo>
                    <a:cubicBezTo>
                      <a:pt x="10" y="125"/>
                      <a:pt x="11" y="132"/>
                      <a:pt x="13" y="138"/>
                    </a:cubicBezTo>
                    <a:cubicBezTo>
                      <a:pt x="4" y="142"/>
                      <a:pt x="4" y="142"/>
                      <a:pt x="4" y="142"/>
                    </a:cubicBezTo>
                    <a:cubicBezTo>
                      <a:pt x="11" y="158"/>
                      <a:pt x="11" y="158"/>
                      <a:pt x="11" y="158"/>
                    </a:cubicBezTo>
                    <a:cubicBezTo>
                      <a:pt x="19" y="154"/>
                      <a:pt x="19" y="154"/>
                      <a:pt x="19" y="154"/>
                    </a:cubicBezTo>
                    <a:cubicBezTo>
                      <a:pt x="23" y="161"/>
                      <a:pt x="27" y="168"/>
                      <a:pt x="32" y="174"/>
                    </a:cubicBezTo>
                    <a:cubicBezTo>
                      <a:pt x="26" y="181"/>
                      <a:pt x="26" y="181"/>
                      <a:pt x="26" y="181"/>
                    </a:cubicBezTo>
                    <a:cubicBezTo>
                      <a:pt x="38" y="193"/>
                      <a:pt x="38" y="193"/>
                      <a:pt x="38" y="193"/>
                    </a:cubicBezTo>
                    <a:cubicBezTo>
                      <a:pt x="45" y="186"/>
                      <a:pt x="45" y="186"/>
                      <a:pt x="45" y="186"/>
                    </a:cubicBezTo>
                    <a:cubicBezTo>
                      <a:pt x="50" y="191"/>
                      <a:pt x="56" y="195"/>
                      <a:pt x="62" y="198"/>
                    </a:cubicBezTo>
                    <a:cubicBezTo>
                      <a:pt x="58" y="206"/>
                      <a:pt x="58" y="206"/>
                      <a:pt x="58" y="206"/>
                    </a:cubicBezTo>
                    <a:cubicBezTo>
                      <a:pt x="74" y="213"/>
                      <a:pt x="74" y="213"/>
                      <a:pt x="74" y="213"/>
                    </a:cubicBezTo>
                    <a:cubicBezTo>
                      <a:pt x="78" y="205"/>
                      <a:pt x="78" y="205"/>
                      <a:pt x="78" y="205"/>
                    </a:cubicBezTo>
                    <a:cubicBezTo>
                      <a:pt x="85" y="207"/>
                      <a:pt x="93" y="209"/>
                      <a:pt x="101" y="210"/>
                    </a:cubicBezTo>
                    <a:cubicBezTo>
                      <a:pt x="101" y="219"/>
                      <a:pt x="101" y="219"/>
                      <a:pt x="101" y="219"/>
                    </a:cubicBezTo>
                    <a:cubicBezTo>
                      <a:pt x="118" y="219"/>
                      <a:pt x="118" y="219"/>
                      <a:pt x="118" y="219"/>
                    </a:cubicBezTo>
                    <a:cubicBezTo>
                      <a:pt x="118" y="210"/>
                      <a:pt x="118" y="210"/>
                      <a:pt x="118" y="210"/>
                    </a:cubicBezTo>
                    <a:cubicBezTo>
                      <a:pt x="125" y="209"/>
                      <a:pt x="132" y="208"/>
                      <a:pt x="138" y="206"/>
                    </a:cubicBezTo>
                    <a:cubicBezTo>
                      <a:pt x="142" y="214"/>
                      <a:pt x="142" y="214"/>
                      <a:pt x="142" y="214"/>
                    </a:cubicBezTo>
                    <a:cubicBezTo>
                      <a:pt x="158" y="208"/>
                      <a:pt x="158" y="208"/>
                      <a:pt x="158" y="208"/>
                    </a:cubicBezTo>
                    <a:cubicBezTo>
                      <a:pt x="155" y="199"/>
                      <a:pt x="155" y="199"/>
                      <a:pt x="155" y="199"/>
                    </a:cubicBezTo>
                    <a:cubicBezTo>
                      <a:pt x="162" y="196"/>
                      <a:pt x="168" y="191"/>
                      <a:pt x="174" y="186"/>
                    </a:cubicBezTo>
                    <a:cubicBezTo>
                      <a:pt x="181" y="193"/>
                      <a:pt x="181" y="193"/>
                      <a:pt x="181" y="193"/>
                    </a:cubicBezTo>
                    <a:cubicBezTo>
                      <a:pt x="193" y="181"/>
                      <a:pt x="193" y="181"/>
                      <a:pt x="193" y="181"/>
                    </a:cubicBezTo>
                    <a:cubicBezTo>
                      <a:pt x="187" y="174"/>
                      <a:pt x="187" y="174"/>
                      <a:pt x="187" y="174"/>
                    </a:cubicBezTo>
                    <a:cubicBezTo>
                      <a:pt x="191" y="169"/>
                      <a:pt x="195" y="163"/>
                      <a:pt x="198" y="157"/>
                    </a:cubicBezTo>
                    <a:cubicBezTo>
                      <a:pt x="206" y="161"/>
                      <a:pt x="206" y="161"/>
                      <a:pt x="206" y="161"/>
                    </a:cubicBezTo>
                    <a:cubicBezTo>
                      <a:pt x="213" y="145"/>
                      <a:pt x="213" y="145"/>
                      <a:pt x="213" y="145"/>
                    </a:cubicBezTo>
                    <a:cubicBezTo>
                      <a:pt x="205" y="141"/>
                      <a:pt x="205" y="141"/>
                      <a:pt x="205" y="141"/>
                    </a:cubicBezTo>
                    <a:cubicBezTo>
                      <a:pt x="207" y="134"/>
                      <a:pt x="209" y="126"/>
                      <a:pt x="210" y="118"/>
                    </a:cubicBezTo>
                    <a:cubicBezTo>
                      <a:pt x="219" y="118"/>
                      <a:pt x="219" y="118"/>
                      <a:pt x="219" y="118"/>
                    </a:cubicBezTo>
                    <a:cubicBezTo>
                      <a:pt x="219" y="101"/>
                      <a:pt x="219" y="101"/>
                      <a:pt x="219" y="101"/>
                    </a:cubicBezTo>
                    <a:cubicBezTo>
                      <a:pt x="210" y="101"/>
                      <a:pt x="210" y="101"/>
                      <a:pt x="210" y="101"/>
                    </a:cubicBezTo>
                    <a:cubicBezTo>
                      <a:pt x="209" y="94"/>
                      <a:pt x="208" y="87"/>
                      <a:pt x="206" y="81"/>
                    </a:cubicBezTo>
                    <a:cubicBezTo>
                      <a:pt x="214" y="77"/>
                      <a:pt x="214" y="77"/>
                      <a:pt x="214" y="77"/>
                    </a:cubicBezTo>
                    <a:cubicBezTo>
                      <a:pt x="208" y="61"/>
                      <a:pt x="208" y="61"/>
                      <a:pt x="208" y="61"/>
                    </a:cubicBezTo>
                    <a:cubicBezTo>
                      <a:pt x="199" y="64"/>
                      <a:pt x="199" y="64"/>
                      <a:pt x="199" y="64"/>
                    </a:cubicBezTo>
                    <a:cubicBezTo>
                      <a:pt x="196" y="57"/>
                      <a:pt x="192" y="51"/>
                      <a:pt x="187" y="45"/>
                    </a:cubicBezTo>
                    <a:cubicBezTo>
                      <a:pt x="193" y="38"/>
                      <a:pt x="193" y="38"/>
                      <a:pt x="193" y="38"/>
                    </a:cubicBezTo>
                    <a:cubicBezTo>
                      <a:pt x="181" y="26"/>
                      <a:pt x="181" y="26"/>
                      <a:pt x="181" y="26"/>
                    </a:cubicBezTo>
                    <a:cubicBezTo>
                      <a:pt x="174" y="32"/>
                      <a:pt x="174" y="32"/>
                      <a:pt x="174" y="32"/>
                    </a:cubicBezTo>
                    <a:cubicBezTo>
                      <a:pt x="169" y="28"/>
                      <a:pt x="163" y="24"/>
                      <a:pt x="157" y="21"/>
                    </a:cubicBezTo>
                    <a:cubicBezTo>
                      <a:pt x="161" y="12"/>
                      <a:pt x="161" y="12"/>
                      <a:pt x="161" y="12"/>
                    </a:cubicBezTo>
                    <a:cubicBezTo>
                      <a:pt x="145" y="5"/>
                      <a:pt x="145" y="5"/>
                      <a:pt x="145" y="5"/>
                    </a:cubicBezTo>
                    <a:cubicBezTo>
                      <a:pt x="141" y="14"/>
                      <a:pt x="141" y="14"/>
                      <a:pt x="141" y="14"/>
                    </a:cubicBezTo>
                    <a:cubicBezTo>
                      <a:pt x="134" y="11"/>
                      <a:pt x="126" y="10"/>
                      <a:pt x="118" y="9"/>
                    </a:cubicBezTo>
                    <a:cubicBezTo>
                      <a:pt x="118" y="0"/>
                      <a:pt x="118" y="0"/>
                      <a:pt x="118"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87" name="Freeform 35"/>
            <p:cNvSpPr>
              <a:spLocks noEditPoints="1"/>
            </p:cNvSpPr>
            <p:nvPr/>
          </p:nvSpPr>
          <p:spPr bwMode="auto">
            <a:xfrm>
              <a:off x="4807401" y="3702635"/>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8" name="Freeform 35"/>
            <p:cNvSpPr>
              <a:spLocks noEditPoints="1"/>
            </p:cNvSpPr>
            <p:nvPr/>
          </p:nvSpPr>
          <p:spPr bwMode="auto">
            <a:xfrm>
              <a:off x="2812657" y="3695865"/>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9" name="Freeform 35"/>
            <p:cNvSpPr>
              <a:spLocks noEditPoints="1"/>
            </p:cNvSpPr>
            <p:nvPr/>
          </p:nvSpPr>
          <p:spPr bwMode="auto">
            <a:xfrm>
              <a:off x="6928825" y="3528860"/>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0" name="Freeform 35"/>
            <p:cNvSpPr>
              <a:spLocks noEditPoints="1"/>
            </p:cNvSpPr>
            <p:nvPr/>
          </p:nvSpPr>
          <p:spPr bwMode="auto">
            <a:xfrm>
              <a:off x="8948104" y="3609802"/>
              <a:ext cx="302717" cy="189607"/>
            </a:xfrm>
            <a:custGeom>
              <a:avLst/>
              <a:gdLst>
                <a:gd name="T0" fmla="*/ 10 w 193"/>
                <a:gd name="T1" fmla="*/ 0 h 120"/>
                <a:gd name="T2" fmla="*/ 0 w 193"/>
                <a:gd name="T3" fmla="*/ 9 h 120"/>
                <a:gd name="T4" fmla="*/ 10 w 193"/>
                <a:gd name="T5" fmla="*/ 18 h 120"/>
                <a:gd name="T6" fmla="*/ 19 w 193"/>
                <a:gd name="T7" fmla="*/ 9 h 120"/>
                <a:gd name="T8" fmla="*/ 10 w 193"/>
                <a:gd name="T9" fmla="*/ 0 h 120"/>
                <a:gd name="T10" fmla="*/ 145 w 193"/>
                <a:gd name="T11" fmla="*/ 33 h 120"/>
                <a:gd name="T12" fmla="*/ 130 w 193"/>
                <a:gd name="T13" fmla="*/ 48 h 120"/>
                <a:gd name="T14" fmla="*/ 145 w 193"/>
                <a:gd name="T15" fmla="*/ 63 h 120"/>
                <a:gd name="T16" fmla="*/ 160 w 193"/>
                <a:gd name="T17" fmla="*/ 48 h 120"/>
                <a:gd name="T18" fmla="*/ 145 w 193"/>
                <a:gd name="T19" fmla="*/ 33 h 120"/>
                <a:gd name="T20" fmla="*/ 49 w 193"/>
                <a:gd name="T21" fmla="*/ 33 h 120"/>
                <a:gd name="T22" fmla="*/ 34 w 193"/>
                <a:gd name="T23" fmla="*/ 48 h 120"/>
                <a:gd name="T24" fmla="*/ 49 w 193"/>
                <a:gd name="T25" fmla="*/ 63 h 120"/>
                <a:gd name="T26" fmla="*/ 64 w 193"/>
                <a:gd name="T27" fmla="*/ 48 h 120"/>
                <a:gd name="T28" fmla="*/ 49 w 193"/>
                <a:gd name="T29" fmla="*/ 33 h 120"/>
                <a:gd name="T30" fmla="*/ 97 w 193"/>
                <a:gd name="T31" fmla="*/ 73 h 120"/>
                <a:gd name="T32" fmla="*/ 73 w 193"/>
                <a:gd name="T33" fmla="*/ 96 h 120"/>
                <a:gd name="T34" fmla="*/ 97 w 193"/>
                <a:gd name="T35" fmla="*/ 120 h 120"/>
                <a:gd name="T36" fmla="*/ 120 w 193"/>
                <a:gd name="T37" fmla="*/ 96 h 120"/>
                <a:gd name="T38" fmla="*/ 97 w 193"/>
                <a:gd name="T39" fmla="*/ 73 h 120"/>
                <a:gd name="T40" fmla="*/ 184 w 193"/>
                <a:gd name="T41" fmla="*/ 0 h 120"/>
                <a:gd name="T42" fmla="*/ 175 w 193"/>
                <a:gd name="T43" fmla="*/ 9 h 120"/>
                <a:gd name="T44" fmla="*/ 184 w 193"/>
                <a:gd name="T45" fmla="*/ 18 h 120"/>
                <a:gd name="T46" fmla="*/ 193 w 193"/>
                <a:gd name="T47" fmla="*/ 9 h 120"/>
                <a:gd name="T48" fmla="*/ 184 w 193"/>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20">
                  <a:moveTo>
                    <a:pt x="10" y="0"/>
                  </a:moveTo>
                  <a:cubicBezTo>
                    <a:pt x="5" y="0"/>
                    <a:pt x="0" y="4"/>
                    <a:pt x="0" y="9"/>
                  </a:cubicBezTo>
                  <a:cubicBezTo>
                    <a:pt x="0" y="14"/>
                    <a:pt x="5" y="18"/>
                    <a:pt x="10" y="18"/>
                  </a:cubicBezTo>
                  <a:cubicBezTo>
                    <a:pt x="15" y="18"/>
                    <a:pt x="19" y="14"/>
                    <a:pt x="19" y="9"/>
                  </a:cubicBezTo>
                  <a:cubicBezTo>
                    <a:pt x="19" y="4"/>
                    <a:pt x="15" y="0"/>
                    <a:pt x="10" y="0"/>
                  </a:cubicBezTo>
                  <a:moveTo>
                    <a:pt x="145" y="33"/>
                  </a:moveTo>
                  <a:cubicBezTo>
                    <a:pt x="136" y="33"/>
                    <a:pt x="130" y="40"/>
                    <a:pt x="130" y="48"/>
                  </a:cubicBezTo>
                  <a:cubicBezTo>
                    <a:pt x="130" y="57"/>
                    <a:pt x="136" y="63"/>
                    <a:pt x="145" y="63"/>
                  </a:cubicBezTo>
                  <a:cubicBezTo>
                    <a:pt x="153" y="63"/>
                    <a:pt x="160" y="57"/>
                    <a:pt x="160" y="48"/>
                  </a:cubicBezTo>
                  <a:cubicBezTo>
                    <a:pt x="160" y="40"/>
                    <a:pt x="153" y="33"/>
                    <a:pt x="145" y="33"/>
                  </a:cubicBezTo>
                  <a:moveTo>
                    <a:pt x="49" y="33"/>
                  </a:moveTo>
                  <a:cubicBezTo>
                    <a:pt x="41" y="33"/>
                    <a:pt x="34" y="40"/>
                    <a:pt x="34" y="48"/>
                  </a:cubicBezTo>
                  <a:cubicBezTo>
                    <a:pt x="34" y="57"/>
                    <a:pt x="41" y="63"/>
                    <a:pt x="49" y="63"/>
                  </a:cubicBezTo>
                  <a:cubicBezTo>
                    <a:pt x="57" y="63"/>
                    <a:pt x="64" y="57"/>
                    <a:pt x="64" y="48"/>
                  </a:cubicBezTo>
                  <a:cubicBezTo>
                    <a:pt x="64" y="40"/>
                    <a:pt x="57" y="33"/>
                    <a:pt x="49" y="33"/>
                  </a:cubicBezTo>
                  <a:moveTo>
                    <a:pt x="97" y="73"/>
                  </a:moveTo>
                  <a:cubicBezTo>
                    <a:pt x="84" y="73"/>
                    <a:pt x="73" y="83"/>
                    <a:pt x="73" y="96"/>
                  </a:cubicBezTo>
                  <a:cubicBezTo>
                    <a:pt x="73" y="109"/>
                    <a:pt x="84" y="120"/>
                    <a:pt x="97" y="120"/>
                  </a:cubicBezTo>
                  <a:cubicBezTo>
                    <a:pt x="110" y="120"/>
                    <a:pt x="120" y="109"/>
                    <a:pt x="120" y="96"/>
                  </a:cubicBezTo>
                  <a:cubicBezTo>
                    <a:pt x="120" y="83"/>
                    <a:pt x="110" y="73"/>
                    <a:pt x="97" y="73"/>
                  </a:cubicBezTo>
                  <a:moveTo>
                    <a:pt x="184" y="0"/>
                  </a:moveTo>
                  <a:cubicBezTo>
                    <a:pt x="179" y="0"/>
                    <a:pt x="175" y="4"/>
                    <a:pt x="175" y="9"/>
                  </a:cubicBezTo>
                  <a:cubicBezTo>
                    <a:pt x="175" y="14"/>
                    <a:pt x="179" y="18"/>
                    <a:pt x="184" y="18"/>
                  </a:cubicBezTo>
                  <a:cubicBezTo>
                    <a:pt x="189" y="18"/>
                    <a:pt x="193" y="14"/>
                    <a:pt x="193" y="9"/>
                  </a:cubicBezTo>
                  <a:cubicBezTo>
                    <a:pt x="193" y="4"/>
                    <a:pt x="189" y="0"/>
                    <a:pt x="184"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17" name="组合 116"/>
          <p:cNvGrpSpPr/>
          <p:nvPr/>
        </p:nvGrpSpPr>
        <p:grpSpPr>
          <a:xfrm>
            <a:off x="1621960" y="3668765"/>
            <a:ext cx="1281164" cy="839271"/>
            <a:chOff x="2162332" y="4892821"/>
            <a:chExt cx="1707996" cy="1119288"/>
          </a:xfrm>
        </p:grpSpPr>
        <p:sp>
          <p:nvSpPr>
            <p:cNvPr id="118" name="文本框 91"/>
            <p:cNvSpPr txBox="1"/>
            <p:nvPr/>
          </p:nvSpPr>
          <p:spPr>
            <a:xfrm>
              <a:off x="2162332" y="4892821"/>
              <a:ext cx="1707996" cy="738835"/>
            </a:xfrm>
            <a:prstGeom prst="rect">
              <a:avLst/>
            </a:prstGeom>
            <a:noFill/>
          </p:spPr>
          <p:txBody>
            <a:bodyPr wrap="square" rtlCol="0">
              <a:spAutoFit/>
            </a:bodyPr>
            <a:lstStyle/>
            <a:p>
              <a:r>
                <a:rPr lang="zh-CN" altLang="en-US" sz="1500" dirty="0">
                  <a:solidFill>
                    <a:srgbClr val="FFB850"/>
                  </a:solidFill>
                  <a:latin typeface="微软雅黑" panose="020B0503020204020204" pitchFamily="34" charset="-122"/>
                  <a:ea typeface="微软雅黑" panose="020B0503020204020204" pitchFamily="34" charset="-122"/>
                </a:rPr>
                <a:t>在此添加标题</a:t>
              </a:r>
            </a:p>
          </p:txBody>
        </p:sp>
        <p:sp>
          <p:nvSpPr>
            <p:cNvPr id="119" name="文本框 113"/>
            <p:cNvSpPr txBox="1"/>
            <p:nvPr/>
          </p:nvSpPr>
          <p:spPr>
            <a:xfrm>
              <a:off x="2278782" y="5334844"/>
              <a:ext cx="1411667" cy="677265"/>
            </a:xfrm>
            <a:prstGeom prst="rect">
              <a:avLst/>
            </a:prstGeom>
            <a:noFill/>
          </p:spPr>
          <p:txBody>
            <a:bodyPr wrap="square" rtlCol="0">
              <a:spAutoFit/>
            </a:bodyPr>
            <a:lstStyle/>
            <a:p>
              <a:pPr algn="ct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20" name="组合 119"/>
          <p:cNvGrpSpPr/>
          <p:nvPr/>
        </p:nvGrpSpPr>
        <p:grpSpPr>
          <a:xfrm>
            <a:off x="3088090" y="1275905"/>
            <a:ext cx="1281164" cy="777798"/>
            <a:chOff x="4116918" y="1701602"/>
            <a:chExt cx="1707996" cy="1037304"/>
          </a:xfrm>
        </p:grpSpPr>
        <p:sp>
          <p:nvSpPr>
            <p:cNvPr id="121" name="文本框 99"/>
            <p:cNvSpPr txBox="1"/>
            <p:nvPr/>
          </p:nvSpPr>
          <p:spPr>
            <a:xfrm>
              <a:off x="4116918" y="1701602"/>
              <a:ext cx="1707996" cy="738835"/>
            </a:xfrm>
            <a:prstGeom prst="rect">
              <a:avLst/>
            </a:prstGeom>
            <a:noFill/>
          </p:spPr>
          <p:txBody>
            <a:bodyPr wrap="square" rtlCol="0">
              <a:spAutoFit/>
            </a:bodyPr>
            <a:lstStyle/>
            <a:p>
              <a:r>
                <a:rPr lang="zh-CN" altLang="en-US" sz="1500" dirty="0">
                  <a:solidFill>
                    <a:srgbClr val="E87071"/>
                  </a:solidFill>
                  <a:latin typeface="微软雅黑" panose="020B0503020204020204" pitchFamily="34" charset="-122"/>
                  <a:ea typeface="微软雅黑" panose="020B0503020204020204" pitchFamily="34" charset="-122"/>
                </a:rPr>
                <a:t>在此添加标题</a:t>
              </a:r>
            </a:p>
          </p:txBody>
        </p:sp>
        <p:sp>
          <p:nvSpPr>
            <p:cNvPr id="122" name="文本框 113"/>
            <p:cNvSpPr txBox="1"/>
            <p:nvPr/>
          </p:nvSpPr>
          <p:spPr>
            <a:xfrm>
              <a:off x="4222998" y="2061641"/>
              <a:ext cx="1411667" cy="677265"/>
            </a:xfrm>
            <a:prstGeom prst="rect">
              <a:avLst/>
            </a:prstGeom>
            <a:noFill/>
          </p:spPr>
          <p:txBody>
            <a:bodyPr wrap="square" rtlCol="0">
              <a:spAutoFit/>
            </a:bodyPr>
            <a:lstStyle/>
            <a:p>
              <a:pPr algn="ct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23" name="组合 122"/>
          <p:cNvGrpSpPr/>
          <p:nvPr/>
        </p:nvGrpSpPr>
        <p:grpSpPr>
          <a:xfrm>
            <a:off x="4670247" y="3668765"/>
            <a:ext cx="1281164" cy="839271"/>
            <a:chOff x="6226185" y="4892821"/>
            <a:chExt cx="1707996" cy="1119288"/>
          </a:xfrm>
        </p:grpSpPr>
        <p:sp>
          <p:nvSpPr>
            <p:cNvPr id="124" name="文本框 94"/>
            <p:cNvSpPr txBox="1"/>
            <p:nvPr/>
          </p:nvSpPr>
          <p:spPr>
            <a:xfrm>
              <a:off x="6226185" y="4892821"/>
              <a:ext cx="1707996" cy="738835"/>
            </a:xfrm>
            <a:prstGeom prst="rect">
              <a:avLst/>
            </a:prstGeom>
            <a:noFill/>
          </p:spPr>
          <p:txBody>
            <a:bodyPr wrap="square" rtlCol="0">
              <a:spAutoFit/>
            </a:bodyPr>
            <a:lstStyle/>
            <a:p>
              <a:r>
                <a:rPr lang="zh-CN" altLang="en-US" sz="1500" dirty="0">
                  <a:solidFill>
                    <a:srgbClr val="01ACBE"/>
                  </a:solidFill>
                  <a:latin typeface="微软雅黑" panose="020B0503020204020204" pitchFamily="34" charset="-122"/>
                  <a:ea typeface="微软雅黑" panose="020B0503020204020204" pitchFamily="34" charset="-122"/>
                </a:rPr>
                <a:t>在此添加标题</a:t>
              </a:r>
            </a:p>
          </p:txBody>
        </p:sp>
        <p:sp>
          <p:nvSpPr>
            <p:cNvPr id="125" name="文本框 113"/>
            <p:cNvSpPr txBox="1"/>
            <p:nvPr/>
          </p:nvSpPr>
          <p:spPr>
            <a:xfrm>
              <a:off x="6368561" y="5334844"/>
              <a:ext cx="1411667" cy="677265"/>
            </a:xfrm>
            <a:prstGeom prst="rect">
              <a:avLst/>
            </a:prstGeom>
            <a:noFill/>
          </p:spPr>
          <p:txBody>
            <a:bodyPr wrap="square" rtlCol="0">
              <a:spAutoFit/>
            </a:bodyPr>
            <a:lstStyle/>
            <a:p>
              <a:pPr algn="ct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grpSp>
        <p:nvGrpSpPr>
          <p:cNvPr id="126" name="组合 125"/>
          <p:cNvGrpSpPr/>
          <p:nvPr/>
        </p:nvGrpSpPr>
        <p:grpSpPr>
          <a:xfrm>
            <a:off x="6169641" y="1275905"/>
            <a:ext cx="1281164" cy="777798"/>
            <a:chOff x="8225117" y="1701602"/>
            <a:chExt cx="1707996" cy="1037304"/>
          </a:xfrm>
        </p:grpSpPr>
        <p:sp>
          <p:nvSpPr>
            <p:cNvPr id="127" name="文本框 101"/>
            <p:cNvSpPr txBox="1"/>
            <p:nvPr/>
          </p:nvSpPr>
          <p:spPr>
            <a:xfrm>
              <a:off x="8225117" y="1701602"/>
              <a:ext cx="1707996" cy="738835"/>
            </a:xfrm>
            <a:prstGeom prst="rect">
              <a:avLst/>
            </a:prstGeom>
            <a:noFill/>
          </p:spPr>
          <p:txBody>
            <a:bodyPr wrap="square" rtlCol="0">
              <a:spAutoFit/>
            </a:bodyPr>
            <a:lstStyle/>
            <a:p>
              <a:r>
                <a:rPr lang="zh-CN" altLang="en-US" sz="1500" dirty="0">
                  <a:solidFill>
                    <a:srgbClr val="663C77"/>
                  </a:solidFill>
                  <a:latin typeface="微软雅黑" panose="020B0503020204020204" pitchFamily="34" charset="-122"/>
                  <a:ea typeface="微软雅黑" panose="020B0503020204020204" pitchFamily="34" charset="-122"/>
                </a:rPr>
                <a:t>在此添加标题</a:t>
              </a:r>
            </a:p>
          </p:txBody>
        </p:sp>
        <p:sp>
          <p:nvSpPr>
            <p:cNvPr id="128" name="文本框 113"/>
            <p:cNvSpPr txBox="1"/>
            <p:nvPr/>
          </p:nvSpPr>
          <p:spPr>
            <a:xfrm>
              <a:off x="8327454" y="2061641"/>
              <a:ext cx="1411667" cy="677265"/>
            </a:xfrm>
            <a:prstGeom prst="rect">
              <a:avLst/>
            </a:prstGeom>
            <a:noFill/>
          </p:spPr>
          <p:txBody>
            <a:bodyPr wrap="square" rtlCol="0">
              <a:spAutoFit/>
            </a:bodyPr>
            <a:lstStyle/>
            <a:p>
              <a:pPr algn="ctr">
                <a:lnSpc>
                  <a:spcPct val="120000"/>
                </a:lnSpc>
              </a:pPr>
              <a:r>
                <a:rPr lang="zh-CN" altLang="en-US" sz="750" dirty="0">
                  <a:solidFill>
                    <a:schemeClr val="tx1">
                      <a:lumMod val="50000"/>
                      <a:lumOff val="50000"/>
                    </a:schemeClr>
                  </a:solidFill>
                  <a:latin typeface="微软雅黑" panose="020B0503020204020204" pitchFamily="34" charset="-122"/>
                  <a:ea typeface="微软雅黑" panose="020B0503020204020204" pitchFamily="34" charset="-122"/>
                </a:rPr>
                <a:t>单击添加详细文字说明，或复制文本黏贴自此右键只保留文字</a:t>
              </a:r>
            </a:p>
          </p:txBody>
        </p:sp>
      </p:grpSp>
    </p:spTree>
    <p:extLst>
      <p:ext uri="{BB962C8B-B14F-4D97-AF65-F5344CB8AC3E}">
        <p14:creationId xmlns:p14="http://schemas.microsoft.com/office/powerpoint/2010/main" val="324673733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42"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anim calcmode="lin" valueType="num">
                                      <p:cBhvr>
                                        <p:cTn id="12" dur="500" fill="hold"/>
                                        <p:tgtEl>
                                          <p:spTgt spid="73"/>
                                        </p:tgtEl>
                                        <p:attrNameLst>
                                          <p:attrName>ppt_x</p:attrName>
                                        </p:attrNameLst>
                                      </p:cBhvr>
                                      <p:tavLst>
                                        <p:tav tm="0">
                                          <p:val>
                                            <p:strVal val="#ppt_x"/>
                                          </p:val>
                                        </p:tav>
                                        <p:tav tm="100000">
                                          <p:val>
                                            <p:strVal val="#ppt_x"/>
                                          </p:val>
                                        </p:tav>
                                      </p:tavLst>
                                    </p:anim>
                                    <p:anim calcmode="lin" valueType="num">
                                      <p:cBhvr>
                                        <p:cTn id="13" dur="500" fill="hold"/>
                                        <p:tgtEl>
                                          <p:spTgt spid="73"/>
                                        </p:tgtEl>
                                        <p:attrNameLst>
                                          <p:attrName>ppt_y</p:attrName>
                                        </p:attrNameLst>
                                      </p:cBhvr>
                                      <p:tavLst>
                                        <p:tav tm="0">
                                          <p:val>
                                            <p:strVal val="#ppt_y+.1"/>
                                          </p:val>
                                        </p:tav>
                                        <p:tav tm="100000">
                                          <p:val>
                                            <p:strVal val="#ppt_y"/>
                                          </p:val>
                                        </p:tav>
                                      </p:tavLst>
                                    </p:anim>
                                  </p:childTnLst>
                                </p:cTn>
                              </p:par>
                            </p:childTnLst>
                          </p:cTn>
                        </p:par>
                        <p:par>
                          <p:cTn id="14" fill="hold">
                            <p:stCondLst>
                              <p:cond delay="1400"/>
                            </p:stCondLst>
                            <p:childTnLst>
                              <p:par>
                                <p:cTn id="15" presetID="47"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childTnLst>
                          </p:cTn>
                        </p:par>
                        <p:par>
                          <p:cTn id="20" fill="hold">
                            <p:stCondLst>
                              <p:cond delay="1900"/>
                            </p:stCondLst>
                            <p:childTnLst>
                              <p:par>
                                <p:cTn id="21" presetID="42" presetClass="entr" presetSubtype="0"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500"/>
                                        <p:tgtEl>
                                          <p:spTgt spid="76"/>
                                        </p:tgtEl>
                                      </p:cBhvr>
                                    </p:animEffect>
                                    <p:anim calcmode="lin" valueType="num">
                                      <p:cBhvr>
                                        <p:cTn id="24" dur="500" fill="hold"/>
                                        <p:tgtEl>
                                          <p:spTgt spid="76"/>
                                        </p:tgtEl>
                                        <p:attrNameLst>
                                          <p:attrName>ppt_x</p:attrName>
                                        </p:attrNameLst>
                                      </p:cBhvr>
                                      <p:tavLst>
                                        <p:tav tm="0">
                                          <p:val>
                                            <p:strVal val="#ppt_x"/>
                                          </p:val>
                                        </p:tav>
                                        <p:tav tm="100000">
                                          <p:val>
                                            <p:strVal val="#ppt_x"/>
                                          </p:val>
                                        </p:tav>
                                      </p:tavLst>
                                    </p:anim>
                                    <p:anim calcmode="lin" valueType="num">
                                      <p:cBhvr>
                                        <p:cTn id="25" dur="500" fill="hold"/>
                                        <p:tgtEl>
                                          <p:spTgt spid="76"/>
                                        </p:tgtEl>
                                        <p:attrNameLst>
                                          <p:attrName>ppt_y</p:attrName>
                                        </p:attrNameLst>
                                      </p:cBhvr>
                                      <p:tavLst>
                                        <p:tav tm="0">
                                          <p:val>
                                            <p:strVal val="#ppt_y+.1"/>
                                          </p:val>
                                        </p:tav>
                                        <p:tav tm="100000">
                                          <p:val>
                                            <p:strVal val="#ppt_y"/>
                                          </p:val>
                                        </p:tav>
                                      </p:tavLst>
                                    </p:anim>
                                  </p:childTnLst>
                                </p:cTn>
                              </p:par>
                            </p:childTnLst>
                          </p:cTn>
                        </p:par>
                        <p:par>
                          <p:cTn id="26" fill="hold">
                            <p:stCondLst>
                              <p:cond delay="2400"/>
                            </p:stCondLst>
                            <p:childTnLst>
                              <p:par>
                                <p:cTn id="27" presetID="47"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anim calcmode="lin" valueType="num">
                                      <p:cBhvr>
                                        <p:cTn id="30" dur="500" fill="hold"/>
                                        <p:tgtEl>
                                          <p:spTgt spid="75"/>
                                        </p:tgtEl>
                                        <p:attrNameLst>
                                          <p:attrName>ppt_x</p:attrName>
                                        </p:attrNameLst>
                                      </p:cBhvr>
                                      <p:tavLst>
                                        <p:tav tm="0">
                                          <p:val>
                                            <p:strVal val="#ppt_x"/>
                                          </p:val>
                                        </p:tav>
                                        <p:tav tm="100000">
                                          <p:val>
                                            <p:strVal val="#ppt_x"/>
                                          </p:val>
                                        </p:tav>
                                      </p:tavLst>
                                    </p:anim>
                                    <p:anim calcmode="lin" valueType="num">
                                      <p:cBhvr>
                                        <p:cTn id="31" dur="500" fill="hold"/>
                                        <p:tgtEl>
                                          <p:spTgt spid="75"/>
                                        </p:tgtEl>
                                        <p:attrNameLst>
                                          <p:attrName>ppt_y</p:attrName>
                                        </p:attrNameLst>
                                      </p:cBhvr>
                                      <p:tavLst>
                                        <p:tav tm="0">
                                          <p:val>
                                            <p:strVal val="#ppt_y-.1"/>
                                          </p:val>
                                        </p:tav>
                                        <p:tav tm="100000">
                                          <p:val>
                                            <p:strVal val="#ppt_y"/>
                                          </p:val>
                                        </p:tav>
                                      </p:tavLst>
                                    </p:anim>
                                  </p:childTnLst>
                                </p:cTn>
                              </p:par>
                            </p:childTnLst>
                          </p:cTn>
                        </p:par>
                        <p:par>
                          <p:cTn id="32" fill="hold">
                            <p:stCondLst>
                              <p:cond delay="2900"/>
                            </p:stCondLst>
                            <p:childTnLst>
                              <p:par>
                                <p:cTn id="33" presetID="14" presetClass="entr" presetSubtype="10"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randombar(horizontal)">
                                      <p:cBhvr>
                                        <p:cTn id="35" dur="500"/>
                                        <p:tgtEl>
                                          <p:spTgt spid="77"/>
                                        </p:tgtEl>
                                      </p:cBhvr>
                                    </p:animEffect>
                                  </p:childTnLst>
                                </p:cTn>
                              </p:par>
                            </p:childTnLst>
                          </p:cTn>
                        </p:par>
                        <p:par>
                          <p:cTn id="36" fill="hold">
                            <p:stCondLst>
                              <p:cond delay="3400"/>
                            </p:stCondLst>
                            <p:childTnLst>
                              <p:par>
                                <p:cTn id="37" presetID="22" presetClass="entr" presetSubtype="1" fill="hold" nodeType="after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wipe(up)">
                                      <p:cBhvr>
                                        <p:cTn id="39" dur="500"/>
                                        <p:tgtEl>
                                          <p:spTgt spid="117"/>
                                        </p:tgtEl>
                                      </p:cBhvr>
                                    </p:animEffect>
                                  </p:childTnLst>
                                </p:cTn>
                              </p:par>
                            </p:childTnLst>
                          </p:cTn>
                        </p:par>
                        <p:par>
                          <p:cTn id="40" fill="hold">
                            <p:stCondLst>
                              <p:cond delay="3900"/>
                            </p:stCondLst>
                            <p:childTnLst>
                              <p:par>
                                <p:cTn id="41" presetID="22" presetClass="entr" presetSubtype="4" fill="hold" nodeType="after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wipe(down)">
                                      <p:cBhvr>
                                        <p:cTn id="43" dur="500"/>
                                        <p:tgtEl>
                                          <p:spTgt spid="120"/>
                                        </p:tgtEl>
                                      </p:cBhvr>
                                    </p:animEffect>
                                  </p:childTnLst>
                                </p:cTn>
                              </p:par>
                            </p:childTnLst>
                          </p:cTn>
                        </p:par>
                        <p:par>
                          <p:cTn id="44" fill="hold">
                            <p:stCondLst>
                              <p:cond delay="4400"/>
                            </p:stCondLst>
                            <p:childTnLst>
                              <p:par>
                                <p:cTn id="45" presetID="22" presetClass="entr" presetSubtype="1" fill="hold" nodeType="afterEffect">
                                  <p:stCondLst>
                                    <p:cond delay="0"/>
                                  </p:stCondLst>
                                  <p:childTnLst>
                                    <p:set>
                                      <p:cBhvr>
                                        <p:cTn id="46" dur="1" fill="hold">
                                          <p:stCondLst>
                                            <p:cond delay="0"/>
                                          </p:stCondLst>
                                        </p:cTn>
                                        <p:tgtEl>
                                          <p:spTgt spid="123"/>
                                        </p:tgtEl>
                                        <p:attrNameLst>
                                          <p:attrName>style.visibility</p:attrName>
                                        </p:attrNameLst>
                                      </p:cBhvr>
                                      <p:to>
                                        <p:strVal val="visible"/>
                                      </p:to>
                                    </p:set>
                                    <p:animEffect transition="in" filter="wipe(up)">
                                      <p:cBhvr>
                                        <p:cTn id="47" dur="500"/>
                                        <p:tgtEl>
                                          <p:spTgt spid="123"/>
                                        </p:tgtEl>
                                      </p:cBhvr>
                                    </p:animEffect>
                                  </p:childTnLst>
                                </p:cTn>
                              </p:par>
                            </p:childTnLst>
                          </p:cTn>
                        </p:par>
                        <p:par>
                          <p:cTn id="48" fill="hold">
                            <p:stCondLst>
                              <p:cond delay="4900"/>
                            </p:stCondLst>
                            <p:childTnLst>
                              <p:par>
                                <p:cTn id="49" presetID="22" presetClass="entr" presetSubtype="4" fill="hold" nodeType="afterEffect">
                                  <p:stCondLst>
                                    <p:cond delay="0"/>
                                  </p:stCondLst>
                                  <p:childTnLst>
                                    <p:set>
                                      <p:cBhvr>
                                        <p:cTn id="50" dur="1" fill="hold">
                                          <p:stCondLst>
                                            <p:cond delay="0"/>
                                          </p:stCondLst>
                                        </p:cTn>
                                        <p:tgtEl>
                                          <p:spTgt spid="126"/>
                                        </p:tgtEl>
                                        <p:attrNameLst>
                                          <p:attrName>style.visibility</p:attrName>
                                        </p:attrNameLst>
                                      </p:cBhvr>
                                      <p:to>
                                        <p:strVal val="visible"/>
                                      </p:to>
                                    </p:set>
                                    <p:animEffect transition="in" filter="wipe(down)">
                                      <p:cBhvr>
                                        <p:cTn id="5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3" grpId="0" animBg="1"/>
      <p:bldP spid="74" grpId="0" animBg="1"/>
      <p:bldP spid="75" grpId="0" animBg="1"/>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C000"/>
                </a:solidFill>
                <a:latin typeface="造字工房悦黑体验版细体" pitchFamily="50" charset="-122"/>
                <a:ea typeface="造字工房悦黑体验版细体" pitchFamily="50" charset="-122"/>
              </a:rPr>
              <a:t>单击添加</a:t>
            </a:r>
            <a:r>
              <a:rPr lang="zh-CN" altLang="en-US" sz="1800" b="1" dirty="0">
                <a:solidFill>
                  <a:srgbClr val="FFC000"/>
                </a:solidFill>
                <a:latin typeface="造字工房悦黑体验版细体" pitchFamily="50" charset="-122"/>
                <a:ea typeface="造字工房悦黑体验版细体" pitchFamily="50" charset="-122"/>
              </a:rPr>
              <a:t>标题</a:t>
            </a:r>
          </a:p>
        </p:txBody>
      </p:sp>
      <p:grpSp>
        <p:nvGrpSpPr>
          <p:cNvPr id="1429" name="组合 1428"/>
          <p:cNvGrpSpPr/>
          <p:nvPr/>
        </p:nvGrpSpPr>
        <p:grpSpPr>
          <a:xfrm>
            <a:off x="3094004" y="1032752"/>
            <a:ext cx="4043174" cy="4025424"/>
            <a:chOff x="4124802" y="958123"/>
            <a:chExt cx="5390196" cy="5368475"/>
          </a:xfrm>
        </p:grpSpPr>
        <p:sp>
          <p:nvSpPr>
            <p:cNvPr id="1430" name="椭圆 1429"/>
            <p:cNvSpPr/>
            <p:nvPr/>
          </p:nvSpPr>
          <p:spPr>
            <a:xfrm>
              <a:off x="4124802" y="5403127"/>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431" name="组合 1430"/>
            <p:cNvGrpSpPr/>
            <p:nvPr/>
          </p:nvGrpSpPr>
          <p:grpSpPr>
            <a:xfrm>
              <a:off x="4621472" y="958123"/>
              <a:ext cx="2650210" cy="5056365"/>
              <a:chOff x="4621472" y="958123"/>
              <a:chExt cx="2650210" cy="5056365"/>
            </a:xfrm>
          </p:grpSpPr>
          <p:sp>
            <p:nvSpPr>
              <p:cNvPr id="1432" name="椭圆 1431"/>
              <p:cNvSpPr/>
              <p:nvPr/>
            </p:nvSpPr>
            <p:spPr>
              <a:xfrm>
                <a:off x="4621472" y="958123"/>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433" name="组合 1432"/>
              <p:cNvGrpSpPr/>
              <p:nvPr/>
            </p:nvGrpSpPr>
            <p:grpSpPr>
              <a:xfrm>
                <a:off x="4621472" y="1031862"/>
                <a:ext cx="2650210" cy="4982626"/>
                <a:chOff x="4621472" y="1031862"/>
                <a:chExt cx="2650210" cy="4982626"/>
              </a:xfrm>
            </p:grpSpPr>
            <p:sp>
              <p:nvSpPr>
                <p:cNvPr id="1434" name="任意多边形 1433"/>
                <p:cNvSpPr/>
                <p:nvPr/>
              </p:nvSpPr>
              <p:spPr>
                <a:xfrm>
                  <a:off x="4621472" y="1031862"/>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rgbClr val="F3F3F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35" name="任意多边形 1434"/>
                <p:cNvSpPr/>
                <p:nvPr/>
              </p:nvSpPr>
              <p:spPr>
                <a:xfrm>
                  <a:off x="4621472" y="2255915"/>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 fmla="*/ 0 w 2671763"/>
                    <a:gd name="connsiteY0" fmla="*/ 0 h 138119"/>
                    <a:gd name="connsiteX1" fmla="*/ 1352550 w 2671763"/>
                    <a:gd name="connsiteY1" fmla="*/ 138112 h 138119"/>
                    <a:gd name="connsiteX2" fmla="*/ 2671763 w 2671763"/>
                    <a:gd name="connsiteY2" fmla="*/ 4762 h 138119"/>
                    <a:gd name="connsiteX0" fmla="*/ 0 w 2671763"/>
                    <a:gd name="connsiteY0" fmla="*/ 0 h 138120"/>
                    <a:gd name="connsiteX1" fmla="*/ 1352550 w 2671763"/>
                    <a:gd name="connsiteY1" fmla="*/ 138112 h 138120"/>
                    <a:gd name="connsiteX2" fmla="*/ 2671763 w 2671763"/>
                    <a:gd name="connsiteY2" fmla="*/ 4762 h 138120"/>
                    <a:gd name="connsiteX0" fmla="*/ 0 w 2652713"/>
                    <a:gd name="connsiteY0" fmla="*/ 14288 h 153386"/>
                    <a:gd name="connsiteX1" fmla="*/ 1352550 w 2652713"/>
                    <a:gd name="connsiteY1" fmla="*/ 152400 h 153386"/>
                    <a:gd name="connsiteX2" fmla="*/ 2652713 w 2652713"/>
                    <a:gd name="connsiteY2" fmla="*/ 0 h 153386"/>
                    <a:gd name="connsiteX0" fmla="*/ 0 w 2652713"/>
                    <a:gd name="connsiteY0" fmla="*/ 0 h 138197"/>
                    <a:gd name="connsiteX1" fmla="*/ 1352550 w 2652713"/>
                    <a:gd name="connsiteY1" fmla="*/ 138112 h 138197"/>
                    <a:gd name="connsiteX2" fmla="*/ 2652713 w 2652713"/>
                    <a:gd name="connsiteY2" fmla="*/ 14287 h 138197"/>
                    <a:gd name="connsiteX0" fmla="*/ 0 w 2647950"/>
                    <a:gd name="connsiteY0" fmla="*/ 1 h 125521"/>
                    <a:gd name="connsiteX1" fmla="*/ 1347787 w 2647950"/>
                    <a:gd name="connsiteY1" fmla="*/ 123825 h 125521"/>
                    <a:gd name="connsiteX2" fmla="*/ 2647950 w 2647950"/>
                    <a:gd name="connsiteY2" fmla="*/ 0 h 125521"/>
                    <a:gd name="connsiteX0" fmla="*/ 0 w 2647950"/>
                    <a:gd name="connsiteY0" fmla="*/ 1 h 125521"/>
                    <a:gd name="connsiteX1" fmla="*/ 1347787 w 2647950"/>
                    <a:gd name="connsiteY1" fmla="*/ 123825 h 125521"/>
                    <a:gd name="connsiteX2" fmla="*/ 2647950 w 2647950"/>
                    <a:gd name="connsiteY2" fmla="*/ 0 h 125521"/>
                    <a:gd name="connsiteX0" fmla="*/ 0 w 2647950"/>
                    <a:gd name="connsiteY0" fmla="*/ 1 h 142921"/>
                    <a:gd name="connsiteX1" fmla="*/ 1347787 w 2647950"/>
                    <a:gd name="connsiteY1" fmla="*/ 142875 h 142921"/>
                    <a:gd name="connsiteX2" fmla="*/ 2647950 w 2647950"/>
                    <a:gd name="connsiteY2" fmla="*/ 0 h 142921"/>
                    <a:gd name="connsiteX0" fmla="*/ 0 w 2647950"/>
                    <a:gd name="connsiteY0" fmla="*/ 1 h 152400"/>
                    <a:gd name="connsiteX1" fmla="*/ 1347787 w 2647950"/>
                    <a:gd name="connsiteY1" fmla="*/ 152400 h 152400"/>
                    <a:gd name="connsiteX2" fmla="*/ 2647950 w 2647950"/>
                    <a:gd name="connsiteY2" fmla="*/ 0 h 152400"/>
                  </a:gdLst>
                  <a:ahLst/>
                  <a:cxnLst>
                    <a:cxn ang="0">
                      <a:pos x="connsiteX0" y="connsiteY0"/>
                    </a:cxn>
                    <a:cxn ang="0">
                      <a:pos x="connsiteX1" y="connsiteY1"/>
                    </a:cxn>
                    <a:cxn ang="0">
                      <a:pos x="connsiteX2" y="connsiteY2"/>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36" name="任意多边形 1435"/>
                <p:cNvSpPr/>
                <p:nvPr/>
              </p:nvSpPr>
              <p:spPr>
                <a:xfrm>
                  <a:off x="4621472" y="35405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 fmla="*/ 0 w 2671763"/>
                    <a:gd name="connsiteY0" fmla="*/ 0 h 138119"/>
                    <a:gd name="connsiteX1" fmla="*/ 1352550 w 2671763"/>
                    <a:gd name="connsiteY1" fmla="*/ 138112 h 138119"/>
                    <a:gd name="connsiteX2" fmla="*/ 2671763 w 2671763"/>
                    <a:gd name="connsiteY2" fmla="*/ 4762 h 138119"/>
                    <a:gd name="connsiteX0" fmla="*/ 0 w 2671763"/>
                    <a:gd name="connsiteY0" fmla="*/ 0 h 138120"/>
                    <a:gd name="connsiteX1" fmla="*/ 1352550 w 2671763"/>
                    <a:gd name="connsiteY1" fmla="*/ 138112 h 138120"/>
                    <a:gd name="connsiteX2" fmla="*/ 2671763 w 2671763"/>
                    <a:gd name="connsiteY2" fmla="*/ 4762 h 138120"/>
                    <a:gd name="connsiteX0" fmla="*/ 0 w 2652713"/>
                    <a:gd name="connsiteY0" fmla="*/ 14288 h 153386"/>
                    <a:gd name="connsiteX1" fmla="*/ 1352550 w 2652713"/>
                    <a:gd name="connsiteY1" fmla="*/ 152400 h 153386"/>
                    <a:gd name="connsiteX2" fmla="*/ 2652713 w 2652713"/>
                    <a:gd name="connsiteY2" fmla="*/ 0 h 153386"/>
                    <a:gd name="connsiteX0" fmla="*/ 0 w 2652713"/>
                    <a:gd name="connsiteY0" fmla="*/ 0 h 138197"/>
                    <a:gd name="connsiteX1" fmla="*/ 1352550 w 2652713"/>
                    <a:gd name="connsiteY1" fmla="*/ 138112 h 138197"/>
                    <a:gd name="connsiteX2" fmla="*/ 2652713 w 2652713"/>
                    <a:gd name="connsiteY2" fmla="*/ 14287 h 138197"/>
                    <a:gd name="connsiteX0" fmla="*/ 0 w 2647950"/>
                    <a:gd name="connsiteY0" fmla="*/ 1 h 125521"/>
                    <a:gd name="connsiteX1" fmla="*/ 1347787 w 2647950"/>
                    <a:gd name="connsiteY1" fmla="*/ 123825 h 125521"/>
                    <a:gd name="connsiteX2" fmla="*/ 2647950 w 2647950"/>
                    <a:gd name="connsiteY2" fmla="*/ 0 h 125521"/>
                    <a:gd name="connsiteX0" fmla="*/ 0 w 2647950"/>
                    <a:gd name="connsiteY0" fmla="*/ 1 h 125521"/>
                    <a:gd name="connsiteX1" fmla="*/ 1347787 w 2647950"/>
                    <a:gd name="connsiteY1" fmla="*/ 123825 h 125521"/>
                    <a:gd name="connsiteX2" fmla="*/ 2647950 w 2647950"/>
                    <a:gd name="connsiteY2" fmla="*/ 0 h 125521"/>
                    <a:gd name="connsiteX0" fmla="*/ 0 w 2647950"/>
                    <a:gd name="connsiteY0" fmla="*/ 1 h 142921"/>
                    <a:gd name="connsiteX1" fmla="*/ 1347787 w 2647950"/>
                    <a:gd name="connsiteY1" fmla="*/ 142875 h 142921"/>
                    <a:gd name="connsiteX2" fmla="*/ 2647950 w 2647950"/>
                    <a:gd name="connsiteY2" fmla="*/ 0 h 142921"/>
                    <a:gd name="connsiteX0" fmla="*/ 0 w 2647950"/>
                    <a:gd name="connsiteY0" fmla="*/ 1 h 152400"/>
                    <a:gd name="connsiteX1" fmla="*/ 1347787 w 2647950"/>
                    <a:gd name="connsiteY1" fmla="*/ 152400 h 152400"/>
                    <a:gd name="connsiteX2" fmla="*/ 2647950 w 2647950"/>
                    <a:gd name="connsiteY2" fmla="*/ 0 h 152400"/>
                  </a:gdLst>
                  <a:ahLst/>
                  <a:cxnLst>
                    <a:cxn ang="0">
                      <a:pos x="connsiteX0" y="connsiteY0"/>
                    </a:cxn>
                    <a:cxn ang="0">
                      <a:pos x="connsiteX1" y="connsiteY1"/>
                    </a:cxn>
                    <a:cxn ang="0">
                      <a:pos x="connsiteX2" y="connsiteY2"/>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37" name="任意多边形 1436"/>
                <p:cNvSpPr/>
                <p:nvPr/>
              </p:nvSpPr>
              <p:spPr>
                <a:xfrm>
                  <a:off x="4621472" y="4708996"/>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 fmla="*/ 0 w 2671763"/>
                    <a:gd name="connsiteY0" fmla="*/ 0 h 138119"/>
                    <a:gd name="connsiteX1" fmla="*/ 1352550 w 2671763"/>
                    <a:gd name="connsiteY1" fmla="*/ 138112 h 138119"/>
                    <a:gd name="connsiteX2" fmla="*/ 2671763 w 2671763"/>
                    <a:gd name="connsiteY2" fmla="*/ 4762 h 138119"/>
                    <a:gd name="connsiteX0" fmla="*/ 0 w 2671763"/>
                    <a:gd name="connsiteY0" fmla="*/ 0 h 138120"/>
                    <a:gd name="connsiteX1" fmla="*/ 1352550 w 2671763"/>
                    <a:gd name="connsiteY1" fmla="*/ 138112 h 138120"/>
                    <a:gd name="connsiteX2" fmla="*/ 2671763 w 2671763"/>
                    <a:gd name="connsiteY2" fmla="*/ 4762 h 138120"/>
                    <a:gd name="connsiteX0" fmla="*/ 0 w 2652713"/>
                    <a:gd name="connsiteY0" fmla="*/ 14288 h 153386"/>
                    <a:gd name="connsiteX1" fmla="*/ 1352550 w 2652713"/>
                    <a:gd name="connsiteY1" fmla="*/ 152400 h 153386"/>
                    <a:gd name="connsiteX2" fmla="*/ 2652713 w 2652713"/>
                    <a:gd name="connsiteY2" fmla="*/ 0 h 153386"/>
                    <a:gd name="connsiteX0" fmla="*/ 0 w 2652713"/>
                    <a:gd name="connsiteY0" fmla="*/ 0 h 138197"/>
                    <a:gd name="connsiteX1" fmla="*/ 1352550 w 2652713"/>
                    <a:gd name="connsiteY1" fmla="*/ 138112 h 138197"/>
                    <a:gd name="connsiteX2" fmla="*/ 2652713 w 2652713"/>
                    <a:gd name="connsiteY2" fmla="*/ 14287 h 138197"/>
                    <a:gd name="connsiteX0" fmla="*/ 0 w 2647950"/>
                    <a:gd name="connsiteY0" fmla="*/ 1 h 125521"/>
                    <a:gd name="connsiteX1" fmla="*/ 1347787 w 2647950"/>
                    <a:gd name="connsiteY1" fmla="*/ 123825 h 125521"/>
                    <a:gd name="connsiteX2" fmla="*/ 2647950 w 2647950"/>
                    <a:gd name="connsiteY2" fmla="*/ 0 h 125521"/>
                    <a:gd name="connsiteX0" fmla="*/ 0 w 2647950"/>
                    <a:gd name="connsiteY0" fmla="*/ 1 h 125521"/>
                    <a:gd name="connsiteX1" fmla="*/ 1347787 w 2647950"/>
                    <a:gd name="connsiteY1" fmla="*/ 123825 h 125521"/>
                    <a:gd name="connsiteX2" fmla="*/ 2647950 w 2647950"/>
                    <a:gd name="connsiteY2" fmla="*/ 0 h 125521"/>
                    <a:gd name="connsiteX0" fmla="*/ 0 w 2647950"/>
                    <a:gd name="connsiteY0" fmla="*/ 1 h 142921"/>
                    <a:gd name="connsiteX1" fmla="*/ 1347787 w 2647950"/>
                    <a:gd name="connsiteY1" fmla="*/ 142875 h 142921"/>
                    <a:gd name="connsiteX2" fmla="*/ 2647950 w 2647950"/>
                    <a:gd name="connsiteY2" fmla="*/ 0 h 142921"/>
                    <a:gd name="connsiteX0" fmla="*/ 0 w 2647950"/>
                    <a:gd name="connsiteY0" fmla="*/ 1 h 152400"/>
                    <a:gd name="connsiteX1" fmla="*/ 1347787 w 2647950"/>
                    <a:gd name="connsiteY1" fmla="*/ 152400 h 152400"/>
                    <a:gd name="connsiteX2" fmla="*/ 2647950 w 2647950"/>
                    <a:gd name="connsiteY2" fmla="*/ 0 h 152400"/>
                  </a:gdLst>
                  <a:ahLst/>
                  <a:cxnLst>
                    <a:cxn ang="0">
                      <a:pos x="connsiteX0" y="connsiteY0"/>
                    </a:cxn>
                    <a:cxn ang="0">
                      <a:pos x="connsiteX1" y="connsiteY1"/>
                    </a:cxn>
                    <a:cxn ang="0">
                      <a:pos x="connsiteX2" y="connsiteY2"/>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grpSp>
      <p:grpSp>
        <p:nvGrpSpPr>
          <p:cNvPr id="1438" name="组合 1437"/>
          <p:cNvGrpSpPr/>
          <p:nvPr/>
        </p:nvGrpSpPr>
        <p:grpSpPr>
          <a:xfrm>
            <a:off x="3856643" y="1315546"/>
            <a:ext cx="1206047" cy="595154"/>
            <a:chOff x="5141520" y="1335269"/>
            <a:chExt cx="1607854" cy="793721"/>
          </a:xfrm>
        </p:grpSpPr>
        <p:sp>
          <p:nvSpPr>
            <p:cNvPr id="1439" name="文本框 2329"/>
            <p:cNvSpPr txBox="1"/>
            <p:nvPr/>
          </p:nvSpPr>
          <p:spPr>
            <a:xfrm>
              <a:off x="5590303" y="1335269"/>
              <a:ext cx="710288" cy="554125"/>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ea typeface="时尚中黑简体" panose="01010104010101010101" pitchFamily="2" charset="-122"/>
                </a:rPr>
                <a:t>01</a:t>
              </a:r>
              <a:endParaRPr lang="zh-CN" altLang="en-US" sz="2100" dirty="0">
                <a:solidFill>
                  <a:srgbClr val="FFB850"/>
                </a:solidFill>
                <a:latin typeface="Impact" panose="020B0806030902050204" pitchFamily="34" charset="0"/>
                <a:ea typeface="时尚中黑简体" panose="01010104010101010101" pitchFamily="2" charset="-122"/>
              </a:endParaRPr>
            </a:p>
          </p:txBody>
        </p:sp>
        <p:sp>
          <p:nvSpPr>
            <p:cNvPr id="1440" name="文本框 269"/>
            <p:cNvSpPr txBox="1"/>
            <p:nvPr/>
          </p:nvSpPr>
          <p:spPr>
            <a:xfrm>
              <a:off x="5141520" y="1797969"/>
              <a:ext cx="1607854" cy="331021"/>
            </a:xfrm>
            <a:prstGeom prst="rect">
              <a:avLst/>
            </a:prstGeom>
            <a:noFill/>
          </p:spPr>
          <p:txBody>
            <a:bodyPr wrap="square" rtlCol="0">
              <a:spAutoFit/>
            </a:bodyPr>
            <a:lstStyle/>
            <a:p>
              <a:pPr algn="ctr"/>
              <a:r>
                <a:rPr lang="zh-CN" altLang="en-US" sz="1013" dirty="0">
                  <a:solidFill>
                    <a:srgbClr val="FFB850"/>
                  </a:solidFill>
                  <a:latin typeface="微软雅黑" panose="020B0503020204020204" pitchFamily="34" charset="-122"/>
                  <a:ea typeface="微软雅黑" panose="020B0503020204020204" pitchFamily="34" charset="-122"/>
                </a:rPr>
                <a:t>添加标题</a:t>
              </a:r>
            </a:p>
          </p:txBody>
        </p:sp>
      </p:grpSp>
      <p:grpSp>
        <p:nvGrpSpPr>
          <p:cNvPr id="1441" name="组合 1440"/>
          <p:cNvGrpSpPr/>
          <p:nvPr/>
        </p:nvGrpSpPr>
        <p:grpSpPr>
          <a:xfrm>
            <a:off x="3856643" y="2214900"/>
            <a:ext cx="1206047" cy="661223"/>
            <a:chOff x="5141520" y="2534685"/>
            <a:chExt cx="1607854" cy="881834"/>
          </a:xfrm>
        </p:grpSpPr>
        <p:sp>
          <p:nvSpPr>
            <p:cNvPr id="1442" name="文本框 266"/>
            <p:cNvSpPr txBox="1"/>
            <p:nvPr/>
          </p:nvSpPr>
          <p:spPr>
            <a:xfrm>
              <a:off x="5590303" y="2534685"/>
              <a:ext cx="710288" cy="554125"/>
            </a:xfrm>
            <a:prstGeom prst="rect">
              <a:avLst/>
            </a:prstGeom>
            <a:noFill/>
          </p:spPr>
          <p:txBody>
            <a:bodyPr wrap="square" rtlCol="0">
              <a:spAutoFit/>
            </a:bodyPr>
            <a:lstStyle/>
            <a:p>
              <a:pPr algn="ctr"/>
              <a:r>
                <a:rPr lang="en-US" altLang="zh-CN" sz="2100" dirty="0">
                  <a:solidFill>
                    <a:srgbClr val="01ACBE"/>
                  </a:solidFill>
                  <a:latin typeface="Impact" panose="020B0806030902050204" pitchFamily="34" charset="0"/>
                  <a:ea typeface="时尚中黑简体" panose="01010104010101010101" pitchFamily="2" charset="-122"/>
                </a:rPr>
                <a:t>02</a:t>
              </a:r>
              <a:endParaRPr lang="zh-CN" altLang="en-US" sz="2100" dirty="0">
                <a:solidFill>
                  <a:srgbClr val="01ACBE"/>
                </a:solidFill>
                <a:latin typeface="Impact" panose="020B0806030902050204" pitchFamily="34" charset="0"/>
                <a:ea typeface="时尚中黑简体" panose="01010104010101010101" pitchFamily="2" charset="-122"/>
              </a:endParaRPr>
            </a:p>
          </p:txBody>
        </p:sp>
        <p:sp>
          <p:nvSpPr>
            <p:cNvPr id="1443" name="文本框 270"/>
            <p:cNvSpPr txBox="1"/>
            <p:nvPr/>
          </p:nvSpPr>
          <p:spPr>
            <a:xfrm>
              <a:off x="5141520" y="3085497"/>
              <a:ext cx="1607854" cy="331022"/>
            </a:xfrm>
            <a:prstGeom prst="rect">
              <a:avLst/>
            </a:prstGeom>
            <a:noFill/>
          </p:spPr>
          <p:txBody>
            <a:bodyPr wrap="square" rtlCol="0">
              <a:spAutoFit/>
            </a:bodyPr>
            <a:lstStyle/>
            <a:p>
              <a:pPr algn="ctr"/>
              <a:r>
                <a:rPr lang="zh-CN" altLang="en-US" sz="1013" dirty="0">
                  <a:solidFill>
                    <a:srgbClr val="01ACBE"/>
                  </a:solidFill>
                  <a:latin typeface="微软雅黑" panose="020B0503020204020204" pitchFamily="34" charset="-122"/>
                  <a:ea typeface="微软雅黑" panose="020B0503020204020204" pitchFamily="34" charset="-122"/>
                </a:rPr>
                <a:t>添加标题</a:t>
              </a:r>
            </a:p>
          </p:txBody>
        </p:sp>
      </p:grpSp>
      <p:grpSp>
        <p:nvGrpSpPr>
          <p:cNvPr id="1444" name="组合 1443"/>
          <p:cNvGrpSpPr/>
          <p:nvPr/>
        </p:nvGrpSpPr>
        <p:grpSpPr>
          <a:xfrm>
            <a:off x="3856643" y="3181200"/>
            <a:ext cx="1206047" cy="585417"/>
            <a:chOff x="5141520" y="3823383"/>
            <a:chExt cx="1607854" cy="780736"/>
          </a:xfrm>
        </p:grpSpPr>
        <p:sp>
          <p:nvSpPr>
            <p:cNvPr id="1445" name="文本框 267"/>
            <p:cNvSpPr txBox="1"/>
            <p:nvPr/>
          </p:nvSpPr>
          <p:spPr>
            <a:xfrm>
              <a:off x="5590303" y="3823383"/>
              <a:ext cx="710288" cy="554125"/>
            </a:xfrm>
            <a:prstGeom prst="rect">
              <a:avLst/>
            </a:prstGeom>
            <a:noFill/>
          </p:spPr>
          <p:txBody>
            <a:bodyPr wrap="square" rtlCol="0">
              <a:spAutoFit/>
            </a:bodyPr>
            <a:lstStyle/>
            <a:p>
              <a:pPr algn="ctr"/>
              <a:r>
                <a:rPr lang="en-US" altLang="zh-CN" sz="2100" dirty="0">
                  <a:solidFill>
                    <a:srgbClr val="E87071"/>
                  </a:solidFill>
                  <a:latin typeface="Impact" panose="020B0806030902050204" pitchFamily="34" charset="0"/>
                  <a:ea typeface="时尚中黑简体" panose="01010104010101010101" pitchFamily="2" charset="-122"/>
                </a:rPr>
                <a:t>03</a:t>
              </a:r>
              <a:endParaRPr lang="zh-CN" altLang="en-US" sz="2100" dirty="0">
                <a:solidFill>
                  <a:srgbClr val="E87071"/>
                </a:solidFill>
                <a:latin typeface="Impact" panose="020B0806030902050204" pitchFamily="34" charset="0"/>
                <a:ea typeface="时尚中黑简体" panose="01010104010101010101" pitchFamily="2" charset="-122"/>
              </a:endParaRPr>
            </a:p>
          </p:txBody>
        </p:sp>
        <p:sp>
          <p:nvSpPr>
            <p:cNvPr id="1446" name="文本框 271"/>
            <p:cNvSpPr txBox="1"/>
            <p:nvPr/>
          </p:nvSpPr>
          <p:spPr>
            <a:xfrm>
              <a:off x="5141520" y="4273097"/>
              <a:ext cx="1607854" cy="331022"/>
            </a:xfrm>
            <a:prstGeom prst="rect">
              <a:avLst/>
            </a:prstGeom>
            <a:noFill/>
          </p:spPr>
          <p:txBody>
            <a:bodyPr wrap="square" rtlCol="0">
              <a:spAutoFit/>
            </a:bodyPr>
            <a:lstStyle/>
            <a:p>
              <a:pPr algn="ctr"/>
              <a:r>
                <a:rPr lang="zh-CN" altLang="en-US" sz="1013" dirty="0">
                  <a:solidFill>
                    <a:srgbClr val="E87071"/>
                  </a:solidFill>
                  <a:latin typeface="微软雅黑" panose="020B0503020204020204" pitchFamily="34" charset="-122"/>
                  <a:ea typeface="微软雅黑" panose="020B0503020204020204" pitchFamily="34" charset="-122"/>
                </a:rPr>
                <a:t>添加标题</a:t>
              </a:r>
            </a:p>
          </p:txBody>
        </p:sp>
      </p:grpSp>
      <p:grpSp>
        <p:nvGrpSpPr>
          <p:cNvPr id="1447" name="组合 1446"/>
          <p:cNvGrpSpPr/>
          <p:nvPr/>
        </p:nvGrpSpPr>
        <p:grpSpPr>
          <a:xfrm>
            <a:off x="3856643" y="4059565"/>
            <a:ext cx="1206047" cy="598949"/>
            <a:chOff x="5141520" y="4994806"/>
            <a:chExt cx="1607854" cy="798783"/>
          </a:xfrm>
        </p:grpSpPr>
        <p:sp>
          <p:nvSpPr>
            <p:cNvPr id="1448" name="文本框 268"/>
            <p:cNvSpPr txBox="1"/>
            <p:nvPr/>
          </p:nvSpPr>
          <p:spPr>
            <a:xfrm>
              <a:off x="5590303" y="4994806"/>
              <a:ext cx="710288" cy="554125"/>
            </a:xfrm>
            <a:prstGeom prst="rect">
              <a:avLst/>
            </a:prstGeom>
            <a:noFill/>
          </p:spPr>
          <p:txBody>
            <a:bodyPr wrap="square" rtlCol="0">
              <a:spAutoFit/>
            </a:bodyPr>
            <a:lstStyle/>
            <a:p>
              <a:pPr algn="ctr"/>
              <a:r>
                <a:rPr lang="en-US" altLang="zh-CN" sz="2100" dirty="0">
                  <a:solidFill>
                    <a:srgbClr val="663A77"/>
                  </a:solidFill>
                  <a:latin typeface="Impact" panose="020B0806030902050204" pitchFamily="34" charset="0"/>
                  <a:ea typeface="时尚中黑简体" panose="01010104010101010101" pitchFamily="2" charset="-122"/>
                </a:rPr>
                <a:t>04</a:t>
              </a:r>
              <a:endParaRPr lang="zh-CN" altLang="en-US" sz="2100" dirty="0">
                <a:solidFill>
                  <a:srgbClr val="663A77"/>
                </a:solidFill>
                <a:latin typeface="Impact" panose="020B0806030902050204" pitchFamily="34" charset="0"/>
                <a:ea typeface="时尚中黑简体" panose="01010104010101010101" pitchFamily="2" charset="-122"/>
              </a:endParaRPr>
            </a:p>
          </p:txBody>
        </p:sp>
        <p:sp>
          <p:nvSpPr>
            <p:cNvPr id="1449" name="文本框 272"/>
            <p:cNvSpPr txBox="1"/>
            <p:nvPr/>
          </p:nvSpPr>
          <p:spPr>
            <a:xfrm>
              <a:off x="5141520" y="5462567"/>
              <a:ext cx="1607854" cy="331022"/>
            </a:xfrm>
            <a:prstGeom prst="rect">
              <a:avLst/>
            </a:prstGeom>
            <a:noFill/>
          </p:spPr>
          <p:txBody>
            <a:bodyPr wrap="square" rtlCol="0">
              <a:spAutoFit/>
            </a:bodyPr>
            <a:lstStyle/>
            <a:p>
              <a:pPr algn="ctr"/>
              <a:r>
                <a:rPr lang="zh-CN" altLang="en-US" sz="1013" dirty="0">
                  <a:solidFill>
                    <a:srgbClr val="663A77"/>
                  </a:solidFill>
                  <a:latin typeface="微软雅黑" panose="020B0503020204020204" pitchFamily="34" charset="-122"/>
                  <a:ea typeface="微软雅黑" panose="020B0503020204020204" pitchFamily="34" charset="-122"/>
                </a:rPr>
                <a:t>添加标题</a:t>
              </a:r>
            </a:p>
          </p:txBody>
        </p:sp>
      </p:grpSp>
      <p:sp>
        <p:nvSpPr>
          <p:cNvPr id="1450" name="Freeform 268"/>
          <p:cNvSpPr>
            <a:spLocks/>
          </p:cNvSpPr>
          <p:nvPr/>
        </p:nvSpPr>
        <p:spPr bwMode="auto">
          <a:xfrm>
            <a:off x="5463670" y="225514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1" name="Oval 269"/>
          <p:cNvSpPr>
            <a:spLocks noChangeArrowheads="1"/>
          </p:cNvSpPr>
          <p:nvPr/>
        </p:nvSpPr>
        <p:spPr bwMode="auto">
          <a:xfrm>
            <a:off x="5411730" y="2487828"/>
            <a:ext cx="115421" cy="121148"/>
          </a:xfrm>
          <a:prstGeom prst="ellipse">
            <a:avLst/>
          </a:pr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2" name="Freeform 268"/>
          <p:cNvSpPr>
            <a:spLocks/>
          </p:cNvSpPr>
          <p:nvPr/>
        </p:nvSpPr>
        <p:spPr bwMode="auto">
          <a:xfrm>
            <a:off x="5463670" y="4027017"/>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3" name="Oval 269"/>
          <p:cNvSpPr>
            <a:spLocks noChangeArrowheads="1"/>
          </p:cNvSpPr>
          <p:nvPr/>
        </p:nvSpPr>
        <p:spPr bwMode="auto">
          <a:xfrm>
            <a:off x="5411730" y="4259698"/>
            <a:ext cx="115421" cy="121148"/>
          </a:xfrm>
          <a:prstGeom prst="ellipse">
            <a:avLst/>
          </a:prstGeom>
          <a:solidFill>
            <a:srgbClr val="663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4" name="Freeform 268"/>
          <p:cNvSpPr>
            <a:spLocks/>
          </p:cNvSpPr>
          <p:nvPr/>
        </p:nvSpPr>
        <p:spPr bwMode="auto">
          <a:xfrm flipH="1" flipV="1">
            <a:off x="2631865" y="1619986"/>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5" name="Oval 269"/>
          <p:cNvSpPr>
            <a:spLocks noChangeArrowheads="1"/>
          </p:cNvSpPr>
          <p:nvPr/>
        </p:nvSpPr>
        <p:spPr bwMode="auto">
          <a:xfrm flipH="1" flipV="1">
            <a:off x="3382100" y="1564219"/>
            <a:ext cx="115421" cy="121148"/>
          </a:xfrm>
          <a:prstGeom prst="ellipse">
            <a:avLst/>
          </a:prstGeom>
          <a:solidFill>
            <a:srgbClr val="FFB850"/>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lumMod val="50000"/>
                  <a:lumOff val="50000"/>
                </a:prstClr>
              </a:solidFill>
            </a:endParaRPr>
          </a:p>
        </p:txBody>
      </p:sp>
      <p:sp>
        <p:nvSpPr>
          <p:cNvPr id="1456" name="AutoShape 341"/>
          <p:cNvSpPr>
            <a:spLocks noChangeAspect="1" noChangeArrowheads="1" noTextEdit="1"/>
          </p:cNvSpPr>
          <p:nvPr/>
        </p:nvSpPr>
        <p:spPr bwMode="auto">
          <a:xfrm>
            <a:off x="1745684" y="3249013"/>
            <a:ext cx="683508" cy="36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7" name="Freeform 268"/>
          <p:cNvSpPr>
            <a:spLocks/>
          </p:cNvSpPr>
          <p:nvPr/>
        </p:nvSpPr>
        <p:spPr bwMode="auto">
          <a:xfrm flipH="1" flipV="1">
            <a:off x="2631865" y="3472698"/>
            <a:ext cx="813716" cy="298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headEnd/>
            <a:tailEnd/>
          </a:ln>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58" name="Oval 269"/>
          <p:cNvSpPr>
            <a:spLocks noChangeArrowheads="1"/>
          </p:cNvSpPr>
          <p:nvPr/>
        </p:nvSpPr>
        <p:spPr bwMode="auto">
          <a:xfrm flipH="1" flipV="1">
            <a:off x="3382100" y="3416931"/>
            <a:ext cx="115421" cy="121148"/>
          </a:xfrm>
          <a:prstGeom prst="ellipse">
            <a:avLst/>
          </a:prstGeom>
          <a:solidFill>
            <a:srgbClr val="E87071"/>
          </a:solidFill>
          <a:ln w="9525">
            <a:noFill/>
            <a:round/>
            <a:headEnd/>
            <a:tailEnd/>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nvGrpSpPr>
          <p:cNvPr id="1459" name="组合 1458"/>
          <p:cNvGrpSpPr/>
          <p:nvPr/>
        </p:nvGrpSpPr>
        <p:grpSpPr>
          <a:xfrm>
            <a:off x="1269167" y="1973815"/>
            <a:ext cx="2112934" cy="874596"/>
            <a:chOff x="1692002" y="2213165"/>
            <a:chExt cx="2816878" cy="1166398"/>
          </a:xfrm>
        </p:grpSpPr>
        <p:sp>
          <p:nvSpPr>
            <p:cNvPr id="1460" name="文本框 363"/>
            <p:cNvSpPr txBox="1"/>
            <p:nvPr/>
          </p:nvSpPr>
          <p:spPr>
            <a:xfrm>
              <a:off x="2207042" y="2213165"/>
              <a:ext cx="1644778" cy="369417"/>
            </a:xfrm>
            <a:prstGeom prst="rect">
              <a:avLst/>
            </a:prstGeom>
            <a:noFill/>
          </p:spPr>
          <p:txBody>
            <a:bodyPr wrap="square" rtlCol="0">
              <a:spAutoFit/>
            </a:bodyPr>
            <a:lstStyle/>
            <a:p>
              <a:r>
                <a:rPr lang="zh-CN" altLang="en-US" sz="120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1461" name="Freeform 310"/>
            <p:cNvSpPr>
              <a:spLocks noEditPoints="1"/>
            </p:cNvSpPr>
            <p:nvPr/>
          </p:nvSpPr>
          <p:spPr bwMode="auto">
            <a:xfrm>
              <a:off x="1692002" y="2272526"/>
              <a:ext cx="531100" cy="524114"/>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solidFill>
              <a:srgbClr val="FFB850"/>
            </a:solidFill>
            <a:ln>
              <a:noFill/>
            </a:ln>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62" name="矩形 47"/>
            <p:cNvSpPr>
              <a:spLocks noChangeArrowheads="1"/>
            </p:cNvSpPr>
            <p:nvPr/>
          </p:nvSpPr>
          <p:spPr bwMode="auto">
            <a:xfrm>
              <a:off x="2251676" y="2589940"/>
              <a:ext cx="2257204"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1463" name="组合 1462"/>
          <p:cNvGrpSpPr/>
          <p:nvPr/>
        </p:nvGrpSpPr>
        <p:grpSpPr>
          <a:xfrm>
            <a:off x="1412329" y="3690294"/>
            <a:ext cx="1969772" cy="993743"/>
            <a:chOff x="1882859" y="4502333"/>
            <a:chExt cx="2626021" cy="1325298"/>
          </a:xfrm>
        </p:grpSpPr>
        <p:grpSp>
          <p:nvGrpSpPr>
            <p:cNvPr id="1464" name="组合 1463"/>
            <p:cNvGrpSpPr/>
            <p:nvPr/>
          </p:nvGrpSpPr>
          <p:grpSpPr>
            <a:xfrm>
              <a:off x="1882859" y="4502333"/>
              <a:ext cx="324733" cy="846271"/>
              <a:chOff x="2327275" y="4164013"/>
              <a:chExt cx="52388" cy="136526"/>
            </a:xfrm>
            <a:solidFill>
              <a:srgbClr val="E87071"/>
            </a:solidFill>
          </p:grpSpPr>
          <p:sp>
            <p:nvSpPr>
              <p:cNvPr id="1467"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68" name="Freeform 344"/>
              <p:cNvSpPr>
                <a:spLocks/>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465" name="文本框 434"/>
            <p:cNvSpPr txBox="1"/>
            <p:nvPr/>
          </p:nvSpPr>
          <p:spPr>
            <a:xfrm>
              <a:off x="2207041" y="4684020"/>
              <a:ext cx="1644777" cy="369418"/>
            </a:xfrm>
            <a:prstGeom prst="rect">
              <a:avLst/>
            </a:prstGeom>
            <a:noFill/>
          </p:spPr>
          <p:txBody>
            <a:bodyPr wrap="square" rtlCol="0">
              <a:spAutoFit/>
            </a:bodyPr>
            <a:lstStyle/>
            <a:p>
              <a:r>
                <a:rPr lang="zh-CN" altLang="en-US" sz="120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1466" name="矩形 47"/>
            <p:cNvSpPr>
              <a:spLocks noChangeArrowheads="1"/>
            </p:cNvSpPr>
            <p:nvPr/>
          </p:nvSpPr>
          <p:spPr bwMode="auto">
            <a:xfrm>
              <a:off x="2251676" y="5038008"/>
              <a:ext cx="2257204"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1469" name="组合 1468"/>
          <p:cNvGrpSpPr/>
          <p:nvPr/>
        </p:nvGrpSpPr>
        <p:grpSpPr>
          <a:xfrm>
            <a:off x="5920776" y="1789678"/>
            <a:ext cx="2062964" cy="885097"/>
            <a:chOff x="7893340" y="1967591"/>
            <a:chExt cx="2750260" cy="1180401"/>
          </a:xfrm>
        </p:grpSpPr>
        <p:grpSp>
          <p:nvGrpSpPr>
            <p:cNvPr id="1470" name="组合 1469"/>
            <p:cNvGrpSpPr/>
            <p:nvPr/>
          </p:nvGrpSpPr>
          <p:grpSpPr>
            <a:xfrm>
              <a:off x="7893340" y="2072907"/>
              <a:ext cx="450862" cy="466962"/>
              <a:chOff x="9450388" y="2662238"/>
              <a:chExt cx="133350" cy="138112"/>
            </a:xfrm>
            <a:solidFill>
              <a:srgbClr val="01ACBE"/>
            </a:solidFill>
          </p:grpSpPr>
          <p:sp>
            <p:nvSpPr>
              <p:cNvPr id="1473"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74"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75"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76"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77"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471" name="文本框 318"/>
            <p:cNvSpPr txBox="1"/>
            <p:nvPr/>
          </p:nvSpPr>
          <p:spPr>
            <a:xfrm>
              <a:off x="8330067" y="1967591"/>
              <a:ext cx="1644778" cy="369417"/>
            </a:xfrm>
            <a:prstGeom prst="rect">
              <a:avLst/>
            </a:prstGeom>
            <a:noFill/>
          </p:spPr>
          <p:txBody>
            <a:bodyPr wrap="square" rtlCol="0">
              <a:spAutoFit/>
            </a:bodyPr>
            <a:lstStyle/>
            <a:p>
              <a:r>
                <a:rPr lang="zh-CN" altLang="en-US" sz="120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sp>
          <p:nvSpPr>
            <p:cNvPr id="1472" name="矩形 47"/>
            <p:cNvSpPr>
              <a:spLocks noChangeArrowheads="1"/>
            </p:cNvSpPr>
            <p:nvPr/>
          </p:nvSpPr>
          <p:spPr bwMode="auto">
            <a:xfrm>
              <a:off x="8386396" y="2358370"/>
              <a:ext cx="2257204" cy="78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grpSp>
        <p:nvGrpSpPr>
          <p:cNvPr id="1478" name="组合 1477"/>
          <p:cNvGrpSpPr/>
          <p:nvPr/>
        </p:nvGrpSpPr>
        <p:grpSpPr>
          <a:xfrm>
            <a:off x="5898524" y="3561549"/>
            <a:ext cx="2085216" cy="888491"/>
            <a:chOff x="7863674" y="4330632"/>
            <a:chExt cx="2779926" cy="1184929"/>
          </a:xfrm>
        </p:grpSpPr>
        <p:sp>
          <p:nvSpPr>
            <p:cNvPr id="1479" name="文本框 324"/>
            <p:cNvSpPr txBox="1"/>
            <p:nvPr/>
          </p:nvSpPr>
          <p:spPr>
            <a:xfrm>
              <a:off x="8330067" y="4330632"/>
              <a:ext cx="1644776" cy="369417"/>
            </a:xfrm>
            <a:prstGeom prst="rect">
              <a:avLst/>
            </a:prstGeom>
            <a:noFill/>
          </p:spPr>
          <p:txBody>
            <a:bodyPr wrap="square" rtlCol="0">
              <a:spAutoFit/>
            </a:bodyPr>
            <a:lstStyle/>
            <a:p>
              <a:r>
                <a:rPr lang="zh-CN" altLang="en-US" sz="1200" dirty="0">
                  <a:solidFill>
                    <a:prstClr val="black">
                      <a:lumMod val="65000"/>
                      <a:lumOff val="35000"/>
                    </a:prstClr>
                  </a:solidFill>
                  <a:latin typeface="时尚中黑简体" panose="01010104010101010101" pitchFamily="2" charset="-122"/>
                  <a:ea typeface="时尚中黑简体" panose="01010104010101010101" pitchFamily="2" charset="-122"/>
                </a:rPr>
                <a:t>在此添加标题</a:t>
              </a:r>
            </a:p>
          </p:txBody>
        </p:sp>
        <p:grpSp>
          <p:nvGrpSpPr>
            <p:cNvPr id="1480" name="组合 1479"/>
            <p:cNvGrpSpPr/>
            <p:nvPr/>
          </p:nvGrpSpPr>
          <p:grpSpPr>
            <a:xfrm>
              <a:off x="7863674" y="4581326"/>
              <a:ext cx="514609" cy="202170"/>
              <a:chOff x="9374188" y="5727700"/>
              <a:chExt cx="133350" cy="52388"/>
            </a:xfrm>
            <a:solidFill>
              <a:srgbClr val="663A77"/>
            </a:solidFill>
          </p:grpSpPr>
          <p:sp>
            <p:nvSpPr>
              <p:cNvPr id="1482" name="Freeform 276"/>
              <p:cNvSpPr>
                <a:spLocks/>
              </p:cNvSpPr>
              <p:nvPr/>
            </p:nvSpPr>
            <p:spPr bwMode="auto">
              <a:xfrm>
                <a:off x="9374188" y="5727700"/>
                <a:ext cx="87313" cy="52388"/>
              </a:xfrm>
              <a:custGeom>
                <a:avLst/>
                <a:gdLst>
                  <a:gd name="T0" fmla="*/ 7 w 23"/>
                  <a:gd name="T1" fmla="*/ 11 h 14"/>
                  <a:gd name="T2" fmla="*/ 3 w 23"/>
                  <a:gd name="T3" fmla="*/ 7 h 14"/>
                  <a:gd name="T4" fmla="*/ 7 w 23"/>
                  <a:gd name="T5" fmla="*/ 3 h 14"/>
                  <a:gd name="T6" fmla="*/ 15 w 23"/>
                  <a:gd name="T7" fmla="*/ 3 h 14"/>
                  <a:gd name="T8" fmla="*/ 16 w 23"/>
                  <a:gd name="T9" fmla="*/ 3 h 14"/>
                  <a:gd name="T10" fmla="*/ 16 w 23"/>
                  <a:gd name="T11" fmla="*/ 3 h 14"/>
                  <a:gd name="T12" fmla="*/ 16 w 23"/>
                  <a:gd name="T13" fmla="*/ 3 h 14"/>
                  <a:gd name="T14" fmla="*/ 17 w 23"/>
                  <a:gd name="T15" fmla="*/ 3 h 14"/>
                  <a:gd name="T16" fmla="*/ 17 w 23"/>
                  <a:gd name="T17" fmla="*/ 4 h 14"/>
                  <a:gd name="T18" fmla="*/ 17 w 23"/>
                  <a:gd name="T19" fmla="*/ 4 h 14"/>
                  <a:gd name="T20" fmla="*/ 18 w 23"/>
                  <a:gd name="T21" fmla="*/ 4 h 14"/>
                  <a:gd name="T22" fmla="*/ 19 w 23"/>
                  <a:gd name="T23" fmla="*/ 6 h 14"/>
                  <a:gd name="T24" fmla="*/ 19 w 23"/>
                  <a:gd name="T25" fmla="*/ 6 h 14"/>
                  <a:gd name="T26" fmla="*/ 19 w 23"/>
                  <a:gd name="T27" fmla="*/ 7 h 14"/>
                  <a:gd name="T28" fmla="*/ 19 w 23"/>
                  <a:gd name="T29" fmla="*/ 8 h 14"/>
                  <a:gd name="T30" fmla="*/ 20 w 23"/>
                  <a:gd name="T31" fmla="*/ 8 h 14"/>
                  <a:gd name="T32" fmla="*/ 23 w 23"/>
                  <a:gd name="T33" fmla="*/ 8 h 14"/>
                  <a:gd name="T34" fmla="*/ 23 w 23"/>
                  <a:gd name="T35" fmla="*/ 7 h 14"/>
                  <a:gd name="T36" fmla="*/ 22 w 23"/>
                  <a:gd name="T37" fmla="*/ 5 h 14"/>
                  <a:gd name="T38" fmla="*/ 22 w 23"/>
                  <a:gd name="T39" fmla="*/ 5 h 14"/>
                  <a:gd name="T40" fmla="*/ 21 w 23"/>
                  <a:gd name="T41" fmla="*/ 3 h 14"/>
                  <a:gd name="T42" fmla="*/ 21 w 23"/>
                  <a:gd name="T43" fmla="*/ 2 h 14"/>
                  <a:gd name="T44" fmla="*/ 19 w 23"/>
                  <a:gd name="T45" fmla="*/ 1 h 14"/>
                  <a:gd name="T46" fmla="*/ 19 w 23"/>
                  <a:gd name="T47" fmla="*/ 1 h 14"/>
                  <a:gd name="T48" fmla="*/ 15 w 23"/>
                  <a:gd name="T49" fmla="*/ 0 h 14"/>
                  <a:gd name="T50" fmla="*/ 7 w 23"/>
                  <a:gd name="T51" fmla="*/ 0 h 14"/>
                  <a:gd name="T52" fmla="*/ 0 w 23"/>
                  <a:gd name="T53" fmla="*/ 7 h 14"/>
                  <a:gd name="T54" fmla="*/ 7 w 23"/>
                  <a:gd name="T55" fmla="*/ 14 h 14"/>
                  <a:gd name="T56" fmla="*/ 12 w 23"/>
                  <a:gd name="T57" fmla="*/ 14 h 14"/>
                  <a:gd name="T58" fmla="*/ 10 w 23"/>
                  <a:gd name="T59" fmla="*/ 11 h 14"/>
                  <a:gd name="T60" fmla="*/ 7 w 23"/>
                  <a:gd name="T6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 h="14">
                    <a:moveTo>
                      <a:pt x="7" y="11"/>
                    </a:moveTo>
                    <a:cubicBezTo>
                      <a:pt x="5" y="11"/>
                      <a:pt x="3" y="9"/>
                      <a:pt x="3" y="7"/>
                    </a:cubicBezTo>
                    <a:cubicBezTo>
                      <a:pt x="3" y="5"/>
                      <a:pt x="5" y="3"/>
                      <a:pt x="7" y="3"/>
                    </a:cubicBezTo>
                    <a:cubicBezTo>
                      <a:pt x="15" y="3"/>
                      <a:pt x="15" y="3"/>
                      <a:pt x="15" y="3"/>
                    </a:cubicBezTo>
                    <a:cubicBezTo>
                      <a:pt x="16" y="3"/>
                      <a:pt x="16" y="3"/>
                      <a:pt x="16" y="3"/>
                    </a:cubicBezTo>
                    <a:cubicBezTo>
                      <a:pt x="16" y="3"/>
                      <a:pt x="16" y="3"/>
                      <a:pt x="16" y="3"/>
                    </a:cubicBezTo>
                    <a:cubicBezTo>
                      <a:pt x="16" y="3"/>
                      <a:pt x="16" y="3"/>
                      <a:pt x="16" y="3"/>
                    </a:cubicBezTo>
                    <a:cubicBezTo>
                      <a:pt x="17" y="3"/>
                      <a:pt x="17" y="3"/>
                      <a:pt x="17" y="3"/>
                    </a:cubicBezTo>
                    <a:cubicBezTo>
                      <a:pt x="17" y="4"/>
                      <a:pt x="17" y="4"/>
                      <a:pt x="17" y="4"/>
                    </a:cubicBezTo>
                    <a:cubicBezTo>
                      <a:pt x="17" y="4"/>
                      <a:pt x="17" y="4"/>
                      <a:pt x="17" y="4"/>
                    </a:cubicBezTo>
                    <a:cubicBezTo>
                      <a:pt x="18" y="4"/>
                      <a:pt x="18" y="4"/>
                      <a:pt x="18" y="4"/>
                    </a:cubicBezTo>
                    <a:cubicBezTo>
                      <a:pt x="19" y="5"/>
                      <a:pt x="19" y="5"/>
                      <a:pt x="19" y="6"/>
                    </a:cubicBezTo>
                    <a:cubicBezTo>
                      <a:pt x="19" y="6"/>
                      <a:pt x="19" y="6"/>
                      <a:pt x="19" y="6"/>
                    </a:cubicBezTo>
                    <a:cubicBezTo>
                      <a:pt x="19" y="7"/>
                      <a:pt x="19" y="7"/>
                      <a:pt x="19" y="7"/>
                    </a:cubicBezTo>
                    <a:cubicBezTo>
                      <a:pt x="19" y="8"/>
                      <a:pt x="19" y="8"/>
                      <a:pt x="19" y="8"/>
                    </a:cubicBezTo>
                    <a:cubicBezTo>
                      <a:pt x="20" y="8"/>
                      <a:pt x="20" y="8"/>
                      <a:pt x="20" y="8"/>
                    </a:cubicBezTo>
                    <a:cubicBezTo>
                      <a:pt x="23" y="8"/>
                      <a:pt x="23" y="8"/>
                      <a:pt x="23" y="8"/>
                    </a:cubicBezTo>
                    <a:cubicBezTo>
                      <a:pt x="23" y="7"/>
                      <a:pt x="23" y="7"/>
                      <a:pt x="23" y="7"/>
                    </a:cubicBezTo>
                    <a:cubicBezTo>
                      <a:pt x="23" y="6"/>
                      <a:pt x="22" y="6"/>
                      <a:pt x="22" y="5"/>
                    </a:cubicBezTo>
                    <a:cubicBezTo>
                      <a:pt x="22" y="5"/>
                      <a:pt x="22" y="5"/>
                      <a:pt x="22" y="5"/>
                    </a:cubicBezTo>
                    <a:cubicBezTo>
                      <a:pt x="22" y="4"/>
                      <a:pt x="22" y="3"/>
                      <a:pt x="21" y="3"/>
                    </a:cubicBezTo>
                    <a:cubicBezTo>
                      <a:pt x="21" y="2"/>
                      <a:pt x="21" y="2"/>
                      <a:pt x="21" y="2"/>
                    </a:cubicBezTo>
                    <a:cubicBezTo>
                      <a:pt x="20" y="2"/>
                      <a:pt x="20" y="1"/>
                      <a:pt x="19" y="1"/>
                    </a:cubicBezTo>
                    <a:cubicBezTo>
                      <a:pt x="19" y="1"/>
                      <a:pt x="19" y="1"/>
                      <a:pt x="19" y="1"/>
                    </a:cubicBezTo>
                    <a:cubicBezTo>
                      <a:pt x="18" y="0"/>
                      <a:pt x="17" y="0"/>
                      <a:pt x="15" y="0"/>
                    </a:cubicBezTo>
                    <a:cubicBezTo>
                      <a:pt x="7" y="0"/>
                      <a:pt x="7" y="0"/>
                      <a:pt x="7" y="0"/>
                    </a:cubicBezTo>
                    <a:cubicBezTo>
                      <a:pt x="3" y="0"/>
                      <a:pt x="0" y="3"/>
                      <a:pt x="0" y="7"/>
                    </a:cubicBezTo>
                    <a:cubicBezTo>
                      <a:pt x="0" y="11"/>
                      <a:pt x="3" y="14"/>
                      <a:pt x="7" y="14"/>
                    </a:cubicBezTo>
                    <a:cubicBezTo>
                      <a:pt x="12" y="14"/>
                      <a:pt x="12" y="14"/>
                      <a:pt x="12" y="14"/>
                    </a:cubicBezTo>
                    <a:cubicBezTo>
                      <a:pt x="11" y="14"/>
                      <a:pt x="10" y="12"/>
                      <a:pt x="10" y="11"/>
                    </a:cubicBezTo>
                    <a:lnTo>
                      <a:pt x="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483" name="Freeform 277"/>
              <p:cNvSpPr>
                <a:spLocks/>
              </p:cNvSpPr>
              <p:nvPr/>
            </p:nvSpPr>
            <p:spPr bwMode="auto">
              <a:xfrm>
                <a:off x="9420225" y="5727700"/>
                <a:ext cx="87313" cy="52388"/>
              </a:xfrm>
              <a:custGeom>
                <a:avLst/>
                <a:gdLst>
                  <a:gd name="T0" fmla="*/ 16 w 23"/>
                  <a:gd name="T1" fmla="*/ 0 h 14"/>
                  <a:gd name="T2" fmla="*/ 11 w 23"/>
                  <a:gd name="T3" fmla="*/ 0 h 14"/>
                  <a:gd name="T4" fmla="*/ 13 w 23"/>
                  <a:gd name="T5" fmla="*/ 3 h 14"/>
                  <a:gd name="T6" fmla="*/ 16 w 23"/>
                  <a:gd name="T7" fmla="*/ 3 h 14"/>
                  <a:gd name="T8" fmla="*/ 20 w 23"/>
                  <a:gd name="T9" fmla="*/ 7 h 14"/>
                  <a:gd name="T10" fmla="*/ 16 w 23"/>
                  <a:gd name="T11" fmla="*/ 11 h 14"/>
                  <a:gd name="T12" fmla="*/ 8 w 23"/>
                  <a:gd name="T13" fmla="*/ 11 h 14"/>
                  <a:gd name="T14" fmla="*/ 4 w 23"/>
                  <a:gd name="T15" fmla="*/ 9 h 14"/>
                  <a:gd name="T16" fmla="*/ 4 w 23"/>
                  <a:gd name="T17" fmla="*/ 9 h 14"/>
                  <a:gd name="T18" fmla="*/ 4 w 23"/>
                  <a:gd name="T19" fmla="*/ 7 h 14"/>
                  <a:gd name="T20" fmla="*/ 4 w 23"/>
                  <a:gd name="T21" fmla="*/ 7 h 14"/>
                  <a:gd name="T22" fmla="*/ 3 w 23"/>
                  <a:gd name="T23" fmla="*/ 6 h 14"/>
                  <a:gd name="T24" fmla="*/ 1 w 23"/>
                  <a:gd name="T25" fmla="*/ 6 h 14"/>
                  <a:gd name="T26" fmla="*/ 0 w 23"/>
                  <a:gd name="T27" fmla="*/ 7 h 14"/>
                  <a:gd name="T28" fmla="*/ 8 w 23"/>
                  <a:gd name="T29" fmla="*/ 14 h 14"/>
                  <a:gd name="T30" fmla="*/ 16 w 23"/>
                  <a:gd name="T31" fmla="*/ 14 h 14"/>
                  <a:gd name="T32" fmla="*/ 23 w 23"/>
                  <a:gd name="T33" fmla="*/ 7 h 14"/>
                  <a:gd name="T34" fmla="*/ 16 w 23"/>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4">
                    <a:moveTo>
                      <a:pt x="16" y="0"/>
                    </a:moveTo>
                    <a:cubicBezTo>
                      <a:pt x="11" y="0"/>
                      <a:pt x="11" y="0"/>
                      <a:pt x="11" y="0"/>
                    </a:cubicBezTo>
                    <a:cubicBezTo>
                      <a:pt x="12" y="1"/>
                      <a:pt x="13" y="2"/>
                      <a:pt x="13" y="3"/>
                    </a:cubicBezTo>
                    <a:cubicBezTo>
                      <a:pt x="16" y="3"/>
                      <a:pt x="16" y="3"/>
                      <a:pt x="16" y="3"/>
                    </a:cubicBezTo>
                    <a:cubicBezTo>
                      <a:pt x="18" y="3"/>
                      <a:pt x="20" y="5"/>
                      <a:pt x="20" y="7"/>
                    </a:cubicBezTo>
                    <a:cubicBezTo>
                      <a:pt x="20" y="9"/>
                      <a:pt x="18" y="11"/>
                      <a:pt x="16" y="11"/>
                    </a:cubicBezTo>
                    <a:cubicBezTo>
                      <a:pt x="8" y="11"/>
                      <a:pt x="8" y="11"/>
                      <a:pt x="8" y="11"/>
                    </a:cubicBezTo>
                    <a:cubicBezTo>
                      <a:pt x="6" y="11"/>
                      <a:pt x="5" y="11"/>
                      <a:pt x="4" y="9"/>
                    </a:cubicBezTo>
                    <a:cubicBezTo>
                      <a:pt x="4" y="9"/>
                      <a:pt x="4" y="9"/>
                      <a:pt x="4" y="9"/>
                    </a:cubicBezTo>
                    <a:cubicBezTo>
                      <a:pt x="4" y="8"/>
                      <a:pt x="4" y="8"/>
                      <a:pt x="4" y="7"/>
                    </a:cubicBezTo>
                    <a:cubicBezTo>
                      <a:pt x="4" y="7"/>
                      <a:pt x="4" y="7"/>
                      <a:pt x="4" y="7"/>
                    </a:cubicBezTo>
                    <a:cubicBezTo>
                      <a:pt x="3" y="6"/>
                      <a:pt x="3" y="6"/>
                      <a:pt x="3" y="6"/>
                    </a:cubicBezTo>
                    <a:cubicBezTo>
                      <a:pt x="1" y="6"/>
                      <a:pt x="1" y="6"/>
                      <a:pt x="1" y="6"/>
                    </a:cubicBezTo>
                    <a:cubicBezTo>
                      <a:pt x="0" y="7"/>
                      <a:pt x="0" y="7"/>
                      <a:pt x="0" y="7"/>
                    </a:cubicBezTo>
                    <a:cubicBezTo>
                      <a:pt x="0" y="11"/>
                      <a:pt x="4" y="14"/>
                      <a:pt x="8" y="14"/>
                    </a:cubicBezTo>
                    <a:cubicBezTo>
                      <a:pt x="16" y="14"/>
                      <a:pt x="16" y="14"/>
                      <a:pt x="16" y="14"/>
                    </a:cubicBezTo>
                    <a:cubicBezTo>
                      <a:pt x="20" y="14"/>
                      <a:pt x="23" y="11"/>
                      <a:pt x="23" y="7"/>
                    </a:cubicBezTo>
                    <a:cubicBezTo>
                      <a:pt x="23" y="3"/>
                      <a:pt x="20"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sp>
          <p:nvSpPr>
            <p:cNvPr id="1481" name="矩形 47"/>
            <p:cNvSpPr>
              <a:spLocks noChangeArrowheads="1"/>
            </p:cNvSpPr>
            <p:nvPr/>
          </p:nvSpPr>
          <p:spPr bwMode="auto">
            <a:xfrm>
              <a:off x="8386397" y="4725938"/>
              <a:ext cx="2257203" cy="7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105417005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14:presetBounceEnd="40000">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14:bounceEnd="40000">
                                          <p:cBhvr additive="base">
                                            <p:cTn id="11" dur="1500" fill="hold"/>
                                            <p:tgtEl>
                                              <p:spTgt spid="1429"/>
                                            </p:tgtEl>
                                            <p:attrNameLst>
                                              <p:attrName>ppt_x</p:attrName>
                                            </p:attrNameLst>
                                          </p:cBhvr>
                                          <p:tavLst>
                                            <p:tav tm="0">
                                              <p:val>
                                                <p:strVal val="#ppt_x"/>
                                              </p:val>
                                            </p:tav>
                                            <p:tav tm="100000">
                                              <p:val>
                                                <p:strVal val="#ppt_x"/>
                                              </p:val>
                                            </p:tav>
                                          </p:tavLst>
                                        </p:anim>
                                        <p:anim calcmode="lin" valueType="num" p14:bounceEnd="40000">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 presetClass="entr" presetSubtype="1" accel="40000" fill="hold" nodeType="afterEffect">
                                      <p:stCondLst>
                                        <p:cond delay="0"/>
                                      </p:stCondLst>
                                      <p:childTnLst>
                                        <p:set>
                                          <p:cBhvr>
                                            <p:cTn id="10" dur="1" fill="hold">
                                              <p:stCondLst>
                                                <p:cond delay="0"/>
                                              </p:stCondLst>
                                            </p:cTn>
                                            <p:tgtEl>
                                              <p:spTgt spid="1429"/>
                                            </p:tgtEl>
                                            <p:attrNameLst>
                                              <p:attrName>style.visibility</p:attrName>
                                            </p:attrNameLst>
                                          </p:cBhvr>
                                          <p:to>
                                            <p:strVal val="visible"/>
                                          </p:to>
                                        </p:set>
                                        <p:anim calcmode="lin" valueType="num">
                                          <p:cBhvr additive="base">
                                            <p:cTn id="11" dur="1500" fill="hold"/>
                                            <p:tgtEl>
                                              <p:spTgt spid="1429"/>
                                            </p:tgtEl>
                                            <p:attrNameLst>
                                              <p:attrName>ppt_x</p:attrName>
                                            </p:attrNameLst>
                                          </p:cBhvr>
                                          <p:tavLst>
                                            <p:tav tm="0">
                                              <p:val>
                                                <p:strVal val="#ppt_x"/>
                                              </p:val>
                                            </p:tav>
                                            <p:tav tm="100000">
                                              <p:val>
                                                <p:strVal val="#ppt_x"/>
                                              </p:val>
                                            </p:tav>
                                          </p:tavLst>
                                        </p:anim>
                                        <p:anim calcmode="lin" valueType="num">
                                          <p:cBhvr additive="base">
                                            <p:cTn id="12" dur="1500" fill="hold"/>
                                            <p:tgtEl>
                                              <p:spTgt spid="1429"/>
                                            </p:tgtEl>
                                            <p:attrNameLst>
                                              <p:attrName>ppt_y</p:attrName>
                                            </p:attrNameLst>
                                          </p:cBhvr>
                                          <p:tavLst>
                                            <p:tav tm="0">
                                              <p:val>
                                                <p:strVal val="0-#ppt_h/2"/>
                                              </p:val>
                                            </p:tav>
                                            <p:tav tm="100000">
                                              <p:val>
                                                <p:strVal val="#ppt_y"/>
                                              </p:val>
                                            </p:tav>
                                          </p:tavLst>
                                        </p:anim>
                                      </p:childTnLst>
                                    </p:cTn>
                                  </p:par>
                                </p:childTnLst>
                              </p:cTn>
                            </p:par>
                            <p:par>
                              <p:cTn id="13" fill="hold">
                                <p:stCondLst>
                                  <p:cond delay="2400"/>
                                </p:stCondLst>
                                <p:childTnLst>
                                  <p:par>
                                    <p:cTn id="14" presetID="16" presetClass="entr" presetSubtype="21" fill="hold" nodeType="afterEffect">
                                      <p:stCondLst>
                                        <p:cond delay="0"/>
                                      </p:stCondLst>
                                      <p:childTnLst>
                                        <p:set>
                                          <p:cBhvr>
                                            <p:cTn id="15" dur="1" fill="hold">
                                              <p:stCondLst>
                                                <p:cond delay="0"/>
                                              </p:stCondLst>
                                            </p:cTn>
                                            <p:tgtEl>
                                              <p:spTgt spid="1438"/>
                                            </p:tgtEl>
                                            <p:attrNameLst>
                                              <p:attrName>style.visibility</p:attrName>
                                            </p:attrNameLst>
                                          </p:cBhvr>
                                          <p:to>
                                            <p:strVal val="visible"/>
                                          </p:to>
                                        </p:set>
                                        <p:animEffect transition="in" filter="barn(inVertical)">
                                          <p:cBhvr>
                                            <p:cTn id="16" dur="500"/>
                                            <p:tgtEl>
                                              <p:spTgt spid="1438"/>
                                            </p:tgtEl>
                                          </p:cBhvr>
                                        </p:animEffect>
                                      </p:childTnLst>
                                    </p:cTn>
                                  </p:par>
                                </p:childTnLst>
                              </p:cTn>
                            </p:par>
                            <p:par>
                              <p:cTn id="17" fill="hold">
                                <p:stCondLst>
                                  <p:cond delay="2900"/>
                                </p:stCondLst>
                                <p:childTnLst>
                                  <p:par>
                                    <p:cTn id="18" presetID="10" presetClass="entr" presetSubtype="0" fill="hold" grpId="0" nodeType="afterEffect">
                                      <p:stCondLst>
                                        <p:cond delay="0"/>
                                      </p:stCondLst>
                                      <p:childTnLst>
                                        <p:set>
                                          <p:cBhvr>
                                            <p:cTn id="19" dur="1" fill="hold">
                                              <p:stCondLst>
                                                <p:cond delay="0"/>
                                              </p:stCondLst>
                                            </p:cTn>
                                            <p:tgtEl>
                                              <p:spTgt spid="1455"/>
                                            </p:tgtEl>
                                            <p:attrNameLst>
                                              <p:attrName>style.visibility</p:attrName>
                                            </p:attrNameLst>
                                          </p:cBhvr>
                                          <p:to>
                                            <p:strVal val="visible"/>
                                          </p:to>
                                        </p:set>
                                        <p:animEffect transition="in" filter="fade">
                                          <p:cBhvr>
                                            <p:cTn id="20" dur="500"/>
                                            <p:tgtEl>
                                              <p:spTgt spid="1455"/>
                                            </p:tgtEl>
                                          </p:cBhvr>
                                        </p:animEffect>
                                      </p:childTnLst>
                                    </p:cTn>
                                  </p:par>
                                </p:childTnLst>
                              </p:cTn>
                            </p:par>
                            <p:par>
                              <p:cTn id="21" fill="hold">
                                <p:stCondLst>
                                  <p:cond delay="3400"/>
                                </p:stCondLst>
                                <p:childTnLst>
                                  <p:par>
                                    <p:cTn id="22" presetID="22" presetClass="entr" presetSubtype="2" fill="hold" grpId="0" nodeType="afterEffect">
                                      <p:stCondLst>
                                        <p:cond delay="0"/>
                                      </p:stCondLst>
                                      <p:childTnLst>
                                        <p:set>
                                          <p:cBhvr>
                                            <p:cTn id="23" dur="1" fill="hold">
                                              <p:stCondLst>
                                                <p:cond delay="0"/>
                                              </p:stCondLst>
                                            </p:cTn>
                                            <p:tgtEl>
                                              <p:spTgt spid="1454"/>
                                            </p:tgtEl>
                                            <p:attrNameLst>
                                              <p:attrName>style.visibility</p:attrName>
                                            </p:attrNameLst>
                                          </p:cBhvr>
                                          <p:to>
                                            <p:strVal val="visible"/>
                                          </p:to>
                                        </p:set>
                                        <p:animEffect transition="in" filter="wipe(right)">
                                          <p:cBhvr>
                                            <p:cTn id="24" dur="500"/>
                                            <p:tgtEl>
                                              <p:spTgt spid="1454"/>
                                            </p:tgtEl>
                                          </p:cBhvr>
                                        </p:animEffect>
                                      </p:childTnLst>
                                    </p:cTn>
                                  </p:par>
                                </p:childTnLst>
                              </p:cTn>
                            </p:par>
                            <p:par>
                              <p:cTn id="25" fill="hold">
                                <p:stCondLst>
                                  <p:cond delay="3900"/>
                                </p:stCondLst>
                                <p:childTnLst>
                                  <p:par>
                                    <p:cTn id="26" presetID="10" presetClass="entr" presetSubtype="0" fill="hold" nodeType="afterEffect">
                                      <p:stCondLst>
                                        <p:cond delay="0"/>
                                      </p:stCondLst>
                                      <p:childTnLst>
                                        <p:set>
                                          <p:cBhvr>
                                            <p:cTn id="27" dur="1" fill="hold">
                                              <p:stCondLst>
                                                <p:cond delay="0"/>
                                              </p:stCondLst>
                                            </p:cTn>
                                            <p:tgtEl>
                                              <p:spTgt spid="1459"/>
                                            </p:tgtEl>
                                            <p:attrNameLst>
                                              <p:attrName>style.visibility</p:attrName>
                                            </p:attrNameLst>
                                          </p:cBhvr>
                                          <p:to>
                                            <p:strVal val="visible"/>
                                          </p:to>
                                        </p:set>
                                        <p:animEffect transition="in" filter="fade">
                                          <p:cBhvr>
                                            <p:cTn id="28" dur="500"/>
                                            <p:tgtEl>
                                              <p:spTgt spid="1459"/>
                                            </p:tgtEl>
                                          </p:cBhvr>
                                        </p:animEffect>
                                      </p:childTnLst>
                                    </p:cTn>
                                  </p:par>
                                </p:childTnLst>
                              </p:cTn>
                            </p:par>
                            <p:par>
                              <p:cTn id="29" fill="hold">
                                <p:stCondLst>
                                  <p:cond delay="4400"/>
                                </p:stCondLst>
                                <p:childTnLst>
                                  <p:par>
                                    <p:cTn id="30" presetID="16" presetClass="entr" presetSubtype="21" fill="hold" nodeType="afterEffect">
                                      <p:stCondLst>
                                        <p:cond delay="0"/>
                                      </p:stCondLst>
                                      <p:childTnLst>
                                        <p:set>
                                          <p:cBhvr>
                                            <p:cTn id="31" dur="1" fill="hold">
                                              <p:stCondLst>
                                                <p:cond delay="0"/>
                                              </p:stCondLst>
                                            </p:cTn>
                                            <p:tgtEl>
                                              <p:spTgt spid="1441"/>
                                            </p:tgtEl>
                                            <p:attrNameLst>
                                              <p:attrName>style.visibility</p:attrName>
                                            </p:attrNameLst>
                                          </p:cBhvr>
                                          <p:to>
                                            <p:strVal val="visible"/>
                                          </p:to>
                                        </p:set>
                                        <p:animEffect transition="in" filter="barn(inVertical)">
                                          <p:cBhvr>
                                            <p:cTn id="32" dur="500"/>
                                            <p:tgtEl>
                                              <p:spTgt spid="1441"/>
                                            </p:tgtEl>
                                          </p:cBhvr>
                                        </p:animEffect>
                                      </p:childTnLst>
                                    </p:cTn>
                                  </p:par>
                                </p:childTnLst>
                              </p:cTn>
                            </p:par>
                            <p:par>
                              <p:cTn id="33" fill="hold">
                                <p:stCondLst>
                                  <p:cond delay="4900"/>
                                </p:stCondLst>
                                <p:childTnLst>
                                  <p:par>
                                    <p:cTn id="34" presetID="10" presetClass="entr" presetSubtype="0" fill="hold" grpId="0" nodeType="afterEffect">
                                      <p:stCondLst>
                                        <p:cond delay="0"/>
                                      </p:stCondLst>
                                      <p:childTnLst>
                                        <p:set>
                                          <p:cBhvr>
                                            <p:cTn id="35" dur="1" fill="hold">
                                              <p:stCondLst>
                                                <p:cond delay="0"/>
                                              </p:stCondLst>
                                            </p:cTn>
                                            <p:tgtEl>
                                              <p:spTgt spid="1451"/>
                                            </p:tgtEl>
                                            <p:attrNameLst>
                                              <p:attrName>style.visibility</p:attrName>
                                            </p:attrNameLst>
                                          </p:cBhvr>
                                          <p:to>
                                            <p:strVal val="visible"/>
                                          </p:to>
                                        </p:set>
                                        <p:animEffect transition="in" filter="fade">
                                          <p:cBhvr>
                                            <p:cTn id="36" dur="500"/>
                                            <p:tgtEl>
                                              <p:spTgt spid="1451"/>
                                            </p:tgtEl>
                                          </p:cBhvr>
                                        </p:animEffect>
                                      </p:childTnLst>
                                    </p:cTn>
                                  </p:par>
                                </p:childTnLst>
                              </p:cTn>
                            </p:par>
                            <p:par>
                              <p:cTn id="37" fill="hold">
                                <p:stCondLst>
                                  <p:cond delay="5400"/>
                                </p:stCondLst>
                                <p:childTnLst>
                                  <p:par>
                                    <p:cTn id="38" presetID="22" presetClass="entr" presetSubtype="8" fill="hold" grpId="0" nodeType="afterEffect">
                                      <p:stCondLst>
                                        <p:cond delay="0"/>
                                      </p:stCondLst>
                                      <p:childTnLst>
                                        <p:set>
                                          <p:cBhvr>
                                            <p:cTn id="39" dur="1" fill="hold">
                                              <p:stCondLst>
                                                <p:cond delay="0"/>
                                              </p:stCondLst>
                                            </p:cTn>
                                            <p:tgtEl>
                                              <p:spTgt spid="1450"/>
                                            </p:tgtEl>
                                            <p:attrNameLst>
                                              <p:attrName>style.visibility</p:attrName>
                                            </p:attrNameLst>
                                          </p:cBhvr>
                                          <p:to>
                                            <p:strVal val="visible"/>
                                          </p:to>
                                        </p:set>
                                        <p:animEffect transition="in" filter="wipe(left)">
                                          <p:cBhvr>
                                            <p:cTn id="40" dur="500"/>
                                            <p:tgtEl>
                                              <p:spTgt spid="1450"/>
                                            </p:tgtEl>
                                          </p:cBhvr>
                                        </p:animEffect>
                                      </p:childTnLst>
                                    </p:cTn>
                                  </p:par>
                                </p:childTnLst>
                              </p:cTn>
                            </p:par>
                            <p:par>
                              <p:cTn id="41" fill="hold">
                                <p:stCondLst>
                                  <p:cond delay="5900"/>
                                </p:stCondLst>
                                <p:childTnLst>
                                  <p:par>
                                    <p:cTn id="42" presetID="10" presetClass="entr" presetSubtype="0" fill="hold" nodeType="afterEffect">
                                      <p:stCondLst>
                                        <p:cond delay="0"/>
                                      </p:stCondLst>
                                      <p:childTnLst>
                                        <p:set>
                                          <p:cBhvr>
                                            <p:cTn id="43" dur="1" fill="hold">
                                              <p:stCondLst>
                                                <p:cond delay="0"/>
                                              </p:stCondLst>
                                            </p:cTn>
                                            <p:tgtEl>
                                              <p:spTgt spid="1469"/>
                                            </p:tgtEl>
                                            <p:attrNameLst>
                                              <p:attrName>style.visibility</p:attrName>
                                            </p:attrNameLst>
                                          </p:cBhvr>
                                          <p:to>
                                            <p:strVal val="visible"/>
                                          </p:to>
                                        </p:set>
                                        <p:animEffect transition="in" filter="fade">
                                          <p:cBhvr>
                                            <p:cTn id="44" dur="500"/>
                                            <p:tgtEl>
                                              <p:spTgt spid="1469"/>
                                            </p:tgtEl>
                                          </p:cBhvr>
                                        </p:animEffect>
                                      </p:childTnLst>
                                    </p:cTn>
                                  </p:par>
                                </p:childTnLst>
                              </p:cTn>
                            </p:par>
                            <p:par>
                              <p:cTn id="45" fill="hold">
                                <p:stCondLst>
                                  <p:cond delay="6400"/>
                                </p:stCondLst>
                                <p:childTnLst>
                                  <p:par>
                                    <p:cTn id="46" presetID="16" presetClass="entr" presetSubtype="21" fill="hold" nodeType="afterEffect">
                                      <p:stCondLst>
                                        <p:cond delay="0"/>
                                      </p:stCondLst>
                                      <p:childTnLst>
                                        <p:set>
                                          <p:cBhvr>
                                            <p:cTn id="47" dur="1" fill="hold">
                                              <p:stCondLst>
                                                <p:cond delay="0"/>
                                              </p:stCondLst>
                                            </p:cTn>
                                            <p:tgtEl>
                                              <p:spTgt spid="1444"/>
                                            </p:tgtEl>
                                            <p:attrNameLst>
                                              <p:attrName>style.visibility</p:attrName>
                                            </p:attrNameLst>
                                          </p:cBhvr>
                                          <p:to>
                                            <p:strVal val="visible"/>
                                          </p:to>
                                        </p:set>
                                        <p:animEffect transition="in" filter="barn(inVertical)">
                                          <p:cBhvr>
                                            <p:cTn id="48" dur="500"/>
                                            <p:tgtEl>
                                              <p:spTgt spid="1444"/>
                                            </p:tgtEl>
                                          </p:cBhvr>
                                        </p:animEffect>
                                      </p:childTnLst>
                                    </p:cTn>
                                  </p:par>
                                </p:childTnLst>
                              </p:cTn>
                            </p:par>
                            <p:par>
                              <p:cTn id="49" fill="hold">
                                <p:stCondLst>
                                  <p:cond delay="6900"/>
                                </p:stCondLst>
                                <p:childTnLst>
                                  <p:par>
                                    <p:cTn id="50" presetID="10" presetClass="entr" presetSubtype="0" fill="hold" grpId="0" nodeType="afterEffect">
                                      <p:stCondLst>
                                        <p:cond delay="0"/>
                                      </p:stCondLst>
                                      <p:childTnLst>
                                        <p:set>
                                          <p:cBhvr>
                                            <p:cTn id="51" dur="1" fill="hold">
                                              <p:stCondLst>
                                                <p:cond delay="0"/>
                                              </p:stCondLst>
                                            </p:cTn>
                                            <p:tgtEl>
                                              <p:spTgt spid="1458"/>
                                            </p:tgtEl>
                                            <p:attrNameLst>
                                              <p:attrName>style.visibility</p:attrName>
                                            </p:attrNameLst>
                                          </p:cBhvr>
                                          <p:to>
                                            <p:strVal val="visible"/>
                                          </p:to>
                                        </p:set>
                                        <p:animEffect transition="in" filter="fade">
                                          <p:cBhvr>
                                            <p:cTn id="52" dur="500"/>
                                            <p:tgtEl>
                                              <p:spTgt spid="1458"/>
                                            </p:tgtEl>
                                          </p:cBhvr>
                                        </p:animEffect>
                                      </p:childTnLst>
                                    </p:cTn>
                                  </p:par>
                                </p:childTnLst>
                              </p:cTn>
                            </p:par>
                            <p:par>
                              <p:cTn id="53" fill="hold">
                                <p:stCondLst>
                                  <p:cond delay="7400"/>
                                </p:stCondLst>
                                <p:childTnLst>
                                  <p:par>
                                    <p:cTn id="54" presetID="22" presetClass="entr" presetSubtype="2" fill="hold" grpId="0" nodeType="afterEffect">
                                      <p:stCondLst>
                                        <p:cond delay="0"/>
                                      </p:stCondLst>
                                      <p:childTnLst>
                                        <p:set>
                                          <p:cBhvr>
                                            <p:cTn id="55" dur="1" fill="hold">
                                              <p:stCondLst>
                                                <p:cond delay="0"/>
                                              </p:stCondLst>
                                            </p:cTn>
                                            <p:tgtEl>
                                              <p:spTgt spid="1457"/>
                                            </p:tgtEl>
                                            <p:attrNameLst>
                                              <p:attrName>style.visibility</p:attrName>
                                            </p:attrNameLst>
                                          </p:cBhvr>
                                          <p:to>
                                            <p:strVal val="visible"/>
                                          </p:to>
                                        </p:set>
                                        <p:animEffect transition="in" filter="wipe(right)">
                                          <p:cBhvr>
                                            <p:cTn id="56" dur="500"/>
                                            <p:tgtEl>
                                              <p:spTgt spid="1457"/>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463"/>
                                            </p:tgtEl>
                                            <p:attrNameLst>
                                              <p:attrName>style.visibility</p:attrName>
                                            </p:attrNameLst>
                                          </p:cBhvr>
                                          <p:to>
                                            <p:strVal val="visible"/>
                                          </p:to>
                                        </p:set>
                                        <p:animEffect transition="in" filter="fade">
                                          <p:cBhvr>
                                            <p:cTn id="60" dur="500"/>
                                            <p:tgtEl>
                                              <p:spTgt spid="1463"/>
                                            </p:tgtEl>
                                          </p:cBhvr>
                                        </p:animEffect>
                                      </p:childTnLst>
                                    </p:cTn>
                                  </p:par>
                                </p:childTnLst>
                              </p:cTn>
                            </p:par>
                            <p:par>
                              <p:cTn id="61" fill="hold">
                                <p:stCondLst>
                                  <p:cond delay="8400"/>
                                </p:stCondLst>
                                <p:childTnLst>
                                  <p:par>
                                    <p:cTn id="62" presetID="16" presetClass="entr" presetSubtype="21" fill="hold" nodeType="afterEffect">
                                      <p:stCondLst>
                                        <p:cond delay="0"/>
                                      </p:stCondLst>
                                      <p:childTnLst>
                                        <p:set>
                                          <p:cBhvr>
                                            <p:cTn id="63" dur="1" fill="hold">
                                              <p:stCondLst>
                                                <p:cond delay="0"/>
                                              </p:stCondLst>
                                            </p:cTn>
                                            <p:tgtEl>
                                              <p:spTgt spid="1447"/>
                                            </p:tgtEl>
                                            <p:attrNameLst>
                                              <p:attrName>style.visibility</p:attrName>
                                            </p:attrNameLst>
                                          </p:cBhvr>
                                          <p:to>
                                            <p:strVal val="visible"/>
                                          </p:to>
                                        </p:set>
                                        <p:animEffect transition="in" filter="barn(inVertical)">
                                          <p:cBhvr>
                                            <p:cTn id="64" dur="500"/>
                                            <p:tgtEl>
                                              <p:spTgt spid="1447"/>
                                            </p:tgtEl>
                                          </p:cBhvr>
                                        </p:animEffect>
                                      </p:childTnLst>
                                    </p:cTn>
                                  </p:par>
                                </p:childTnLst>
                              </p:cTn>
                            </p:par>
                            <p:par>
                              <p:cTn id="65" fill="hold">
                                <p:stCondLst>
                                  <p:cond delay="8900"/>
                                </p:stCondLst>
                                <p:childTnLst>
                                  <p:par>
                                    <p:cTn id="66" presetID="10" presetClass="entr" presetSubtype="0" fill="hold" grpId="0" nodeType="afterEffect">
                                      <p:stCondLst>
                                        <p:cond delay="0"/>
                                      </p:stCondLst>
                                      <p:childTnLst>
                                        <p:set>
                                          <p:cBhvr>
                                            <p:cTn id="67" dur="1" fill="hold">
                                              <p:stCondLst>
                                                <p:cond delay="0"/>
                                              </p:stCondLst>
                                            </p:cTn>
                                            <p:tgtEl>
                                              <p:spTgt spid="1453"/>
                                            </p:tgtEl>
                                            <p:attrNameLst>
                                              <p:attrName>style.visibility</p:attrName>
                                            </p:attrNameLst>
                                          </p:cBhvr>
                                          <p:to>
                                            <p:strVal val="visible"/>
                                          </p:to>
                                        </p:set>
                                        <p:animEffect transition="in" filter="fade">
                                          <p:cBhvr>
                                            <p:cTn id="68" dur="500"/>
                                            <p:tgtEl>
                                              <p:spTgt spid="1453"/>
                                            </p:tgtEl>
                                          </p:cBhvr>
                                        </p:animEffect>
                                      </p:childTnLst>
                                    </p:cTn>
                                  </p:par>
                                </p:childTnLst>
                              </p:cTn>
                            </p:par>
                            <p:par>
                              <p:cTn id="69" fill="hold">
                                <p:stCondLst>
                                  <p:cond delay="9400"/>
                                </p:stCondLst>
                                <p:childTnLst>
                                  <p:par>
                                    <p:cTn id="70" presetID="22" presetClass="entr" presetSubtype="8" fill="hold" grpId="0" nodeType="afterEffect">
                                      <p:stCondLst>
                                        <p:cond delay="0"/>
                                      </p:stCondLst>
                                      <p:childTnLst>
                                        <p:set>
                                          <p:cBhvr>
                                            <p:cTn id="71" dur="1" fill="hold">
                                              <p:stCondLst>
                                                <p:cond delay="0"/>
                                              </p:stCondLst>
                                            </p:cTn>
                                            <p:tgtEl>
                                              <p:spTgt spid="1452"/>
                                            </p:tgtEl>
                                            <p:attrNameLst>
                                              <p:attrName>style.visibility</p:attrName>
                                            </p:attrNameLst>
                                          </p:cBhvr>
                                          <p:to>
                                            <p:strVal val="visible"/>
                                          </p:to>
                                        </p:set>
                                        <p:animEffect transition="in" filter="wipe(left)">
                                          <p:cBhvr>
                                            <p:cTn id="72" dur="500"/>
                                            <p:tgtEl>
                                              <p:spTgt spid="1452"/>
                                            </p:tgtEl>
                                          </p:cBhvr>
                                        </p:animEffect>
                                      </p:childTnLst>
                                    </p:cTn>
                                  </p:par>
                                </p:childTnLst>
                              </p:cTn>
                            </p:par>
                            <p:par>
                              <p:cTn id="73" fill="hold">
                                <p:stCondLst>
                                  <p:cond delay="9900"/>
                                </p:stCondLst>
                                <p:childTnLst>
                                  <p:par>
                                    <p:cTn id="74" presetID="10" presetClass="entr" presetSubtype="0" fill="hold" nodeType="afterEffect">
                                      <p:stCondLst>
                                        <p:cond delay="0"/>
                                      </p:stCondLst>
                                      <p:childTnLst>
                                        <p:set>
                                          <p:cBhvr>
                                            <p:cTn id="75" dur="1" fill="hold">
                                              <p:stCondLst>
                                                <p:cond delay="0"/>
                                              </p:stCondLst>
                                            </p:cTn>
                                            <p:tgtEl>
                                              <p:spTgt spid="1478"/>
                                            </p:tgtEl>
                                            <p:attrNameLst>
                                              <p:attrName>style.visibility</p:attrName>
                                            </p:attrNameLst>
                                          </p:cBhvr>
                                          <p:to>
                                            <p:strVal val="visible"/>
                                          </p:to>
                                        </p:set>
                                        <p:animEffect transition="in" filter="fade">
                                          <p:cBhvr>
                                            <p:cTn id="76" dur="500"/>
                                            <p:tgtEl>
                                              <p:spTgt spid="1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50" grpId="0" animBg="1"/>
          <p:bldP spid="1451" grpId="0" animBg="1"/>
          <p:bldP spid="1452" grpId="0" animBg="1"/>
          <p:bldP spid="1453" grpId="0" animBg="1"/>
          <p:bldP spid="1454" grpId="0" animBg="1"/>
          <p:bldP spid="1455" grpId="0" animBg="1"/>
          <p:bldP spid="1457" grpId="0" animBg="1"/>
          <p:bldP spid="1458"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5"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C000"/>
                </a:solidFill>
                <a:latin typeface="造字工房悦黑体验版细体" pitchFamily="50" charset="-122"/>
                <a:ea typeface="造字工房悦黑体验版细体" pitchFamily="50" charset="-122"/>
              </a:rPr>
              <a:t>单击添加</a:t>
            </a:r>
            <a:r>
              <a:rPr lang="zh-CN" altLang="en-US" sz="1800" b="1" dirty="0">
                <a:solidFill>
                  <a:srgbClr val="FFC000"/>
                </a:solidFill>
                <a:latin typeface="造字工房悦黑体验版细体" pitchFamily="50" charset="-122"/>
                <a:ea typeface="造字工房悦黑体验版细体" pitchFamily="50" charset="-122"/>
              </a:rPr>
              <a:t>标题</a:t>
            </a:r>
          </a:p>
        </p:txBody>
      </p:sp>
      <p:grpSp>
        <p:nvGrpSpPr>
          <p:cNvPr id="3" name="组合 2"/>
          <p:cNvGrpSpPr/>
          <p:nvPr/>
        </p:nvGrpSpPr>
        <p:grpSpPr>
          <a:xfrm>
            <a:off x="737076" y="964738"/>
            <a:ext cx="7561823" cy="3766752"/>
            <a:chOff x="982640" y="1286614"/>
            <a:chExt cx="10081118" cy="5023499"/>
          </a:xfrm>
        </p:grpSpPr>
        <p:sp>
          <p:nvSpPr>
            <p:cNvPr id="4" name="圆角矩形 3"/>
            <p:cNvSpPr/>
            <p:nvPr/>
          </p:nvSpPr>
          <p:spPr>
            <a:xfrm rot="16200000">
              <a:off x="3563539" y="-1190106"/>
              <a:ext cx="5023499" cy="9976939"/>
            </a:xfrm>
            <a:prstGeom prst="roundRect">
              <a:avLst>
                <a:gd name="adj" fmla="val 4670"/>
              </a:avLst>
            </a:prstGeom>
            <a:gradFill flip="none" rotWithShape="1">
              <a:gsLst>
                <a:gs pos="0">
                  <a:schemeClr val="bg1">
                    <a:lumMod val="50000"/>
                  </a:schemeClr>
                </a:gs>
                <a:gs pos="100000">
                  <a:schemeClr val="tx1">
                    <a:lumMod val="75000"/>
                    <a:lumOff val="25000"/>
                  </a:schemeClr>
                </a:gs>
              </a:gsLst>
              <a:lin ang="8100000" scaled="0"/>
              <a:tileRect/>
            </a:gradFill>
            <a:ln w="22225">
              <a:gradFill flip="none" rotWithShape="1">
                <a:gsLst>
                  <a:gs pos="0">
                    <a:schemeClr val="bg1">
                      <a:lumMod val="65000"/>
                    </a:schemeClr>
                  </a:gs>
                  <a:gs pos="100000">
                    <a:schemeClr val="tx1">
                      <a:lumMod val="85000"/>
                      <a:lumOff val="15000"/>
                    </a:schemeClr>
                  </a:gs>
                </a:gsLst>
                <a:lin ang="8100000" scaled="0"/>
                <a:tileRect/>
              </a:grad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 name="圆角矩形 4"/>
            <p:cNvSpPr/>
            <p:nvPr/>
          </p:nvSpPr>
          <p:spPr>
            <a:xfrm rot="16200000">
              <a:off x="3788070" y="-980490"/>
              <a:ext cx="4628185" cy="9557712"/>
            </a:xfrm>
            <a:prstGeom prst="roundRect">
              <a:avLst>
                <a:gd name="adj" fmla="val 0"/>
              </a:avLst>
            </a:prstGeom>
            <a:solidFill>
              <a:schemeClr val="bg1">
                <a:lumMod val="95000"/>
              </a:schemeClr>
            </a:soli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6" name="组合 5"/>
            <p:cNvGrpSpPr/>
            <p:nvPr/>
          </p:nvGrpSpPr>
          <p:grpSpPr>
            <a:xfrm>
              <a:off x="982640" y="1596963"/>
              <a:ext cx="751226" cy="4402810"/>
              <a:chOff x="982640" y="1596963"/>
              <a:chExt cx="751226" cy="4402810"/>
            </a:xfrm>
          </p:grpSpPr>
          <p:grpSp>
            <p:nvGrpSpPr>
              <p:cNvPr id="7" name="组合 6"/>
              <p:cNvGrpSpPr/>
              <p:nvPr/>
            </p:nvGrpSpPr>
            <p:grpSpPr>
              <a:xfrm rot="16200000">
                <a:off x="-615716" y="3650191"/>
                <a:ext cx="4402810" cy="296354"/>
                <a:chOff x="2149635" y="1165383"/>
                <a:chExt cx="3485831" cy="234634"/>
              </a:xfrm>
            </p:grpSpPr>
            <p:grpSp>
              <p:nvGrpSpPr>
                <p:cNvPr id="38" name="组合 37"/>
                <p:cNvGrpSpPr/>
                <p:nvPr/>
              </p:nvGrpSpPr>
              <p:grpSpPr>
                <a:xfrm>
                  <a:off x="2149635" y="1165385"/>
                  <a:ext cx="234632" cy="234632"/>
                  <a:chOff x="2483014" y="1114427"/>
                  <a:chExt cx="209550" cy="209550"/>
                </a:xfrm>
              </p:grpSpPr>
              <p:sp>
                <p:nvSpPr>
                  <p:cNvPr id="66" name="椭圆 6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7" name="椭圆 6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39" name="组合 38"/>
                <p:cNvGrpSpPr/>
                <p:nvPr/>
              </p:nvGrpSpPr>
              <p:grpSpPr>
                <a:xfrm>
                  <a:off x="2510880" y="1165385"/>
                  <a:ext cx="234632" cy="234632"/>
                  <a:chOff x="2483014" y="1114427"/>
                  <a:chExt cx="209550" cy="209550"/>
                </a:xfrm>
              </p:grpSpPr>
              <p:sp>
                <p:nvSpPr>
                  <p:cNvPr id="64" name="椭圆 6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5" name="椭圆 6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0" name="组合 39"/>
                <p:cNvGrpSpPr/>
                <p:nvPr/>
              </p:nvGrpSpPr>
              <p:grpSpPr>
                <a:xfrm>
                  <a:off x="2872124" y="1165385"/>
                  <a:ext cx="234632" cy="234632"/>
                  <a:chOff x="2483014" y="1114427"/>
                  <a:chExt cx="209550" cy="209550"/>
                </a:xfrm>
              </p:grpSpPr>
              <p:sp>
                <p:nvSpPr>
                  <p:cNvPr id="62" name="椭圆 6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3" name="椭圆 6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1" name="组合 40"/>
                <p:cNvGrpSpPr/>
                <p:nvPr/>
              </p:nvGrpSpPr>
              <p:grpSpPr>
                <a:xfrm>
                  <a:off x="3233369" y="1165385"/>
                  <a:ext cx="234632" cy="234632"/>
                  <a:chOff x="2483014" y="1114427"/>
                  <a:chExt cx="209550" cy="209550"/>
                </a:xfrm>
              </p:grpSpPr>
              <p:sp>
                <p:nvSpPr>
                  <p:cNvPr id="60" name="椭圆 5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1" name="椭圆 6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2" name="组合 41"/>
                <p:cNvGrpSpPr/>
                <p:nvPr/>
              </p:nvGrpSpPr>
              <p:grpSpPr>
                <a:xfrm>
                  <a:off x="3594615" y="1165383"/>
                  <a:ext cx="234632" cy="234632"/>
                  <a:chOff x="2483014" y="1114427"/>
                  <a:chExt cx="209550" cy="209550"/>
                </a:xfrm>
              </p:grpSpPr>
              <p:sp>
                <p:nvSpPr>
                  <p:cNvPr id="58" name="椭圆 5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9" name="椭圆 5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3" name="组合 42"/>
                <p:cNvGrpSpPr/>
                <p:nvPr/>
              </p:nvGrpSpPr>
              <p:grpSpPr>
                <a:xfrm>
                  <a:off x="3955858" y="1165384"/>
                  <a:ext cx="234632" cy="234632"/>
                  <a:chOff x="2483014" y="1114427"/>
                  <a:chExt cx="209550" cy="209550"/>
                </a:xfrm>
              </p:grpSpPr>
              <p:sp>
                <p:nvSpPr>
                  <p:cNvPr id="56" name="椭圆 55"/>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7" name="椭圆 56"/>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4" name="组合 43"/>
                <p:cNvGrpSpPr/>
                <p:nvPr/>
              </p:nvGrpSpPr>
              <p:grpSpPr>
                <a:xfrm>
                  <a:off x="4317103" y="1165384"/>
                  <a:ext cx="234632" cy="234632"/>
                  <a:chOff x="2483014" y="1114427"/>
                  <a:chExt cx="209550" cy="209550"/>
                </a:xfrm>
              </p:grpSpPr>
              <p:sp>
                <p:nvSpPr>
                  <p:cNvPr id="54" name="椭圆 53"/>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5" name="椭圆 54"/>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5" name="组合 44"/>
                <p:cNvGrpSpPr/>
                <p:nvPr/>
              </p:nvGrpSpPr>
              <p:grpSpPr>
                <a:xfrm>
                  <a:off x="4678347" y="1165384"/>
                  <a:ext cx="234632" cy="234632"/>
                  <a:chOff x="2483014" y="1114427"/>
                  <a:chExt cx="209550" cy="209550"/>
                </a:xfrm>
              </p:grpSpPr>
              <p:sp>
                <p:nvSpPr>
                  <p:cNvPr id="52" name="椭圆 51"/>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3" name="椭圆 52"/>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6" name="组合 45"/>
                <p:cNvGrpSpPr/>
                <p:nvPr/>
              </p:nvGrpSpPr>
              <p:grpSpPr>
                <a:xfrm>
                  <a:off x="5039590" y="1165384"/>
                  <a:ext cx="234632" cy="234632"/>
                  <a:chOff x="2483014" y="1114427"/>
                  <a:chExt cx="209550" cy="209550"/>
                </a:xfrm>
              </p:grpSpPr>
              <p:sp>
                <p:nvSpPr>
                  <p:cNvPr id="50" name="椭圆 49"/>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51" name="椭圆 50"/>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47" name="组合 46"/>
                <p:cNvGrpSpPr/>
                <p:nvPr/>
              </p:nvGrpSpPr>
              <p:grpSpPr>
                <a:xfrm>
                  <a:off x="5400834" y="1165384"/>
                  <a:ext cx="234632" cy="234632"/>
                  <a:chOff x="2483014" y="1114427"/>
                  <a:chExt cx="209550" cy="209550"/>
                </a:xfrm>
              </p:grpSpPr>
              <p:sp>
                <p:nvSpPr>
                  <p:cNvPr id="48" name="椭圆 47"/>
                  <p:cNvSpPr/>
                  <p:nvPr/>
                </p:nvSpPr>
                <p:spPr>
                  <a:xfrm>
                    <a:off x="2483014" y="1114427"/>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49" name="椭圆 48"/>
                  <p:cNvSpPr/>
                  <p:nvPr/>
                </p:nvSpPr>
                <p:spPr>
                  <a:xfrm>
                    <a:off x="2502060" y="1133475"/>
                    <a:ext cx="171450" cy="171450"/>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grpSp>
            <p:nvGrpSpPr>
              <p:cNvPr id="8" name="组合 7"/>
              <p:cNvGrpSpPr/>
              <p:nvPr/>
            </p:nvGrpSpPr>
            <p:grpSpPr>
              <a:xfrm rot="16200000">
                <a:off x="1229146" y="5557333"/>
                <a:ext cx="119575" cy="612586"/>
                <a:chOff x="2244455" y="772894"/>
                <a:chExt cx="94658" cy="485003"/>
              </a:xfrm>
            </p:grpSpPr>
            <p:sp>
              <p:nvSpPr>
                <p:cNvPr id="36" name="圆角矩形 3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7" name="圆角矩形 3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9" name="组合 8"/>
              <p:cNvGrpSpPr/>
              <p:nvPr/>
            </p:nvGrpSpPr>
            <p:grpSpPr>
              <a:xfrm rot="16200000">
                <a:off x="1229146" y="5099277"/>
                <a:ext cx="119575" cy="612586"/>
                <a:chOff x="2244455" y="772894"/>
                <a:chExt cx="94658" cy="485003"/>
              </a:xfrm>
            </p:grpSpPr>
            <p:sp>
              <p:nvSpPr>
                <p:cNvPr id="34" name="圆角矩形 3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5" name="圆角矩形 3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0" name="组合 9"/>
              <p:cNvGrpSpPr/>
              <p:nvPr/>
            </p:nvGrpSpPr>
            <p:grpSpPr>
              <a:xfrm rot="16200000">
                <a:off x="1229146" y="4641222"/>
                <a:ext cx="119575" cy="612586"/>
                <a:chOff x="2244455" y="772894"/>
                <a:chExt cx="94658" cy="485003"/>
              </a:xfrm>
            </p:grpSpPr>
            <p:sp>
              <p:nvSpPr>
                <p:cNvPr id="32" name="圆角矩形 3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3" name="圆角矩形 3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1" name="组合 10"/>
              <p:cNvGrpSpPr/>
              <p:nvPr/>
            </p:nvGrpSpPr>
            <p:grpSpPr>
              <a:xfrm rot="16200000">
                <a:off x="1229146" y="4183167"/>
                <a:ext cx="119575" cy="612586"/>
                <a:chOff x="2244455" y="772894"/>
                <a:chExt cx="94658" cy="485003"/>
              </a:xfrm>
            </p:grpSpPr>
            <p:sp>
              <p:nvSpPr>
                <p:cNvPr id="30" name="圆角矩形 2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圆角矩形 3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 name="组合 11"/>
              <p:cNvGrpSpPr/>
              <p:nvPr/>
            </p:nvGrpSpPr>
            <p:grpSpPr>
              <a:xfrm rot="16200000">
                <a:off x="1229146" y="3725113"/>
                <a:ext cx="119575" cy="612586"/>
                <a:chOff x="2244455" y="772894"/>
                <a:chExt cx="94658" cy="485003"/>
              </a:xfrm>
            </p:grpSpPr>
            <p:sp>
              <p:nvSpPr>
                <p:cNvPr id="28" name="圆角矩形 2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9" name="圆角矩形 2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3" name="组合 12"/>
              <p:cNvGrpSpPr/>
              <p:nvPr/>
            </p:nvGrpSpPr>
            <p:grpSpPr>
              <a:xfrm rot="16200000">
                <a:off x="1229146" y="3267055"/>
                <a:ext cx="119575" cy="612586"/>
                <a:chOff x="2244455" y="772894"/>
                <a:chExt cx="94658" cy="485003"/>
              </a:xfrm>
            </p:grpSpPr>
            <p:sp>
              <p:nvSpPr>
                <p:cNvPr id="26" name="圆角矩形 25"/>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7" name="圆角矩形 2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 name="组合 13"/>
              <p:cNvGrpSpPr/>
              <p:nvPr/>
            </p:nvGrpSpPr>
            <p:grpSpPr>
              <a:xfrm rot="16200000">
                <a:off x="1229145" y="2808999"/>
                <a:ext cx="119575" cy="612586"/>
                <a:chOff x="2244455" y="772894"/>
                <a:chExt cx="94658" cy="485003"/>
              </a:xfrm>
            </p:grpSpPr>
            <p:sp>
              <p:nvSpPr>
                <p:cNvPr id="24" name="圆角矩形 23"/>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圆角矩形 2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5" name="组合 14"/>
              <p:cNvGrpSpPr/>
              <p:nvPr/>
            </p:nvGrpSpPr>
            <p:grpSpPr>
              <a:xfrm rot="16200000">
                <a:off x="1229146" y="2350946"/>
                <a:ext cx="119575" cy="612586"/>
                <a:chOff x="2244455" y="772894"/>
                <a:chExt cx="94658" cy="485003"/>
              </a:xfrm>
            </p:grpSpPr>
            <p:sp>
              <p:nvSpPr>
                <p:cNvPr id="22" name="圆角矩形 21"/>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3" name="圆角矩形 2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6" name="组合 15"/>
              <p:cNvGrpSpPr/>
              <p:nvPr/>
            </p:nvGrpSpPr>
            <p:grpSpPr>
              <a:xfrm rot="16200000">
                <a:off x="1229146" y="1892893"/>
                <a:ext cx="119575" cy="612586"/>
                <a:chOff x="2244455" y="772894"/>
                <a:chExt cx="94658" cy="485003"/>
              </a:xfrm>
            </p:grpSpPr>
            <p:sp>
              <p:nvSpPr>
                <p:cNvPr id="20" name="圆角矩形 19"/>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1" name="圆角矩形 2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rot="16200000">
                <a:off x="1229146" y="1434840"/>
                <a:ext cx="119575" cy="612586"/>
                <a:chOff x="2244455" y="772894"/>
                <a:chExt cx="94658" cy="485003"/>
              </a:xfrm>
            </p:grpSpPr>
            <p:sp>
              <p:nvSpPr>
                <p:cNvPr id="18" name="圆角矩形 17"/>
                <p:cNvSpPr/>
                <p:nvPr/>
              </p:nvSpPr>
              <p:spPr>
                <a:xfrm>
                  <a:off x="2244455" y="772894"/>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圆角矩形 1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grpSp>
      <p:cxnSp>
        <p:nvCxnSpPr>
          <p:cNvPr id="68" name="直接连接符 67"/>
          <p:cNvCxnSpPr/>
          <p:nvPr/>
        </p:nvCxnSpPr>
        <p:spPr>
          <a:xfrm>
            <a:off x="3761804" y="1112948"/>
            <a:ext cx="0" cy="3470336"/>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7866795" y="1112948"/>
            <a:ext cx="142894" cy="3470336"/>
            <a:chOff x="10487694" y="1484274"/>
            <a:chExt cx="190500" cy="4628185"/>
          </a:xfrm>
        </p:grpSpPr>
        <p:sp>
          <p:nvSpPr>
            <p:cNvPr id="70" name="矩形 69"/>
            <p:cNvSpPr/>
            <p:nvPr/>
          </p:nvSpPr>
          <p:spPr>
            <a:xfrm>
              <a:off x="10487694" y="1484274"/>
              <a:ext cx="190500" cy="888448"/>
            </a:xfrm>
            <a:prstGeom prst="rect">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1" name="矩形 70"/>
            <p:cNvSpPr/>
            <p:nvPr/>
          </p:nvSpPr>
          <p:spPr>
            <a:xfrm>
              <a:off x="10487694" y="2372720"/>
              <a:ext cx="190500" cy="944033"/>
            </a:xfrm>
            <a:prstGeom prst="rect">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2" name="矩形 71"/>
            <p:cNvSpPr/>
            <p:nvPr/>
          </p:nvSpPr>
          <p:spPr>
            <a:xfrm>
              <a:off x="10487694" y="3314688"/>
              <a:ext cx="190500" cy="945150"/>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3" name="矩形 72"/>
            <p:cNvSpPr/>
            <p:nvPr/>
          </p:nvSpPr>
          <p:spPr>
            <a:xfrm>
              <a:off x="10487694" y="4258721"/>
              <a:ext cx="190500" cy="944033"/>
            </a:xfrm>
            <a:prstGeom prst="rect">
              <a:avLst/>
            </a:prstGeom>
            <a:solidFill>
              <a:srgbClr val="00A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4" name="矩形 73"/>
            <p:cNvSpPr/>
            <p:nvPr/>
          </p:nvSpPr>
          <p:spPr>
            <a:xfrm>
              <a:off x="10487694" y="5202754"/>
              <a:ext cx="190500" cy="909705"/>
            </a:xfrm>
            <a:prstGeom prst="rect">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75" name="矩形 74"/>
          <p:cNvSpPr/>
          <p:nvPr/>
        </p:nvSpPr>
        <p:spPr>
          <a:xfrm>
            <a:off x="1566761" y="1387220"/>
            <a:ext cx="1870966" cy="1313445"/>
          </a:xfrm>
          <a:prstGeom prst="rect">
            <a:avLst/>
          </a:prstGeom>
          <a:blipFill>
            <a:blip r:embed="rId3"/>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6" name="矩形 75"/>
          <p:cNvSpPr/>
          <p:nvPr/>
        </p:nvSpPr>
        <p:spPr>
          <a:xfrm>
            <a:off x="1568286" y="2986097"/>
            <a:ext cx="1870966" cy="1313445"/>
          </a:xfrm>
          <a:prstGeom prst="rect">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77" name="文本框 194"/>
          <p:cNvSpPr txBox="1"/>
          <p:nvPr/>
        </p:nvSpPr>
        <p:spPr>
          <a:xfrm>
            <a:off x="4232012" y="1323367"/>
            <a:ext cx="3148665" cy="438582"/>
          </a:xfrm>
          <a:prstGeom prst="rect">
            <a:avLst/>
          </a:prstGeom>
          <a:noFill/>
        </p:spPr>
        <p:txBody>
          <a:bodyPr wrap="square" rtlCol="0">
            <a:spAutoFit/>
          </a:bodyPr>
          <a:lstStyle/>
          <a:p>
            <a:r>
              <a:rPr lang="zh-CN" altLang="en-US" sz="2250" dirty="0">
                <a:solidFill>
                  <a:srgbClr val="01ACBE"/>
                </a:solidFill>
                <a:latin typeface="微软雅黑" panose="020B0503020204020204" pitchFamily="34" charset="-122"/>
                <a:ea typeface="微软雅黑" panose="020B0503020204020204" pitchFamily="34" charset="-122"/>
              </a:rPr>
              <a:t>公司代用名等添加标题</a:t>
            </a:r>
          </a:p>
        </p:txBody>
      </p:sp>
      <p:cxnSp>
        <p:nvCxnSpPr>
          <p:cNvPr id="78" name="直接连接符 77"/>
          <p:cNvCxnSpPr/>
          <p:nvPr/>
        </p:nvCxnSpPr>
        <p:spPr>
          <a:xfrm>
            <a:off x="4301935" y="1815841"/>
            <a:ext cx="2862691" cy="0"/>
          </a:xfrm>
          <a:prstGeom prst="line">
            <a:avLst/>
          </a:prstGeom>
          <a:ln w="19050">
            <a:solidFill>
              <a:srgbClr val="01ACBE"/>
            </a:solidFill>
          </a:ln>
        </p:spPr>
        <p:style>
          <a:lnRef idx="1">
            <a:schemeClr val="accent1"/>
          </a:lnRef>
          <a:fillRef idx="0">
            <a:schemeClr val="accent1"/>
          </a:fillRef>
          <a:effectRef idx="0">
            <a:schemeClr val="accent1"/>
          </a:effectRef>
          <a:fontRef idx="minor">
            <a:schemeClr val="tx1"/>
          </a:fontRef>
        </p:style>
      </p:cxnSp>
      <p:sp>
        <p:nvSpPr>
          <p:cNvPr id="79" name="文本框 107"/>
          <p:cNvSpPr txBox="1"/>
          <p:nvPr/>
        </p:nvSpPr>
        <p:spPr>
          <a:xfrm>
            <a:off x="4232011" y="2039435"/>
            <a:ext cx="3202679" cy="2402966"/>
          </a:xfrm>
          <a:prstGeom prst="rect">
            <a:avLst/>
          </a:prstGeom>
          <a:noFill/>
        </p:spPr>
        <p:txBody>
          <a:bodyPr wrap="square" rtlCol="0">
            <a:spAutoFit/>
          </a:bodyPr>
          <a:lstStyle/>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      点击添加文字说明详情介绍点击添加文字说明详情介绍点击添加文字说明详情介绍点击添加文字说明详情介绍</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        点击添加文字说明详情介绍点击添加文字说明详情介绍点击添加文字说明详情介绍点击添加文字说明详情介绍</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a:lnSpc>
                <a:spcPct val="130000"/>
              </a:lnSpc>
            </a:pP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        点击添加文字说明详情介绍点击添加文字说明详情介绍点击添加文字说明详情介绍点击添加文字说明详情介绍</a:t>
            </a:r>
          </a:p>
          <a:p>
            <a:pPr algn="just">
              <a:lnSpc>
                <a:spcPct val="130000"/>
              </a:lnSpc>
            </a:pPr>
            <a:endPar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a:lnSpc>
                <a:spcPct val="130000"/>
              </a:lnSpc>
            </a:pPr>
            <a:endPar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3939465"/>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400"/>
                            </p:stCondLst>
                            <p:childTnLst>
                              <p:par>
                                <p:cTn id="13" presetID="14" presetClass="entr" presetSubtype="10"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randombar(horizontal)">
                                      <p:cBhvr>
                                        <p:cTn id="15" dur="500"/>
                                        <p:tgtEl>
                                          <p:spTgt spid="75"/>
                                        </p:tgtEl>
                                      </p:cBhvr>
                                    </p:animEffect>
                                  </p:childTnLst>
                                </p:cTn>
                              </p:par>
                            </p:childTnLst>
                          </p:cTn>
                        </p:par>
                        <p:par>
                          <p:cTn id="16" fill="hold">
                            <p:stCondLst>
                              <p:cond delay="1900"/>
                            </p:stCondLst>
                            <p:childTnLst>
                              <p:par>
                                <p:cTn id="17" presetID="14" presetClass="entr" presetSubtype="1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randombar(horizontal)">
                                      <p:cBhvr>
                                        <p:cTn id="19" dur="500"/>
                                        <p:tgtEl>
                                          <p:spTgt spid="76"/>
                                        </p:tgtEl>
                                      </p:cBhvr>
                                    </p:animEffect>
                                  </p:childTnLst>
                                </p:cTn>
                              </p:par>
                            </p:childTnLst>
                          </p:cTn>
                        </p:par>
                        <p:par>
                          <p:cTn id="20" fill="hold">
                            <p:stCondLst>
                              <p:cond delay="2400"/>
                            </p:stCondLst>
                            <p:childTnLst>
                              <p:par>
                                <p:cTn id="21" presetID="10" presetClass="entr" presetSubtype="0"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par>
                          <p:cTn id="24" fill="hold">
                            <p:stCondLst>
                              <p:cond delay="2900"/>
                            </p:stCondLst>
                            <p:childTnLst>
                              <p:par>
                                <p:cTn id="25" presetID="16" presetClass="entr" presetSubtype="42"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arn(outHorizontal)">
                                      <p:cBhvr>
                                        <p:cTn id="27" dur="500"/>
                                        <p:tgtEl>
                                          <p:spTgt spid="68"/>
                                        </p:tgtEl>
                                      </p:cBhvr>
                                    </p:animEffect>
                                  </p:childTnLst>
                                </p:cTn>
                              </p:par>
                            </p:childTnLst>
                          </p:cTn>
                        </p:par>
                        <p:par>
                          <p:cTn id="28" fill="hold">
                            <p:stCondLst>
                              <p:cond delay="3400"/>
                            </p:stCondLst>
                            <p:childTnLst>
                              <p:par>
                                <p:cTn id="29" presetID="22" presetClass="entr" presetSubtype="8"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childTnLst>
                          </p:cTn>
                        </p:par>
                        <p:par>
                          <p:cTn id="32" fill="hold">
                            <p:stCondLst>
                              <p:cond delay="3900"/>
                            </p:stCondLst>
                            <p:childTnLst>
                              <p:par>
                                <p:cTn id="33" presetID="22" presetClass="entr" presetSubtype="8"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left)">
                                      <p:cBhvr>
                                        <p:cTn id="35" dur="500"/>
                                        <p:tgtEl>
                                          <p:spTgt spid="78"/>
                                        </p:tgtEl>
                                      </p:cBhvr>
                                    </p:animEffect>
                                  </p:childTnLst>
                                </p:cTn>
                              </p:par>
                            </p:childTnLst>
                          </p:cTn>
                        </p:par>
                        <p:par>
                          <p:cTn id="36" fill="hold">
                            <p:stCondLst>
                              <p:cond delay="4400"/>
                            </p:stCondLst>
                            <p:childTnLst>
                              <p:par>
                                <p:cTn id="37" presetID="22" presetClass="entr" presetSubtype="1"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up)">
                                      <p:cBhvr>
                                        <p:cTn id="3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5" grpId="0" animBg="1"/>
      <p:bldP spid="76" grpId="0" animBg="1"/>
      <p:bldP spid="77" grpId="0"/>
      <p:bldP spid="7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微粒体年度总结计划PPT模版"/>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3218</Words>
  <Application>Microsoft Office PowerPoint</Application>
  <PresentationFormat>全屏显示(16:9)</PresentationFormat>
  <Paragraphs>476</Paragraphs>
  <Slides>32</Slides>
  <Notes>31</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第一PPT，www.1ppt.com</vt:lpstr>
      <vt:lpstr>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Windows User</cp:lastModifiedBy>
  <cp:revision>24</cp:revision>
  <dcterms:created xsi:type="dcterms:W3CDTF">2016-05-26T11:22:18Z</dcterms:created>
  <dcterms:modified xsi:type="dcterms:W3CDTF">2017-03-01T07:24:01Z</dcterms:modified>
</cp:coreProperties>
</file>