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70" r:id="rId7"/>
    <p:sldId id="262" r:id="rId8"/>
    <p:sldId id="263" r:id="rId9"/>
    <p:sldId id="271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568" userDrawn="1">
          <p15:clr>
            <a:srgbClr val="A4A3A4"/>
          </p15:clr>
        </p15:guide>
        <p15:guide id="3" pos="914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pos="3863" userDrawn="1">
          <p15:clr>
            <a:srgbClr val="A4A3A4"/>
          </p15:clr>
        </p15:guide>
        <p15:guide id="8" pos="4158" userDrawn="1">
          <p15:clr>
            <a:srgbClr val="A4A3A4"/>
          </p15:clr>
        </p15:guide>
        <p15:guide id="9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2A2"/>
    <a:srgbClr val="878586"/>
    <a:srgbClr val="EB678E"/>
    <a:srgbClr val="C6C6C6"/>
    <a:srgbClr val="92928C"/>
    <a:srgbClr val="E8E3E8"/>
    <a:srgbClr val="9E9E9E"/>
    <a:srgbClr val="FFFFFF"/>
    <a:srgbClr val="F4F1ED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>
        <p:guide orient="horz" pos="845"/>
        <p:guide pos="3568"/>
        <p:guide pos="914"/>
        <p:guide orient="horz" pos="3997"/>
        <p:guide orient="horz" pos="3748"/>
        <p:guide orient="horz" pos="482"/>
        <p:guide pos="3863"/>
        <p:guide pos="415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CBBD-4656-4EA0-B3E2-A7B0FA2F55B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DD683-89E0-4F51-8F3D-5FDD353A1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1859" t="2931" r="2235" b="14984"/>
          <a:stretch/>
        </p:blipFill>
        <p:spPr>
          <a:xfrm>
            <a:off x="0" y="18116"/>
            <a:ext cx="12192000" cy="68033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322576"/>
            <a:ext cx="5724144" cy="118738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0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200" t="-9733" r="2970" b="15286"/>
          <a:stretch/>
        </p:blipFill>
        <p:spPr>
          <a:xfrm>
            <a:off x="0" y="-1058525"/>
            <a:ext cx="12192000" cy="791652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234468"/>
            <a:ext cx="4215539" cy="828890"/>
          </a:xfrm>
          <a:prstGeom prst="rect">
            <a:avLst/>
          </a:prstGeom>
          <a:solidFill>
            <a:srgbClr val="89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CBF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3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6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7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17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6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73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8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CD20-193D-4739-8ACF-A42F781DE6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83B-88A2-4CCD-8AB6-6865725CBB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F0C0-E51F-4FA9-8E2A-2F53431CBD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8AE3-81EA-455D-BC66-177790D925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CD20-193D-4739-8ACF-A42F781DE6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883B-88A2-4CCD-8AB6-6865725CBB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7"/>
          <p:cNvSpPr/>
          <p:nvPr/>
        </p:nvSpPr>
        <p:spPr>
          <a:xfrm>
            <a:off x="0" y="1801905"/>
            <a:ext cx="9507071" cy="1667435"/>
          </a:xfrm>
          <a:prstGeom prst="homePlate">
            <a:avLst/>
          </a:prstGeom>
          <a:solidFill>
            <a:srgbClr val="EB678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08698" y="2056865"/>
            <a:ext cx="5759450" cy="44970"/>
          </a:xfrm>
          <a:prstGeom prst="line">
            <a:avLst/>
          </a:prstGeom>
          <a:ln>
            <a:solidFill>
              <a:srgbClr val="EB678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108698" y="3197613"/>
            <a:ext cx="5759450" cy="44970"/>
          </a:xfrm>
          <a:prstGeom prst="line">
            <a:avLst/>
          </a:prstGeom>
          <a:ln>
            <a:solidFill>
              <a:srgbClr val="EB678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76542" y="2217345"/>
            <a:ext cx="575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粉色商务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" name="矩形 1"/>
          <p:cNvSpPr/>
          <p:nvPr/>
        </p:nvSpPr>
        <p:spPr>
          <a:xfrm>
            <a:off x="4584915" y="3580107"/>
            <a:ext cx="3022170" cy="123987"/>
          </a:xfrm>
          <a:prstGeom prst="rect">
            <a:avLst/>
          </a:prstGeom>
          <a:solidFill>
            <a:srgbClr val="EB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" y="2185147"/>
            <a:ext cx="5238426" cy="2245658"/>
          </a:xfrm>
          <a:prstGeom prst="homePlate">
            <a:avLst/>
          </a:prstGeom>
          <a:solidFill>
            <a:srgbClr val="EB678E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6953574" y="2185147"/>
            <a:ext cx="5238426" cy="2245658"/>
          </a:xfrm>
          <a:prstGeom prst="homePlate">
            <a:avLst/>
          </a:prstGeom>
          <a:solidFill>
            <a:srgbClr val="EB678E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sp>
        <p:nvSpPr>
          <p:cNvPr id="5" name="椭圆 4"/>
          <p:cNvSpPr/>
          <p:nvPr/>
        </p:nvSpPr>
        <p:spPr>
          <a:xfrm>
            <a:off x="5379181" y="2567074"/>
            <a:ext cx="1433638" cy="1481803"/>
          </a:xfrm>
          <a:prstGeom prst="ellips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solidFill>
              <a:srgbClr val="EB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6338805" y="4965416"/>
            <a:ext cx="4649492" cy="659097"/>
          </a:xfrm>
          <a:prstGeom prst="roundRect">
            <a:avLst/>
          </a:prstGeom>
          <a:solidFill>
            <a:srgbClr val="EB67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338805" y="3093753"/>
            <a:ext cx="4649492" cy="659097"/>
          </a:xfrm>
          <a:prstGeom prst="roundRect">
            <a:avLst/>
          </a:prstGeom>
          <a:solidFill>
            <a:srgbClr val="EB67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338805" y="1303866"/>
            <a:ext cx="4649492" cy="659097"/>
          </a:xfrm>
          <a:prstGeom prst="roundRect">
            <a:avLst/>
          </a:prstGeom>
          <a:solidFill>
            <a:srgbClr val="EB67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9292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5016" y="2388076"/>
            <a:ext cx="2908243" cy="2081849"/>
            <a:chOff x="445016" y="2086708"/>
            <a:chExt cx="2908243" cy="2081849"/>
          </a:xfrm>
        </p:grpSpPr>
        <p:sp>
          <p:nvSpPr>
            <p:cNvPr id="7" name="矩形 6"/>
            <p:cNvSpPr/>
            <p:nvPr/>
          </p:nvSpPr>
          <p:spPr>
            <a:xfrm>
              <a:off x="867508" y="2086708"/>
              <a:ext cx="2063261" cy="1342292"/>
            </a:xfrm>
            <a:prstGeom prst="rect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5016" y="3337560"/>
              <a:ext cx="2908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35525" y="1303866"/>
            <a:ext cx="1283228" cy="659885"/>
            <a:chOff x="748392" y="2781300"/>
            <a:chExt cx="2741459" cy="1831217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748392" y="2781300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60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18250" y="2783488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1</a:t>
              </a:r>
              <a:endParaRPr lang="zh-CN" altLang="en-US" sz="54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80011" y="1341026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34709" y="3099058"/>
            <a:ext cx="1283228" cy="659885"/>
            <a:chOff x="748392" y="2781300"/>
            <a:chExt cx="2741459" cy="1831217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748392" y="2781300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60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118250" y="2783488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2</a:t>
              </a:r>
              <a:endParaRPr lang="zh-CN" altLang="en-US" sz="54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35117" y="4958861"/>
            <a:ext cx="1283228" cy="659885"/>
            <a:chOff x="748392" y="2781300"/>
            <a:chExt cx="2741459" cy="1831217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17" name="圆角矩形 16"/>
            <p:cNvSpPr/>
            <p:nvPr/>
          </p:nvSpPr>
          <p:spPr>
            <a:xfrm>
              <a:off x="748392" y="2781300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60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118250" y="2783488"/>
              <a:ext cx="1371601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3</a:t>
              </a:r>
              <a:endParaRPr lang="zh-CN" altLang="en-US" sz="54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80011" y="5002576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80011" y="3130913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0" y="309966"/>
            <a:ext cx="6096000" cy="263471"/>
          </a:xfrm>
          <a:prstGeom prst="rect">
            <a:avLst/>
          </a:prstGeom>
          <a:solidFill>
            <a:srgbClr val="EB67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345238"/>
            <a:ext cx="6096000" cy="263471"/>
          </a:xfrm>
          <a:prstGeom prst="rect">
            <a:avLst/>
          </a:prstGeom>
          <a:solidFill>
            <a:srgbClr val="EB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85055" y="1092953"/>
            <a:ext cx="5174591" cy="4672093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>
            <a:off x="0" y="0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5252634" y="81366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163638" y="1754732"/>
            <a:ext cx="4545544" cy="3348536"/>
            <a:chOff x="748392" y="2781300"/>
            <a:chExt cx="3125715" cy="1829029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748392" y="2781300"/>
              <a:ext cx="1544519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239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92911" y="2781300"/>
              <a:ext cx="1581196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latin typeface="Engravers MT" panose="02090707080505020304" pitchFamily="18" charset="0"/>
                  <a:ea typeface="华文楷体" panose="02010600040101010101" pitchFamily="2" charset="-122"/>
                </a:rPr>
                <a:t>1</a:t>
              </a:r>
              <a:endParaRPr lang="zh-CN" altLang="en-US" sz="23900" dirty="0"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378047" y="2967335"/>
            <a:ext cx="518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</p:spTree>
    <p:extLst>
      <p:ext uri="{BB962C8B-B14F-4D97-AF65-F5344CB8AC3E}">
        <p14:creationId xmlns:p14="http://schemas.microsoft.com/office/powerpoint/2010/main" val="427753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756663"/>
            <a:ext cx="4279371" cy="584775"/>
            <a:chOff x="0" y="756663"/>
            <a:chExt cx="4279371" cy="584775"/>
          </a:xfrm>
        </p:grpSpPr>
        <p:sp>
          <p:nvSpPr>
            <p:cNvPr id="2" name="矩形 1"/>
            <p:cNvSpPr/>
            <p:nvPr/>
          </p:nvSpPr>
          <p:spPr>
            <a:xfrm>
              <a:off x="0" y="778933"/>
              <a:ext cx="1163638" cy="562505"/>
            </a:xfrm>
            <a:prstGeom prst="rect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63638" y="756663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点击添加分标题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83384" y="1932808"/>
            <a:ext cx="5625232" cy="3959128"/>
            <a:chOff x="2787281" y="1932808"/>
            <a:chExt cx="5625232" cy="3959128"/>
          </a:xfrm>
        </p:grpSpPr>
        <p:grpSp>
          <p:nvGrpSpPr>
            <p:cNvPr id="60" name="组合 59"/>
            <p:cNvGrpSpPr/>
            <p:nvPr/>
          </p:nvGrpSpPr>
          <p:grpSpPr>
            <a:xfrm>
              <a:off x="2787281" y="1932808"/>
              <a:ext cx="5625232" cy="3959128"/>
              <a:chOff x="2423777" y="1681456"/>
              <a:chExt cx="3896871" cy="2334192"/>
            </a:xfrm>
          </p:grpSpPr>
          <p:sp>
            <p:nvSpPr>
              <p:cNvPr id="61" name="六边形 60"/>
              <p:cNvSpPr/>
              <p:nvPr/>
            </p:nvSpPr>
            <p:spPr>
              <a:xfrm>
                <a:off x="3599689" y="1681456"/>
                <a:ext cx="1528801" cy="1152350"/>
              </a:xfrm>
              <a:prstGeom prst="hexagon">
                <a:avLst/>
              </a:prstGeom>
              <a:solidFill>
                <a:srgbClr val="EB678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>
                <a:off x="2423777" y="2285072"/>
                <a:ext cx="1453766" cy="1149845"/>
              </a:xfrm>
              <a:prstGeom prst="hexagon">
                <a:avLst/>
              </a:prstGeom>
              <a:solidFill>
                <a:srgbClr val="9E9E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六边形 62"/>
              <p:cNvSpPr/>
              <p:nvPr/>
            </p:nvSpPr>
            <p:spPr>
              <a:xfrm>
                <a:off x="3625906" y="2901379"/>
                <a:ext cx="1476366" cy="1114269"/>
              </a:xfrm>
              <a:prstGeom prst="hexagon">
                <a:avLst/>
              </a:prstGeom>
              <a:solidFill>
                <a:srgbClr val="EB678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六边形 63"/>
              <p:cNvSpPr/>
              <p:nvPr/>
            </p:nvSpPr>
            <p:spPr>
              <a:xfrm>
                <a:off x="4830692" y="2295639"/>
                <a:ext cx="1489956" cy="1158504"/>
              </a:xfrm>
              <a:prstGeom prst="hexagon">
                <a:avLst/>
              </a:prstGeom>
              <a:solidFill>
                <a:srgbClr val="9E9E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737326" y="2675950"/>
                <a:ext cx="9012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60%</a:t>
                </a: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97675" y="2675950"/>
                <a:ext cx="9012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40%</a:t>
                </a: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5160662" y="2620428"/>
              <a:ext cx="9012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</a:rPr>
                <a:t>50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%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23172" y="4629293"/>
              <a:ext cx="9012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</a:rPr>
                <a:t>40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%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123961" y="1818195"/>
            <a:ext cx="42579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7428" y="5305203"/>
            <a:ext cx="42579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7428" y="1752334"/>
            <a:ext cx="42579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8454" y="5306270"/>
            <a:ext cx="42579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6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85055" y="1092953"/>
            <a:ext cx="5174591" cy="4672093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0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5252634" y="81366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3638" y="1754732"/>
            <a:ext cx="4545544" cy="3348536"/>
            <a:chOff x="748392" y="2781300"/>
            <a:chExt cx="3125715" cy="1829029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748392" y="2781300"/>
              <a:ext cx="1544519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solidFill>
                    <a:prstClr val="white"/>
                  </a:solidFill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23900" dirty="0">
                <a:solidFill>
                  <a:prstClr val="white"/>
                </a:solidFill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92911" y="2781300"/>
              <a:ext cx="1581196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solidFill>
                    <a:prstClr val="white"/>
                  </a:solidFill>
                  <a:latin typeface="Engravers MT" panose="02090707080505020304" pitchFamily="18" charset="0"/>
                  <a:ea typeface="华文楷体" panose="02010600040101010101" pitchFamily="2" charset="-122"/>
                </a:rPr>
                <a:t>2</a:t>
              </a:r>
              <a:endParaRPr lang="zh-CN" altLang="en-US" sz="23900" dirty="0">
                <a:solidFill>
                  <a:prstClr val="white"/>
                </a:solidFill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378047" y="2967335"/>
            <a:ext cx="518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</p:spTree>
    <p:extLst>
      <p:ext uri="{BB962C8B-B14F-4D97-AF65-F5344CB8AC3E}">
        <p14:creationId xmlns:p14="http://schemas.microsoft.com/office/powerpoint/2010/main" val="1428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78933"/>
            <a:ext cx="1163638" cy="562505"/>
          </a:xfrm>
          <a:prstGeom prst="rect">
            <a:avLst/>
          </a:prstGeom>
          <a:solidFill>
            <a:srgbClr val="EB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638" y="756663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点击添加分标题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15901" y="1881959"/>
            <a:ext cx="4675838" cy="504176"/>
            <a:chOff x="322633" y="1738502"/>
            <a:chExt cx="4675838" cy="504176"/>
          </a:xfrm>
        </p:grpSpPr>
        <p:sp>
          <p:nvSpPr>
            <p:cNvPr id="13" name="椭圆 12"/>
            <p:cNvSpPr/>
            <p:nvPr/>
          </p:nvSpPr>
          <p:spPr>
            <a:xfrm>
              <a:off x="322633" y="1738502"/>
              <a:ext cx="518371" cy="504176"/>
            </a:xfrm>
            <a:prstGeom prst="ellipse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83950" y="1795748"/>
              <a:ext cx="4214521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无忧</a:t>
              </a:r>
              <a:r>
                <a:rPr lang="en-US" altLang="zh-CN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6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2632" y="2982999"/>
            <a:ext cx="4669107" cy="504176"/>
            <a:chOff x="322633" y="2466047"/>
            <a:chExt cx="4669107" cy="504176"/>
          </a:xfrm>
        </p:grpSpPr>
        <p:sp>
          <p:nvSpPr>
            <p:cNvPr id="29" name="椭圆 28"/>
            <p:cNvSpPr/>
            <p:nvPr/>
          </p:nvSpPr>
          <p:spPr>
            <a:xfrm>
              <a:off x="322633" y="2466047"/>
              <a:ext cx="518371" cy="504176"/>
            </a:xfrm>
            <a:prstGeom prst="ellipse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77219" y="2502265"/>
              <a:ext cx="4214521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无忧</a:t>
              </a:r>
              <a:r>
                <a:rPr lang="en-US" altLang="zh-CN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6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901" y="4011243"/>
            <a:ext cx="4669107" cy="504176"/>
            <a:chOff x="322632" y="3218552"/>
            <a:chExt cx="4669107" cy="504176"/>
          </a:xfrm>
        </p:grpSpPr>
        <p:sp>
          <p:nvSpPr>
            <p:cNvPr id="30" name="椭圆 29"/>
            <p:cNvSpPr/>
            <p:nvPr/>
          </p:nvSpPr>
          <p:spPr>
            <a:xfrm>
              <a:off x="322632" y="3218552"/>
              <a:ext cx="518371" cy="504176"/>
            </a:xfrm>
            <a:prstGeom prst="ellipse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77218" y="3239699"/>
              <a:ext cx="4214521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无忧</a:t>
              </a:r>
              <a:r>
                <a:rPr lang="en-US" altLang="zh-CN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6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901" y="5112283"/>
            <a:ext cx="4669107" cy="504176"/>
            <a:chOff x="322631" y="3922699"/>
            <a:chExt cx="4669107" cy="504176"/>
          </a:xfrm>
        </p:grpSpPr>
        <p:sp>
          <p:nvSpPr>
            <p:cNvPr id="33" name="椭圆 32"/>
            <p:cNvSpPr/>
            <p:nvPr/>
          </p:nvSpPr>
          <p:spPr>
            <a:xfrm>
              <a:off x="322631" y="3922699"/>
              <a:ext cx="518371" cy="504176"/>
            </a:xfrm>
            <a:prstGeom prst="ellipse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7217" y="3978878"/>
              <a:ext cx="4214521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无忧</a:t>
              </a:r>
              <a:r>
                <a:rPr lang="en-US" altLang="zh-CN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srgbClr val="8785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6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121" r="16514" b="1396"/>
          <a:stretch/>
        </p:blipFill>
        <p:spPr>
          <a:xfrm>
            <a:off x="5921188" y="929809"/>
            <a:ext cx="6116664" cy="55783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01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78933"/>
            <a:ext cx="1163638" cy="562505"/>
          </a:xfrm>
          <a:prstGeom prst="rect">
            <a:avLst/>
          </a:prstGeom>
          <a:solidFill>
            <a:srgbClr val="EB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638" y="756663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点击添加分标题</a:t>
            </a:r>
          </a:p>
        </p:txBody>
      </p:sp>
      <p:pic>
        <p:nvPicPr>
          <p:cNvPr id="41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EB67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2136062"/>
            <a:ext cx="8103365" cy="3826286"/>
          </a:xfrm>
          <a:prstGeom prst="rect">
            <a:avLst/>
          </a:prstGeom>
          <a:noFill/>
        </p:spPr>
      </p:pic>
      <p:grpSp>
        <p:nvGrpSpPr>
          <p:cNvPr id="42" name="组合 41"/>
          <p:cNvGrpSpPr/>
          <p:nvPr/>
        </p:nvGrpSpPr>
        <p:grpSpPr>
          <a:xfrm>
            <a:off x="732669" y="1899470"/>
            <a:ext cx="2489275" cy="906078"/>
            <a:chOff x="-41511" y="1431646"/>
            <a:chExt cx="2489275" cy="906078"/>
          </a:xfrm>
        </p:grpSpPr>
        <p:sp>
          <p:nvSpPr>
            <p:cNvPr id="43" name="椭圆 42"/>
            <p:cNvSpPr/>
            <p:nvPr/>
          </p:nvSpPr>
          <p:spPr>
            <a:xfrm>
              <a:off x="2339752" y="2229712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 flipH="1">
              <a:off x="107504" y="1800979"/>
              <a:ext cx="2250250" cy="432048"/>
              <a:chOff x="6264188" y="1851670"/>
              <a:chExt cx="2250250" cy="432048"/>
            </a:xfrm>
          </p:grpSpPr>
          <p:cxnSp>
            <p:nvCxnSpPr>
              <p:cNvPr id="47" name="直接连接符 46"/>
              <p:cNvCxnSpPr/>
              <p:nvPr/>
            </p:nvCxnSpPr>
            <p:spPr>
              <a:xfrm flipV="1">
                <a:off x="6264188" y="1851670"/>
                <a:ext cx="756084" cy="43204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7020272" y="1851670"/>
                <a:ext cx="149416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-41511" y="1431646"/>
              <a:ext cx="2123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878586"/>
                  </a:solidFill>
                </a:rPr>
                <a:t>点击添加分标题</a:t>
              </a:r>
              <a:r>
                <a:rPr lang="en-US" altLang="zh-CN" b="1" dirty="0">
                  <a:solidFill>
                    <a:srgbClr val="878586"/>
                  </a:solidFill>
                </a:rPr>
                <a:t> </a:t>
              </a:r>
              <a:endParaRPr lang="zh-CN" altLang="en-US" b="1" dirty="0">
                <a:solidFill>
                  <a:srgbClr val="878586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38148" y="2268802"/>
            <a:ext cx="17812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362394" y="5040021"/>
            <a:ext cx="2070519" cy="341785"/>
            <a:chOff x="610654" y="3175361"/>
            <a:chExt cx="2070519" cy="341785"/>
          </a:xfrm>
        </p:grpSpPr>
        <p:sp>
          <p:nvSpPr>
            <p:cNvPr id="54" name="椭圆 53"/>
            <p:cNvSpPr/>
            <p:nvPr/>
          </p:nvSpPr>
          <p:spPr>
            <a:xfrm>
              <a:off x="2573161" y="3175361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 flipH="1">
              <a:off x="610654" y="3255826"/>
              <a:ext cx="1999128" cy="261320"/>
              <a:chOff x="6264189" y="2283718"/>
              <a:chExt cx="2596017" cy="252028"/>
            </a:xfrm>
            <a:solidFill>
              <a:schemeClr val="bg1"/>
            </a:solidFill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6264189" y="2283718"/>
                <a:ext cx="648980" cy="252028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913168" y="2535746"/>
                <a:ext cx="1947038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2218578" y="5011609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78586"/>
                </a:solidFill>
              </a:rPr>
              <a:t>点击添加分标题</a:t>
            </a:r>
            <a:r>
              <a:rPr lang="en-US" altLang="zh-CN" b="1" dirty="0">
                <a:solidFill>
                  <a:srgbClr val="878586"/>
                </a:solidFill>
              </a:rPr>
              <a:t> </a:t>
            </a:r>
            <a:endParaRPr lang="zh-CN" altLang="en-US" b="1" dirty="0">
              <a:solidFill>
                <a:srgbClr val="87858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23345" y="5363636"/>
            <a:ext cx="17812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597235" y="2301739"/>
            <a:ext cx="2628292" cy="432048"/>
            <a:chOff x="6264188" y="1851670"/>
            <a:chExt cx="2628292" cy="432048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6264188" y="1851670"/>
              <a:ext cx="756084" cy="43204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020272" y="1851670"/>
              <a:ext cx="18722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363158" y="5294626"/>
            <a:ext cx="1999129" cy="261320"/>
            <a:chOff x="6264188" y="2283718"/>
            <a:chExt cx="2596018" cy="252028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6264188" y="2283718"/>
              <a:ext cx="648980" cy="2520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13168" y="2535746"/>
              <a:ext cx="194703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椭圆 67"/>
          <p:cNvSpPr/>
          <p:nvPr/>
        </p:nvSpPr>
        <p:spPr>
          <a:xfrm>
            <a:off x="8517207" y="2697536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612316" y="5317274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flipV="1">
            <a:off x="9293618" y="5155946"/>
            <a:ext cx="119401" cy="138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680365" y="5196275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78586"/>
                </a:solidFill>
              </a:rPr>
              <a:t>点击添加分标题</a:t>
            </a:r>
            <a:r>
              <a:rPr lang="en-US" altLang="zh-CN" b="1" dirty="0">
                <a:solidFill>
                  <a:srgbClr val="878586"/>
                </a:solidFill>
              </a:rPr>
              <a:t> </a:t>
            </a:r>
            <a:endParaRPr lang="zh-CN" altLang="en-US" b="1" dirty="0">
              <a:solidFill>
                <a:srgbClr val="878586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593039" y="1892843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78586"/>
                </a:solidFill>
              </a:rPr>
              <a:t>点击添加分标题</a:t>
            </a:r>
            <a:r>
              <a:rPr lang="en-US" altLang="zh-CN" b="1" dirty="0">
                <a:solidFill>
                  <a:srgbClr val="878586"/>
                </a:solidFill>
              </a:rPr>
              <a:t> </a:t>
            </a:r>
            <a:endParaRPr lang="zh-CN" altLang="en-US" b="1" dirty="0">
              <a:solidFill>
                <a:srgbClr val="878586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681054" y="5549981"/>
            <a:ext cx="17812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9593039" y="2268802"/>
            <a:ext cx="17812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</a:t>
            </a:r>
          </a:p>
        </p:txBody>
      </p:sp>
    </p:spTree>
    <p:extLst>
      <p:ext uri="{BB962C8B-B14F-4D97-AF65-F5344CB8AC3E}">
        <p14:creationId xmlns:p14="http://schemas.microsoft.com/office/powerpoint/2010/main" val="7465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85055" y="1092953"/>
            <a:ext cx="5174591" cy="4672093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0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5252634" y="81366"/>
            <a:ext cx="7020732" cy="6858000"/>
          </a:xfrm>
          <a:prstGeom prst="rtTriangle">
            <a:avLst/>
          </a:prstGeom>
          <a:solidFill>
            <a:srgbClr val="EB678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3638" y="1754732"/>
            <a:ext cx="4545544" cy="3348536"/>
            <a:chOff x="748392" y="2781300"/>
            <a:chExt cx="3125715" cy="1829029"/>
          </a:xfrm>
          <a:solidFill>
            <a:schemeClr val="bg2">
              <a:lumMod val="50000"/>
              <a:alpha val="55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748392" y="2781300"/>
              <a:ext cx="1544519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solidFill>
                    <a:prstClr val="white"/>
                  </a:solidFill>
                  <a:latin typeface="Engravers MT" panose="02090707080505020304" pitchFamily="18" charset="0"/>
                  <a:ea typeface="华文楷体" panose="02010600040101010101" pitchFamily="2" charset="-122"/>
                </a:rPr>
                <a:t>0</a:t>
              </a:r>
              <a:endParaRPr lang="zh-CN" altLang="en-US" sz="23900" dirty="0">
                <a:solidFill>
                  <a:prstClr val="white"/>
                </a:solidFill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92911" y="2781300"/>
              <a:ext cx="1581196" cy="18290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>
                  <a:solidFill>
                    <a:prstClr val="white"/>
                  </a:solidFill>
                  <a:latin typeface="Engravers MT" panose="02090707080505020304" pitchFamily="18" charset="0"/>
                  <a:ea typeface="华文楷体" panose="02010600040101010101" pitchFamily="2" charset="-122"/>
                </a:rPr>
                <a:t>3</a:t>
              </a:r>
              <a:endParaRPr lang="zh-CN" altLang="en-US" sz="23900" dirty="0">
                <a:solidFill>
                  <a:prstClr val="white"/>
                </a:solidFill>
                <a:latin typeface="Engravers MT" panose="020907070805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378047" y="2967335"/>
            <a:ext cx="518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点击添加主标题</a:t>
            </a:r>
          </a:p>
        </p:txBody>
      </p:sp>
    </p:spTree>
    <p:extLst>
      <p:ext uri="{BB962C8B-B14F-4D97-AF65-F5344CB8AC3E}">
        <p14:creationId xmlns:p14="http://schemas.microsoft.com/office/powerpoint/2010/main" val="115775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8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1325"/>
            <a:ext cx="1163638" cy="562505"/>
          </a:xfrm>
          <a:prstGeom prst="rect">
            <a:avLst/>
          </a:prstGeom>
          <a:solidFill>
            <a:srgbClr val="EB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5966" y="461514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点击添加分标题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190" y="1796382"/>
            <a:ext cx="7330810" cy="458175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87178" y="1791472"/>
            <a:ext cx="42145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4178" y="3036542"/>
            <a:ext cx="4216102" cy="1952318"/>
            <a:chOff x="285597" y="3224542"/>
            <a:chExt cx="4216102" cy="2101437"/>
          </a:xfrm>
        </p:grpSpPr>
        <p:sp>
          <p:nvSpPr>
            <p:cNvPr id="37" name="矩形 36"/>
            <p:cNvSpPr/>
            <p:nvPr/>
          </p:nvSpPr>
          <p:spPr>
            <a:xfrm>
              <a:off x="287178" y="3224542"/>
              <a:ext cx="4214521" cy="2101437"/>
            </a:xfrm>
            <a:prstGeom prst="rect">
              <a:avLst/>
            </a:prstGeom>
            <a:solidFill>
              <a:srgbClr val="EB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5597" y="3708764"/>
              <a:ext cx="4214521" cy="113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无忧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是国内最早的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门户网站，始于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年，正能量，学习派！带你轻松玩转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4178" y="5650537"/>
            <a:ext cx="42145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是国内最早的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门户网站，始于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年，正能量，学习派！带你轻松玩转</a:t>
            </a:r>
            <a:r>
              <a:rPr lang="en-US" altLang="zh-CN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8785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600" dirty="0">
              <a:solidFill>
                <a:srgbClr val="8785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81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356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华文楷体</vt:lpstr>
      <vt:lpstr>宋体</vt:lpstr>
      <vt:lpstr>微软雅黑</vt:lpstr>
      <vt:lpstr>Arial</vt:lpstr>
      <vt:lpstr>Calibri</vt:lpstr>
      <vt:lpstr>Calibri Light</vt:lpstr>
      <vt:lpstr>Engravers MT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www.ypppt.com</dc:creator>
  <cp:lastModifiedBy>张域</cp:lastModifiedBy>
  <cp:revision>43</cp:revision>
  <dcterms:created xsi:type="dcterms:W3CDTF">2015-06-14T01:39:18Z</dcterms:created>
  <dcterms:modified xsi:type="dcterms:W3CDTF">2017-03-12T03:03:26Z</dcterms:modified>
</cp:coreProperties>
</file>