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  <p:sldMasterId id="2147483668" r:id="rId3"/>
    <p:sldMasterId id="2147483680" r:id="rId4"/>
  </p:sldMasterIdLst>
  <p:notesMasterIdLst>
    <p:notesMasterId r:id="rId23"/>
  </p:notesMasterIdLst>
  <p:sldIdLst>
    <p:sldId id="257" r:id="rId5"/>
    <p:sldId id="258" r:id="rId6"/>
    <p:sldId id="259" r:id="rId7"/>
    <p:sldId id="268" r:id="rId8"/>
    <p:sldId id="269" r:id="rId9"/>
    <p:sldId id="260" r:id="rId10"/>
    <p:sldId id="265" r:id="rId11"/>
    <p:sldId id="270" r:id="rId12"/>
    <p:sldId id="261" r:id="rId13"/>
    <p:sldId id="271" r:id="rId14"/>
    <p:sldId id="272" r:id="rId15"/>
    <p:sldId id="262" r:id="rId16"/>
    <p:sldId id="267" r:id="rId17"/>
    <p:sldId id="264" r:id="rId18"/>
    <p:sldId id="266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E2327"/>
    <a:srgbClr val="707B87"/>
    <a:srgbClr val="5B6974"/>
    <a:srgbClr val="424A53"/>
    <a:srgbClr val="DD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932" autoAdjust="0"/>
  </p:normalViewPr>
  <p:slideViewPr>
    <p:cSldViewPr snapToGrid="0" snapToObjects="1">
      <p:cViewPr varScale="1">
        <p:scale>
          <a:sx n="163" d="100"/>
          <a:sy n="163" d="100"/>
        </p:scale>
        <p:origin x="-13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2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3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4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5.xlsx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6.xlsx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DD1C3E"/>
            </a:solidFill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424A53"/>
            </a:solidFill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707B87"/>
            </a:solidFill>
          </c:spPr>
          <c:cat>
            <c:numRef>
              <c:f>工作表1!$A$2:$A$6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工作表1!$D$2:$D$6</c:f>
              <c:numCache>
                <c:formatCode>General</c:formatCode>
                <c:ptCount val="5"/>
                <c:pt idx="0">
                  <c:v>3</c:v>
                </c:pt>
                <c:pt idx="1">
                  <c:v>15</c:v>
                </c:pt>
                <c:pt idx="2">
                  <c:v>7</c:v>
                </c:pt>
                <c:pt idx="3">
                  <c:v>13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021056"/>
        <c:axId val="133026944"/>
      </c:areaChart>
      <c:dateAx>
        <c:axId val="133021056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rgbClr val="000000"/>
                </a:solidFill>
              </a:defRPr>
            </a:pPr>
            <a:endParaRPr lang="zh-CN"/>
          </a:p>
        </c:txPr>
        <c:crossAx val="133026944"/>
        <c:crosses val="autoZero"/>
        <c:auto val="1"/>
        <c:lblOffset val="100"/>
        <c:baseTimeUnit val="days"/>
      </c:dateAx>
      <c:valAx>
        <c:axId val="133026944"/>
        <c:scaling>
          <c:orientation val="minMax"/>
        </c:scaling>
        <c:delete val="0"/>
        <c:axPos val="l"/>
        <c:majorGridlines>
          <c:spPr>
            <a:ln>
              <a:solidFill>
                <a:schemeClr val="tx1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>
                <a:solidFill>
                  <a:srgbClr val="000000"/>
                </a:solidFill>
              </a:defRPr>
            </a:pPr>
            <a:endParaRPr lang="zh-CN"/>
          </a:p>
        </c:txPr>
        <c:crossAx val="133021056"/>
        <c:crosses val="autoZero"/>
        <c:crossBetween val="midCat"/>
      </c:valAx>
      <c:spPr>
        <a:ln>
          <a:prstDash val="sysDash"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E232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DD1C3E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424A5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707B87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2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00000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069972816413502"/>
                  <c:y val="-0.2066738778762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DD1C3E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9806249987286306"/>
                  <c:y val="-0.161463967090847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DD1C3E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424A53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15069972816413502"/>
                  <c:y val="-0.20667387787628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424A53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8.2000000000000011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rgbClr val="707B8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-0.223896738986715"/>
                  <c:y val="-3.87513521018032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07B87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3.4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7751A-9737-40D6-A72C-BE95E8994DC1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F2CFA02-867F-4C1B-AC03-6EE67FAD66AB}">
      <dgm:prSet phldrT="[文本]"/>
      <dgm:spPr/>
      <dgm:t>
        <a:bodyPr/>
        <a:lstStyle/>
        <a:p>
          <a:endParaRPr lang="zh-CN" altLang="en-US" dirty="0"/>
        </a:p>
      </dgm:t>
    </dgm:pt>
    <dgm:pt modelId="{FE419F4A-A950-424C-8465-EF7DAB2A9077}" type="parTrans" cxnId="{E583BDC0-8072-4195-9308-7956E992050A}">
      <dgm:prSet/>
      <dgm:spPr/>
      <dgm:t>
        <a:bodyPr/>
        <a:lstStyle/>
        <a:p>
          <a:endParaRPr lang="zh-CN" altLang="en-US"/>
        </a:p>
      </dgm:t>
    </dgm:pt>
    <dgm:pt modelId="{81720DB9-2616-4CB6-A036-1BBAC1ED6A84}" type="sibTrans" cxnId="{E583BDC0-8072-4195-9308-7956E992050A}">
      <dgm:prSet/>
      <dgm:spPr/>
      <dgm:t>
        <a:bodyPr/>
        <a:lstStyle/>
        <a:p>
          <a:endParaRPr lang="zh-CN" altLang="en-US"/>
        </a:p>
      </dgm:t>
    </dgm:pt>
    <dgm:pt modelId="{320A4844-A010-49D4-8CDA-E4DDB45D59D0}">
      <dgm:prSet phldrT="[文本]"/>
      <dgm:spPr/>
      <dgm:t>
        <a:bodyPr/>
        <a:lstStyle/>
        <a:p>
          <a:endParaRPr lang="zh-CN" altLang="en-US" dirty="0"/>
        </a:p>
      </dgm:t>
    </dgm:pt>
    <dgm:pt modelId="{90F6B781-FB04-4846-966F-69DBC9ACBC48}" type="parTrans" cxnId="{C483965D-FDF2-46CD-8281-565D04778727}">
      <dgm:prSet/>
      <dgm:spPr/>
      <dgm:t>
        <a:bodyPr/>
        <a:lstStyle/>
        <a:p>
          <a:endParaRPr lang="zh-CN" altLang="en-US"/>
        </a:p>
      </dgm:t>
    </dgm:pt>
    <dgm:pt modelId="{BCAED72C-F666-43B2-875B-8502B2BCAACB}" type="sibTrans" cxnId="{C483965D-FDF2-46CD-8281-565D04778727}">
      <dgm:prSet/>
      <dgm:spPr/>
      <dgm:t>
        <a:bodyPr/>
        <a:lstStyle/>
        <a:p>
          <a:endParaRPr lang="zh-CN" altLang="en-US"/>
        </a:p>
      </dgm:t>
    </dgm:pt>
    <dgm:pt modelId="{5667E66B-0998-4C05-A1DE-7C45F259FE83}">
      <dgm:prSet phldrT="[文本]"/>
      <dgm:spPr/>
      <dgm:t>
        <a:bodyPr/>
        <a:lstStyle/>
        <a:p>
          <a:endParaRPr lang="zh-CN" altLang="en-US" dirty="0"/>
        </a:p>
      </dgm:t>
    </dgm:pt>
    <dgm:pt modelId="{9C35FE9E-48CB-4F42-9101-A6276A493B49}" type="parTrans" cxnId="{036DE89F-1C34-427A-9FD2-269D26702DAC}">
      <dgm:prSet/>
      <dgm:spPr/>
      <dgm:t>
        <a:bodyPr/>
        <a:lstStyle/>
        <a:p>
          <a:endParaRPr lang="zh-CN" altLang="en-US"/>
        </a:p>
      </dgm:t>
    </dgm:pt>
    <dgm:pt modelId="{DA6348E3-2F49-4387-8E8A-05FDDFDA1169}" type="sibTrans" cxnId="{036DE89F-1C34-427A-9FD2-269D26702DAC}">
      <dgm:prSet/>
      <dgm:spPr/>
      <dgm:t>
        <a:bodyPr/>
        <a:lstStyle/>
        <a:p>
          <a:endParaRPr lang="zh-CN" altLang="en-US"/>
        </a:p>
      </dgm:t>
    </dgm:pt>
    <dgm:pt modelId="{F0FEE3AB-BC62-4EA4-9404-30DDD8EBD2A4}">
      <dgm:prSet/>
      <dgm:spPr/>
      <dgm:t>
        <a:bodyPr/>
        <a:lstStyle/>
        <a:p>
          <a:endParaRPr lang="zh-CN" altLang="en-US"/>
        </a:p>
      </dgm:t>
    </dgm:pt>
    <dgm:pt modelId="{B3D2790E-CB4C-47F1-835D-1340178FF8CE}" type="parTrans" cxnId="{6A22111B-48D5-4D8B-86DE-3C4F3C4C9592}">
      <dgm:prSet/>
      <dgm:spPr/>
      <dgm:t>
        <a:bodyPr/>
        <a:lstStyle/>
        <a:p>
          <a:endParaRPr lang="zh-CN" altLang="en-US"/>
        </a:p>
      </dgm:t>
    </dgm:pt>
    <dgm:pt modelId="{EBD3AC75-9B8A-4571-A2BA-F9A3125A20CC}" type="sibTrans" cxnId="{6A22111B-48D5-4D8B-86DE-3C4F3C4C9592}">
      <dgm:prSet/>
      <dgm:spPr/>
      <dgm:t>
        <a:bodyPr/>
        <a:lstStyle/>
        <a:p>
          <a:endParaRPr lang="zh-CN" altLang="en-US"/>
        </a:p>
      </dgm:t>
    </dgm:pt>
    <dgm:pt modelId="{614BF5F0-E980-4C2D-ADD6-066146E7C559}" type="pres">
      <dgm:prSet presAssocID="{3317751A-9737-40D6-A72C-BE95E8994DC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3BC4932-18AF-46F4-A570-BC120145EED7}" type="pres">
      <dgm:prSet presAssocID="{6F2CFA02-867F-4C1B-AC03-6EE67FAD66AB}" presName="composite" presStyleCnt="0"/>
      <dgm:spPr/>
    </dgm:pt>
    <dgm:pt modelId="{A007F431-A548-4CE8-8504-48B2A4FD26F4}" type="pres">
      <dgm:prSet presAssocID="{6F2CFA02-867F-4C1B-AC03-6EE67FAD66AB}" presName="LShape" presStyleLbl="alignNode1" presStyleIdx="0" presStyleCnt="7"/>
      <dgm:spPr>
        <a:solidFill>
          <a:srgbClr val="424A53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8B776443-F6E9-4280-8E69-11D20F5CCE2C}" type="pres">
      <dgm:prSet presAssocID="{6F2CFA02-867F-4C1B-AC03-6EE67FAD66AB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52708A-1B11-4370-8F10-039BE0178D35}" type="pres">
      <dgm:prSet presAssocID="{6F2CFA02-867F-4C1B-AC03-6EE67FAD66AB}" presName="Triangle" presStyleLbl="alignNode1" presStyleIdx="1" presStyleCnt="7"/>
      <dgm:spPr>
        <a:solidFill>
          <a:srgbClr val="424A53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A6DE8268-8303-4075-84EC-7413BFA3DC0B}" type="pres">
      <dgm:prSet presAssocID="{81720DB9-2616-4CB6-A036-1BBAC1ED6A84}" presName="sibTrans" presStyleCnt="0"/>
      <dgm:spPr/>
    </dgm:pt>
    <dgm:pt modelId="{64358B3E-A8E0-4EEC-884F-7ED7CBB418AB}" type="pres">
      <dgm:prSet presAssocID="{81720DB9-2616-4CB6-A036-1BBAC1ED6A84}" presName="space" presStyleCnt="0"/>
      <dgm:spPr/>
    </dgm:pt>
    <dgm:pt modelId="{16E07630-5A02-457A-A94E-ACE2AFFE7CDF}" type="pres">
      <dgm:prSet presAssocID="{F0FEE3AB-BC62-4EA4-9404-30DDD8EBD2A4}" presName="composite" presStyleCnt="0"/>
      <dgm:spPr/>
    </dgm:pt>
    <dgm:pt modelId="{10BEA13F-B283-49F4-8ACD-14DA773535A2}" type="pres">
      <dgm:prSet presAssocID="{F0FEE3AB-BC62-4EA4-9404-30DDD8EBD2A4}" presName="LShape" presStyleLbl="alignNode1" presStyleIdx="2" presStyleCnt="7"/>
      <dgm:spPr>
        <a:solidFill>
          <a:srgbClr val="DD1C3E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D09D192A-B115-4CE8-820C-6E087586A308}" type="pres">
      <dgm:prSet presAssocID="{F0FEE3AB-BC62-4EA4-9404-30DDD8EBD2A4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394D43-91D1-4C95-9270-E5516C167474}" type="pres">
      <dgm:prSet presAssocID="{F0FEE3AB-BC62-4EA4-9404-30DDD8EBD2A4}" presName="Triangle" presStyleLbl="alignNode1" presStyleIdx="3" presStyleCnt="7"/>
      <dgm:spPr>
        <a:solidFill>
          <a:srgbClr val="DD1C3E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234E112B-D847-4B06-AB90-A07A10C0D6FF}" type="pres">
      <dgm:prSet presAssocID="{EBD3AC75-9B8A-4571-A2BA-F9A3125A20CC}" presName="sibTrans" presStyleCnt="0"/>
      <dgm:spPr/>
    </dgm:pt>
    <dgm:pt modelId="{45E49C1E-DB98-47F0-95BE-48A863DC0C93}" type="pres">
      <dgm:prSet presAssocID="{EBD3AC75-9B8A-4571-A2BA-F9A3125A20CC}" presName="space" presStyleCnt="0"/>
      <dgm:spPr/>
    </dgm:pt>
    <dgm:pt modelId="{A2F2F67B-634A-485B-A2C4-F14C43E5122A}" type="pres">
      <dgm:prSet presAssocID="{320A4844-A010-49D4-8CDA-E4DDB45D59D0}" presName="composite" presStyleCnt="0"/>
      <dgm:spPr/>
    </dgm:pt>
    <dgm:pt modelId="{3B98AD64-8B7A-456C-B2DB-48D2AAC57C7C}" type="pres">
      <dgm:prSet presAssocID="{320A4844-A010-49D4-8CDA-E4DDB45D59D0}" presName="LShape" presStyleLbl="alignNode1" presStyleIdx="4" presStyleCnt="7"/>
      <dgm:spPr>
        <a:solidFill>
          <a:srgbClr val="424A53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BD884F89-129B-4350-9537-F57AF1B191A8}" type="pres">
      <dgm:prSet presAssocID="{320A4844-A010-49D4-8CDA-E4DDB45D59D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8FC34-64FE-4342-AEDE-BD9107BAFF67}" type="pres">
      <dgm:prSet presAssocID="{320A4844-A010-49D4-8CDA-E4DDB45D59D0}" presName="Triangle" presStyleLbl="alignNode1" presStyleIdx="5" presStyleCnt="7"/>
      <dgm:spPr>
        <a:solidFill>
          <a:srgbClr val="424A53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33437E1F-9E84-4685-86F5-136915193A52}" type="pres">
      <dgm:prSet presAssocID="{BCAED72C-F666-43B2-875B-8502B2BCAACB}" presName="sibTrans" presStyleCnt="0"/>
      <dgm:spPr/>
    </dgm:pt>
    <dgm:pt modelId="{2AAADD13-875F-4419-B29F-0E765E850D2D}" type="pres">
      <dgm:prSet presAssocID="{BCAED72C-F666-43B2-875B-8502B2BCAACB}" presName="space" presStyleCnt="0"/>
      <dgm:spPr/>
    </dgm:pt>
    <dgm:pt modelId="{40629525-F916-4E48-B508-D5CD5C943A84}" type="pres">
      <dgm:prSet presAssocID="{5667E66B-0998-4C05-A1DE-7C45F259FE83}" presName="composite" presStyleCnt="0"/>
      <dgm:spPr/>
    </dgm:pt>
    <dgm:pt modelId="{DDD02B8A-3F07-441A-936A-CC04155455D3}" type="pres">
      <dgm:prSet presAssocID="{5667E66B-0998-4C05-A1DE-7C45F259FE83}" presName="LShape" presStyleLbl="alignNode1" presStyleIdx="6" presStyleCnt="7"/>
      <dgm:spPr>
        <a:solidFill>
          <a:srgbClr val="DD1C3E"/>
        </a:solidFill>
        <a:ln>
          <a:noFill/>
        </a:ln>
      </dgm:spPr>
      <dgm:t>
        <a:bodyPr/>
        <a:lstStyle/>
        <a:p>
          <a:endParaRPr lang="zh-CN" altLang="en-US"/>
        </a:p>
      </dgm:t>
    </dgm:pt>
    <dgm:pt modelId="{6B2E91A5-88DF-4887-BDF4-5993902478AF}" type="pres">
      <dgm:prSet presAssocID="{5667E66B-0998-4C05-A1DE-7C45F259FE83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583BDC0-8072-4195-9308-7956E992050A}" srcId="{3317751A-9737-40D6-A72C-BE95E8994DC1}" destId="{6F2CFA02-867F-4C1B-AC03-6EE67FAD66AB}" srcOrd="0" destOrd="0" parTransId="{FE419F4A-A950-424C-8465-EF7DAB2A9077}" sibTransId="{81720DB9-2616-4CB6-A036-1BBAC1ED6A84}"/>
    <dgm:cxn modelId="{6A22111B-48D5-4D8B-86DE-3C4F3C4C9592}" srcId="{3317751A-9737-40D6-A72C-BE95E8994DC1}" destId="{F0FEE3AB-BC62-4EA4-9404-30DDD8EBD2A4}" srcOrd="1" destOrd="0" parTransId="{B3D2790E-CB4C-47F1-835D-1340178FF8CE}" sibTransId="{EBD3AC75-9B8A-4571-A2BA-F9A3125A20CC}"/>
    <dgm:cxn modelId="{01205844-F902-F046-AADE-0631B11D5363}" type="presOf" srcId="{5667E66B-0998-4C05-A1DE-7C45F259FE83}" destId="{6B2E91A5-88DF-4887-BDF4-5993902478AF}" srcOrd="0" destOrd="0" presId="urn:microsoft.com/office/officeart/2009/3/layout/StepUpProcess"/>
    <dgm:cxn modelId="{E249FD11-1ED1-A54B-B03B-10604A4EE8DE}" type="presOf" srcId="{F0FEE3AB-BC62-4EA4-9404-30DDD8EBD2A4}" destId="{D09D192A-B115-4CE8-820C-6E087586A308}" srcOrd="0" destOrd="0" presId="urn:microsoft.com/office/officeart/2009/3/layout/StepUpProcess"/>
    <dgm:cxn modelId="{9C6EE72B-A29D-7A4E-A22C-467BE737A8D2}" type="presOf" srcId="{3317751A-9737-40D6-A72C-BE95E8994DC1}" destId="{614BF5F0-E980-4C2D-ADD6-066146E7C559}" srcOrd="0" destOrd="0" presId="urn:microsoft.com/office/officeart/2009/3/layout/StepUpProcess"/>
    <dgm:cxn modelId="{036DE89F-1C34-427A-9FD2-269D26702DAC}" srcId="{3317751A-9737-40D6-A72C-BE95E8994DC1}" destId="{5667E66B-0998-4C05-A1DE-7C45F259FE83}" srcOrd="3" destOrd="0" parTransId="{9C35FE9E-48CB-4F42-9101-A6276A493B49}" sibTransId="{DA6348E3-2F49-4387-8E8A-05FDDFDA1169}"/>
    <dgm:cxn modelId="{CF78A59C-A0BE-A344-8C5C-520AF7AB9602}" type="presOf" srcId="{320A4844-A010-49D4-8CDA-E4DDB45D59D0}" destId="{BD884F89-129B-4350-9537-F57AF1B191A8}" srcOrd="0" destOrd="0" presId="urn:microsoft.com/office/officeart/2009/3/layout/StepUpProcess"/>
    <dgm:cxn modelId="{0B72A932-DCE4-E146-AA3B-A15E65F62832}" type="presOf" srcId="{6F2CFA02-867F-4C1B-AC03-6EE67FAD66AB}" destId="{8B776443-F6E9-4280-8E69-11D20F5CCE2C}" srcOrd="0" destOrd="0" presId="urn:microsoft.com/office/officeart/2009/3/layout/StepUpProcess"/>
    <dgm:cxn modelId="{C483965D-FDF2-46CD-8281-565D04778727}" srcId="{3317751A-9737-40D6-A72C-BE95E8994DC1}" destId="{320A4844-A010-49D4-8CDA-E4DDB45D59D0}" srcOrd="2" destOrd="0" parTransId="{90F6B781-FB04-4846-966F-69DBC9ACBC48}" sibTransId="{BCAED72C-F666-43B2-875B-8502B2BCAACB}"/>
    <dgm:cxn modelId="{BF103FDE-91B8-D744-BFC1-E2A0625D05C5}" type="presParOf" srcId="{614BF5F0-E980-4C2D-ADD6-066146E7C559}" destId="{63BC4932-18AF-46F4-A570-BC120145EED7}" srcOrd="0" destOrd="0" presId="urn:microsoft.com/office/officeart/2009/3/layout/StepUpProcess"/>
    <dgm:cxn modelId="{16A6F71D-1CD2-6A43-9647-7DB06335AB01}" type="presParOf" srcId="{63BC4932-18AF-46F4-A570-BC120145EED7}" destId="{A007F431-A548-4CE8-8504-48B2A4FD26F4}" srcOrd="0" destOrd="0" presId="urn:microsoft.com/office/officeart/2009/3/layout/StepUpProcess"/>
    <dgm:cxn modelId="{2B7E891D-EDB0-B348-80FA-2E93AA8BE6EF}" type="presParOf" srcId="{63BC4932-18AF-46F4-A570-BC120145EED7}" destId="{8B776443-F6E9-4280-8E69-11D20F5CCE2C}" srcOrd="1" destOrd="0" presId="urn:microsoft.com/office/officeart/2009/3/layout/StepUpProcess"/>
    <dgm:cxn modelId="{72B01A8C-F537-5F4C-B104-DE2805A573A0}" type="presParOf" srcId="{63BC4932-18AF-46F4-A570-BC120145EED7}" destId="{5D52708A-1B11-4370-8F10-039BE0178D35}" srcOrd="2" destOrd="0" presId="urn:microsoft.com/office/officeart/2009/3/layout/StepUpProcess"/>
    <dgm:cxn modelId="{1CC622BD-2C6A-DF4B-9C85-A1CDE8AC48F7}" type="presParOf" srcId="{614BF5F0-E980-4C2D-ADD6-066146E7C559}" destId="{A6DE8268-8303-4075-84EC-7413BFA3DC0B}" srcOrd="1" destOrd="0" presId="urn:microsoft.com/office/officeart/2009/3/layout/StepUpProcess"/>
    <dgm:cxn modelId="{9064C5C7-BBFC-BE44-841C-6F5EBA822BDB}" type="presParOf" srcId="{A6DE8268-8303-4075-84EC-7413BFA3DC0B}" destId="{64358B3E-A8E0-4EEC-884F-7ED7CBB418AB}" srcOrd="0" destOrd="0" presId="urn:microsoft.com/office/officeart/2009/3/layout/StepUpProcess"/>
    <dgm:cxn modelId="{F1AAED13-C1D4-BF42-AA36-5AFBD185B78A}" type="presParOf" srcId="{614BF5F0-E980-4C2D-ADD6-066146E7C559}" destId="{16E07630-5A02-457A-A94E-ACE2AFFE7CDF}" srcOrd="2" destOrd="0" presId="urn:microsoft.com/office/officeart/2009/3/layout/StepUpProcess"/>
    <dgm:cxn modelId="{D59746B2-6C79-6E4C-B4A6-A34B9D58323F}" type="presParOf" srcId="{16E07630-5A02-457A-A94E-ACE2AFFE7CDF}" destId="{10BEA13F-B283-49F4-8ACD-14DA773535A2}" srcOrd="0" destOrd="0" presId="urn:microsoft.com/office/officeart/2009/3/layout/StepUpProcess"/>
    <dgm:cxn modelId="{84FBA834-7317-DA44-8172-1226C011155D}" type="presParOf" srcId="{16E07630-5A02-457A-A94E-ACE2AFFE7CDF}" destId="{D09D192A-B115-4CE8-820C-6E087586A308}" srcOrd="1" destOrd="0" presId="urn:microsoft.com/office/officeart/2009/3/layout/StepUpProcess"/>
    <dgm:cxn modelId="{96325F6D-058E-2A4A-AEEC-D0EB5CD11118}" type="presParOf" srcId="{16E07630-5A02-457A-A94E-ACE2AFFE7CDF}" destId="{D6394D43-91D1-4C95-9270-E5516C167474}" srcOrd="2" destOrd="0" presId="urn:microsoft.com/office/officeart/2009/3/layout/StepUpProcess"/>
    <dgm:cxn modelId="{9F0A142D-BF9F-DE45-AB8B-1CA5B999CD38}" type="presParOf" srcId="{614BF5F0-E980-4C2D-ADD6-066146E7C559}" destId="{234E112B-D847-4B06-AB90-A07A10C0D6FF}" srcOrd="3" destOrd="0" presId="urn:microsoft.com/office/officeart/2009/3/layout/StepUpProcess"/>
    <dgm:cxn modelId="{02E75DB0-97E8-974A-A621-341E880D9F4F}" type="presParOf" srcId="{234E112B-D847-4B06-AB90-A07A10C0D6FF}" destId="{45E49C1E-DB98-47F0-95BE-48A863DC0C93}" srcOrd="0" destOrd="0" presId="urn:microsoft.com/office/officeart/2009/3/layout/StepUpProcess"/>
    <dgm:cxn modelId="{D13C96F1-A51C-ED4E-9416-66DBAAA1F416}" type="presParOf" srcId="{614BF5F0-E980-4C2D-ADD6-066146E7C559}" destId="{A2F2F67B-634A-485B-A2C4-F14C43E5122A}" srcOrd="4" destOrd="0" presId="urn:microsoft.com/office/officeart/2009/3/layout/StepUpProcess"/>
    <dgm:cxn modelId="{D8D22265-904A-E048-BDDB-DB16A15DD5F6}" type="presParOf" srcId="{A2F2F67B-634A-485B-A2C4-F14C43E5122A}" destId="{3B98AD64-8B7A-456C-B2DB-48D2AAC57C7C}" srcOrd="0" destOrd="0" presId="urn:microsoft.com/office/officeart/2009/3/layout/StepUpProcess"/>
    <dgm:cxn modelId="{356B46D4-A733-D645-AAA5-BE2F791F666A}" type="presParOf" srcId="{A2F2F67B-634A-485B-A2C4-F14C43E5122A}" destId="{BD884F89-129B-4350-9537-F57AF1B191A8}" srcOrd="1" destOrd="0" presId="urn:microsoft.com/office/officeart/2009/3/layout/StepUpProcess"/>
    <dgm:cxn modelId="{D653C362-B6F9-2A40-84A3-2B937A9C3EBA}" type="presParOf" srcId="{A2F2F67B-634A-485B-A2C4-F14C43E5122A}" destId="{DE98FC34-64FE-4342-AEDE-BD9107BAFF67}" srcOrd="2" destOrd="0" presId="urn:microsoft.com/office/officeart/2009/3/layout/StepUpProcess"/>
    <dgm:cxn modelId="{51B11257-9265-2447-9848-A80BAC310F49}" type="presParOf" srcId="{614BF5F0-E980-4C2D-ADD6-066146E7C559}" destId="{33437E1F-9E84-4685-86F5-136915193A52}" srcOrd="5" destOrd="0" presId="urn:microsoft.com/office/officeart/2009/3/layout/StepUpProcess"/>
    <dgm:cxn modelId="{BDC4CA21-2E33-9848-A7DB-46B757DB2D49}" type="presParOf" srcId="{33437E1F-9E84-4685-86F5-136915193A52}" destId="{2AAADD13-875F-4419-B29F-0E765E850D2D}" srcOrd="0" destOrd="0" presId="urn:microsoft.com/office/officeart/2009/3/layout/StepUpProcess"/>
    <dgm:cxn modelId="{1E2596D6-748E-E14A-AC91-C42E7825C41B}" type="presParOf" srcId="{614BF5F0-E980-4C2D-ADD6-066146E7C559}" destId="{40629525-F916-4E48-B508-D5CD5C943A84}" srcOrd="6" destOrd="0" presId="urn:microsoft.com/office/officeart/2009/3/layout/StepUpProcess"/>
    <dgm:cxn modelId="{9874EF32-4434-6A49-B52C-01A6B9D77FD0}" type="presParOf" srcId="{40629525-F916-4E48-B508-D5CD5C943A84}" destId="{DDD02B8A-3F07-441A-936A-CC04155455D3}" srcOrd="0" destOrd="0" presId="urn:microsoft.com/office/officeart/2009/3/layout/StepUpProcess"/>
    <dgm:cxn modelId="{9809B3CF-CF40-D34F-A0E3-7E5BD44CAD59}" type="presParOf" srcId="{40629525-F916-4E48-B508-D5CD5C943A84}" destId="{6B2E91A5-88DF-4887-BDF4-5993902478A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7F431-A548-4CE8-8504-48B2A4FD26F4}">
      <dsp:nvSpPr>
        <dsp:cNvPr id="0" name=""/>
        <dsp:cNvSpPr/>
      </dsp:nvSpPr>
      <dsp:spPr>
        <a:xfrm rot="5400000">
          <a:off x="308475" y="1292683"/>
          <a:ext cx="921675" cy="1533646"/>
        </a:xfrm>
        <a:prstGeom prst="corner">
          <a:avLst>
            <a:gd name="adj1" fmla="val 16120"/>
            <a:gd name="adj2" fmla="val 16110"/>
          </a:avLst>
        </a:prstGeom>
        <a:solidFill>
          <a:srgbClr val="424A5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76443-F6E9-4280-8E69-11D20F5CCE2C}">
      <dsp:nvSpPr>
        <dsp:cNvPr id="0" name=""/>
        <dsp:cNvSpPr/>
      </dsp:nvSpPr>
      <dsp:spPr>
        <a:xfrm>
          <a:off x="154624" y="1750913"/>
          <a:ext cx="1384584" cy="1213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800" kern="1200" dirty="0"/>
        </a:p>
      </dsp:txBody>
      <dsp:txXfrm>
        <a:off x="154624" y="1750913"/>
        <a:ext cx="1384584" cy="1213669"/>
      </dsp:txXfrm>
    </dsp:sp>
    <dsp:sp modelId="{5D52708A-1B11-4370-8F10-039BE0178D35}">
      <dsp:nvSpPr>
        <dsp:cNvPr id="0" name=""/>
        <dsp:cNvSpPr/>
      </dsp:nvSpPr>
      <dsp:spPr>
        <a:xfrm>
          <a:off x="1277967" y="1179774"/>
          <a:ext cx="261242" cy="261242"/>
        </a:xfrm>
        <a:prstGeom prst="triangle">
          <a:avLst>
            <a:gd name="adj" fmla="val 100000"/>
          </a:avLst>
        </a:prstGeom>
        <a:solidFill>
          <a:srgbClr val="424A5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EA13F-B283-49F4-8ACD-14DA773535A2}">
      <dsp:nvSpPr>
        <dsp:cNvPr id="0" name=""/>
        <dsp:cNvSpPr/>
      </dsp:nvSpPr>
      <dsp:spPr>
        <a:xfrm rot="5400000">
          <a:off x="2003477" y="873253"/>
          <a:ext cx="921675" cy="1533646"/>
        </a:xfrm>
        <a:prstGeom prst="corner">
          <a:avLst>
            <a:gd name="adj1" fmla="val 16120"/>
            <a:gd name="adj2" fmla="val 16110"/>
          </a:avLst>
        </a:prstGeom>
        <a:solidFill>
          <a:srgbClr val="DD1C3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D192A-B115-4CE8-820C-6E087586A308}">
      <dsp:nvSpPr>
        <dsp:cNvPr id="0" name=""/>
        <dsp:cNvSpPr/>
      </dsp:nvSpPr>
      <dsp:spPr>
        <a:xfrm>
          <a:off x="1849627" y="1331483"/>
          <a:ext cx="1384584" cy="1213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800" kern="1200"/>
        </a:p>
      </dsp:txBody>
      <dsp:txXfrm>
        <a:off x="1849627" y="1331483"/>
        <a:ext cx="1384584" cy="1213669"/>
      </dsp:txXfrm>
    </dsp:sp>
    <dsp:sp modelId="{D6394D43-91D1-4C95-9270-E5516C167474}">
      <dsp:nvSpPr>
        <dsp:cNvPr id="0" name=""/>
        <dsp:cNvSpPr/>
      </dsp:nvSpPr>
      <dsp:spPr>
        <a:xfrm>
          <a:off x="2972969" y="760344"/>
          <a:ext cx="261242" cy="261242"/>
        </a:xfrm>
        <a:prstGeom prst="triangle">
          <a:avLst>
            <a:gd name="adj" fmla="val 100000"/>
          </a:avLst>
        </a:prstGeom>
        <a:solidFill>
          <a:srgbClr val="DD1C3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8AD64-8B7A-456C-B2DB-48D2AAC57C7C}">
      <dsp:nvSpPr>
        <dsp:cNvPr id="0" name=""/>
        <dsp:cNvSpPr/>
      </dsp:nvSpPr>
      <dsp:spPr>
        <a:xfrm rot="5400000">
          <a:off x="3698479" y="453823"/>
          <a:ext cx="921675" cy="1533646"/>
        </a:xfrm>
        <a:prstGeom prst="corner">
          <a:avLst>
            <a:gd name="adj1" fmla="val 16120"/>
            <a:gd name="adj2" fmla="val 16110"/>
          </a:avLst>
        </a:prstGeom>
        <a:solidFill>
          <a:srgbClr val="424A5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84F89-129B-4350-9537-F57AF1B191A8}">
      <dsp:nvSpPr>
        <dsp:cNvPr id="0" name=""/>
        <dsp:cNvSpPr/>
      </dsp:nvSpPr>
      <dsp:spPr>
        <a:xfrm>
          <a:off x="3544629" y="912053"/>
          <a:ext cx="1384584" cy="1213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800" kern="1200" dirty="0"/>
        </a:p>
      </dsp:txBody>
      <dsp:txXfrm>
        <a:off x="3544629" y="912053"/>
        <a:ext cx="1384584" cy="1213669"/>
      </dsp:txXfrm>
    </dsp:sp>
    <dsp:sp modelId="{DE98FC34-64FE-4342-AEDE-BD9107BAFF67}">
      <dsp:nvSpPr>
        <dsp:cNvPr id="0" name=""/>
        <dsp:cNvSpPr/>
      </dsp:nvSpPr>
      <dsp:spPr>
        <a:xfrm>
          <a:off x="4667971" y="340914"/>
          <a:ext cx="261242" cy="261242"/>
        </a:xfrm>
        <a:prstGeom prst="triangle">
          <a:avLst>
            <a:gd name="adj" fmla="val 100000"/>
          </a:avLst>
        </a:prstGeom>
        <a:solidFill>
          <a:srgbClr val="424A5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02B8A-3F07-441A-936A-CC04155455D3}">
      <dsp:nvSpPr>
        <dsp:cNvPr id="0" name=""/>
        <dsp:cNvSpPr/>
      </dsp:nvSpPr>
      <dsp:spPr>
        <a:xfrm rot="5400000">
          <a:off x="5393482" y="34393"/>
          <a:ext cx="921675" cy="1533646"/>
        </a:xfrm>
        <a:prstGeom prst="corner">
          <a:avLst>
            <a:gd name="adj1" fmla="val 16120"/>
            <a:gd name="adj2" fmla="val 16110"/>
          </a:avLst>
        </a:prstGeom>
        <a:solidFill>
          <a:srgbClr val="DD1C3E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E91A5-88DF-4887-BDF4-5993902478AF}">
      <dsp:nvSpPr>
        <dsp:cNvPr id="0" name=""/>
        <dsp:cNvSpPr/>
      </dsp:nvSpPr>
      <dsp:spPr>
        <a:xfrm>
          <a:off x="5239631" y="492623"/>
          <a:ext cx="1384584" cy="1213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800" kern="1200" dirty="0"/>
        </a:p>
      </dsp:txBody>
      <dsp:txXfrm>
        <a:off x="5239631" y="492623"/>
        <a:ext cx="1384584" cy="1213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3B58E-BD60-4418-87EB-B88F2BEC1437}" type="datetimeFigureOut">
              <a:rPr lang="zh-CN" altLang="en-US" smtClean="0"/>
              <a:t>2016/4/25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A65F-E5CB-4CC7-BA6E-75EFD3FE75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06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C4DDB-F316-4707-863E-64F2BB39E6F0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9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3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500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8639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91273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880964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7026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1312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2124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16908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128209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222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8771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23585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620573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74458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45793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62454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2456148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292332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50315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66488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629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10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128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78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476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7492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17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088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201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788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9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rgbClr val="DD1C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6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424A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5B69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Pr>
        <a:solidFill>
          <a:srgbClr val="707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35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394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3252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5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AE03-4427-414A-96E9-E79AC3B6F83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6813-5E1C-F44A-A50E-C9C7D775513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323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991EF-8529-D44C-B83E-99CC1973106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2016/4/25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CA98-5836-6F4B-9A1A-CDA2FA233A74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Century Gothic"/>
                <a:ea typeface="微软雅黑"/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  <a:latin typeface="Century Gothic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1880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2016/4/25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tubiao/" TargetMode="External"/><Relationship Id="rId13" Type="http://schemas.openxmlformats.org/officeDocument/2006/relationships/hyperlink" Target="http://www.1ppt.com/ziliao/" TargetMode="External"/><Relationship Id="rId18" Type="http://schemas.openxmlformats.org/officeDocument/2006/relationships/hyperlink" Target="http://www.1ppt.cn/" TargetMode="External"/><Relationship Id="rId3" Type="http://schemas.openxmlformats.org/officeDocument/2006/relationships/hyperlink" Target="http://www.1ppt.com/moban/" TargetMode="External"/><Relationship Id="rId21" Type="http://schemas.openxmlformats.org/officeDocument/2006/relationships/image" Target="../media/image5.png"/><Relationship Id="rId7" Type="http://schemas.openxmlformats.org/officeDocument/2006/relationships/hyperlink" Target="http://www.1ppt.com/beijing/" TargetMode="External"/><Relationship Id="rId12" Type="http://schemas.openxmlformats.org/officeDocument/2006/relationships/hyperlink" Target="http://www.1ppt.com/excel/" TargetMode="External"/><Relationship Id="rId17" Type="http://schemas.openxmlformats.org/officeDocument/2006/relationships/hyperlink" Target="http://www.1ppt.com/jiaoan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://www.1ppt.com/shiti/" TargetMode="Externa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6" Type="http://schemas.openxmlformats.org/officeDocument/2006/relationships/hyperlink" Target="http://www.1ppt.com/sucai/" TargetMode="External"/><Relationship Id="rId11" Type="http://schemas.openxmlformats.org/officeDocument/2006/relationships/hyperlink" Target="http://www.1ppt.com/word/" TargetMode="External"/><Relationship Id="rId5" Type="http://schemas.openxmlformats.org/officeDocument/2006/relationships/hyperlink" Target="http://www.1ppt.com/jieri/" TargetMode="External"/><Relationship Id="rId15" Type="http://schemas.openxmlformats.org/officeDocument/2006/relationships/hyperlink" Target="http://www.1ppt.com/fanwen/" TargetMode="External"/><Relationship Id="rId10" Type="http://schemas.openxmlformats.org/officeDocument/2006/relationships/hyperlink" Target="http://www.1ppt.com/powerpoint/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://www.1ppt.com/hangye/" TargetMode="External"/><Relationship Id="rId9" Type="http://schemas.openxmlformats.org/officeDocument/2006/relationships/hyperlink" Target="http://www.1ppt.com/xiazai/" TargetMode="External"/><Relationship Id="rId14" Type="http://schemas.openxmlformats.org/officeDocument/2006/relationships/hyperlink" Target="http://www.1ppt.com/kejia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5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9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9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4001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6622" y="494718"/>
            <a:ext cx="1310758" cy="13107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LOGO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HERE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0" y="2080635"/>
            <a:ext cx="4572000" cy="1274195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3200" b="1" dirty="0" smtClean="0">
                <a:solidFill>
                  <a:srgbClr val="FFFFFF"/>
                </a:solidFill>
              </a:rPr>
              <a:t>红</a:t>
            </a:r>
            <a:r>
              <a:rPr kumimoji="1" lang="zh-CN" altLang="en-US" sz="3200" b="1" dirty="0" smtClean="0">
                <a:solidFill>
                  <a:srgbClr val="FFFFFF"/>
                </a:solidFill>
              </a:rPr>
              <a:t>黑双色简约大气商</a:t>
            </a:r>
            <a:r>
              <a:rPr kumimoji="1" lang="zh-CN" altLang="en-US" sz="3200" b="1" dirty="0" smtClean="0">
                <a:solidFill>
                  <a:srgbClr val="FFFFFF"/>
                </a:solidFill>
              </a:rPr>
              <a:t>务</a:t>
            </a:r>
            <a:r>
              <a:rPr kumimoji="1" lang="en-US" altLang="zh-CN" sz="3200" b="1" dirty="0" smtClean="0">
                <a:solidFill>
                  <a:srgbClr val="FFFFFF"/>
                </a:solidFill>
              </a:rPr>
              <a:t>PPT</a:t>
            </a:r>
            <a:r>
              <a:rPr kumimoji="1" lang="zh-CN" altLang="en-US" sz="3200" b="1" dirty="0" smtClean="0">
                <a:solidFill>
                  <a:srgbClr val="FFFFFF"/>
                </a:solidFill>
              </a:rPr>
              <a:t>模</a:t>
            </a:r>
            <a:r>
              <a:rPr kumimoji="1" lang="zh-CN" altLang="en-US" sz="3200" b="1" dirty="0" smtClean="0">
                <a:solidFill>
                  <a:srgbClr val="FFFFFF"/>
                </a:solidFill>
              </a:rPr>
              <a:t>板</a:t>
            </a:r>
            <a:endParaRPr kumimoji="1" lang="en-US" altLang="zh-CN" sz="3200" b="1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6969" y="3840204"/>
            <a:ext cx="189006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PRESENTED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BY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49743" y="3367022"/>
            <a:ext cx="2988318" cy="312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14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14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3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0"/>
          <p:cNvGrpSpPr/>
          <p:nvPr/>
        </p:nvGrpSpPr>
        <p:grpSpPr>
          <a:xfrm>
            <a:off x="251521" y="1508410"/>
            <a:ext cx="1295077" cy="943406"/>
            <a:chOff x="216595" y="2343151"/>
            <a:chExt cx="1952624" cy="1422400"/>
          </a:xfrm>
          <a:solidFill>
            <a:srgbClr val="000000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 flipH="1">
              <a:off x="686495" y="2343151"/>
              <a:ext cx="760412" cy="285750"/>
            </a:xfrm>
            <a:custGeom>
              <a:avLst/>
              <a:gdLst>
                <a:gd name="T0" fmla="*/ 0 w 21"/>
                <a:gd name="T1" fmla="*/ 6 h 8"/>
                <a:gd name="T2" fmla="*/ 2 w 21"/>
                <a:gd name="T3" fmla="*/ 8 h 8"/>
                <a:gd name="T4" fmla="*/ 19 w 21"/>
                <a:gd name="T5" fmla="*/ 8 h 8"/>
                <a:gd name="T6" fmla="*/ 21 w 21"/>
                <a:gd name="T7" fmla="*/ 6 h 8"/>
                <a:gd name="T8" fmla="*/ 21 w 21"/>
                <a:gd name="T9" fmla="*/ 1 h 8"/>
                <a:gd name="T10" fmla="*/ 19 w 21"/>
                <a:gd name="T11" fmla="*/ 0 h 8"/>
                <a:gd name="T12" fmla="*/ 2 w 21"/>
                <a:gd name="T13" fmla="*/ 0 h 8"/>
                <a:gd name="T14" fmla="*/ 0 w 21"/>
                <a:gd name="T15" fmla="*/ 1 h 8"/>
                <a:gd name="T16" fmla="*/ 0 w 21"/>
                <a:gd name="T1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8">
                  <a:moveTo>
                    <a:pt x="0" y="6"/>
                  </a:moveTo>
                  <a:cubicBezTo>
                    <a:pt x="0" y="7"/>
                    <a:pt x="1" y="8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flipH="1">
              <a:off x="867470" y="2698751"/>
              <a:ext cx="398462" cy="142875"/>
            </a:xfrm>
            <a:custGeom>
              <a:avLst/>
              <a:gdLst>
                <a:gd name="T0" fmla="*/ 0 w 11"/>
                <a:gd name="T1" fmla="*/ 3 h 4"/>
                <a:gd name="T2" fmla="*/ 1 w 11"/>
                <a:gd name="T3" fmla="*/ 4 h 4"/>
                <a:gd name="T4" fmla="*/ 10 w 11"/>
                <a:gd name="T5" fmla="*/ 4 h 4"/>
                <a:gd name="T6" fmla="*/ 11 w 11"/>
                <a:gd name="T7" fmla="*/ 3 h 4"/>
                <a:gd name="T8" fmla="*/ 11 w 11"/>
                <a:gd name="T9" fmla="*/ 1 h 4"/>
                <a:gd name="T10" fmla="*/ 10 w 11"/>
                <a:gd name="T11" fmla="*/ 0 h 4"/>
                <a:gd name="T12" fmla="*/ 1 w 11"/>
                <a:gd name="T13" fmla="*/ 0 h 4"/>
                <a:gd name="T14" fmla="*/ 0 w 11"/>
                <a:gd name="T15" fmla="*/ 1 h 4"/>
                <a:gd name="T16" fmla="*/ 0 w 11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 flipH="1">
              <a:off x="1843782" y="3694113"/>
              <a:ext cx="325437" cy="714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 flipH="1">
              <a:off x="397570" y="2913063"/>
              <a:ext cx="180975" cy="319088"/>
            </a:xfrm>
            <a:custGeom>
              <a:avLst/>
              <a:gdLst>
                <a:gd name="T0" fmla="*/ 0 w 114"/>
                <a:gd name="T1" fmla="*/ 0 h 201"/>
                <a:gd name="T2" fmla="*/ 68 w 114"/>
                <a:gd name="T3" fmla="*/ 0 h 201"/>
                <a:gd name="T4" fmla="*/ 114 w 114"/>
                <a:gd name="T5" fmla="*/ 201 h 201"/>
                <a:gd name="T6" fmla="*/ 68 w 114"/>
                <a:gd name="T7" fmla="*/ 201 h 201"/>
                <a:gd name="T8" fmla="*/ 0 w 114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1">
                  <a:moveTo>
                    <a:pt x="0" y="0"/>
                  </a:moveTo>
                  <a:lnTo>
                    <a:pt x="68" y="0"/>
                  </a:lnTo>
                  <a:lnTo>
                    <a:pt x="114" y="201"/>
                  </a:lnTo>
                  <a:lnTo>
                    <a:pt x="68" y="2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 flipH="1">
              <a:off x="216595" y="2913063"/>
              <a:ext cx="180975" cy="319088"/>
            </a:xfrm>
            <a:custGeom>
              <a:avLst/>
              <a:gdLst>
                <a:gd name="T0" fmla="*/ 0 w 114"/>
                <a:gd name="T1" fmla="*/ 0 h 201"/>
                <a:gd name="T2" fmla="*/ 68 w 114"/>
                <a:gd name="T3" fmla="*/ 0 h 201"/>
                <a:gd name="T4" fmla="*/ 114 w 114"/>
                <a:gd name="T5" fmla="*/ 201 h 201"/>
                <a:gd name="T6" fmla="*/ 45 w 114"/>
                <a:gd name="T7" fmla="*/ 201 h 201"/>
                <a:gd name="T8" fmla="*/ 0 w 114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1">
                  <a:moveTo>
                    <a:pt x="0" y="0"/>
                  </a:moveTo>
                  <a:lnTo>
                    <a:pt x="68" y="0"/>
                  </a:lnTo>
                  <a:lnTo>
                    <a:pt x="114" y="201"/>
                  </a:lnTo>
                  <a:lnTo>
                    <a:pt x="45" y="2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 flipH="1">
              <a:off x="542032" y="2913063"/>
              <a:ext cx="1627187" cy="709613"/>
            </a:xfrm>
            <a:custGeom>
              <a:avLst/>
              <a:gdLst>
                <a:gd name="T0" fmla="*/ 6 w 45"/>
                <a:gd name="T1" fmla="*/ 3 h 20"/>
                <a:gd name="T2" fmla="*/ 17 w 45"/>
                <a:gd name="T3" fmla="*/ 0 h 20"/>
                <a:gd name="T4" fmla="*/ 42 w 45"/>
                <a:gd name="T5" fmla="*/ 0 h 20"/>
                <a:gd name="T6" fmla="*/ 45 w 45"/>
                <a:gd name="T7" fmla="*/ 9 h 20"/>
                <a:gd name="T8" fmla="*/ 17 w 45"/>
                <a:gd name="T9" fmla="*/ 9 h 20"/>
                <a:gd name="T10" fmla="*/ 9 w 45"/>
                <a:gd name="T11" fmla="*/ 16 h 20"/>
                <a:gd name="T12" fmla="*/ 9 w 45"/>
                <a:gd name="T13" fmla="*/ 20 h 20"/>
                <a:gd name="T14" fmla="*/ 0 w 45"/>
                <a:gd name="T15" fmla="*/ 20 h 20"/>
                <a:gd name="T16" fmla="*/ 0 w 45"/>
                <a:gd name="T17" fmla="*/ 16 h 20"/>
                <a:gd name="T18" fmla="*/ 6 w 45"/>
                <a:gd name="T19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20">
                  <a:moveTo>
                    <a:pt x="6" y="3"/>
                  </a:moveTo>
                  <a:cubicBezTo>
                    <a:pt x="10" y="0"/>
                    <a:pt x="14" y="0"/>
                    <a:pt x="1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1" y="9"/>
                    <a:pt x="9" y="11"/>
                    <a:pt x="9" y="16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2" y="5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flipH="1">
              <a:off x="470595" y="3019426"/>
              <a:ext cx="1228725" cy="425450"/>
            </a:xfrm>
            <a:custGeom>
              <a:avLst/>
              <a:gdLst>
                <a:gd name="T0" fmla="*/ 5 w 34"/>
                <a:gd name="T1" fmla="*/ 6 h 12"/>
                <a:gd name="T2" fmla="*/ 17 w 34"/>
                <a:gd name="T3" fmla="*/ 12 h 12"/>
                <a:gd name="T4" fmla="*/ 30 w 34"/>
                <a:gd name="T5" fmla="*/ 6 h 12"/>
                <a:gd name="T6" fmla="*/ 17 w 34"/>
                <a:gd name="T7" fmla="*/ 0 h 12"/>
                <a:gd name="T8" fmla="*/ 5 w 34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2">
                  <a:moveTo>
                    <a:pt x="5" y="6"/>
                  </a:moveTo>
                  <a:cubicBezTo>
                    <a:pt x="14" y="6"/>
                    <a:pt x="10" y="12"/>
                    <a:pt x="17" y="12"/>
                  </a:cubicBezTo>
                  <a:cubicBezTo>
                    <a:pt x="25" y="12"/>
                    <a:pt x="21" y="6"/>
                    <a:pt x="30" y="6"/>
                  </a:cubicBezTo>
                  <a:cubicBezTo>
                    <a:pt x="34" y="6"/>
                    <a:pt x="25" y="0"/>
                    <a:pt x="17" y="0"/>
                  </a:cubicBezTo>
                  <a:cubicBezTo>
                    <a:pt x="10" y="0"/>
                    <a:pt x="0" y="6"/>
                    <a:pt x="5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" name="Freeform 12"/>
          <p:cNvSpPr>
            <a:spLocks noChangeAspect="1"/>
          </p:cNvSpPr>
          <p:nvPr/>
        </p:nvSpPr>
        <p:spPr bwMode="auto">
          <a:xfrm flipH="1">
            <a:off x="1233587" y="2518247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15"/>
          <p:cNvSpPr>
            <a:spLocks noChangeAspect="1"/>
          </p:cNvSpPr>
          <p:nvPr/>
        </p:nvSpPr>
        <p:spPr bwMode="auto">
          <a:xfrm flipH="1">
            <a:off x="1278209" y="3292634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Freeform 15"/>
          <p:cNvSpPr>
            <a:spLocks noChangeAspect="1"/>
          </p:cNvSpPr>
          <p:nvPr/>
        </p:nvSpPr>
        <p:spPr bwMode="auto">
          <a:xfrm flipH="1">
            <a:off x="1088991" y="3993359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5"/>
          <p:cNvSpPr>
            <a:spLocks noChangeAspect="1"/>
          </p:cNvSpPr>
          <p:nvPr/>
        </p:nvSpPr>
        <p:spPr bwMode="auto">
          <a:xfrm flipH="1">
            <a:off x="1607714" y="3650789"/>
            <a:ext cx="410177" cy="716310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文本框 8"/>
          <p:cNvSpPr txBox="1"/>
          <p:nvPr/>
        </p:nvSpPr>
        <p:spPr>
          <a:xfrm>
            <a:off x="4278793" y="1248457"/>
            <a:ext cx="418551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 smtClean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 flipH="1">
            <a:off x="3935101" y="1268997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4278793" y="2111810"/>
            <a:ext cx="418551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 flipH="1">
            <a:off x="3922928" y="2054908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4278793" y="2918260"/>
            <a:ext cx="418551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 flipH="1">
            <a:off x="3878384" y="2918261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DD1C3E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4278793" y="3724709"/>
            <a:ext cx="418551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 flipH="1">
            <a:off x="3916463" y="3724710"/>
            <a:ext cx="325437" cy="568325"/>
          </a:xfrm>
          <a:custGeom>
            <a:avLst/>
            <a:gdLst>
              <a:gd name="T0" fmla="*/ 9 w 9"/>
              <a:gd name="T1" fmla="*/ 11 h 16"/>
              <a:gd name="T2" fmla="*/ 4 w 9"/>
              <a:gd name="T3" fmla="*/ 16 h 16"/>
              <a:gd name="T4" fmla="*/ 0 w 9"/>
              <a:gd name="T5" fmla="*/ 11 h 16"/>
              <a:gd name="T6" fmla="*/ 4 w 9"/>
              <a:gd name="T7" fmla="*/ 0 h 16"/>
              <a:gd name="T8" fmla="*/ 9 w 9"/>
              <a:gd name="T9" fmla="*/ 11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6">
                <a:moveTo>
                  <a:pt x="9" y="11"/>
                </a:moveTo>
                <a:cubicBezTo>
                  <a:pt x="9" y="14"/>
                  <a:pt x="7" y="16"/>
                  <a:pt x="4" y="16"/>
                </a:cubicBezTo>
                <a:cubicBezTo>
                  <a:pt x="1" y="16"/>
                  <a:pt x="0" y="14"/>
                  <a:pt x="0" y="11"/>
                </a:cubicBezTo>
                <a:cubicBezTo>
                  <a:pt x="0" y="8"/>
                  <a:pt x="4" y="5"/>
                  <a:pt x="4" y="0"/>
                </a:cubicBezTo>
                <a:cubicBezTo>
                  <a:pt x="5" y="4"/>
                  <a:pt x="9" y="8"/>
                  <a:pt x="9" y="11"/>
                </a:cubicBezTo>
                <a:close/>
              </a:path>
            </a:pathLst>
          </a:custGeom>
          <a:solidFill>
            <a:srgbClr val="707B87"/>
          </a:solidFill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1E2327"/>
                </a:solidFill>
              </a:rPr>
              <a:t>经验教训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18896" y="4653569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6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5448" y="1106389"/>
            <a:ext cx="1928287" cy="3396128"/>
          </a:xfrm>
          <a:prstGeom prst="rect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03734" y="1106388"/>
            <a:ext cx="1928287" cy="3396128"/>
          </a:xfrm>
          <a:prstGeom prst="rect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32023" y="1106388"/>
            <a:ext cx="1928287" cy="3396128"/>
          </a:xfrm>
          <a:prstGeom prst="rect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60310" y="1106386"/>
            <a:ext cx="1928287" cy="3396128"/>
          </a:xfrm>
          <a:prstGeom prst="rect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9823" y="2121715"/>
            <a:ext cx="1659538" cy="188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rgbClr val="FFFFFF"/>
                </a:solidFill>
              </a:rPr>
              <a:t>点击此处添加标题</a:t>
            </a:r>
            <a:endParaRPr lang="en-US" altLang="zh-CN" sz="1400" b="1" dirty="0">
              <a:solidFill>
                <a:srgbClr val="FFFF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500" b="1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</a:rPr>
              <a:t>标题数字等都可以通过点击</a:t>
            </a:r>
            <a:r>
              <a:rPr lang="zh-CN" altLang="en-US" sz="1000" dirty="0">
                <a:solidFill>
                  <a:srgbClr val="FFFFFF"/>
                </a:solidFill>
              </a:rPr>
              <a:t>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838109" y="2121715"/>
            <a:ext cx="1659538" cy="188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500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760829" y="2121715"/>
            <a:ext cx="1659538" cy="188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500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682272" y="2121715"/>
            <a:ext cx="1659538" cy="188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点击此处添加标题</a:t>
            </a:r>
            <a:endParaRPr lang="en-US" altLang="zh-CN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zh-CN" sz="500" b="1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</a:rPr>
              <a:t>倍字间距。</a:t>
            </a:r>
          </a:p>
        </p:txBody>
      </p:sp>
      <p:cxnSp>
        <p:nvCxnSpPr>
          <p:cNvPr id="14" name="直接连接符 16"/>
          <p:cNvCxnSpPr/>
          <p:nvPr/>
        </p:nvCxnSpPr>
        <p:spPr>
          <a:xfrm>
            <a:off x="574006" y="2472784"/>
            <a:ext cx="80949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18"/>
          <p:cNvSpPr>
            <a:spLocks noChangeAspect="1" noEditPoints="1"/>
          </p:cNvSpPr>
          <p:nvPr/>
        </p:nvSpPr>
        <p:spPr bwMode="auto">
          <a:xfrm>
            <a:off x="1522990" y="1405229"/>
            <a:ext cx="399970" cy="482982"/>
          </a:xfrm>
          <a:custGeom>
            <a:avLst/>
            <a:gdLst>
              <a:gd name="T0" fmla="*/ 37 w 106"/>
              <a:gd name="T1" fmla="*/ 98 h 128"/>
              <a:gd name="T2" fmla="*/ 38 w 106"/>
              <a:gd name="T3" fmla="*/ 101 h 128"/>
              <a:gd name="T4" fmla="*/ 42 w 106"/>
              <a:gd name="T5" fmla="*/ 103 h 128"/>
              <a:gd name="T6" fmla="*/ 50 w 106"/>
              <a:gd name="T7" fmla="*/ 106 h 128"/>
              <a:gd name="T8" fmla="*/ 60 w 106"/>
              <a:gd name="T9" fmla="*/ 106 h 128"/>
              <a:gd name="T10" fmla="*/ 68 w 106"/>
              <a:gd name="T11" fmla="*/ 102 h 128"/>
              <a:gd name="T12" fmla="*/ 72 w 106"/>
              <a:gd name="T13" fmla="*/ 99 h 128"/>
              <a:gd name="T14" fmla="*/ 73 w 106"/>
              <a:gd name="T15" fmla="*/ 97 h 128"/>
              <a:gd name="T16" fmla="*/ 47 w 106"/>
              <a:gd name="T17" fmla="*/ 99 h 128"/>
              <a:gd name="T18" fmla="*/ 37 w 106"/>
              <a:gd name="T19" fmla="*/ 97 h 128"/>
              <a:gd name="T20" fmla="*/ 69 w 106"/>
              <a:gd name="T21" fmla="*/ 2 h 128"/>
              <a:gd name="T22" fmla="*/ 76 w 106"/>
              <a:gd name="T23" fmla="*/ 13 h 128"/>
              <a:gd name="T24" fmla="*/ 76 w 106"/>
              <a:gd name="T25" fmla="*/ 23 h 128"/>
              <a:gd name="T26" fmla="*/ 73 w 106"/>
              <a:gd name="T27" fmla="*/ 27 h 128"/>
              <a:gd name="T28" fmla="*/ 69 w 106"/>
              <a:gd name="T29" fmla="*/ 29 h 128"/>
              <a:gd name="T30" fmla="*/ 67 w 106"/>
              <a:gd name="T31" fmla="*/ 26 h 128"/>
              <a:gd name="T32" fmla="*/ 64 w 106"/>
              <a:gd name="T33" fmla="*/ 23 h 128"/>
              <a:gd name="T34" fmla="*/ 55 w 106"/>
              <a:gd name="T35" fmla="*/ 29 h 128"/>
              <a:gd name="T36" fmla="*/ 43 w 106"/>
              <a:gd name="T37" fmla="*/ 27 h 128"/>
              <a:gd name="T38" fmla="*/ 37 w 106"/>
              <a:gd name="T39" fmla="*/ 30 h 128"/>
              <a:gd name="T40" fmla="*/ 38 w 106"/>
              <a:gd name="T41" fmla="*/ 47 h 128"/>
              <a:gd name="T42" fmla="*/ 42 w 106"/>
              <a:gd name="T43" fmla="*/ 65 h 128"/>
              <a:gd name="T44" fmla="*/ 49 w 106"/>
              <a:gd name="T45" fmla="*/ 60 h 128"/>
              <a:gd name="T46" fmla="*/ 64 w 106"/>
              <a:gd name="T47" fmla="*/ 56 h 128"/>
              <a:gd name="T48" fmla="*/ 83 w 106"/>
              <a:gd name="T49" fmla="*/ 68 h 128"/>
              <a:gd name="T50" fmla="*/ 97 w 106"/>
              <a:gd name="T51" fmla="*/ 59 h 128"/>
              <a:gd name="T52" fmla="*/ 106 w 106"/>
              <a:gd name="T53" fmla="*/ 56 h 128"/>
              <a:gd name="T54" fmla="*/ 102 w 106"/>
              <a:gd name="T55" fmla="*/ 127 h 128"/>
              <a:gd name="T56" fmla="*/ 88 w 106"/>
              <a:gd name="T57" fmla="*/ 118 h 128"/>
              <a:gd name="T58" fmla="*/ 63 w 106"/>
              <a:gd name="T59" fmla="*/ 114 h 128"/>
              <a:gd name="T60" fmla="*/ 35 w 106"/>
              <a:gd name="T61" fmla="*/ 114 h 128"/>
              <a:gd name="T62" fmla="*/ 17 w 106"/>
              <a:gd name="T63" fmla="*/ 107 h 128"/>
              <a:gd name="T64" fmla="*/ 12 w 106"/>
              <a:gd name="T65" fmla="*/ 102 h 128"/>
              <a:gd name="T66" fmla="*/ 9 w 106"/>
              <a:gd name="T67" fmla="*/ 102 h 128"/>
              <a:gd name="T68" fmla="*/ 5 w 106"/>
              <a:gd name="T69" fmla="*/ 101 h 128"/>
              <a:gd name="T70" fmla="*/ 1 w 106"/>
              <a:gd name="T71" fmla="*/ 97 h 128"/>
              <a:gd name="T72" fmla="*/ 0 w 106"/>
              <a:gd name="T73" fmla="*/ 91 h 128"/>
              <a:gd name="T74" fmla="*/ 1 w 106"/>
              <a:gd name="T75" fmla="*/ 84 h 128"/>
              <a:gd name="T76" fmla="*/ 3 w 106"/>
              <a:gd name="T77" fmla="*/ 59 h 128"/>
              <a:gd name="T78" fmla="*/ 11 w 106"/>
              <a:gd name="T79" fmla="*/ 38 h 128"/>
              <a:gd name="T80" fmla="*/ 16 w 106"/>
              <a:gd name="T81" fmla="*/ 30 h 128"/>
              <a:gd name="T82" fmla="*/ 14 w 106"/>
              <a:gd name="T83" fmla="*/ 25 h 128"/>
              <a:gd name="T84" fmla="*/ 20 w 106"/>
              <a:gd name="T85" fmla="*/ 13 h 128"/>
              <a:gd name="T86" fmla="*/ 39 w 106"/>
              <a:gd name="T87" fmla="*/ 5 h 128"/>
              <a:gd name="T88" fmla="*/ 63 w 106"/>
              <a:gd name="T8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6" h="128">
                <a:moveTo>
                  <a:pt x="37" y="97"/>
                </a:moveTo>
                <a:lnTo>
                  <a:pt x="37" y="98"/>
                </a:lnTo>
                <a:lnTo>
                  <a:pt x="38" y="98"/>
                </a:lnTo>
                <a:lnTo>
                  <a:pt x="38" y="101"/>
                </a:lnTo>
                <a:lnTo>
                  <a:pt x="41" y="102"/>
                </a:lnTo>
                <a:lnTo>
                  <a:pt x="42" y="103"/>
                </a:lnTo>
                <a:lnTo>
                  <a:pt x="46" y="104"/>
                </a:lnTo>
                <a:lnTo>
                  <a:pt x="50" y="106"/>
                </a:lnTo>
                <a:lnTo>
                  <a:pt x="55" y="106"/>
                </a:lnTo>
                <a:lnTo>
                  <a:pt x="60" y="106"/>
                </a:lnTo>
                <a:lnTo>
                  <a:pt x="66" y="104"/>
                </a:lnTo>
                <a:lnTo>
                  <a:pt x="68" y="102"/>
                </a:lnTo>
                <a:lnTo>
                  <a:pt x="71" y="101"/>
                </a:lnTo>
                <a:lnTo>
                  <a:pt x="72" y="99"/>
                </a:lnTo>
                <a:lnTo>
                  <a:pt x="73" y="98"/>
                </a:lnTo>
                <a:lnTo>
                  <a:pt x="73" y="97"/>
                </a:lnTo>
                <a:lnTo>
                  <a:pt x="59" y="99"/>
                </a:lnTo>
                <a:lnTo>
                  <a:pt x="47" y="99"/>
                </a:lnTo>
                <a:lnTo>
                  <a:pt x="39" y="98"/>
                </a:lnTo>
                <a:lnTo>
                  <a:pt x="37" y="97"/>
                </a:lnTo>
                <a:close/>
                <a:moveTo>
                  <a:pt x="63" y="0"/>
                </a:moveTo>
                <a:lnTo>
                  <a:pt x="69" y="2"/>
                </a:lnTo>
                <a:lnTo>
                  <a:pt x="73" y="8"/>
                </a:lnTo>
                <a:lnTo>
                  <a:pt x="76" y="13"/>
                </a:lnTo>
                <a:lnTo>
                  <a:pt x="76" y="18"/>
                </a:lnTo>
                <a:lnTo>
                  <a:pt x="76" y="23"/>
                </a:lnTo>
                <a:lnTo>
                  <a:pt x="76" y="25"/>
                </a:lnTo>
                <a:lnTo>
                  <a:pt x="73" y="27"/>
                </a:lnTo>
                <a:lnTo>
                  <a:pt x="72" y="29"/>
                </a:lnTo>
                <a:lnTo>
                  <a:pt x="69" y="29"/>
                </a:lnTo>
                <a:lnTo>
                  <a:pt x="68" y="27"/>
                </a:lnTo>
                <a:lnTo>
                  <a:pt x="67" y="26"/>
                </a:lnTo>
                <a:lnTo>
                  <a:pt x="66" y="25"/>
                </a:lnTo>
                <a:lnTo>
                  <a:pt x="64" y="23"/>
                </a:lnTo>
                <a:lnTo>
                  <a:pt x="63" y="25"/>
                </a:lnTo>
                <a:lnTo>
                  <a:pt x="55" y="29"/>
                </a:lnTo>
                <a:lnTo>
                  <a:pt x="49" y="29"/>
                </a:lnTo>
                <a:lnTo>
                  <a:pt x="43" y="27"/>
                </a:lnTo>
                <a:lnTo>
                  <a:pt x="42" y="25"/>
                </a:lnTo>
                <a:lnTo>
                  <a:pt x="37" y="30"/>
                </a:lnTo>
                <a:lnTo>
                  <a:pt x="37" y="38"/>
                </a:lnTo>
                <a:lnTo>
                  <a:pt x="38" y="47"/>
                </a:lnTo>
                <a:lnTo>
                  <a:pt x="41" y="56"/>
                </a:lnTo>
                <a:lnTo>
                  <a:pt x="42" y="65"/>
                </a:lnTo>
                <a:lnTo>
                  <a:pt x="45" y="63"/>
                </a:lnTo>
                <a:lnTo>
                  <a:pt x="49" y="60"/>
                </a:lnTo>
                <a:lnTo>
                  <a:pt x="56" y="57"/>
                </a:lnTo>
                <a:lnTo>
                  <a:pt x="64" y="56"/>
                </a:lnTo>
                <a:lnTo>
                  <a:pt x="73" y="59"/>
                </a:lnTo>
                <a:lnTo>
                  <a:pt x="83" y="68"/>
                </a:lnTo>
                <a:lnTo>
                  <a:pt x="89" y="61"/>
                </a:lnTo>
                <a:lnTo>
                  <a:pt x="97" y="59"/>
                </a:lnTo>
                <a:lnTo>
                  <a:pt x="104" y="56"/>
                </a:lnTo>
                <a:lnTo>
                  <a:pt x="106" y="56"/>
                </a:lnTo>
                <a:lnTo>
                  <a:pt x="106" y="128"/>
                </a:lnTo>
                <a:lnTo>
                  <a:pt x="102" y="127"/>
                </a:lnTo>
                <a:lnTo>
                  <a:pt x="96" y="124"/>
                </a:lnTo>
                <a:lnTo>
                  <a:pt x="88" y="118"/>
                </a:lnTo>
                <a:lnTo>
                  <a:pt x="81" y="107"/>
                </a:lnTo>
                <a:lnTo>
                  <a:pt x="63" y="114"/>
                </a:lnTo>
                <a:lnTo>
                  <a:pt x="47" y="115"/>
                </a:lnTo>
                <a:lnTo>
                  <a:pt x="35" y="114"/>
                </a:lnTo>
                <a:lnTo>
                  <a:pt x="25" y="111"/>
                </a:lnTo>
                <a:lnTo>
                  <a:pt x="17" y="107"/>
                </a:lnTo>
                <a:lnTo>
                  <a:pt x="13" y="103"/>
                </a:lnTo>
                <a:lnTo>
                  <a:pt x="12" y="102"/>
                </a:lnTo>
                <a:lnTo>
                  <a:pt x="12" y="102"/>
                </a:lnTo>
                <a:lnTo>
                  <a:pt x="9" y="102"/>
                </a:lnTo>
                <a:lnTo>
                  <a:pt x="8" y="102"/>
                </a:lnTo>
                <a:lnTo>
                  <a:pt x="5" y="101"/>
                </a:lnTo>
                <a:lnTo>
                  <a:pt x="4" y="99"/>
                </a:lnTo>
                <a:lnTo>
                  <a:pt x="1" y="97"/>
                </a:lnTo>
                <a:lnTo>
                  <a:pt x="0" y="94"/>
                </a:lnTo>
                <a:lnTo>
                  <a:pt x="0" y="91"/>
                </a:lnTo>
                <a:lnTo>
                  <a:pt x="0" y="87"/>
                </a:lnTo>
                <a:lnTo>
                  <a:pt x="1" y="84"/>
                </a:lnTo>
                <a:lnTo>
                  <a:pt x="0" y="70"/>
                </a:lnTo>
                <a:lnTo>
                  <a:pt x="3" y="59"/>
                </a:lnTo>
                <a:lnTo>
                  <a:pt x="5" y="47"/>
                </a:lnTo>
                <a:lnTo>
                  <a:pt x="11" y="38"/>
                </a:lnTo>
                <a:lnTo>
                  <a:pt x="13" y="32"/>
                </a:lnTo>
                <a:lnTo>
                  <a:pt x="16" y="30"/>
                </a:lnTo>
                <a:lnTo>
                  <a:pt x="14" y="29"/>
                </a:lnTo>
                <a:lnTo>
                  <a:pt x="14" y="25"/>
                </a:lnTo>
                <a:lnTo>
                  <a:pt x="17" y="19"/>
                </a:lnTo>
                <a:lnTo>
                  <a:pt x="20" y="13"/>
                </a:lnTo>
                <a:lnTo>
                  <a:pt x="28" y="9"/>
                </a:lnTo>
                <a:lnTo>
                  <a:pt x="39" y="5"/>
                </a:lnTo>
                <a:lnTo>
                  <a:pt x="54" y="1"/>
                </a:lnTo>
                <a:lnTo>
                  <a:pt x="6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131"/>
          <p:cNvSpPr>
            <a:spLocks noChangeAspect="1" noEditPoints="1"/>
          </p:cNvSpPr>
          <p:nvPr/>
        </p:nvSpPr>
        <p:spPr bwMode="auto">
          <a:xfrm>
            <a:off x="7269044" y="1405229"/>
            <a:ext cx="486699" cy="482982"/>
          </a:xfrm>
          <a:custGeom>
            <a:avLst/>
            <a:gdLst>
              <a:gd name="T0" fmla="*/ 53 w 131"/>
              <a:gd name="T1" fmla="*/ 58 h 130"/>
              <a:gd name="T2" fmla="*/ 72 w 131"/>
              <a:gd name="T3" fmla="*/ 77 h 130"/>
              <a:gd name="T4" fmla="*/ 45 w 131"/>
              <a:gd name="T5" fmla="*/ 85 h 130"/>
              <a:gd name="T6" fmla="*/ 53 w 131"/>
              <a:gd name="T7" fmla="*/ 58 h 130"/>
              <a:gd name="T8" fmla="*/ 100 w 131"/>
              <a:gd name="T9" fmla="*/ 11 h 130"/>
              <a:gd name="T10" fmla="*/ 120 w 131"/>
              <a:gd name="T11" fmla="*/ 30 h 130"/>
              <a:gd name="T12" fmla="*/ 76 w 131"/>
              <a:gd name="T13" fmla="*/ 75 h 130"/>
              <a:gd name="T14" fmla="*/ 55 w 131"/>
              <a:gd name="T15" fmla="*/ 55 h 130"/>
              <a:gd name="T16" fmla="*/ 100 w 131"/>
              <a:gd name="T17" fmla="*/ 11 h 130"/>
              <a:gd name="T18" fmla="*/ 21 w 131"/>
              <a:gd name="T19" fmla="*/ 3 h 130"/>
              <a:gd name="T20" fmla="*/ 89 w 131"/>
              <a:gd name="T21" fmla="*/ 3 h 130"/>
              <a:gd name="T22" fmla="*/ 76 w 131"/>
              <a:gd name="T23" fmla="*/ 16 h 130"/>
              <a:gd name="T24" fmla="*/ 27 w 131"/>
              <a:gd name="T25" fmla="*/ 16 h 130"/>
              <a:gd name="T26" fmla="*/ 21 w 131"/>
              <a:gd name="T27" fmla="*/ 17 h 130"/>
              <a:gd name="T28" fmla="*/ 17 w 131"/>
              <a:gd name="T29" fmla="*/ 20 h 130"/>
              <a:gd name="T30" fmla="*/ 15 w 131"/>
              <a:gd name="T31" fmla="*/ 24 h 130"/>
              <a:gd name="T32" fmla="*/ 14 w 131"/>
              <a:gd name="T33" fmla="*/ 29 h 130"/>
              <a:gd name="T34" fmla="*/ 14 w 131"/>
              <a:gd name="T35" fmla="*/ 105 h 130"/>
              <a:gd name="T36" fmla="*/ 15 w 131"/>
              <a:gd name="T37" fmla="*/ 109 h 130"/>
              <a:gd name="T38" fmla="*/ 16 w 131"/>
              <a:gd name="T39" fmla="*/ 113 h 130"/>
              <a:gd name="T40" fmla="*/ 19 w 131"/>
              <a:gd name="T41" fmla="*/ 115 h 130"/>
              <a:gd name="T42" fmla="*/ 23 w 131"/>
              <a:gd name="T43" fmla="*/ 117 h 130"/>
              <a:gd name="T44" fmla="*/ 27 w 131"/>
              <a:gd name="T45" fmla="*/ 117 h 130"/>
              <a:gd name="T46" fmla="*/ 103 w 131"/>
              <a:gd name="T47" fmla="*/ 117 h 130"/>
              <a:gd name="T48" fmla="*/ 106 w 131"/>
              <a:gd name="T49" fmla="*/ 117 h 130"/>
              <a:gd name="T50" fmla="*/ 110 w 131"/>
              <a:gd name="T51" fmla="*/ 115 h 130"/>
              <a:gd name="T52" fmla="*/ 113 w 131"/>
              <a:gd name="T53" fmla="*/ 113 h 130"/>
              <a:gd name="T54" fmla="*/ 114 w 131"/>
              <a:gd name="T55" fmla="*/ 109 h 130"/>
              <a:gd name="T56" fmla="*/ 116 w 131"/>
              <a:gd name="T57" fmla="*/ 105 h 130"/>
              <a:gd name="T58" fmla="*/ 116 w 131"/>
              <a:gd name="T59" fmla="*/ 55 h 130"/>
              <a:gd name="T60" fmla="*/ 129 w 131"/>
              <a:gd name="T61" fmla="*/ 42 h 130"/>
              <a:gd name="T62" fmla="*/ 129 w 131"/>
              <a:gd name="T63" fmla="*/ 109 h 130"/>
              <a:gd name="T64" fmla="*/ 125 w 131"/>
              <a:gd name="T65" fmla="*/ 119 h 130"/>
              <a:gd name="T66" fmla="*/ 117 w 131"/>
              <a:gd name="T67" fmla="*/ 127 h 130"/>
              <a:gd name="T68" fmla="*/ 106 w 131"/>
              <a:gd name="T69" fmla="*/ 130 h 130"/>
              <a:gd name="T70" fmla="*/ 21 w 131"/>
              <a:gd name="T71" fmla="*/ 130 h 130"/>
              <a:gd name="T72" fmla="*/ 11 w 131"/>
              <a:gd name="T73" fmla="*/ 127 h 130"/>
              <a:gd name="T74" fmla="*/ 3 w 131"/>
              <a:gd name="T75" fmla="*/ 119 h 130"/>
              <a:gd name="T76" fmla="*/ 0 w 131"/>
              <a:gd name="T77" fmla="*/ 109 h 130"/>
              <a:gd name="T78" fmla="*/ 0 w 131"/>
              <a:gd name="T79" fmla="*/ 25 h 130"/>
              <a:gd name="T80" fmla="*/ 3 w 131"/>
              <a:gd name="T81" fmla="*/ 15 h 130"/>
              <a:gd name="T82" fmla="*/ 11 w 131"/>
              <a:gd name="T83" fmla="*/ 7 h 130"/>
              <a:gd name="T84" fmla="*/ 21 w 131"/>
              <a:gd name="T85" fmla="*/ 3 h 130"/>
              <a:gd name="T86" fmla="*/ 114 w 131"/>
              <a:gd name="T87" fmla="*/ 0 h 130"/>
              <a:gd name="T88" fmla="*/ 117 w 131"/>
              <a:gd name="T89" fmla="*/ 2 h 130"/>
              <a:gd name="T90" fmla="*/ 130 w 131"/>
              <a:gd name="T91" fmla="*/ 15 h 130"/>
              <a:gd name="T92" fmla="*/ 131 w 131"/>
              <a:gd name="T93" fmla="*/ 16 h 130"/>
              <a:gd name="T94" fmla="*/ 131 w 131"/>
              <a:gd name="T95" fmla="*/ 20 h 130"/>
              <a:gd name="T96" fmla="*/ 129 w 131"/>
              <a:gd name="T97" fmla="*/ 22 h 130"/>
              <a:gd name="T98" fmla="*/ 124 w 131"/>
              <a:gd name="T99" fmla="*/ 28 h 130"/>
              <a:gd name="T100" fmla="*/ 103 w 131"/>
              <a:gd name="T101" fmla="*/ 8 h 130"/>
              <a:gd name="T102" fmla="*/ 109 w 131"/>
              <a:gd name="T103" fmla="*/ 2 h 130"/>
              <a:gd name="T104" fmla="*/ 112 w 131"/>
              <a:gd name="T105" fmla="*/ 0 h 130"/>
              <a:gd name="T106" fmla="*/ 114 w 131"/>
              <a:gd name="T10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" h="130">
                <a:moveTo>
                  <a:pt x="53" y="58"/>
                </a:moveTo>
                <a:lnTo>
                  <a:pt x="72" y="77"/>
                </a:lnTo>
                <a:lnTo>
                  <a:pt x="45" y="85"/>
                </a:lnTo>
                <a:lnTo>
                  <a:pt x="53" y="58"/>
                </a:lnTo>
                <a:close/>
                <a:moveTo>
                  <a:pt x="100" y="11"/>
                </a:moveTo>
                <a:lnTo>
                  <a:pt x="120" y="30"/>
                </a:lnTo>
                <a:lnTo>
                  <a:pt x="76" y="75"/>
                </a:lnTo>
                <a:lnTo>
                  <a:pt x="55" y="55"/>
                </a:lnTo>
                <a:lnTo>
                  <a:pt x="100" y="11"/>
                </a:lnTo>
                <a:close/>
                <a:moveTo>
                  <a:pt x="21" y="3"/>
                </a:moveTo>
                <a:lnTo>
                  <a:pt x="89" y="3"/>
                </a:lnTo>
                <a:lnTo>
                  <a:pt x="76" y="16"/>
                </a:lnTo>
                <a:lnTo>
                  <a:pt x="27" y="16"/>
                </a:lnTo>
                <a:lnTo>
                  <a:pt x="21" y="17"/>
                </a:lnTo>
                <a:lnTo>
                  <a:pt x="17" y="20"/>
                </a:lnTo>
                <a:lnTo>
                  <a:pt x="15" y="24"/>
                </a:lnTo>
                <a:lnTo>
                  <a:pt x="14" y="29"/>
                </a:lnTo>
                <a:lnTo>
                  <a:pt x="14" y="105"/>
                </a:lnTo>
                <a:lnTo>
                  <a:pt x="15" y="109"/>
                </a:lnTo>
                <a:lnTo>
                  <a:pt x="16" y="113"/>
                </a:lnTo>
                <a:lnTo>
                  <a:pt x="19" y="115"/>
                </a:lnTo>
                <a:lnTo>
                  <a:pt x="23" y="117"/>
                </a:lnTo>
                <a:lnTo>
                  <a:pt x="27" y="117"/>
                </a:lnTo>
                <a:lnTo>
                  <a:pt x="103" y="117"/>
                </a:lnTo>
                <a:lnTo>
                  <a:pt x="106" y="117"/>
                </a:lnTo>
                <a:lnTo>
                  <a:pt x="110" y="115"/>
                </a:lnTo>
                <a:lnTo>
                  <a:pt x="113" y="113"/>
                </a:lnTo>
                <a:lnTo>
                  <a:pt x="114" y="109"/>
                </a:lnTo>
                <a:lnTo>
                  <a:pt x="116" y="105"/>
                </a:lnTo>
                <a:lnTo>
                  <a:pt x="116" y="55"/>
                </a:lnTo>
                <a:lnTo>
                  <a:pt x="129" y="42"/>
                </a:lnTo>
                <a:lnTo>
                  <a:pt x="129" y="109"/>
                </a:lnTo>
                <a:lnTo>
                  <a:pt x="125" y="119"/>
                </a:lnTo>
                <a:lnTo>
                  <a:pt x="117" y="127"/>
                </a:lnTo>
                <a:lnTo>
                  <a:pt x="106" y="130"/>
                </a:lnTo>
                <a:lnTo>
                  <a:pt x="21" y="130"/>
                </a:lnTo>
                <a:lnTo>
                  <a:pt x="11" y="127"/>
                </a:lnTo>
                <a:lnTo>
                  <a:pt x="3" y="119"/>
                </a:lnTo>
                <a:lnTo>
                  <a:pt x="0" y="109"/>
                </a:lnTo>
                <a:lnTo>
                  <a:pt x="0" y="25"/>
                </a:lnTo>
                <a:lnTo>
                  <a:pt x="3" y="15"/>
                </a:lnTo>
                <a:lnTo>
                  <a:pt x="11" y="7"/>
                </a:lnTo>
                <a:lnTo>
                  <a:pt x="21" y="3"/>
                </a:lnTo>
                <a:close/>
                <a:moveTo>
                  <a:pt x="114" y="0"/>
                </a:moveTo>
                <a:lnTo>
                  <a:pt x="117" y="2"/>
                </a:lnTo>
                <a:lnTo>
                  <a:pt x="130" y="15"/>
                </a:lnTo>
                <a:lnTo>
                  <a:pt x="131" y="16"/>
                </a:lnTo>
                <a:lnTo>
                  <a:pt x="131" y="20"/>
                </a:lnTo>
                <a:lnTo>
                  <a:pt x="129" y="22"/>
                </a:lnTo>
                <a:lnTo>
                  <a:pt x="124" y="28"/>
                </a:lnTo>
                <a:lnTo>
                  <a:pt x="103" y="8"/>
                </a:lnTo>
                <a:lnTo>
                  <a:pt x="109" y="2"/>
                </a:lnTo>
                <a:lnTo>
                  <a:pt x="112" y="0"/>
                </a:lnTo>
                <a:lnTo>
                  <a:pt x="11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218"/>
          <p:cNvSpPr>
            <a:spLocks noChangeAspect="1" noEditPoints="1"/>
          </p:cNvSpPr>
          <p:nvPr/>
        </p:nvSpPr>
        <p:spPr bwMode="auto">
          <a:xfrm>
            <a:off x="3449560" y="1405229"/>
            <a:ext cx="459423" cy="482982"/>
          </a:xfrm>
          <a:custGeom>
            <a:avLst/>
            <a:gdLst>
              <a:gd name="T0" fmla="*/ 61 w 117"/>
              <a:gd name="T1" fmla="*/ 38 h 123"/>
              <a:gd name="T2" fmla="*/ 72 w 117"/>
              <a:gd name="T3" fmla="*/ 43 h 123"/>
              <a:gd name="T4" fmla="*/ 76 w 117"/>
              <a:gd name="T5" fmla="*/ 47 h 123"/>
              <a:gd name="T6" fmla="*/ 63 w 117"/>
              <a:gd name="T7" fmla="*/ 62 h 123"/>
              <a:gd name="T8" fmla="*/ 61 w 117"/>
              <a:gd name="T9" fmla="*/ 59 h 123"/>
              <a:gd name="T10" fmla="*/ 54 w 117"/>
              <a:gd name="T11" fmla="*/ 57 h 123"/>
              <a:gd name="T12" fmla="*/ 49 w 117"/>
              <a:gd name="T13" fmla="*/ 59 h 123"/>
              <a:gd name="T14" fmla="*/ 24 w 117"/>
              <a:gd name="T15" fmla="*/ 83 h 123"/>
              <a:gd name="T16" fmla="*/ 20 w 117"/>
              <a:gd name="T17" fmla="*/ 88 h 123"/>
              <a:gd name="T18" fmla="*/ 20 w 117"/>
              <a:gd name="T19" fmla="*/ 94 h 123"/>
              <a:gd name="T20" fmla="*/ 24 w 117"/>
              <a:gd name="T21" fmla="*/ 100 h 123"/>
              <a:gd name="T22" fmla="*/ 27 w 117"/>
              <a:gd name="T23" fmla="*/ 102 h 123"/>
              <a:gd name="T24" fmla="*/ 33 w 117"/>
              <a:gd name="T25" fmla="*/ 104 h 123"/>
              <a:gd name="T26" fmla="*/ 38 w 117"/>
              <a:gd name="T27" fmla="*/ 102 h 123"/>
              <a:gd name="T28" fmla="*/ 51 w 117"/>
              <a:gd name="T29" fmla="*/ 91 h 123"/>
              <a:gd name="T30" fmla="*/ 58 w 117"/>
              <a:gd name="T31" fmla="*/ 88 h 123"/>
              <a:gd name="T32" fmla="*/ 65 w 117"/>
              <a:gd name="T33" fmla="*/ 91 h 123"/>
              <a:gd name="T34" fmla="*/ 67 w 117"/>
              <a:gd name="T35" fmla="*/ 97 h 123"/>
              <a:gd name="T36" fmla="*/ 65 w 117"/>
              <a:gd name="T37" fmla="*/ 104 h 123"/>
              <a:gd name="T38" fmla="*/ 45 w 117"/>
              <a:gd name="T39" fmla="*/ 121 h 123"/>
              <a:gd name="T40" fmla="*/ 33 w 117"/>
              <a:gd name="T41" fmla="*/ 123 h 123"/>
              <a:gd name="T42" fmla="*/ 11 w 117"/>
              <a:gd name="T43" fmla="*/ 114 h 123"/>
              <a:gd name="T44" fmla="*/ 3 w 117"/>
              <a:gd name="T45" fmla="*/ 102 h 123"/>
              <a:gd name="T46" fmla="*/ 3 w 117"/>
              <a:gd name="T47" fmla="*/ 79 h 123"/>
              <a:gd name="T48" fmla="*/ 32 w 117"/>
              <a:gd name="T49" fmla="*/ 47 h 123"/>
              <a:gd name="T50" fmla="*/ 54 w 117"/>
              <a:gd name="T51" fmla="*/ 38 h 123"/>
              <a:gd name="T52" fmla="*/ 97 w 117"/>
              <a:gd name="T53" fmla="*/ 3 h 123"/>
              <a:gd name="T54" fmla="*/ 108 w 117"/>
              <a:gd name="T55" fmla="*/ 9 h 123"/>
              <a:gd name="T56" fmla="*/ 117 w 117"/>
              <a:gd name="T57" fmla="*/ 32 h 123"/>
              <a:gd name="T58" fmla="*/ 108 w 117"/>
              <a:gd name="T59" fmla="*/ 54 h 123"/>
              <a:gd name="T60" fmla="*/ 75 w 117"/>
              <a:gd name="T61" fmla="*/ 83 h 123"/>
              <a:gd name="T62" fmla="*/ 63 w 117"/>
              <a:gd name="T63" fmla="*/ 85 h 123"/>
              <a:gd name="T64" fmla="*/ 42 w 117"/>
              <a:gd name="T65" fmla="*/ 76 h 123"/>
              <a:gd name="T66" fmla="*/ 54 w 117"/>
              <a:gd name="T67" fmla="*/ 62 h 123"/>
              <a:gd name="T68" fmla="*/ 58 w 117"/>
              <a:gd name="T69" fmla="*/ 64 h 123"/>
              <a:gd name="T70" fmla="*/ 63 w 117"/>
              <a:gd name="T71" fmla="*/ 66 h 123"/>
              <a:gd name="T72" fmla="*/ 70 w 117"/>
              <a:gd name="T73" fmla="*/ 64 h 123"/>
              <a:gd name="T74" fmla="*/ 95 w 117"/>
              <a:gd name="T75" fmla="*/ 41 h 123"/>
              <a:gd name="T76" fmla="*/ 97 w 117"/>
              <a:gd name="T77" fmla="*/ 36 h 123"/>
              <a:gd name="T78" fmla="*/ 97 w 117"/>
              <a:gd name="T79" fmla="*/ 29 h 123"/>
              <a:gd name="T80" fmla="*/ 95 w 117"/>
              <a:gd name="T81" fmla="*/ 24 h 123"/>
              <a:gd name="T82" fmla="*/ 91 w 117"/>
              <a:gd name="T83" fmla="*/ 21 h 123"/>
              <a:gd name="T84" fmla="*/ 86 w 117"/>
              <a:gd name="T85" fmla="*/ 19 h 123"/>
              <a:gd name="T86" fmla="*/ 79 w 117"/>
              <a:gd name="T87" fmla="*/ 21 h 123"/>
              <a:gd name="T88" fmla="*/ 67 w 117"/>
              <a:gd name="T89" fmla="*/ 32 h 123"/>
              <a:gd name="T90" fmla="*/ 61 w 117"/>
              <a:gd name="T91" fmla="*/ 34 h 123"/>
              <a:gd name="T92" fmla="*/ 54 w 117"/>
              <a:gd name="T93" fmla="*/ 32 h 123"/>
              <a:gd name="T94" fmla="*/ 51 w 117"/>
              <a:gd name="T95" fmla="*/ 25 h 123"/>
              <a:gd name="T96" fmla="*/ 54 w 117"/>
              <a:gd name="T97" fmla="*/ 19 h 123"/>
              <a:gd name="T98" fmla="*/ 74 w 117"/>
              <a:gd name="T99" fmla="*/ 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7" h="123">
                <a:moveTo>
                  <a:pt x="54" y="38"/>
                </a:moveTo>
                <a:lnTo>
                  <a:pt x="61" y="38"/>
                </a:lnTo>
                <a:lnTo>
                  <a:pt x="66" y="41"/>
                </a:lnTo>
                <a:lnTo>
                  <a:pt x="72" y="43"/>
                </a:lnTo>
                <a:lnTo>
                  <a:pt x="75" y="45"/>
                </a:lnTo>
                <a:lnTo>
                  <a:pt x="76" y="47"/>
                </a:lnTo>
                <a:lnTo>
                  <a:pt x="78" y="47"/>
                </a:lnTo>
                <a:lnTo>
                  <a:pt x="63" y="62"/>
                </a:lnTo>
                <a:lnTo>
                  <a:pt x="62" y="60"/>
                </a:lnTo>
                <a:lnTo>
                  <a:pt x="61" y="59"/>
                </a:lnTo>
                <a:lnTo>
                  <a:pt x="57" y="58"/>
                </a:lnTo>
                <a:lnTo>
                  <a:pt x="54" y="57"/>
                </a:lnTo>
                <a:lnTo>
                  <a:pt x="51" y="58"/>
                </a:lnTo>
                <a:lnTo>
                  <a:pt x="49" y="59"/>
                </a:lnTo>
                <a:lnTo>
                  <a:pt x="46" y="60"/>
                </a:lnTo>
                <a:lnTo>
                  <a:pt x="24" y="83"/>
                </a:lnTo>
                <a:lnTo>
                  <a:pt x="21" y="85"/>
                </a:lnTo>
                <a:lnTo>
                  <a:pt x="20" y="88"/>
                </a:lnTo>
                <a:lnTo>
                  <a:pt x="20" y="91"/>
                </a:lnTo>
                <a:lnTo>
                  <a:pt x="20" y="94"/>
                </a:lnTo>
                <a:lnTo>
                  <a:pt x="21" y="97"/>
                </a:lnTo>
                <a:lnTo>
                  <a:pt x="24" y="100"/>
                </a:lnTo>
                <a:lnTo>
                  <a:pt x="24" y="100"/>
                </a:lnTo>
                <a:lnTo>
                  <a:pt x="27" y="102"/>
                </a:lnTo>
                <a:lnTo>
                  <a:pt x="31" y="104"/>
                </a:lnTo>
                <a:lnTo>
                  <a:pt x="33" y="104"/>
                </a:lnTo>
                <a:lnTo>
                  <a:pt x="36" y="104"/>
                </a:lnTo>
                <a:lnTo>
                  <a:pt x="38" y="102"/>
                </a:lnTo>
                <a:lnTo>
                  <a:pt x="41" y="100"/>
                </a:lnTo>
                <a:lnTo>
                  <a:pt x="51" y="91"/>
                </a:lnTo>
                <a:lnTo>
                  <a:pt x="54" y="89"/>
                </a:lnTo>
                <a:lnTo>
                  <a:pt x="58" y="88"/>
                </a:lnTo>
                <a:lnTo>
                  <a:pt x="61" y="89"/>
                </a:lnTo>
                <a:lnTo>
                  <a:pt x="65" y="91"/>
                </a:lnTo>
                <a:lnTo>
                  <a:pt x="66" y="94"/>
                </a:lnTo>
                <a:lnTo>
                  <a:pt x="67" y="97"/>
                </a:lnTo>
                <a:lnTo>
                  <a:pt x="66" y="101"/>
                </a:lnTo>
                <a:lnTo>
                  <a:pt x="65" y="104"/>
                </a:lnTo>
                <a:lnTo>
                  <a:pt x="55" y="114"/>
                </a:lnTo>
                <a:lnTo>
                  <a:pt x="45" y="121"/>
                </a:lnTo>
                <a:lnTo>
                  <a:pt x="33" y="123"/>
                </a:lnTo>
                <a:lnTo>
                  <a:pt x="33" y="123"/>
                </a:lnTo>
                <a:lnTo>
                  <a:pt x="21" y="121"/>
                </a:lnTo>
                <a:lnTo>
                  <a:pt x="11" y="114"/>
                </a:lnTo>
                <a:lnTo>
                  <a:pt x="10" y="113"/>
                </a:lnTo>
                <a:lnTo>
                  <a:pt x="3" y="102"/>
                </a:lnTo>
                <a:lnTo>
                  <a:pt x="0" y="91"/>
                </a:lnTo>
                <a:lnTo>
                  <a:pt x="3" y="79"/>
                </a:lnTo>
                <a:lnTo>
                  <a:pt x="10" y="70"/>
                </a:lnTo>
                <a:lnTo>
                  <a:pt x="32" y="47"/>
                </a:lnTo>
                <a:lnTo>
                  <a:pt x="42" y="40"/>
                </a:lnTo>
                <a:lnTo>
                  <a:pt x="54" y="38"/>
                </a:lnTo>
                <a:close/>
                <a:moveTo>
                  <a:pt x="86" y="0"/>
                </a:moveTo>
                <a:lnTo>
                  <a:pt x="97" y="3"/>
                </a:lnTo>
                <a:lnTo>
                  <a:pt x="107" y="9"/>
                </a:lnTo>
                <a:lnTo>
                  <a:pt x="108" y="9"/>
                </a:lnTo>
                <a:lnTo>
                  <a:pt x="114" y="20"/>
                </a:lnTo>
                <a:lnTo>
                  <a:pt x="117" y="32"/>
                </a:lnTo>
                <a:lnTo>
                  <a:pt x="114" y="43"/>
                </a:lnTo>
                <a:lnTo>
                  <a:pt x="108" y="54"/>
                </a:lnTo>
                <a:lnTo>
                  <a:pt x="86" y="76"/>
                </a:lnTo>
                <a:lnTo>
                  <a:pt x="75" y="83"/>
                </a:lnTo>
                <a:lnTo>
                  <a:pt x="63" y="85"/>
                </a:lnTo>
                <a:lnTo>
                  <a:pt x="63" y="85"/>
                </a:lnTo>
                <a:lnTo>
                  <a:pt x="51" y="83"/>
                </a:lnTo>
                <a:lnTo>
                  <a:pt x="42" y="76"/>
                </a:lnTo>
                <a:lnTo>
                  <a:pt x="41" y="75"/>
                </a:lnTo>
                <a:lnTo>
                  <a:pt x="54" y="62"/>
                </a:lnTo>
                <a:lnTo>
                  <a:pt x="55" y="63"/>
                </a:lnTo>
                <a:lnTo>
                  <a:pt x="58" y="64"/>
                </a:lnTo>
                <a:lnTo>
                  <a:pt x="61" y="66"/>
                </a:lnTo>
                <a:lnTo>
                  <a:pt x="63" y="66"/>
                </a:lnTo>
                <a:lnTo>
                  <a:pt x="67" y="66"/>
                </a:lnTo>
                <a:lnTo>
                  <a:pt x="70" y="64"/>
                </a:lnTo>
                <a:lnTo>
                  <a:pt x="72" y="63"/>
                </a:lnTo>
                <a:lnTo>
                  <a:pt x="95" y="41"/>
                </a:lnTo>
                <a:lnTo>
                  <a:pt x="96" y="38"/>
                </a:lnTo>
                <a:lnTo>
                  <a:pt x="97" y="36"/>
                </a:lnTo>
                <a:lnTo>
                  <a:pt x="97" y="32"/>
                </a:lnTo>
                <a:lnTo>
                  <a:pt x="97" y="29"/>
                </a:lnTo>
                <a:lnTo>
                  <a:pt x="96" y="26"/>
                </a:lnTo>
                <a:lnTo>
                  <a:pt x="95" y="24"/>
                </a:lnTo>
                <a:lnTo>
                  <a:pt x="93" y="22"/>
                </a:lnTo>
                <a:lnTo>
                  <a:pt x="91" y="21"/>
                </a:lnTo>
                <a:lnTo>
                  <a:pt x="88" y="20"/>
                </a:lnTo>
                <a:lnTo>
                  <a:pt x="86" y="19"/>
                </a:lnTo>
                <a:lnTo>
                  <a:pt x="82" y="20"/>
                </a:lnTo>
                <a:lnTo>
                  <a:pt x="79" y="21"/>
                </a:lnTo>
                <a:lnTo>
                  <a:pt x="76" y="22"/>
                </a:lnTo>
                <a:lnTo>
                  <a:pt x="67" y="32"/>
                </a:lnTo>
                <a:lnTo>
                  <a:pt x="65" y="34"/>
                </a:lnTo>
                <a:lnTo>
                  <a:pt x="61" y="34"/>
                </a:lnTo>
                <a:lnTo>
                  <a:pt x="57" y="34"/>
                </a:lnTo>
                <a:lnTo>
                  <a:pt x="54" y="32"/>
                </a:lnTo>
                <a:lnTo>
                  <a:pt x="51" y="29"/>
                </a:lnTo>
                <a:lnTo>
                  <a:pt x="51" y="25"/>
                </a:lnTo>
                <a:lnTo>
                  <a:pt x="51" y="21"/>
                </a:lnTo>
                <a:lnTo>
                  <a:pt x="54" y="19"/>
                </a:lnTo>
                <a:lnTo>
                  <a:pt x="63" y="9"/>
                </a:lnTo>
                <a:lnTo>
                  <a:pt x="74" y="3"/>
                </a:lnTo>
                <a:lnTo>
                  <a:pt x="8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9"/>
          <p:cNvSpPr>
            <a:spLocks noChangeAspect="1" noEditPoints="1"/>
          </p:cNvSpPr>
          <p:nvPr/>
        </p:nvSpPr>
        <p:spPr bwMode="auto">
          <a:xfrm>
            <a:off x="5325106" y="1405229"/>
            <a:ext cx="498563" cy="482982"/>
          </a:xfrm>
          <a:custGeom>
            <a:avLst/>
            <a:gdLst>
              <a:gd name="T0" fmla="*/ 38 w 128"/>
              <a:gd name="T1" fmla="*/ 16 h 124"/>
              <a:gd name="T2" fmla="*/ 31 w 128"/>
              <a:gd name="T3" fmla="*/ 20 h 124"/>
              <a:gd name="T4" fmla="*/ 27 w 128"/>
              <a:gd name="T5" fmla="*/ 25 h 124"/>
              <a:gd name="T6" fmla="*/ 31 w 128"/>
              <a:gd name="T7" fmla="*/ 30 h 124"/>
              <a:gd name="T8" fmla="*/ 38 w 128"/>
              <a:gd name="T9" fmla="*/ 33 h 124"/>
              <a:gd name="T10" fmla="*/ 47 w 128"/>
              <a:gd name="T11" fmla="*/ 33 h 124"/>
              <a:gd name="T12" fmla="*/ 55 w 128"/>
              <a:gd name="T13" fmla="*/ 30 h 124"/>
              <a:gd name="T14" fmla="*/ 57 w 128"/>
              <a:gd name="T15" fmla="*/ 25 h 124"/>
              <a:gd name="T16" fmla="*/ 55 w 128"/>
              <a:gd name="T17" fmla="*/ 20 h 124"/>
              <a:gd name="T18" fmla="*/ 47 w 128"/>
              <a:gd name="T19" fmla="*/ 16 h 124"/>
              <a:gd name="T20" fmla="*/ 43 w 128"/>
              <a:gd name="T21" fmla="*/ 0 h 124"/>
              <a:gd name="T22" fmla="*/ 70 w 128"/>
              <a:gd name="T23" fmla="*/ 7 h 124"/>
              <a:gd name="T24" fmla="*/ 84 w 128"/>
              <a:gd name="T25" fmla="*/ 24 h 124"/>
              <a:gd name="T26" fmla="*/ 84 w 128"/>
              <a:gd name="T27" fmla="*/ 24 h 124"/>
              <a:gd name="T28" fmla="*/ 84 w 128"/>
              <a:gd name="T29" fmla="*/ 25 h 124"/>
              <a:gd name="T30" fmla="*/ 128 w 128"/>
              <a:gd name="T31" fmla="*/ 42 h 124"/>
              <a:gd name="T32" fmla="*/ 42 w 128"/>
              <a:gd name="T33" fmla="*/ 124 h 124"/>
              <a:gd name="T34" fmla="*/ 26 w 128"/>
              <a:gd name="T35" fmla="*/ 122 h 124"/>
              <a:gd name="T36" fmla="*/ 6 w 128"/>
              <a:gd name="T37" fmla="*/ 109 h 124"/>
              <a:gd name="T38" fmla="*/ 1 w 128"/>
              <a:gd name="T39" fmla="*/ 94 h 124"/>
              <a:gd name="T40" fmla="*/ 0 w 128"/>
              <a:gd name="T41" fmla="*/ 88 h 124"/>
              <a:gd name="T42" fmla="*/ 8 w 128"/>
              <a:gd name="T43" fmla="*/ 49 h 124"/>
              <a:gd name="T44" fmla="*/ 9 w 128"/>
              <a:gd name="T45" fmla="*/ 90 h 124"/>
              <a:gd name="T46" fmla="*/ 14 w 128"/>
              <a:gd name="T47" fmla="*/ 105 h 124"/>
              <a:gd name="T48" fmla="*/ 23 w 128"/>
              <a:gd name="T49" fmla="*/ 90 h 124"/>
              <a:gd name="T50" fmla="*/ 29 w 128"/>
              <a:gd name="T51" fmla="*/ 114 h 124"/>
              <a:gd name="T52" fmla="*/ 39 w 128"/>
              <a:gd name="T53" fmla="*/ 117 h 124"/>
              <a:gd name="T54" fmla="*/ 44 w 128"/>
              <a:gd name="T55" fmla="*/ 90 h 124"/>
              <a:gd name="T56" fmla="*/ 57 w 128"/>
              <a:gd name="T57" fmla="*/ 117 h 124"/>
              <a:gd name="T58" fmla="*/ 59 w 128"/>
              <a:gd name="T59" fmla="*/ 75 h 124"/>
              <a:gd name="T60" fmla="*/ 63 w 128"/>
              <a:gd name="T61" fmla="*/ 72 h 124"/>
              <a:gd name="T62" fmla="*/ 67 w 128"/>
              <a:gd name="T63" fmla="*/ 75 h 124"/>
              <a:gd name="T64" fmla="*/ 68 w 128"/>
              <a:gd name="T65" fmla="*/ 117 h 124"/>
              <a:gd name="T66" fmla="*/ 81 w 128"/>
              <a:gd name="T67" fmla="*/ 90 h 124"/>
              <a:gd name="T68" fmla="*/ 86 w 128"/>
              <a:gd name="T69" fmla="*/ 117 h 124"/>
              <a:gd name="T70" fmla="*/ 99 w 128"/>
              <a:gd name="T71" fmla="*/ 90 h 124"/>
              <a:gd name="T72" fmla="*/ 104 w 128"/>
              <a:gd name="T73" fmla="*/ 117 h 124"/>
              <a:gd name="T74" fmla="*/ 120 w 128"/>
              <a:gd name="T75" fmla="*/ 50 h 124"/>
              <a:gd name="T76" fmla="*/ 42 w 128"/>
              <a:gd name="T77" fmla="*/ 50 h 124"/>
              <a:gd name="T78" fmla="*/ 13 w 128"/>
              <a:gd name="T79" fmla="*/ 42 h 124"/>
              <a:gd name="T80" fmla="*/ 1 w 128"/>
              <a:gd name="T81" fmla="*/ 25 h 124"/>
              <a:gd name="T82" fmla="*/ 13 w 128"/>
              <a:gd name="T83" fmla="*/ 7 h 124"/>
              <a:gd name="T84" fmla="*/ 43 w 128"/>
              <a:gd name="T85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24">
                <a:moveTo>
                  <a:pt x="43" y="16"/>
                </a:moveTo>
                <a:lnTo>
                  <a:pt x="38" y="16"/>
                </a:lnTo>
                <a:lnTo>
                  <a:pt x="34" y="17"/>
                </a:lnTo>
                <a:lnTo>
                  <a:pt x="31" y="20"/>
                </a:lnTo>
                <a:lnTo>
                  <a:pt x="29" y="22"/>
                </a:lnTo>
                <a:lnTo>
                  <a:pt x="27" y="25"/>
                </a:lnTo>
                <a:lnTo>
                  <a:pt x="29" y="28"/>
                </a:lnTo>
                <a:lnTo>
                  <a:pt x="31" y="30"/>
                </a:lnTo>
                <a:lnTo>
                  <a:pt x="34" y="32"/>
                </a:lnTo>
                <a:lnTo>
                  <a:pt x="38" y="33"/>
                </a:lnTo>
                <a:lnTo>
                  <a:pt x="43" y="33"/>
                </a:lnTo>
                <a:lnTo>
                  <a:pt x="47" y="33"/>
                </a:lnTo>
                <a:lnTo>
                  <a:pt x="51" y="32"/>
                </a:lnTo>
                <a:lnTo>
                  <a:pt x="55" y="30"/>
                </a:lnTo>
                <a:lnTo>
                  <a:pt x="56" y="28"/>
                </a:lnTo>
                <a:lnTo>
                  <a:pt x="57" y="25"/>
                </a:lnTo>
                <a:lnTo>
                  <a:pt x="56" y="22"/>
                </a:lnTo>
                <a:lnTo>
                  <a:pt x="55" y="20"/>
                </a:lnTo>
                <a:lnTo>
                  <a:pt x="51" y="17"/>
                </a:lnTo>
                <a:lnTo>
                  <a:pt x="47" y="16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59" y="1"/>
                </a:lnTo>
                <a:lnTo>
                  <a:pt x="70" y="7"/>
                </a:lnTo>
                <a:lnTo>
                  <a:pt x="80" y="15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84" y="25"/>
                </a:lnTo>
                <a:lnTo>
                  <a:pt x="84" y="25"/>
                </a:lnTo>
                <a:lnTo>
                  <a:pt x="84" y="42"/>
                </a:lnTo>
                <a:lnTo>
                  <a:pt x="128" y="42"/>
                </a:lnTo>
                <a:lnTo>
                  <a:pt x="128" y="124"/>
                </a:lnTo>
                <a:lnTo>
                  <a:pt x="42" y="124"/>
                </a:lnTo>
                <a:lnTo>
                  <a:pt x="42" y="124"/>
                </a:lnTo>
                <a:lnTo>
                  <a:pt x="26" y="122"/>
                </a:lnTo>
                <a:lnTo>
                  <a:pt x="14" y="117"/>
                </a:lnTo>
                <a:lnTo>
                  <a:pt x="6" y="109"/>
                </a:lnTo>
                <a:lnTo>
                  <a:pt x="2" y="101"/>
                </a:lnTo>
                <a:lnTo>
                  <a:pt x="1" y="94"/>
                </a:lnTo>
                <a:lnTo>
                  <a:pt x="0" y="89"/>
                </a:lnTo>
                <a:lnTo>
                  <a:pt x="0" y="88"/>
                </a:lnTo>
                <a:lnTo>
                  <a:pt x="0" y="42"/>
                </a:lnTo>
                <a:lnTo>
                  <a:pt x="8" y="49"/>
                </a:lnTo>
                <a:lnTo>
                  <a:pt x="8" y="88"/>
                </a:lnTo>
                <a:lnTo>
                  <a:pt x="9" y="90"/>
                </a:lnTo>
                <a:lnTo>
                  <a:pt x="10" y="97"/>
                </a:lnTo>
                <a:lnTo>
                  <a:pt x="14" y="105"/>
                </a:lnTo>
                <a:lnTo>
                  <a:pt x="23" y="113"/>
                </a:lnTo>
                <a:lnTo>
                  <a:pt x="23" y="90"/>
                </a:lnTo>
                <a:lnTo>
                  <a:pt x="29" y="90"/>
                </a:lnTo>
                <a:lnTo>
                  <a:pt x="29" y="114"/>
                </a:lnTo>
                <a:lnTo>
                  <a:pt x="34" y="115"/>
                </a:lnTo>
                <a:lnTo>
                  <a:pt x="39" y="117"/>
                </a:lnTo>
                <a:lnTo>
                  <a:pt x="39" y="90"/>
                </a:lnTo>
                <a:lnTo>
                  <a:pt x="44" y="90"/>
                </a:lnTo>
                <a:lnTo>
                  <a:pt x="44" y="117"/>
                </a:lnTo>
                <a:lnTo>
                  <a:pt x="57" y="117"/>
                </a:lnTo>
                <a:lnTo>
                  <a:pt x="57" y="77"/>
                </a:lnTo>
                <a:lnTo>
                  <a:pt x="59" y="75"/>
                </a:lnTo>
                <a:lnTo>
                  <a:pt x="60" y="73"/>
                </a:lnTo>
                <a:lnTo>
                  <a:pt x="63" y="72"/>
                </a:lnTo>
                <a:lnTo>
                  <a:pt x="65" y="73"/>
                </a:lnTo>
                <a:lnTo>
                  <a:pt x="67" y="75"/>
                </a:lnTo>
                <a:lnTo>
                  <a:pt x="68" y="77"/>
                </a:lnTo>
                <a:lnTo>
                  <a:pt x="68" y="117"/>
                </a:lnTo>
                <a:lnTo>
                  <a:pt x="81" y="117"/>
                </a:lnTo>
                <a:lnTo>
                  <a:pt x="81" y="90"/>
                </a:lnTo>
                <a:lnTo>
                  <a:pt x="86" y="90"/>
                </a:lnTo>
                <a:lnTo>
                  <a:pt x="86" y="117"/>
                </a:lnTo>
                <a:lnTo>
                  <a:pt x="99" y="117"/>
                </a:lnTo>
                <a:lnTo>
                  <a:pt x="99" y="90"/>
                </a:lnTo>
                <a:lnTo>
                  <a:pt x="104" y="90"/>
                </a:lnTo>
                <a:lnTo>
                  <a:pt x="104" y="117"/>
                </a:lnTo>
                <a:lnTo>
                  <a:pt x="120" y="117"/>
                </a:lnTo>
                <a:lnTo>
                  <a:pt x="120" y="50"/>
                </a:lnTo>
                <a:lnTo>
                  <a:pt x="42" y="50"/>
                </a:lnTo>
                <a:lnTo>
                  <a:pt x="42" y="50"/>
                </a:lnTo>
                <a:lnTo>
                  <a:pt x="26" y="47"/>
                </a:lnTo>
                <a:lnTo>
                  <a:pt x="13" y="42"/>
                </a:lnTo>
                <a:lnTo>
                  <a:pt x="4" y="34"/>
                </a:lnTo>
                <a:lnTo>
                  <a:pt x="1" y="25"/>
                </a:lnTo>
                <a:lnTo>
                  <a:pt x="4" y="15"/>
                </a:lnTo>
                <a:lnTo>
                  <a:pt x="13" y="7"/>
                </a:lnTo>
                <a:lnTo>
                  <a:pt x="26" y="1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18896" y="4653569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rgbClr val="1E2327"/>
                </a:solidFill>
              </a:rPr>
              <a:t>经验教训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657267" cy="2554545"/>
            <a:chOff x="1509761" y="1277530"/>
            <a:chExt cx="3657267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阶段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计划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10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r>
                <a:rPr lang="zh-CN" altLang="en-US" sz="1000" dirty="0">
                  <a:solidFill>
                    <a:schemeClr val="bg1"/>
                  </a:solidFill>
                </a:rPr>
                <a:t>号字，</a:t>
              </a:r>
              <a:r>
                <a:rPr lang="en-US" altLang="zh-CN" sz="1000" dirty="0">
                  <a:solidFill>
                    <a:schemeClr val="bg1"/>
                  </a:solidFill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4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0962" y="122457"/>
            <a:ext cx="4137106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rgbClr val="DD1C3E"/>
                </a:solidFill>
              </a:rPr>
              <a:t>点击此处添加标题</a:t>
            </a:r>
            <a:endParaRPr lang="en-US" altLang="zh-CN" b="1" dirty="0" smtClean="0">
              <a:solidFill>
                <a:srgbClr val="DD1C3E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prstClr val="white"/>
              </a:solidFill>
              <a:latin typeface="Arial"/>
              <a:ea typeface="黑体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3" name="直线连接符 2"/>
          <p:cNvCxnSpPr/>
          <p:nvPr/>
        </p:nvCxnSpPr>
        <p:spPr>
          <a:xfrm>
            <a:off x="4855109" y="592415"/>
            <a:ext cx="3973583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0" y="2501458"/>
            <a:ext cx="9144000" cy="2642043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6589" y="2923739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0042" y="3047294"/>
            <a:ext cx="1598479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点击此处添加简单介绍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椭圆 13"/>
          <p:cNvSpPr/>
          <p:nvPr/>
        </p:nvSpPr>
        <p:spPr>
          <a:xfrm>
            <a:off x="3155042" y="2923737"/>
            <a:ext cx="1133262" cy="1133260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18493" y="3047292"/>
            <a:ext cx="161137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点击此处添加简单介绍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椭圆 18"/>
          <p:cNvSpPr/>
          <p:nvPr/>
        </p:nvSpPr>
        <p:spPr>
          <a:xfrm>
            <a:off x="6135556" y="2923736"/>
            <a:ext cx="1133262" cy="1133261"/>
          </a:xfrm>
          <a:prstGeom prst="ellipse">
            <a:avLst/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99008" y="3046930"/>
            <a:ext cx="157706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DD1C3E"/>
                </a:solidFill>
                <a:latin typeface="微软雅黑"/>
                <a:cs typeface="微软雅黑"/>
              </a:rPr>
              <a:t>点击此处添加简单介绍</a:t>
            </a:r>
            <a:endParaRPr lang="en-US" altLang="zh-CN" sz="1000" dirty="0">
              <a:solidFill>
                <a:srgbClr val="DD1C3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prstClr val="white"/>
              </a:solidFill>
              <a:latin typeface="微软雅黑"/>
              <a:cs typeface="微软雅黑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微软雅黑"/>
                <a:cs typeface="微软雅黑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708743" y="4784148"/>
            <a:ext cx="13051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000" dirty="0" smtClean="0">
                <a:solidFill>
                  <a:srgbClr val="FFFFFF"/>
                </a:solidFill>
                <a:latin typeface="Arial"/>
                <a:ea typeface="黑体"/>
              </a:rPr>
              <a:t>LOGO | COMPANY</a:t>
            </a:r>
            <a:endParaRPr kumimoji="1" lang="zh-CN" altLang="en-US" sz="1000" dirty="0">
              <a:solidFill>
                <a:srgbClr val="FFFFFF"/>
              </a:solidFill>
              <a:latin typeface="Arial"/>
              <a:ea typeface="黑体"/>
            </a:endParaRPr>
          </a:p>
        </p:txBody>
      </p:sp>
      <p:grpSp>
        <p:nvGrpSpPr>
          <p:cNvPr id="24" name="组 23"/>
          <p:cNvGrpSpPr/>
          <p:nvPr/>
        </p:nvGrpSpPr>
        <p:grpSpPr>
          <a:xfrm>
            <a:off x="356175" y="3147371"/>
            <a:ext cx="771861" cy="619125"/>
            <a:chOff x="301625" y="1724025"/>
            <a:chExt cx="898525" cy="720725"/>
          </a:xfrm>
          <a:solidFill>
            <a:schemeClr val="bg1"/>
          </a:solidFill>
        </p:grpSpPr>
        <p:sp>
          <p:nvSpPr>
            <p:cNvPr id="25" name="Freeform 92"/>
            <p:cNvSpPr>
              <a:spLocks/>
            </p:cNvSpPr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93"/>
            <p:cNvSpPr>
              <a:spLocks/>
            </p:cNvSpPr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95"/>
            <p:cNvSpPr>
              <a:spLocks/>
            </p:cNvSpPr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96"/>
            <p:cNvSpPr>
              <a:spLocks/>
            </p:cNvSpPr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Freeform 110"/>
          <p:cNvSpPr>
            <a:spLocks noEditPoints="1"/>
          </p:cNvSpPr>
          <p:nvPr/>
        </p:nvSpPr>
        <p:spPr bwMode="auto">
          <a:xfrm>
            <a:off x="3445545" y="3211144"/>
            <a:ext cx="549275" cy="552450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86"/>
          <p:cNvSpPr>
            <a:spLocks noEditPoints="1"/>
          </p:cNvSpPr>
          <p:nvPr/>
        </p:nvSpPr>
        <p:spPr bwMode="auto">
          <a:xfrm>
            <a:off x="6373814" y="3227069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3" name="矩形 32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FFFFFF"/>
                </a:solidFill>
              </a:rPr>
              <a:t>阶段计划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FF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FFFFFF"/>
                </a:solidFill>
              </a:rPr>
              <a:t>。</a:t>
            </a:r>
            <a:endParaRPr lang="en-US" altLang="zh-CN" sz="10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18896" y="4653569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91092" y="603535"/>
            <a:ext cx="6723530" cy="3783647"/>
            <a:chOff x="1020211" y="603534"/>
            <a:chExt cx="7149370" cy="4023287"/>
          </a:xfrm>
        </p:grpSpPr>
        <p:graphicFrame>
          <p:nvGraphicFramePr>
            <p:cNvPr id="29" name="图示 1"/>
            <p:cNvGraphicFramePr/>
            <p:nvPr>
              <p:extLst>
                <p:ext uri="{D42A27DB-BD31-4B8C-83A1-F6EECF244321}">
                  <p14:modId xmlns:p14="http://schemas.microsoft.com/office/powerpoint/2010/main" val="3718788850"/>
                </p:ext>
              </p:extLst>
            </p:nvPr>
          </p:nvGraphicFramePr>
          <p:xfrm>
            <a:off x="1020211" y="1013515"/>
            <a:ext cx="7046414" cy="35142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68"/>
            <p:cNvGrpSpPr/>
            <p:nvPr/>
          </p:nvGrpSpPr>
          <p:grpSpPr>
            <a:xfrm>
              <a:off x="1196832" y="2956311"/>
              <a:ext cx="1533504" cy="1670510"/>
              <a:chOff x="7960595" y="1367873"/>
              <a:chExt cx="2364506" cy="2575758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7968432" y="1367873"/>
                <a:ext cx="2321236" cy="544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rgbClr val="000000"/>
                    </a:solidFill>
                  </a:rPr>
                  <a:t>点击此处添加标题</a:t>
                </a:r>
                <a:endParaRPr lang="en-US" altLang="zh-CN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960595" y="1824239"/>
                <a:ext cx="2364506" cy="2119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rgbClr val="000000"/>
                    </a:solidFill>
                  </a:rPr>
                  <a:t>标题数字等都可以通过点击和重新输入进行更改，顶部“开始”面板中可以对字体、字号、颜色、行距等进行修改</a:t>
                </a:r>
                <a:r>
                  <a:rPr lang="zh-CN" altLang="en-US" sz="1000" dirty="0" smtClean="0">
                    <a:solidFill>
                      <a:srgbClr val="000000"/>
                    </a:solidFill>
                  </a:rPr>
                  <a:t>。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3" name="组合 71"/>
            <p:cNvGrpSpPr/>
            <p:nvPr/>
          </p:nvGrpSpPr>
          <p:grpSpPr>
            <a:xfrm>
              <a:off x="3009915" y="2449758"/>
              <a:ext cx="1533504" cy="1670510"/>
              <a:chOff x="7960595" y="1367873"/>
              <a:chExt cx="2364506" cy="2575758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7968434" y="1367873"/>
                <a:ext cx="2321236" cy="544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rgbClr val="000000"/>
                    </a:solidFill>
                  </a:rPr>
                  <a:t>点击此处添加标题</a:t>
                </a:r>
                <a:endParaRPr lang="en-US" altLang="zh-CN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960595" y="1824239"/>
                <a:ext cx="2364506" cy="2119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rgbClr val="000000"/>
                    </a:solidFill>
                  </a:rPr>
                  <a:t>标题数字等都可以通过点击和重新输入进行更改，顶部“开始”面板中可以对字体、字号、颜色、行距等进行修改</a:t>
                </a:r>
                <a:r>
                  <a:rPr lang="zh-CN" altLang="en-US" sz="1000" dirty="0" smtClean="0">
                    <a:solidFill>
                      <a:srgbClr val="000000"/>
                    </a:solidFill>
                  </a:rPr>
                  <a:t>。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6" name="组合 74"/>
            <p:cNvGrpSpPr/>
            <p:nvPr/>
          </p:nvGrpSpPr>
          <p:grpSpPr>
            <a:xfrm>
              <a:off x="4822996" y="1996468"/>
              <a:ext cx="1533504" cy="1670510"/>
              <a:chOff x="7960595" y="1367873"/>
              <a:chExt cx="2364506" cy="2575758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7968434" y="1367873"/>
                <a:ext cx="2321236" cy="544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rgbClr val="000000"/>
                    </a:solidFill>
                  </a:rPr>
                  <a:t>点击此处添加标题</a:t>
                </a:r>
                <a:endParaRPr lang="en-US" altLang="zh-CN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7960595" y="1824239"/>
                <a:ext cx="2364506" cy="2119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rgbClr val="000000"/>
                    </a:solidFill>
                  </a:rPr>
                  <a:t>标题数字等都可以通过点击和重新输入进行更改，顶部“开始”面板中可以对字体、字号、颜色、行距等进行修改</a:t>
                </a:r>
                <a:r>
                  <a:rPr lang="zh-CN" altLang="en-US" sz="1000" dirty="0" smtClean="0">
                    <a:solidFill>
                      <a:srgbClr val="000000"/>
                    </a:solidFill>
                  </a:rPr>
                  <a:t>。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9" name="组合 77"/>
            <p:cNvGrpSpPr/>
            <p:nvPr/>
          </p:nvGrpSpPr>
          <p:grpSpPr>
            <a:xfrm>
              <a:off x="6636077" y="1533276"/>
              <a:ext cx="1533504" cy="1670510"/>
              <a:chOff x="7960595" y="1367873"/>
              <a:chExt cx="2364506" cy="2575758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968434" y="1367873"/>
                <a:ext cx="2321236" cy="5449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200" b="1" dirty="0">
                    <a:solidFill>
                      <a:srgbClr val="000000"/>
                    </a:solidFill>
                  </a:rPr>
                  <a:t>点击此处添加标题</a:t>
                </a:r>
                <a:endParaRPr lang="en-US" altLang="zh-CN" sz="12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7960595" y="1824239"/>
                <a:ext cx="2364506" cy="21193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1000" dirty="0">
                    <a:solidFill>
                      <a:srgbClr val="000000"/>
                    </a:solidFill>
                  </a:rPr>
                  <a:t>标题数字等都可以通过点击和重新输入进行更改，顶部“开始”面板中可以对字体、字号、颜色、行距等进行修改</a:t>
                </a:r>
                <a:r>
                  <a:rPr lang="zh-CN" altLang="en-US" sz="1000" dirty="0" smtClean="0">
                    <a:solidFill>
                      <a:srgbClr val="000000"/>
                    </a:solidFill>
                  </a:rPr>
                  <a:t>。</a:t>
                </a:r>
                <a:endParaRPr lang="zh-CN" altLang="en-US" sz="10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2" name="Freeform 43"/>
            <p:cNvSpPr>
              <a:spLocks noEditPoints="1"/>
            </p:cNvSpPr>
            <p:nvPr/>
          </p:nvSpPr>
          <p:spPr bwMode="auto">
            <a:xfrm>
              <a:off x="1453863" y="1840826"/>
              <a:ext cx="710414" cy="681144"/>
            </a:xfrm>
            <a:custGeom>
              <a:avLst/>
              <a:gdLst>
                <a:gd name="T0" fmla="*/ 68 w 113"/>
                <a:gd name="T1" fmla="*/ 54 h 108"/>
                <a:gd name="T2" fmla="*/ 45 w 113"/>
                <a:gd name="T3" fmla="*/ 54 h 108"/>
                <a:gd name="T4" fmla="*/ 48 w 113"/>
                <a:gd name="T5" fmla="*/ 32 h 108"/>
                <a:gd name="T6" fmla="*/ 0 w 113"/>
                <a:gd name="T7" fmla="*/ 54 h 108"/>
                <a:gd name="T8" fmla="*/ 17 w 113"/>
                <a:gd name="T9" fmla="*/ 93 h 108"/>
                <a:gd name="T10" fmla="*/ 62 w 113"/>
                <a:gd name="T11" fmla="*/ 78 h 108"/>
                <a:gd name="T12" fmla="*/ 38 w 113"/>
                <a:gd name="T13" fmla="*/ 84 h 108"/>
                <a:gd name="T14" fmla="*/ 26 w 113"/>
                <a:gd name="T15" fmla="*/ 73 h 108"/>
                <a:gd name="T16" fmla="*/ 57 w 113"/>
                <a:gd name="T17" fmla="*/ 76 h 108"/>
                <a:gd name="T18" fmla="*/ 79 w 113"/>
                <a:gd name="T19" fmla="*/ 82 h 108"/>
                <a:gd name="T20" fmla="*/ 64 w 113"/>
                <a:gd name="T21" fmla="*/ 89 h 108"/>
                <a:gd name="T22" fmla="*/ 52 w 113"/>
                <a:gd name="T23" fmla="*/ 89 h 108"/>
                <a:gd name="T24" fmla="*/ 80 w 113"/>
                <a:gd name="T25" fmla="*/ 105 h 108"/>
                <a:gd name="T26" fmla="*/ 86 w 113"/>
                <a:gd name="T27" fmla="*/ 73 h 108"/>
                <a:gd name="T28" fmla="*/ 113 w 113"/>
                <a:gd name="T29" fmla="*/ 54 h 108"/>
                <a:gd name="T30" fmla="*/ 70 w 113"/>
                <a:gd name="T31" fmla="*/ 32 h 108"/>
                <a:gd name="T32" fmla="*/ 76 w 113"/>
                <a:gd name="T33" fmla="*/ 23 h 108"/>
                <a:gd name="T34" fmla="*/ 88 w 113"/>
                <a:gd name="T35" fmla="*/ 33 h 108"/>
                <a:gd name="T36" fmla="*/ 96 w 113"/>
                <a:gd name="T37" fmla="*/ 14 h 108"/>
                <a:gd name="T38" fmla="*/ 63 w 113"/>
                <a:gd name="T39" fmla="*/ 20 h 108"/>
                <a:gd name="T40" fmla="*/ 33 w 113"/>
                <a:gd name="T41" fmla="*/ 3 h 108"/>
                <a:gd name="T42" fmla="*/ 26 w 113"/>
                <a:gd name="T43" fmla="*/ 29 h 108"/>
                <a:gd name="T44" fmla="*/ 34 w 113"/>
                <a:gd name="T45" fmla="*/ 25 h 108"/>
                <a:gd name="T46" fmla="*/ 49 w 113"/>
                <a:gd name="T47" fmla="*/ 18 h 108"/>
                <a:gd name="T48" fmla="*/ 48 w 113"/>
                <a:gd name="T49" fmla="*/ 32 h 108"/>
                <a:gd name="T50" fmla="*/ 92 w 113"/>
                <a:gd name="T51" fmla="*/ 45 h 108"/>
                <a:gd name="T52" fmla="*/ 92 w 113"/>
                <a:gd name="T53" fmla="*/ 62 h 108"/>
                <a:gd name="T54" fmla="*/ 77 w 113"/>
                <a:gd name="T55" fmla="*/ 44 h 108"/>
                <a:gd name="T56" fmla="*/ 75 w 113"/>
                <a:gd name="T57" fmla="*/ 66 h 108"/>
                <a:gd name="T58" fmla="*/ 65 w 113"/>
                <a:gd name="T59" fmla="*/ 41 h 108"/>
                <a:gd name="T60" fmla="*/ 51 w 113"/>
                <a:gd name="T61" fmla="*/ 41 h 108"/>
                <a:gd name="T62" fmla="*/ 47 w 113"/>
                <a:gd name="T63" fmla="*/ 44 h 108"/>
                <a:gd name="T64" fmla="*/ 57 w 113"/>
                <a:gd name="T65" fmla="*/ 67 h 108"/>
                <a:gd name="T66" fmla="*/ 22 w 113"/>
                <a:gd name="T67" fmla="*/ 62 h 108"/>
                <a:gd name="T68" fmla="*/ 9 w 113"/>
                <a:gd name="T69" fmla="*/ 54 h 108"/>
                <a:gd name="T70" fmla="*/ 37 w 113"/>
                <a:gd name="T71" fmla="*/ 42 h 108"/>
                <a:gd name="T72" fmla="*/ 64 w 113"/>
                <a:gd name="T73" fmla="*/ 50 h 108"/>
                <a:gd name="T74" fmla="*/ 64 w 113"/>
                <a:gd name="T75" fmla="*/ 50 h 108"/>
                <a:gd name="T76" fmla="*/ 50 w 113"/>
                <a:gd name="T77" fmla="*/ 53 h 108"/>
                <a:gd name="T78" fmla="*/ 49 w 113"/>
                <a:gd name="T79" fmla="*/ 57 h 108"/>
                <a:gd name="T80" fmla="*/ 51 w 113"/>
                <a:gd name="T81" fmla="*/ 52 h 108"/>
                <a:gd name="T82" fmla="*/ 56 w 113"/>
                <a:gd name="T83" fmla="*/ 45 h 108"/>
                <a:gd name="T84" fmla="*/ 58 w 113"/>
                <a:gd name="T85" fmla="*/ 45 h 108"/>
                <a:gd name="T86" fmla="*/ 60 w 113"/>
                <a:gd name="T87" fmla="*/ 4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108">
                  <a:moveTo>
                    <a:pt x="57" y="42"/>
                  </a:moveTo>
                  <a:cubicBezTo>
                    <a:pt x="63" y="42"/>
                    <a:pt x="68" y="47"/>
                    <a:pt x="68" y="54"/>
                  </a:cubicBezTo>
                  <a:cubicBezTo>
                    <a:pt x="68" y="60"/>
                    <a:pt x="63" y="65"/>
                    <a:pt x="57" y="65"/>
                  </a:cubicBezTo>
                  <a:cubicBezTo>
                    <a:pt x="50" y="65"/>
                    <a:pt x="45" y="60"/>
                    <a:pt x="45" y="54"/>
                  </a:cubicBezTo>
                  <a:cubicBezTo>
                    <a:pt x="45" y="47"/>
                    <a:pt x="50" y="42"/>
                    <a:pt x="57" y="42"/>
                  </a:cubicBezTo>
                  <a:close/>
                  <a:moveTo>
                    <a:pt x="48" y="32"/>
                  </a:moveTo>
                  <a:cubicBezTo>
                    <a:pt x="36" y="32"/>
                    <a:pt x="26" y="34"/>
                    <a:pt x="19" y="37"/>
                  </a:cubicBezTo>
                  <a:cubicBezTo>
                    <a:pt x="7" y="41"/>
                    <a:pt x="0" y="47"/>
                    <a:pt x="0" y="54"/>
                  </a:cubicBezTo>
                  <a:cubicBezTo>
                    <a:pt x="0" y="60"/>
                    <a:pt x="7" y="66"/>
                    <a:pt x="17" y="70"/>
                  </a:cubicBezTo>
                  <a:cubicBezTo>
                    <a:pt x="13" y="80"/>
                    <a:pt x="12" y="89"/>
                    <a:pt x="17" y="93"/>
                  </a:cubicBezTo>
                  <a:cubicBezTo>
                    <a:pt x="22" y="98"/>
                    <a:pt x="31" y="98"/>
                    <a:pt x="42" y="92"/>
                  </a:cubicBezTo>
                  <a:cubicBezTo>
                    <a:pt x="48" y="89"/>
                    <a:pt x="55" y="84"/>
                    <a:pt x="62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4" y="81"/>
                    <a:pt x="41" y="83"/>
                    <a:pt x="38" y="84"/>
                  </a:cubicBezTo>
                  <a:cubicBezTo>
                    <a:pt x="31" y="88"/>
                    <a:pt x="25" y="89"/>
                    <a:pt x="23" y="87"/>
                  </a:cubicBezTo>
                  <a:cubicBezTo>
                    <a:pt x="21" y="85"/>
                    <a:pt x="23" y="80"/>
                    <a:pt x="26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35" y="75"/>
                    <a:pt x="45" y="76"/>
                    <a:pt x="57" y="76"/>
                  </a:cubicBezTo>
                  <a:cubicBezTo>
                    <a:pt x="64" y="76"/>
                    <a:pt x="71" y="75"/>
                    <a:pt x="77" y="74"/>
                  </a:cubicBezTo>
                  <a:cubicBezTo>
                    <a:pt x="78" y="77"/>
                    <a:pt x="78" y="80"/>
                    <a:pt x="79" y="82"/>
                  </a:cubicBezTo>
                  <a:cubicBezTo>
                    <a:pt x="79" y="90"/>
                    <a:pt x="79" y="95"/>
                    <a:pt x="76" y="96"/>
                  </a:cubicBezTo>
                  <a:cubicBezTo>
                    <a:pt x="74" y="98"/>
                    <a:pt x="69" y="95"/>
                    <a:pt x="64" y="89"/>
                  </a:cubicBezTo>
                  <a:cubicBezTo>
                    <a:pt x="62" y="88"/>
                    <a:pt x="61" y="86"/>
                    <a:pt x="60" y="8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4" y="91"/>
                    <a:pt x="56" y="93"/>
                    <a:pt x="57" y="95"/>
                  </a:cubicBezTo>
                  <a:cubicBezTo>
                    <a:pt x="65" y="104"/>
                    <a:pt x="74" y="108"/>
                    <a:pt x="80" y="105"/>
                  </a:cubicBezTo>
                  <a:cubicBezTo>
                    <a:pt x="86" y="102"/>
                    <a:pt x="89" y="93"/>
                    <a:pt x="88" y="81"/>
                  </a:cubicBezTo>
                  <a:cubicBezTo>
                    <a:pt x="87" y="79"/>
                    <a:pt x="87" y="76"/>
                    <a:pt x="86" y="73"/>
                  </a:cubicBezTo>
                  <a:cubicBezTo>
                    <a:pt x="89" y="72"/>
                    <a:pt x="92" y="71"/>
                    <a:pt x="95" y="70"/>
                  </a:cubicBezTo>
                  <a:cubicBezTo>
                    <a:pt x="106" y="67"/>
                    <a:pt x="113" y="61"/>
                    <a:pt x="113" y="54"/>
                  </a:cubicBezTo>
                  <a:cubicBezTo>
                    <a:pt x="113" y="47"/>
                    <a:pt x="106" y="41"/>
                    <a:pt x="95" y="37"/>
                  </a:cubicBezTo>
                  <a:cubicBezTo>
                    <a:pt x="88" y="35"/>
                    <a:pt x="80" y="33"/>
                    <a:pt x="70" y="32"/>
                  </a:cubicBezTo>
                  <a:cubicBezTo>
                    <a:pt x="69" y="31"/>
                    <a:pt x="69" y="29"/>
                    <a:pt x="68" y="28"/>
                  </a:cubicBezTo>
                  <a:cubicBezTo>
                    <a:pt x="70" y="26"/>
                    <a:pt x="73" y="24"/>
                    <a:pt x="76" y="23"/>
                  </a:cubicBezTo>
                  <a:cubicBezTo>
                    <a:pt x="83" y="20"/>
                    <a:pt x="88" y="18"/>
                    <a:pt x="90" y="20"/>
                  </a:cubicBezTo>
                  <a:cubicBezTo>
                    <a:pt x="92" y="22"/>
                    <a:pt x="91" y="27"/>
                    <a:pt x="88" y="33"/>
                  </a:cubicBezTo>
                  <a:cubicBezTo>
                    <a:pt x="97" y="35"/>
                    <a:pt x="97" y="35"/>
                    <a:pt x="97" y="35"/>
                  </a:cubicBezTo>
                  <a:cubicBezTo>
                    <a:pt x="101" y="26"/>
                    <a:pt x="101" y="18"/>
                    <a:pt x="96" y="14"/>
                  </a:cubicBezTo>
                  <a:cubicBezTo>
                    <a:pt x="91" y="9"/>
                    <a:pt x="82" y="10"/>
                    <a:pt x="72" y="15"/>
                  </a:cubicBezTo>
                  <a:cubicBezTo>
                    <a:pt x="69" y="16"/>
                    <a:pt x="66" y="18"/>
                    <a:pt x="63" y="20"/>
                  </a:cubicBezTo>
                  <a:cubicBezTo>
                    <a:pt x="60" y="17"/>
                    <a:pt x="58" y="15"/>
                    <a:pt x="56" y="12"/>
                  </a:cubicBezTo>
                  <a:cubicBezTo>
                    <a:pt x="48" y="4"/>
                    <a:pt x="39" y="0"/>
                    <a:pt x="33" y="3"/>
                  </a:cubicBezTo>
                  <a:cubicBezTo>
                    <a:pt x="27" y="6"/>
                    <a:pt x="24" y="14"/>
                    <a:pt x="26" y="26"/>
                  </a:cubicBezTo>
                  <a:cubicBezTo>
                    <a:pt x="26" y="27"/>
                    <a:pt x="26" y="28"/>
                    <a:pt x="26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7"/>
                    <a:pt x="35" y="26"/>
                    <a:pt x="34" y="25"/>
                  </a:cubicBezTo>
                  <a:cubicBezTo>
                    <a:pt x="34" y="17"/>
                    <a:pt x="34" y="12"/>
                    <a:pt x="37" y="11"/>
                  </a:cubicBezTo>
                  <a:cubicBezTo>
                    <a:pt x="39" y="10"/>
                    <a:pt x="44" y="13"/>
                    <a:pt x="49" y="18"/>
                  </a:cubicBezTo>
                  <a:cubicBezTo>
                    <a:pt x="51" y="20"/>
                    <a:pt x="53" y="23"/>
                    <a:pt x="55" y="25"/>
                  </a:cubicBezTo>
                  <a:cubicBezTo>
                    <a:pt x="53" y="27"/>
                    <a:pt x="50" y="30"/>
                    <a:pt x="48" y="32"/>
                  </a:cubicBezTo>
                  <a:close/>
                  <a:moveTo>
                    <a:pt x="75" y="42"/>
                  </a:moveTo>
                  <a:cubicBezTo>
                    <a:pt x="82" y="43"/>
                    <a:pt x="87" y="44"/>
                    <a:pt x="92" y="45"/>
                  </a:cubicBezTo>
                  <a:cubicBezTo>
                    <a:pt x="99" y="48"/>
                    <a:pt x="104" y="51"/>
                    <a:pt x="104" y="54"/>
                  </a:cubicBezTo>
                  <a:cubicBezTo>
                    <a:pt x="104" y="56"/>
                    <a:pt x="99" y="59"/>
                    <a:pt x="92" y="62"/>
                  </a:cubicBezTo>
                  <a:cubicBezTo>
                    <a:pt x="89" y="63"/>
                    <a:pt x="87" y="63"/>
                    <a:pt x="84" y="64"/>
                  </a:cubicBezTo>
                  <a:cubicBezTo>
                    <a:pt x="82" y="58"/>
                    <a:pt x="80" y="51"/>
                    <a:pt x="77" y="44"/>
                  </a:cubicBezTo>
                  <a:cubicBezTo>
                    <a:pt x="76" y="44"/>
                    <a:pt x="76" y="43"/>
                    <a:pt x="75" y="42"/>
                  </a:cubicBezTo>
                  <a:close/>
                  <a:moveTo>
                    <a:pt x="75" y="66"/>
                  </a:moveTo>
                  <a:cubicBezTo>
                    <a:pt x="73" y="60"/>
                    <a:pt x="71" y="54"/>
                    <a:pt x="69" y="48"/>
                  </a:cubicBezTo>
                  <a:cubicBezTo>
                    <a:pt x="67" y="46"/>
                    <a:pt x="66" y="43"/>
                    <a:pt x="65" y="41"/>
                  </a:cubicBezTo>
                  <a:cubicBezTo>
                    <a:pt x="62" y="41"/>
                    <a:pt x="59" y="41"/>
                    <a:pt x="57" y="41"/>
                  </a:cubicBezTo>
                  <a:cubicBezTo>
                    <a:pt x="55" y="41"/>
                    <a:pt x="53" y="41"/>
                    <a:pt x="51" y="41"/>
                  </a:cubicBezTo>
                  <a:cubicBezTo>
                    <a:pt x="50" y="42"/>
                    <a:pt x="49" y="43"/>
                    <a:pt x="47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1" y="51"/>
                    <a:pt x="35" y="58"/>
                    <a:pt x="31" y="64"/>
                  </a:cubicBezTo>
                  <a:cubicBezTo>
                    <a:pt x="38" y="66"/>
                    <a:pt x="47" y="67"/>
                    <a:pt x="57" y="67"/>
                  </a:cubicBezTo>
                  <a:cubicBezTo>
                    <a:pt x="63" y="67"/>
                    <a:pt x="69" y="66"/>
                    <a:pt x="75" y="66"/>
                  </a:cubicBezTo>
                  <a:close/>
                  <a:moveTo>
                    <a:pt x="22" y="62"/>
                  </a:moveTo>
                  <a:cubicBezTo>
                    <a:pt x="22" y="62"/>
                    <a:pt x="22" y="62"/>
                    <a:pt x="22" y="62"/>
                  </a:cubicBezTo>
                  <a:cubicBezTo>
                    <a:pt x="14" y="59"/>
                    <a:pt x="9" y="56"/>
                    <a:pt x="9" y="54"/>
                  </a:cubicBezTo>
                  <a:cubicBezTo>
                    <a:pt x="9" y="51"/>
                    <a:pt x="14" y="48"/>
                    <a:pt x="22" y="45"/>
                  </a:cubicBezTo>
                  <a:cubicBezTo>
                    <a:pt x="26" y="44"/>
                    <a:pt x="31" y="43"/>
                    <a:pt x="37" y="42"/>
                  </a:cubicBezTo>
                  <a:cubicBezTo>
                    <a:pt x="31" y="49"/>
                    <a:pt x="26" y="56"/>
                    <a:pt x="22" y="62"/>
                  </a:cubicBezTo>
                  <a:close/>
                  <a:moveTo>
                    <a:pt x="64" y="50"/>
                  </a:moveTo>
                  <a:cubicBezTo>
                    <a:pt x="63" y="55"/>
                    <a:pt x="61" y="59"/>
                    <a:pt x="57" y="62"/>
                  </a:cubicBezTo>
                  <a:cubicBezTo>
                    <a:pt x="63" y="62"/>
                    <a:pt x="66" y="55"/>
                    <a:pt x="64" y="50"/>
                  </a:cubicBezTo>
                  <a:close/>
                  <a:moveTo>
                    <a:pt x="49" y="57"/>
                  </a:moveTo>
                  <a:cubicBezTo>
                    <a:pt x="49" y="55"/>
                    <a:pt x="50" y="54"/>
                    <a:pt x="50" y="5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4"/>
                    <a:pt x="48" y="55"/>
                    <a:pt x="49" y="57"/>
                  </a:cubicBezTo>
                  <a:close/>
                  <a:moveTo>
                    <a:pt x="49" y="50"/>
                  </a:move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7" y="47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53" y="45"/>
                    <a:pt x="50" y="47"/>
                    <a:pt x="49" y="50"/>
                  </a:cubicBezTo>
                  <a:close/>
                  <a:moveTo>
                    <a:pt x="58" y="45"/>
                  </a:moveTo>
                  <a:cubicBezTo>
                    <a:pt x="58" y="47"/>
                    <a:pt x="58" y="47"/>
                    <a:pt x="58" y="47"/>
                  </a:cubicBezTo>
                  <a:cubicBezTo>
                    <a:pt x="59" y="46"/>
                    <a:pt x="59" y="46"/>
                    <a:pt x="60" y="46"/>
                  </a:cubicBezTo>
                  <a:cubicBezTo>
                    <a:pt x="59" y="45"/>
                    <a:pt x="58" y="45"/>
                    <a:pt x="58" y="45"/>
                  </a:cubicBezTo>
                  <a:close/>
                </a:path>
              </a:pathLst>
            </a:custGeom>
            <a:solidFill>
              <a:srgbClr val="424A5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43" name="Freeform 288"/>
            <p:cNvSpPr>
              <a:spLocks noEditPoints="1"/>
            </p:cNvSpPr>
            <p:nvPr/>
          </p:nvSpPr>
          <p:spPr bwMode="auto">
            <a:xfrm>
              <a:off x="6977300" y="603534"/>
              <a:ext cx="671726" cy="641194"/>
            </a:xfrm>
            <a:custGeom>
              <a:avLst/>
              <a:gdLst>
                <a:gd name="T0" fmla="*/ 86 w 109"/>
                <a:gd name="T1" fmla="*/ 10 h 104"/>
                <a:gd name="T2" fmla="*/ 94 w 109"/>
                <a:gd name="T3" fmla="*/ 46 h 104"/>
                <a:gd name="T4" fmla="*/ 83 w 109"/>
                <a:gd name="T5" fmla="*/ 58 h 104"/>
                <a:gd name="T6" fmla="*/ 82 w 109"/>
                <a:gd name="T7" fmla="*/ 53 h 104"/>
                <a:gd name="T8" fmla="*/ 85 w 109"/>
                <a:gd name="T9" fmla="*/ 47 h 104"/>
                <a:gd name="T10" fmla="*/ 77 w 109"/>
                <a:gd name="T11" fmla="*/ 51 h 104"/>
                <a:gd name="T12" fmla="*/ 38 w 109"/>
                <a:gd name="T13" fmla="*/ 47 h 104"/>
                <a:gd name="T14" fmla="*/ 39 w 109"/>
                <a:gd name="T15" fmla="*/ 51 h 104"/>
                <a:gd name="T16" fmla="*/ 28 w 109"/>
                <a:gd name="T17" fmla="*/ 34 h 104"/>
                <a:gd name="T18" fmla="*/ 62 w 109"/>
                <a:gd name="T19" fmla="*/ 0 h 104"/>
                <a:gd name="T20" fmla="*/ 37 w 109"/>
                <a:gd name="T21" fmla="*/ 103 h 104"/>
                <a:gd name="T22" fmla="*/ 88 w 109"/>
                <a:gd name="T23" fmla="*/ 84 h 104"/>
                <a:gd name="T24" fmla="*/ 98 w 109"/>
                <a:gd name="T25" fmla="*/ 51 h 104"/>
                <a:gd name="T26" fmla="*/ 49 w 109"/>
                <a:gd name="T27" fmla="*/ 67 h 104"/>
                <a:gd name="T28" fmla="*/ 77 w 109"/>
                <a:gd name="T29" fmla="*/ 58 h 104"/>
                <a:gd name="T30" fmla="*/ 90 w 109"/>
                <a:gd name="T31" fmla="*/ 35 h 104"/>
                <a:gd name="T32" fmla="*/ 79 w 109"/>
                <a:gd name="T33" fmla="*/ 43 h 104"/>
                <a:gd name="T34" fmla="*/ 90 w 109"/>
                <a:gd name="T35" fmla="*/ 35 h 104"/>
                <a:gd name="T36" fmla="*/ 64 w 109"/>
                <a:gd name="T37" fmla="*/ 35 h 104"/>
                <a:gd name="T38" fmla="*/ 73 w 109"/>
                <a:gd name="T39" fmla="*/ 45 h 104"/>
                <a:gd name="T40" fmla="*/ 59 w 109"/>
                <a:gd name="T41" fmla="*/ 35 h 104"/>
                <a:gd name="T42" fmla="*/ 51 w 109"/>
                <a:gd name="T43" fmla="*/ 45 h 104"/>
                <a:gd name="T44" fmla="*/ 59 w 109"/>
                <a:gd name="T45" fmla="*/ 35 h 104"/>
                <a:gd name="T46" fmla="*/ 34 w 109"/>
                <a:gd name="T47" fmla="*/ 35 h 104"/>
                <a:gd name="T48" fmla="*/ 44 w 109"/>
                <a:gd name="T49" fmla="*/ 43 h 104"/>
                <a:gd name="T50" fmla="*/ 35 w 109"/>
                <a:gd name="T51" fmla="*/ 30 h 104"/>
                <a:gd name="T52" fmla="*/ 44 w 109"/>
                <a:gd name="T53" fmla="*/ 24 h 104"/>
                <a:gd name="T54" fmla="*/ 35 w 109"/>
                <a:gd name="T55" fmla="*/ 30 h 104"/>
                <a:gd name="T56" fmla="*/ 59 w 109"/>
                <a:gd name="T57" fmla="*/ 30 h 104"/>
                <a:gd name="T58" fmla="*/ 51 w 109"/>
                <a:gd name="T59" fmla="*/ 22 h 104"/>
                <a:gd name="T60" fmla="*/ 64 w 109"/>
                <a:gd name="T61" fmla="*/ 30 h 104"/>
                <a:gd name="T62" fmla="*/ 73 w 109"/>
                <a:gd name="T63" fmla="*/ 22 h 104"/>
                <a:gd name="T64" fmla="*/ 64 w 109"/>
                <a:gd name="T65" fmla="*/ 30 h 104"/>
                <a:gd name="T66" fmla="*/ 89 w 109"/>
                <a:gd name="T67" fmla="*/ 30 h 104"/>
                <a:gd name="T68" fmla="*/ 79 w 109"/>
                <a:gd name="T69" fmla="*/ 24 h 104"/>
                <a:gd name="T70" fmla="*/ 64 w 109"/>
                <a:gd name="T71" fmla="*/ 6 h 104"/>
                <a:gd name="T72" fmla="*/ 71 w 109"/>
                <a:gd name="T73" fmla="*/ 16 h 104"/>
                <a:gd name="T74" fmla="*/ 64 w 109"/>
                <a:gd name="T75" fmla="*/ 6 h 104"/>
                <a:gd name="T76" fmla="*/ 59 w 109"/>
                <a:gd name="T77" fmla="*/ 6 h 104"/>
                <a:gd name="T78" fmla="*/ 52 w 109"/>
                <a:gd name="T79" fmla="*/ 16 h 104"/>
                <a:gd name="T80" fmla="*/ 46 w 109"/>
                <a:gd name="T81" fmla="*/ 17 h 104"/>
                <a:gd name="T82" fmla="*/ 50 w 109"/>
                <a:gd name="T83" fmla="*/ 8 h 104"/>
                <a:gd name="T84" fmla="*/ 36 w 109"/>
                <a:gd name="T85" fmla="*/ 21 h 104"/>
                <a:gd name="T86" fmla="*/ 46 w 109"/>
                <a:gd name="T87" fmla="*/ 17 h 104"/>
                <a:gd name="T88" fmla="*/ 75 w 109"/>
                <a:gd name="T89" fmla="*/ 10 h 104"/>
                <a:gd name="T90" fmla="*/ 85 w 109"/>
                <a:gd name="T91" fmla="*/ 20 h 104"/>
                <a:gd name="T92" fmla="*/ 82 w 109"/>
                <a:gd name="T93" fmla="*/ 1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44" name="Freeform 98"/>
            <p:cNvSpPr>
              <a:spLocks noEditPoints="1"/>
            </p:cNvSpPr>
            <p:nvPr/>
          </p:nvSpPr>
          <p:spPr bwMode="auto">
            <a:xfrm>
              <a:off x="5037669" y="1053061"/>
              <a:ext cx="797742" cy="612900"/>
            </a:xfrm>
            <a:custGeom>
              <a:avLst/>
              <a:gdLst>
                <a:gd name="T0" fmla="*/ 21 w 104"/>
                <a:gd name="T1" fmla="*/ 44 h 80"/>
                <a:gd name="T2" fmla="*/ 13 w 104"/>
                <a:gd name="T3" fmla="*/ 73 h 80"/>
                <a:gd name="T4" fmla="*/ 33 w 104"/>
                <a:gd name="T5" fmla="*/ 73 h 80"/>
                <a:gd name="T6" fmla="*/ 51 w 104"/>
                <a:gd name="T7" fmla="*/ 80 h 80"/>
                <a:gd name="T8" fmla="*/ 69 w 104"/>
                <a:gd name="T9" fmla="*/ 73 h 80"/>
                <a:gd name="T10" fmla="*/ 87 w 104"/>
                <a:gd name="T11" fmla="*/ 73 h 80"/>
                <a:gd name="T12" fmla="*/ 81 w 104"/>
                <a:gd name="T13" fmla="*/ 44 h 80"/>
                <a:gd name="T14" fmla="*/ 86 w 104"/>
                <a:gd name="T15" fmla="*/ 44 h 80"/>
                <a:gd name="T16" fmla="*/ 86 w 104"/>
                <a:gd name="T17" fmla="*/ 28 h 80"/>
                <a:gd name="T18" fmla="*/ 97 w 104"/>
                <a:gd name="T19" fmla="*/ 25 h 80"/>
                <a:gd name="T20" fmla="*/ 97 w 104"/>
                <a:gd name="T21" fmla="*/ 34 h 80"/>
                <a:gd name="T22" fmla="*/ 95 w 104"/>
                <a:gd name="T23" fmla="*/ 51 h 80"/>
                <a:gd name="T24" fmla="*/ 103 w 104"/>
                <a:gd name="T25" fmla="*/ 51 h 80"/>
                <a:gd name="T26" fmla="*/ 101 w 104"/>
                <a:gd name="T27" fmla="*/ 34 h 80"/>
                <a:gd name="T28" fmla="*/ 101 w 104"/>
                <a:gd name="T29" fmla="*/ 23 h 80"/>
                <a:gd name="T30" fmla="*/ 104 w 104"/>
                <a:gd name="T31" fmla="*/ 22 h 80"/>
                <a:gd name="T32" fmla="*/ 104 w 104"/>
                <a:gd name="T33" fmla="*/ 15 h 80"/>
                <a:gd name="T34" fmla="*/ 52 w 104"/>
                <a:gd name="T35" fmla="*/ 0 h 80"/>
                <a:gd name="T36" fmla="*/ 0 w 104"/>
                <a:gd name="T37" fmla="*/ 15 h 80"/>
                <a:gd name="T38" fmla="*/ 0 w 104"/>
                <a:gd name="T39" fmla="*/ 22 h 80"/>
                <a:gd name="T40" fmla="*/ 19 w 104"/>
                <a:gd name="T41" fmla="*/ 28 h 80"/>
                <a:gd name="T42" fmla="*/ 19 w 104"/>
                <a:gd name="T43" fmla="*/ 44 h 80"/>
                <a:gd name="T44" fmla="*/ 21 w 104"/>
                <a:gd name="T45" fmla="*/ 44 h 80"/>
                <a:gd name="T46" fmla="*/ 71 w 104"/>
                <a:gd name="T47" fmla="*/ 44 h 80"/>
                <a:gd name="T48" fmla="*/ 72 w 104"/>
                <a:gd name="T49" fmla="*/ 48 h 80"/>
                <a:gd name="T50" fmla="*/ 65 w 104"/>
                <a:gd name="T51" fmla="*/ 66 h 80"/>
                <a:gd name="T52" fmla="*/ 51 w 104"/>
                <a:gd name="T53" fmla="*/ 73 h 80"/>
                <a:gd name="T54" fmla="*/ 37 w 104"/>
                <a:gd name="T55" fmla="*/ 66 h 80"/>
                <a:gd name="T56" fmla="*/ 31 w 104"/>
                <a:gd name="T57" fmla="*/ 48 h 80"/>
                <a:gd name="T58" fmla="*/ 31 w 104"/>
                <a:gd name="T59" fmla="*/ 44 h 80"/>
                <a:gd name="T60" fmla="*/ 71 w 104"/>
                <a:gd name="T61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424A53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45" name="Freeform 76"/>
            <p:cNvSpPr>
              <a:spLocks noEditPoints="1"/>
            </p:cNvSpPr>
            <p:nvPr/>
          </p:nvSpPr>
          <p:spPr bwMode="auto">
            <a:xfrm>
              <a:off x="3306164" y="1334802"/>
              <a:ext cx="589614" cy="736284"/>
            </a:xfrm>
            <a:custGeom>
              <a:avLst/>
              <a:gdLst>
                <a:gd name="T0" fmla="*/ 49 w 85"/>
                <a:gd name="T1" fmla="*/ 26 h 106"/>
                <a:gd name="T2" fmla="*/ 33 w 85"/>
                <a:gd name="T3" fmla="*/ 22 h 106"/>
                <a:gd name="T4" fmla="*/ 26 w 85"/>
                <a:gd name="T5" fmla="*/ 42 h 106"/>
                <a:gd name="T6" fmla="*/ 34 w 85"/>
                <a:gd name="T7" fmla="*/ 55 h 106"/>
                <a:gd name="T8" fmla="*/ 35 w 85"/>
                <a:gd name="T9" fmla="*/ 59 h 106"/>
                <a:gd name="T10" fmla="*/ 49 w 85"/>
                <a:gd name="T11" fmla="*/ 63 h 106"/>
                <a:gd name="T12" fmla="*/ 63 w 85"/>
                <a:gd name="T13" fmla="*/ 59 h 106"/>
                <a:gd name="T14" fmla="*/ 63 w 85"/>
                <a:gd name="T15" fmla="*/ 55 h 106"/>
                <a:gd name="T16" fmla="*/ 72 w 85"/>
                <a:gd name="T17" fmla="*/ 42 h 106"/>
                <a:gd name="T18" fmla="*/ 64 w 85"/>
                <a:gd name="T19" fmla="*/ 22 h 106"/>
                <a:gd name="T20" fmla="*/ 49 w 85"/>
                <a:gd name="T21" fmla="*/ 26 h 106"/>
                <a:gd name="T22" fmla="*/ 84 w 85"/>
                <a:gd name="T23" fmla="*/ 77 h 106"/>
                <a:gd name="T24" fmla="*/ 14 w 85"/>
                <a:gd name="T25" fmla="*/ 77 h 106"/>
                <a:gd name="T26" fmla="*/ 11 w 85"/>
                <a:gd name="T27" fmla="*/ 87 h 106"/>
                <a:gd name="T28" fmla="*/ 11 w 85"/>
                <a:gd name="T29" fmla="*/ 87 h 106"/>
                <a:gd name="T30" fmla="*/ 14 w 85"/>
                <a:gd name="T31" fmla="*/ 96 h 106"/>
                <a:gd name="T32" fmla="*/ 85 w 85"/>
                <a:gd name="T33" fmla="*/ 96 h 106"/>
                <a:gd name="T34" fmla="*/ 85 w 85"/>
                <a:gd name="T35" fmla="*/ 106 h 106"/>
                <a:gd name="T36" fmla="*/ 12 w 85"/>
                <a:gd name="T37" fmla="*/ 106 h 106"/>
                <a:gd name="T38" fmla="*/ 10 w 85"/>
                <a:gd name="T39" fmla="*/ 106 h 106"/>
                <a:gd name="T40" fmla="*/ 8 w 85"/>
                <a:gd name="T41" fmla="*/ 105 h 106"/>
                <a:gd name="T42" fmla="*/ 7 w 85"/>
                <a:gd name="T43" fmla="*/ 104 h 106"/>
                <a:gd name="T44" fmla="*/ 0 w 85"/>
                <a:gd name="T45" fmla="*/ 87 h 106"/>
                <a:gd name="T46" fmla="*/ 0 w 85"/>
                <a:gd name="T47" fmla="*/ 87 h 106"/>
                <a:gd name="T48" fmla="*/ 7 w 85"/>
                <a:gd name="T49" fmla="*/ 69 h 106"/>
                <a:gd name="T50" fmla="*/ 8 w 85"/>
                <a:gd name="T51" fmla="*/ 68 h 106"/>
                <a:gd name="T52" fmla="*/ 9 w 85"/>
                <a:gd name="T53" fmla="*/ 66 h 106"/>
                <a:gd name="T54" fmla="*/ 12 w 85"/>
                <a:gd name="T55" fmla="*/ 66 h 106"/>
                <a:gd name="T56" fmla="*/ 84 w 85"/>
                <a:gd name="T57" fmla="*/ 66 h 106"/>
                <a:gd name="T58" fmla="*/ 84 w 85"/>
                <a:gd name="T59" fmla="*/ 77 h 106"/>
                <a:gd name="T60" fmla="*/ 16 w 85"/>
                <a:gd name="T61" fmla="*/ 91 h 106"/>
                <a:gd name="T62" fmla="*/ 16 w 85"/>
                <a:gd name="T63" fmla="*/ 93 h 106"/>
                <a:gd name="T64" fmla="*/ 78 w 85"/>
                <a:gd name="T65" fmla="*/ 93 h 106"/>
                <a:gd name="T66" fmla="*/ 78 w 85"/>
                <a:gd name="T67" fmla="*/ 91 h 106"/>
                <a:gd name="T68" fmla="*/ 16 w 85"/>
                <a:gd name="T69" fmla="*/ 91 h 106"/>
                <a:gd name="T70" fmla="*/ 16 w 85"/>
                <a:gd name="T71" fmla="*/ 80 h 106"/>
                <a:gd name="T72" fmla="*/ 16 w 85"/>
                <a:gd name="T73" fmla="*/ 82 h 106"/>
                <a:gd name="T74" fmla="*/ 78 w 85"/>
                <a:gd name="T75" fmla="*/ 82 h 106"/>
                <a:gd name="T76" fmla="*/ 78 w 85"/>
                <a:gd name="T77" fmla="*/ 80 h 106"/>
                <a:gd name="T78" fmla="*/ 16 w 85"/>
                <a:gd name="T79" fmla="*/ 80 h 106"/>
                <a:gd name="T80" fmla="*/ 16 w 85"/>
                <a:gd name="T81" fmla="*/ 85 h 106"/>
                <a:gd name="T82" fmla="*/ 16 w 85"/>
                <a:gd name="T83" fmla="*/ 88 h 106"/>
                <a:gd name="T84" fmla="*/ 78 w 85"/>
                <a:gd name="T85" fmla="*/ 88 h 106"/>
                <a:gd name="T86" fmla="*/ 78 w 85"/>
                <a:gd name="T87" fmla="*/ 85 h 106"/>
                <a:gd name="T88" fmla="*/ 16 w 85"/>
                <a:gd name="T89" fmla="*/ 85 h 106"/>
                <a:gd name="T90" fmla="*/ 50 w 85"/>
                <a:gd name="T91" fmla="*/ 10 h 106"/>
                <a:gd name="T92" fmla="*/ 73 w 85"/>
                <a:gd name="T93" fmla="*/ 8 h 106"/>
                <a:gd name="T94" fmla="*/ 51 w 85"/>
                <a:gd name="T95" fmla="*/ 15 h 106"/>
                <a:gd name="T96" fmla="*/ 50 w 85"/>
                <a:gd name="T97" fmla="*/ 24 h 106"/>
                <a:gd name="T98" fmla="*/ 48 w 85"/>
                <a:gd name="T99" fmla="*/ 24 h 106"/>
                <a:gd name="T100" fmla="*/ 40 w 85"/>
                <a:gd name="T101" fmla="*/ 8 h 106"/>
                <a:gd name="T102" fmla="*/ 46 w 85"/>
                <a:gd name="T103" fmla="*/ 4 h 106"/>
                <a:gd name="T104" fmla="*/ 50 w 85"/>
                <a:gd name="T105" fmla="*/ 1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5" h="106">
                  <a:moveTo>
                    <a:pt x="49" y="26"/>
                  </a:moveTo>
                  <a:cubicBezTo>
                    <a:pt x="47" y="24"/>
                    <a:pt x="40" y="19"/>
                    <a:pt x="33" y="22"/>
                  </a:cubicBezTo>
                  <a:cubicBezTo>
                    <a:pt x="25" y="25"/>
                    <a:pt x="22" y="34"/>
                    <a:pt x="26" y="42"/>
                  </a:cubicBezTo>
                  <a:cubicBezTo>
                    <a:pt x="30" y="50"/>
                    <a:pt x="33" y="53"/>
                    <a:pt x="34" y="55"/>
                  </a:cubicBezTo>
                  <a:cubicBezTo>
                    <a:pt x="35" y="56"/>
                    <a:pt x="34" y="58"/>
                    <a:pt x="35" y="59"/>
                  </a:cubicBezTo>
                  <a:cubicBezTo>
                    <a:pt x="36" y="64"/>
                    <a:pt x="46" y="66"/>
                    <a:pt x="49" y="63"/>
                  </a:cubicBezTo>
                  <a:cubicBezTo>
                    <a:pt x="52" y="66"/>
                    <a:pt x="62" y="64"/>
                    <a:pt x="63" y="59"/>
                  </a:cubicBezTo>
                  <a:cubicBezTo>
                    <a:pt x="63" y="58"/>
                    <a:pt x="63" y="56"/>
                    <a:pt x="63" y="55"/>
                  </a:cubicBezTo>
                  <a:cubicBezTo>
                    <a:pt x="64" y="53"/>
                    <a:pt x="68" y="50"/>
                    <a:pt x="72" y="42"/>
                  </a:cubicBezTo>
                  <a:cubicBezTo>
                    <a:pt x="76" y="34"/>
                    <a:pt x="73" y="25"/>
                    <a:pt x="64" y="22"/>
                  </a:cubicBezTo>
                  <a:cubicBezTo>
                    <a:pt x="58" y="19"/>
                    <a:pt x="51" y="24"/>
                    <a:pt x="49" y="26"/>
                  </a:cubicBezTo>
                  <a:close/>
                  <a:moveTo>
                    <a:pt x="84" y="77"/>
                  </a:moveTo>
                  <a:cubicBezTo>
                    <a:pt x="14" y="77"/>
                    <a:pt x="14" y="77"/>
                    <a:pt x="14" y="77"/>
                  </a:cubicBezTo>
                  <a:cubicBezTo>
                    <a:pt x="11" y="80"/>
                    <a:pt x="10" y="83"/>
                    <a:pt x="11" y="87"/>
                  </a:cubicBezTo>
                  <a:cubicBezTo>
                    <a:pt x="11" y="87"/>
                    <a:pt x="11" y="87"/>
                    <a:pt x="11" y="87"/>
                  </a:cubicBezTo>
                  <a:cubicBezTo>
                    <a:pt x="11" y="90"/>
                    <a:pt x="12" y="93"/>
                    <a:pt x="14" y="96"/>
                  </a:cubicBezTo>
                  <a:cubicBezTo>
                    <a:pt x="85" y="96"/>
                    <a:pt x="85" y="96"/>
                    <a:pt x="85" y="96"/>
                  </a:cubicBezTo>
                  <a:cubicBezTo>
                    <a:pt x="85" y="106"/>
                    <a:pt x="85" y="106"/>
                    <a:pt x="85" y="106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104"/>
                    <a:pt x="7" y="104"/>
                    <a:pt x="7" y="104"/>
                  </a:cubicBezTo>
                  <a:cubicBezTo>
                    <a:pt x="3" y="99"/>
                    <a:pt x="0" y="93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1"/>
                    <a:pt x="2" y="74"/>
                    <a:pt x="7" y="69"/>
                  </a:cubicBezTo>
                  <a:cubicBezTo>
                    <a:pt x="7" y="69"/>
                    <a:pt x="7" y="68"/>
                    <a:pt x="8" y="68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7"/>
                    <a:pt x="84" y="77"/>
                    <a:pt x="84" y="77"/>
                  </a:cubicBezTo>
                  <a:close/>
                  <a:moveTo>
                    <a:pt x="16" y="91"/>
                  </a:moveTo>
                  <a:cubicBezTo>
                    <a:pt x="16" y="93"/>
                    <a:pt x="16" y="93"/>
                    <a:pt x="16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16" y="91"/>
                    <a:pt x="16" y="91"/>
                    <a:pt x="16" y="91"/>
                  </a:cubicBezTo>
                  <a:close/>
                  <a:moveTo>
                    <a:pt x="16" y="80"/>
                  </a:moveTo>
                  <a:cubicBezTo>
                    <a:pt x="16" y="82"/>
                    <a:pt x="16" y="82"/>
                    <a:pt x="16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16" y="80"/>
                    <a:pt x="16" y="80"/>
                    <a:pt x="16" y="80"/>
                  </a:cubicBezTo>
                  <a:close/>
                  <a:moveTo>
                    <a:pt x="16" y="85"/>
                  </a:moveTo>
                  <a:cubicBezTo>
                    <a:pt x="16" y="88"/>
                    <a:pt x="16" y="88"/>
                    <a:pt x="16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16" y="85"/>
                    <a:pt x="16" y="85"/>
                    <a:pt x="16" y="85"/>
                  </a:cubicBezTo>
                  <a:close/>
                  <a:moveTo>
                    <a:pt x="50" y="10"/>
                  </a:moveTo>
                  <a:cubicBezTo>
                    <a:pt x="54" y="0"/>
                    <a:pt x="64" y="5"/>
                    <a:pt x="73" y="8"/>
                  </a:cubicBezTo>
                  <a:cubicBezTo>
                    <a:pt x="69" y="14"/>
                    <a:pt x="58" y="18"/>
                    <a:pt x="51" y="15"/>
                  </a:cubicBezTo>
                  <a:cubicBezTo>
                    <a:pt x="51" y="18"/>
                    <a:pt x="50" y="21"/>
                    <a:pt x="50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7"/>
                    <a:pt x="46" y="13"/>
                    <a:pt x="40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6"/>
                    <a:pt x="50" y="8"/>
                    <a:pt x="50" y="10"/>
                  </a:cubicBezTo>
                  <a:close/>
                </a:path>
              </a:pathLst>
            </a:custGeom>
            <a:solidFill>
              <a:srgbClr val="DD1C3E"/>
            </a:solidFill>
            <a:ln>
              <a:noFill/>
            </a:ln>
            <a:extLst/>
          </p:spPr>
          <p:txBody>
            <a:bodyPr vert="horz" wrap="square" lIns="68579" tIns="34289" rIns="68579" bIns="34289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467" y="160360"/>
            <a:ext cx="296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 smtClean="0">
                <a:solidFill>
                  <a:srgbClr val="1E2327"/>
                </a:solidFill>
              </a:rPr>
              <a:t>阶段计划</a:t>
            </a:r>
            <a:endParaRPr kumimoji="1" lang="zh-CN" altLang="en-US" sz="2800" dirty="0">
              <a:solidFill>
                <a:srgbClr val="1E2327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906935" y="0"/>
            <a:ext cx="23706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 rot="5400000">
            <a:off x="4453469" y="-44534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 rot="5400000">
            <a:off x="4453469" y="452966"/>
            <a:ext cx="237067" cy="9144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74001" y="2254251"/>
            <a:ext cx="1270001" cy="635000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16622" y="494718"/>
            <a:ext cx="1310758" cy="1310758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FFFF"/>
                </a:solidFill>
              </a:rPr>
              <a:t>LOGO</a:t>
            </a:r>
            <a:r>
              <a:rPr kumimoji="1" lang="zh-CN" altLang="en-US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dirty="0" smtClean="0">
                <a:solidFill>
                  <a:srgbClr val="FFFFFF"/>
                </a:solidFill>
              </a:rPr>
              <a:t>HERE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86000" y="2080634"/>
            <a:ext cx="4572000" cy="1077218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3200" dirty="0" smtClean="0">
                <a:solidFill>
                  <a:srgbClr val="FFFFFF"/>
                </a:solidFill>
              </a:rPr>
              <a:t>THANK</a:t>
            </a:r>
            <a:r>
              <a:rPr kumimoji="1" lang="zh-CN" altLang="en-US" sz="3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FFFF"/>
                </a:solidFill>
              </a:rPr>
              <a:t>YOU</a:t>
            </a:r>
          </a:p>
          <a:p>
            <a:pPr algn="ctr"/>
            <a:r>
              <a:rPr kumimoji="1" lang="en-US" altLang="zh-CN" sz="3200" dirty="0" smtClean="0">
                <a:solidFill>
                  <a:srgbClr val="FFFFFF"/>
                </a:solidFill>
              </a:rPr>
              <a:t>FOR</a:t>
            </a:r>
            <a:r>
              <a:rPr kumimoji="1" lang="zh-CN" altLang="en-US" sz="3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FFFFFF"/>
                </a:solidFill>
              </a:rPr>
              <a:t>WATCHING</a:t>
            </a:r>
            <a:endParaRPr kumimoji="1" lang="en-US" altLang="zh-CN" sz="3200" dirty="0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26966" y="3840204"/>
            <a:ext cx="1890068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dirty="0" smtClean="0">
                <a:solidFill>
                  <a:srgbClr val="FFFFFF"/>
                </a:solidFill>
              </a:rPr>
              <a:t>PRESENTED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 smtClean="0">
                <a:solidFill>
                  <a:srgbClr val="FFFFFF"/>
                </a:solidFill>
              </a:rPr>
              <a:t>BY</a:t>
            </a:r>
            <a:r>
              <a:rPr kumimoji="1" lang="zh-CN" altLang="en-US" sz="1200" dirty="0" smtClean="0">
                <a:solidFill>
                  <a:srgbClr val="FFFFFF"/>
                </a:solidFill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en-US" altLang="zh-CN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1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0454" y="569906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  <a:endParaRPr lang="zh-CN" altLang="en-US" sz="1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255" y="631461"/>
            <a:ext cx="100189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96288" y="631461"/>
            <a:ext cx="270909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英文 </a:t>
            </a:r>
            <a:r>
              <a:rPr lang="is-IS" altLang="zh-CN" sz="1000" dirty="0">
                <a:solidFill>
                  <a:srgbClr val="FFFFFF"/>
                </a:solidFill>
                <a:latin typeface="Segoe UI Light"/>
                <a:cs typeface="Segoe UI Light"/>
              </a:rPr>
              <a:t>Microsoft YaHei (</a:t>
            </a:r>
            <a:r>
              <a:rPr lang="zh-CN" altLang="is-IS" sz="1000" dirty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is-IS" altLang="zh-CN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000" dirty="0" smtClean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 err="1" smtClean="0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000" dirty="0" smtClean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0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000" dirty="0" smtClean="0">
                <a:solidFill>
                  <a:prstClr val="white"/>
                </a:solidFill>
              </a:rPr>
              <a:t> 部分</a:t>
            </a:r>
            <a:r>
              <a:rPr lang="zh-CN" altLang="en-US" sz="1000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</a:rPr>
              <a:t>如有建议请</a:t>
            </a:r>
            <a:r>
              <a:rPr lang="zh-CN" altLang="en-US" sz="1000" dirty="0" smtClean="0">
                <a:solidFill>
                  <a:prstClr val="white"/>
                </a:solidFill>
              </a:rPr>
              <a:t>联系 </a:t>
            </a:r>
            <a:r>
              <a:rPr lang="zh-CN" altLang="en-US" sz="1000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0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16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14-09-29_SingaporeNight_EN-CA6421925784_1920x1080 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0453" y="569906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452" y="136833"/>
            <a:ext cx="65755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800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123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6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7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5" y="2323013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3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8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144330" y="46477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4585329" y="0"/>
            <a:ext cx="4558672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2468" y="160360"/>
            <a:ext cx="2015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solidFill>
                  <a:srgbClr val="FFFFFF"/>
                </a:solidFill>
              </a:rPr>
              <a:t>CONTENTS</a:t>
            </a:r>
            <a:endParaRPr kumimoji="1"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401" y="603535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FFFFFF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FFFFFF"/>
                </a:solidFill>
              </a:rPr>
              <a:t>。</a:t>
            </a:r>
            <a:endParaRPr lang="en-US" altLang="zh-CN" sz="1000" dirty="0" smtClean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52523" y="62916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01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7979" y="742275"/>
            <a:ext cx="2647669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基本概况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5937969" y="844609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979" y="1632830"/>
            <a:ext cx="2647669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业务亮点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52523" y="151972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02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5937969" y="169477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047977" y="2523384"/>
            <a:ext cx="272696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经验教训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52523" y="2410277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03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5937969" y="2585333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47978" y="3413939"/>
            <a:ext cx="2795724" cy="56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1E2327"/>
                </a:solidFill>
              </a:rPr>
              <a:t>阶段计划</a:t>
            </a:r>
            <a:endParaRPr kumimoji="1" lang="zh-CN" altLang="en-US" sz="2800" b="1" dirty="0">
              <a:solidFill>
                <a:srgbClr val="1E2327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2523" y="330083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 smtClean="0">
                <a:solidFill>
                  <a:srgbClr val="1E2327"/>
                </a:solidFill>
              </a:rPr>
              <a:t>04</a:t>
            </a:r>
            <a:endParaRPr kumimoji="1" lang="zh-CN" altLang="en-US" sz="4800" dirty="0">
              <a:solidFill>
                <a:srgbClr val="1E2327"/>
              </a:solidFill>
            </a:endParaRPr>
          </a:p>
        </p:txBody>
      </p:sp>
      <p:cxnSp>
        <p:nvCxnSpPr>
          <p:cNvPr id="30" name="直线连接符 29"/>
          <p:cNvCxnSpPr/>
          <p:nvPr/>
        </p:nvCxnSpPr>
        <p:spPr>
          <a:xfrm>
            <a:off x="5937969" y="3475888"/>
            <a:ext cx="0" cy="4808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337494" y="4653569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4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657267" cy="2554545"/>
            <a:chOff x="1509761" y="1277530"/>
            <a:chExt cx="3657267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基本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概况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10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r>
                <a:rPr lang="zh-CN" altLang="en-US" sz="1000" dirty="0">
                  <a:solidFill>
                    <a:schemeClr val="bg1"/>
                  </a:solidFill>
                </a:rPr>
                <a:t>号字，</a:t>
              </a:r>
              <a:r>
                <a:rPr lang="en-US" altLang="zh-CN" sz="1000" dirty="0">
                  <a:solidFill>
                    <a:schemeClr val="bg1"/>
                  </a:solidFill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1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602124" y="2150577"/>
            <a:ext cx="1888251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b="1" dirty="0" smtClean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sz="1200" b="1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000000"/>
                </a:solidFill>
              </a:rPr>
              <a:t>10</a:t>
            </a:r>
            <a:r>
              <a:rPr lang="zh-CN" altLang="en-US" sz="1000" dirty="0">
                <a:solidFill>
                  <a:srgbClr val="000000"/>
                </a:solidFill>
              </a:rPr>
              <a:t>号字，</a:t>
            </a:r>
            <a:r>
              <a:rPr lang="en-US" altLang="zh-CN" sz="1000" dirty="0">
                <a:solidFill>
                  <a:srgbClr val="000000"/>
                </a:solidFill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3" name="文本框 8"/>
          <p:cNvSpPr txBox="1"/>
          <p:nvPr/>
        </p:nvSpPr>
        <p:spPr>
          <a:xfrm>
            <a:off x="2593712" y="2150576"/>
            <a:ext cx="1966168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000000"/>
                </a:solidFill>
              </a:rPr>
              <a:t>10</a:t>
            </a:r>
            <a:r>
              <a:rPr lang="zh-CN" altLang="en-US" sz="1000" dirty="0">
                <a:solidFill>
                  <a:srgbClr val="000000"/>
                </a:solidFill>
              </a:rPr>
              <a:t>号字，</a:t>
            </a:r>
            <a:r>
              <a:rPr lang="en-US" altLang="zh-CN" sz="1000" dirty="0">
                <a:solidFill>
                  <a:srgbClr val="000000"/>
                </a:solidFill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4" name="文本框 8"/>
          <p:cNvSpPr txBox="1"/>
          <p:nvPr/>
        </p:nvSpPr>
        <p:spPr>
          <a:xfrm>
            <a:off x="4740737" y="2150577"/>
            <a:ext cx="1888646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000000"/>
                </a:solidFill>
              </a:rPr>
              <a:t>10</a:t>
            </a:r>
            <a:r>
              <a:rPr lang="zh-CN" altLang="en-US" sz="1000" dirty="0">
                <a:solidFill>
                  <a:srgbClr val="000000"/>
                </a:solidFill>
              </a:rPr>
              <a:t>号字，</a:t>
            </a:r>
            <a:r>
              <a:rPr lang="en-US" altLang="zh-CN" sz="1000" dirty="0">
                <a:solidFill>
                  <a:srgbClr val="000000"/>
                </a:solidFill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5" name="五边形 4"/>
          <p:cNvSpPr/>
          <p:nvPr/>
        </p:nvSpPr>
        <p:spPr>
          <a:xfrm>
            <a:off x="498789" y="1292424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6" name="五边形 5"/>
          <p:cNvSpPr/>
          <p:nvPr/>
        </p:nvSpPr>
        <p:spPr>
          <a:xfrm>
            <a:off x="2568294" y="1292424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7" name="五边形 6"/>
          <p:cNvSpPr/>
          <p:nvPr/>
        </p:nvSpPr>
        <p:spPr>
          <a:xfrm>
            <a:off x="4637798" y="1292424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8788" y="2084690"/>
            <a:ext cx="1991588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68294" y="2084690"/>
            <a:ext cx="1991587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37796" y="2084690"/>
            <a:ext cx="1991588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6707302" y="1292424"/>
            <a:ext cx="1991587" cy="677108"/>
          </a:xfrm>
          <a:prstGeom prst="homePlat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6810240" y="2150576"/>
            <a:ext cx="1888646" cy="157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lnSpc>
                <a:spcPct val="130000"/>
              </a:lnSpc>
            </a:pPr>
            <a:r>
              <a:rPr lang="zh-CN" altLang="en-US" sz="1200" b="1" dirty="0">
                <a:solidFill>
                  <a:srgbClr val="000000"/>
                </a:solidFill>
              </a:rPr>
              <a:t>点击此处添加标题</a:t>
            </a: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endParaRPr lang="en-US" altLang="zh-CN" sz="1200" b="1" dirty="0">
              <a:solidFill>
                <a:srgbClr val="000000"/>
              </a:solidFill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000000"/>
                </a:solidFill>
              </a:rPr>
              <a:t>10</a:t>
            </a:r>
            <a:r>
              <a:rPr lang="zh-CN" altLang="en-US" sz="1000" dirty="0">
                <a:solidFill>
                  <a:srgbClr val="000000"/>
                </a:solidFill>
              </a:rPr>
              <a:t>号字，</a:t>
            </a:r>
            <a:r>
              <a:rPr lang="en-US" altLang="zh-CN" sz="1000" dirty="0">
                <a:solidFill>
                  <a:srgbClr val="000000"/>
                </a:solidFill>
              </a:rPr>
              <a:t>1.3</a:t>
            </a:r>
            <a:r>
              <a:rPr lang="zh-CN" altLang="en-US" sz="100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13" name="矩形 12"/>
          <p:cNvSpPr/>
          <p:nvPr/>
        </p:nvSpPr>
        <p:spPr>
          <a:xfrm>
            <a:off x="6707299" y="2084690"/>
            <a:ext cx="1991588" cy="23133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2467" y="160361"/>
            <a:ext cx="166026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基本概况</a:t>
            </a:r>
          </a:p>
        </p:txBody>
      </p:sp>
      <p:sp>
        <p:nvSpPr>
          <p:cNvPr id="18" name="矩形 17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788" y="1289752"/>
            <a:ext cx="167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1</a:t>
            </a: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68292" y="1317651"/>
            <a:ext cx="167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</a:rPr>
              <a:t>2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37796" y="1289752"/>
            <a:ext cx="167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</a:rPr>
              <a:t>3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07300" y="1308030"/>
            <a:ext cx="1672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FFFFFF"/>
                </a:solidFill>
              </a:rPr>
              <a:t>Part </a:t>
            </a:r>
            <a:r>
              <a:rPr lang="en-US" altLang="zh-CN" b="1" dirty="0" smtClean="0">
                <a:solidFill>
                  <a:srgbClr val="FFFFFF"/>
                </a:solidFill>
              </a:rPr>
              <a:t>4</a:t>
            </a:r>
            <a:endParaRPr lang="en-US" altLang="zh-CN" b="1" dirty="0">
              <a:solidFill>
                <a:srgbClr val="FFFFFF"/>
              </a:solidFill>
            </a:endParaRPr>
          </a:p>
          <a:p>
            <a:pPr lvl="0"/>
            <a:r>
              <a:rPr lang="zh-CN" altLang="en-US" sz="1400" dirty="0">
                <a:solidFill>
                  <a:srgbClr val="FFFFFF"/>
                </a:solidFill>
              </a:rPr>
              <a:t>点击此处添加标题</a:t>
            </a:r>
            <a:endParaRPr lang="en-US" altLang="zh-CN" sz="1400" dirty="0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818896" y="4653569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3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4706201" y="1331721"/>
            <a:ext cx="737410" cy="1753843"/>
          </a:xfrm>
          <a:prstGeom prst="rtTriangl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3454286" y="1248210"/>
            <a:ext cx="737410" cy="1753843"/>
          </a:xfrm>
          <a:prstGeom prst="rtTriangle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rot="10800000">
            <a:off x="3369359" y="2493836"/>
            <a:ext cx="737410" cy="1753843"/>
          </a:xfrm>
          <a:prstGeom prst="rtTriangle">
            <a:avLst/>
          </a:prstGeom>
          <a:solidFill>
            <a:srgbClr val="DD1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/>
          <p:cNvSpPr/>
          <p:nvPr/>
        </p:nvSpPr>
        <p:spPr>
          <a:xfrm rot="5400000">
            <a:off x="4614986" y="2575612"/>
            <a:ext cx="737410" cy="1753843"/>
          </a:xfrm>
          <a:prstGeom prst="rtTriangle">
            <a:avLst/>
          </a:prstGeom>
          <a:solidFill>
            <a:srgbClr val="424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8"/>
          <p:cNvSpPr txBox="1"/>
          <p:nvPr/>
        </p:nvSpPr>
        <p:spPr>
          <a:xfrm>
            <a:off x="5903867" y="2847409"/>
            <a:ext cx="2793939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</a:rPr>
              <a:t>点击此处添加标题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标题数字等都可以通过点击和重新输入进行更改，建议正文</a:t>
            </a:r>
            <a:r>
              <a:rPr lang="en-US" altLang="zh-CN" sz="1050" dirty="0">
                <a:solidFill>
                  <a:srgbClr val="000000"/>
                </a:solidFill>
              </a:rPr>
              <a:t>10</a:t>
            </a:r>
            <a:r>
              <a:rPr lang="zh-CN" altLang="en-US" sz="1050" dirty="0">
                <a:solidFill>
                  <a:srgbClr val="000000"/>
                </a:solidFill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279401" y="2146815"/>
            <a:ext cx="2672957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</a:rPr>
              <a:t>点击此处添加标题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标题数字等都可以通过点击和重新输入进行更改，建议正文</a:t>
            </a:r>
            <a:r>
              <a:rPr lang="en-US" altLang="zh-CN" sz="1050" dirty="0">
                <a:solidFill>
                  <a:srgbClr val="000000"/>
                </a:solidFill>
              </a:rPr>
              <a:t>10</a:t>
            </a:r>
            <a:r>
              <a:rPr lang="zh-CN" altLang="en-US" sz="1050" dirty="0">
                <a:solidFill>
                  <a:srgbClr val="000000"/>
                </a:solidFill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53907" y="971979"/>
            <a:ext cx="3032066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b="1" dirty="0" smtClean="0">
                <a:solidFill>
                  <a:srgbClr val="000000"/>
                </a:solidFill>
              </a:rPr>
              <a:t>点击此处添加标题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 algn="r">
              <a:lnSpc>
                <a:spcPct val="130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标题数字等都可以通过点击和重新输入进行更改</a:t>
            </a:r>
            <a:r>
              <a:rPr lang="zh-CN" altLang="en-US" sz="1050" dirty="0" smtClean="0">
                <a:solidFill>
                  <a:srgbClr val="000000"/>
                </a:solidFill>
              </a:rPr>
              <a:t>，建议</a:t>
            </a:r>
            <a:r>
              <a:rPr lang="zh-CN" altLang="en-US" sz="1050" dirty="0">
                <a:solidFill>
                  <a:srgbClr val="000000"/>
                </a:solidFill>
              </a:rPr>
              <a:t>正文</a:t>
            </a:r>
            <a:r>
              <a:rPr lang="en-US" altLang="zh-CN" sz="1050" dirty="0">
                <a:solidFill>
                  <a:srgbClr val="000000"/>
                </a:solidFill>
              </a:rPr>
              <a:t>10</a:t>
            </a:r>
            <a:r>
              <a:rPr lang="zh-CN" altLang="en-US" sz="1050" dirty="0">
                <a:solidFill>
                  <a:srgbClr val="000000"/>
                </a:solidFill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4116660" y="3841294"/>
            <a:ext cx="2753065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b="1" dirty="0">
                <a:solidFill>
                  <a:srgbClr val="000000"/>
                </a:solidFill>
              </a:rPr>
              <a:t>点击此处添加标题</a:t>
            </a:r>
            <a:endParaRPr lang="en-US" altLang="zh-CN" sz="1400" b="1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rgbClr val="000000"/>
                </a:solidFill>
              </a:rPr>
              <a:t>标题数字等都可以通过点击和重新输入进行更改，建议正文</a:t>
            </a:r>
            <a:r>
              <a:rPr lang="en-US" altLang="zh-CN" sz="1050" dirty="0">
                <a:solidFill>
                  <a:srgbClr val="000000"/>
                </a:solidFill>
              </a:rPr>
              <a:t>10</a:t>
            </a:r>
            <a:r>
              <a:rPr lang="zh-CN" altLang="en-US" sz="1050" dirty="0">
                <a:solidFill>
                  <a:srgbClr val="000000"/>
                </a:solidFill>
              </a:rPr>
              <a:t>号字，</a:t>
            </a:r>
            <a:r>
              <a:rPr lang="en-US" altLang="zh-CN" sz="1050" dirty="0">
                <a:solidFill>
                  <a:srgbClr val="000000"/>
                </a:solidFill>
              </a:rPr>
              <a:t>1.3</a:t>
            </a:r>
            <a:r>
              <a:rPr lang="zh-CN" altLang="en-US" sz="1050" dirty="0">
                <a:solidFill>
                  <a:srgbClr val="000000"/>
                </a:solidFill>
              </a:rPr>
              <a:t>倍字间距。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62467" y="160361"/>
            <a:ext cx="1607345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基本概况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18896" y="4653569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657267" cy="2554545"/>
            <a:chOff x="1509761" y="1277530"/>
            <a:chExt cx="3657267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1927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业务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亮点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10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r>
                <a:rPr lang="zh-CN" altLang="en-US" sz="1000" dirty="0">
                  <a:solidFill>
                    <a:schemeClr val="bg1"/>
                  </a:solidFill>
                </a:rPr>
                <a:t>号字，</a:t>
              </a:r>
              <a:r>
                <a:rPr lang="en-US" altLang="zh-CN" sz="1000" dirty="0">
                  <a:solidFill>
                    <a:schemeClr val="bg1"/>
                  </a:solidFill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2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467" y="160361"/>
            <a:ext cx="172200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业务亮点</a:t>
            </a:r>
          </a:p>
        </p:txBody>
      </p:sp>
      <p:sp>
        <p:nvSpPr>
          <p:cNvPr id="6" name="矩形 5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8896" y="4653569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982163435"/>
              </p:ext>
            </p:extLst>
          </p:nvPr>
        </p:nvGraphicFramePr>
        <p:xfrm>
          <a:off x="682191" y="1228142"/>
          <a:ext cx="7850459" cy="1885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04732" y="3234739"/>
            <a:ext cx="2680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 smtClean="0">
                <a:solidFill>
                  <a:srgbClr val="000000"/>
                </a:solidFill>
              </a:rPr>
              <a:t>点击此处添加标题</a:t>
            </a:r>
            <a:endParaRPr kumimoji="1" lang="en-US" altLang="zh-CN" sz="1400" b="1" dirty="0" smtClean="0">
              <a:solidFill>
                <a:srgbClr val="000000"/>
              </a:solidFill>
            </a:endParaRPr>
          </a:p>
          <a:p>
            <a:r>
              <a:rPr kumimoji="1" lang="en-US" altLang="zh-CN" sz="1400" b="1" dirty="0" smtClean="0">
                <a:solidFill>
                  <a:srgbClr val="000000"/>
                </a:solidFill>
              </a:rPr>
              <a:t>ADD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YOUR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TITLE</a:t>
            </a:r>
            <a:r>
              <a:rPr kumimoji="1" lang="zh-CN" altLang="en-US" sz="1400" b="1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1400" b="1" dirty="0" smtClean="0">
                <a:solidFill>
                  <a:srgbClr val="000000"/>
                </a:solidFill>
              </a:rPr>
              <a:t>HERE</a:t>
            </a:r>
            <a:endParaRPr kumimoji="1"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732" y="3691057"/>
            <a:ext cx="78384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 smtClean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000" dirty="0">
                <a:solidFill>
                  <a:srgbClr val="000000"/>
                </a:solidFill>
              </a:rPr>
              <a:t>Excel</a:t>
            </a:r>
            <a:r>
              <a:rPr lang="zh-CN" altLang="en-US" sz="1000" dirty="0">
                <a:solidFill>
                  <a:srgbClr val="000000"/>
                </a:solidFill>
              </a:rPr>
              <a:t>中对图表的数据信息进行编辑。点击图标，在屏幕上方的“图标布局”面板中可以对图表的标题、坐标轴、图例、数据标签、网格线、趋势线等进行编辑。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5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2210424383"/>
              </p:ext>
            </p:extLst>
          </p:nvPr>
        </p:nvGraphicFramePr>
        <p:xfrm>
          <a:off x="3311126" y="1005605"/>
          <a:ext cx="2434970" cy="162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911385886"/>
              </p:ext>
            </p:extLst>
          </p:nvPr>
        </p:nvGraphicFramePr>
        <p:xfrm>
          <a:off x="620554" y="2355731"/>
          <a:ext cx="2003620" cy="133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4252215688"/>
              </p:ext>
            </p:extLst>
          </p:nvPr>
        </p:nvGraphicFramePr>
        <p:xfrm>
          <a:off x="2554670" y="2355731"/>
          <a:ext cx="2003620" cy="133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图表 25"/>
          <p:cNvGraphicFramePr/>
          <p:nvPr>
            <p:extLst>
              <p:ext uri="{D42A27DB-BD31-4B8C-83A1-F6EECF244321}">
                <p14:modId xmlns:p14="http://schemas.microsoft.com/office/powerpoint/2010/main" val="1915486415"/>
              </p:ext>
            </p:extLst>
          </p:nvPr>
        </p:nvGraphicFramePr>
        <p:xfrm>
          <a:off x="6422905" y="2355731"/>
          <a:ext cx="2003620" cy="133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662922608"/>
              </p:ext>
            </p:extLst>
          </p:nvPr>
        </p:nvGraphicFramePr>
        <p:xfrm>
          <a:off x="4488787" y="2355731"/>
          <a:ext cx="2003620" cy="1335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8" name="任意多边形 27"/>
          <p:cNvSpPr/>
          <p:nvPr/>
        </p:nvSpPr>
        <p:spPr>
          <a:xfrm>
            <a:off x="1623158" y="1868451"/>
            <a:ext cx="2116100" cy="536922"/>
          </a:xfrm>
          <a:custGeom>
            <a:avLst/>
            <a:gdLst>
              <a:gd name="connsiteX0" fmla="*/ 3115159 w 3115159"/>
              <a:gd name="connsiteY0" fmla="*/ 0 h 790414"/>
              <a:gd name="connsiteX1" fmla="*/ 0 w 3115159"/>
              <a:gd name="connsiteY1" fmla="*/ 0 h 790414"/>
              <a:gd name="connsiteX2" fmla="*/ 0 w 3115159"/>
              <a:gd name="connsiteY2" fmla="*/ 790414 h 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159" h="790414">
                <a:moveTo>
                  <a:pt x="3115159" y="0"/>
                </a:moveTo>
                <a:lnTo>
                  <a:pt x="0" y="0"/>
                </a:lnTo>
                <a:lnTo>
                  <a:pt x="0" y="790414"/>
                </a:lnTo>
              </a:path>
            </a:pathLst>
          </a:custGeom>
          <a:noFill/>
          <a:ln w="38100" cap="flat" cmpd="sng" algn="ctr">
            <a:solidFill>
              <a:srgbClr val="000000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9" name="任意多边形 33"/>
          <p:cNvSpPr/>
          <p:nvPr/>
        </p:nvSpPr>
        <p:spPr>
          <a:xfrm>
            <a:off x="3528701" y="1352587"/>
            <a:ext cx="368476" cy="1052786"/>
          </a:xfrm>
          <a:custGeom>
            <a:avLst/>
            <a:gdLst>
              <a:gd name="connsiteX0" fmla="*/ 542441 w 542441"/>
              <a:gd name="connsiteY0" fmla="*/ 0 h 1549831"/>
              <a:gd name="connsiteX1" fmla="*/ 0 w 542441"/>
              <a:gd name="connsiteY1" fmla="*/ 0 h 1549831"/>
              <a:gd name="connsiteX2" fmla="*/ 0 w 542441"/>
              <a:gd name="connsiteY2" fmla="*/ 1549831 h 15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441" h="1549831">
                <a:moveTo>
                  <a:pt x="542441" y="0"/>
                </a:moveTo>
                <a:lnTo>
                  <a:pt x="0" y="0"/>
                </a:lnTo>
                <a:lnTo>
                  <a:pt x="0" y="1549831"/>
                </a:lnTo>
              </a:path>
            </a:pathLst>
          </a:custGeom>
          <a:noFill/>
          <a:ln w="38100" cap="flat" cmpd="sng" algn="ctr">
            <a:solidFill>
              <a:srgbClr val="DD1C3E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0" name="任意多边形 35"/>
          <p:cNvSpPr/>
          <p:nvPr/>
        </p:nvSpPr>
        <p:spPr>
          <a:xfrm>
            <a:off x="5265801" y="1710532"/>
            <a:ext cx="200029" cy="768534"/>
          </a:xfrm>
          <a:custGeom>
            <a:avLst/>
            <a:gdLst>
              <a:gd name="connsiteX0" fmla="*/ 0 w 294467"/>
              <a:gd name="connsiteY0" fmla="*/ 0 h 1131376"/>
              <a:gd name="connsiteX1" fmla="*/ 294467 w 294467"/>
              <a:gd name="connsiteY1" fmla="*/ 0 h 1131376"/>
              <a:gd name="connsiteX2" fmla="*/ 294467 w 294467"/>
              <a:gd name="connsiteY2" fmla="*/ 1131376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467" h="1131376">
                <a:moveTo>
                  <a:pt x="0" y="0"/>
                </a:moveTo>
                <a:lnTo>
                  <a:pt x="294467" y="0"/>
                </a:lnTo>
                <a:lnTo>
                  <a:pt x="294467" y="1131376"/>
                </a:lnTo>
              </a:path>
            </a:pathLst>
          </a:custGeom>
          <a:noFill/>
          <a:ln w="38100" cap="flat" cmpd="sng" algn="ctr">
            <a:solidFill>
              <a:srgbClr val="707B87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任意多边形 38"/>
          <p:cNvSpPr/>
          <p:nvPr/>
        </p:nvSpPr>
        <p:spPr>
          <a:xfrm>
            <a:off x="5118411" y="1342057"/>
            <a:ext cx="2284547" cy="1115953"/>
          </a:xfrm>
          <a:custGeom>
            <a:avLst/>
            <a:gdLst>
              <a:gd name="connsiteX0" fmla="*/ 0 w 3363133"/>
              <a:gd name="connsiteY0" fmla="*/ 0 h 1642820"/>
              <a:gd name="connsiteX1" fmla="*/ 3363133 w 3363133"/>
              <a:gd name="connsiteY1" fmla="*/ 0 h 1642820"/>
              <a:gd name="connsiteX2" fmla="*/ 3363133 w 3363133"/>
              <a:gd name="connsiteY2" fmla="*/ 1642820 h 164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133" h="1642820">
                <a:moveTo>
                  <a:pt x="0" y="0"/>
                </a:moveTo>
                <a:lnTo>
                  <a:pt x="3363133" y="0"/>
                </a:lnTo>
                <a:lnTo>
                  <a:pt x="3363133" y="1642820"/>
                </a:lnTo>
              </a:path>
            </a:pathLst>
          </a:custGeom>
          <a:noFill/>
          <a:ln w="38100" cap="flat" cmpd="sng" algn="ctr">
            <a:solidFill>
              <a:srgbClr val="424A53"/>
            </a:solidFill>
            <a:prstDash val="solid"/>
            <a:miter lim="800000"/>
            <a:tailEnd type="arrow"/>
          </a:ln>
          <a:effectLst/>
        </p:spPr>
        <p:txBody>
          <a:bodyPr lIns="68579" tIns="34289" rIns="68579" bIns="34289"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4897" y="3539216"/>
            <a:ext cx="18147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792842" y="3539216"/>
            <a:ext cx="18147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728215" y="3539216"/>
            <a:ext cx="18147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7290" y="3539216"/>
            <a:ext cx="181477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点击此处添加文本信息</a:t>
            </a:r>
            <a:endParaRPr lang="en-US" altLang="zh-CN" sz="1000" dirty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rgbClr val="000000"/>
                </a:solidFill>
              </a:rPr>
              <a:t>双击图标可以对图表图形及文字的颜色、边框等进行选择</a:t>
            </a:r>
            <a:r>
              <a:rPr lang="zh-CN" altLang="en-US" sz="1000" dirty="0" smtClean="0">
                <a:solidFill>
                  <a:srgbClr val="000000"/>
                </a:solidFill>
              </a:rPr>
              <a:t>。</a:t>
            </a:r>
            <a:endParaRPr lang="en-US" altLang="zh-CN" sz="1000" dirty="0">
              <a:solidFill>
                <a:srgbClr val="00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818896" y="4653569"/>
            <a:ext cx="1506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 smtClean="0">
                <a:solidFill>
                  <a:srgbClr val="1E2327"/>
                </a:solidFill>
              </a:rPr>
              <a:t>COMPANY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zh-CN" altLang="zh-CN" sz="1000" dirty="0" smtClean="0">
                <a:solidFill>
                  <a:srgbClr val="1E2327"/>
                </a:solidFill>
              </a:rPr>
              <a:t>|</a:t>
            </a:r>
            <a:r>
              <a:rPr lang="zh-CN" altLang="en-US" sz="1000" dirty="0" smtClean="0">
                <a:solidFill>
                  <a:srgbClr val="1E2327"/>
                </a:solidFill>
              </a:rPr>
              <a:t>  </a:t>
            </a:r>
            <a:r>
              <a:rPr lang="en-US" altLang="zh-CN" sz="1000" dirty="0" smtClean="0">
                <a:solidFill>
                  <a:srgbClr val="1E2327"/>
                </a:solidFill>
              </a:rPr>
              <a:t>LOGO</a:t>
            </a:r>
            <a:endParaRPr kumimoji="1" lang="zh-CN" altLang="en-US" sz="1000" dirty="0">
              <a:solidFill>
                <a:srgbClr val="1E232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222252"/>
            <a:ext cx="262467" cy="658283"/>
          </a:xfrm>
          <a:prstGeom prst="rect">
            <a:avLst/>
          </a:prstGeom>
          <a:solidFill>
            <a:srgbClr val="DD1C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E2327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9401" y="634314"/>
            <a:ext cx="18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rgbClr val="1E2327"/>
                </a:solidFill>
              </a:rPr>
              <a:t>点击此处添加简短介绍</a:t>
            </a:r>
            <a:r>
              <a:rPr lang="en-US" altLang="en-US" sz="1000" dirty="0" smtClean="0">
                <a:solidFill>
                  <a:srgbClr val="1E2327"/>
                </a:solidFill>
              </a:rPr>
              <a:t>。</a:t>
            </a:r>
            <a:endParaRPr lang="en-US" altLang="zh-CN" sz="1000" dirty="0" smtClean="0">
              <a:solidFill>
                <a:srgbClr val="1E2327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2467" y="160361"/>
            <a:ext cx="172200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1E2327"/>
                </a:solidFill>
              </a:rPr>
              <a:t>业务亮点</a:t>
            </a:r>
          </a:p>
        </p:txBody>
      </p:sp>
    </p:spTree>
    <p:extLst>
      <p:ext uri="{BB962C8B-B14F-4D97-AF65-F5344CB8AC3E}">
        <p14:creationId xmlns:p14="http://schemas.microsoft.com/office/powerpoint/2010/main" val="19327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2327">
              <a:alpha val="6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593253" y="1122400"/>
            <a:ext cx="3657267" cy="2554545"/>
            <a:chOff x="1509761" y="1277530"/>
            <a:chExt cx="3657267" cy="2554544"/>
          </a:xfrm>
        </p:grpSpPr>
        <p:sp>
          <p:nvSpPr>
            <p:cNvPr id="3" name="文本框 2"/>
            <p:cNvSpPr txBox="1"/>
            <p:nvPr/>
          </p:nvSpPr>
          <p:spPr>
            <a:xfrm>
              <a:off x="3046335" y="175167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bg1"/>
                  </a:solidFill>
                </a:rPr>
                <a:t>经验</a:t>
              </a:r>
              <a:r>
                <a:rPr kumimoji="1" lang="zh-CN" altLang="en-US" sz="3200" b="1" dirty="0">
                  <a:solidFill>
                    <a:srgbClr val="DD1C3E"/>
                  </a:solidFill>
                </a:rPr>
                <a:t>教训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6335" y="2322197"/>
              <a:ext cx="2120693" cy="109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000" dirty="0">
                  <a:solidFill>
                    <a:schemeClr val="bg1"/>
                  </a:solidFill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000" dirty="0">
                  <a:solidFill>
                    <a:schemeClr val="bg1"/>
                  </a:solidFill>
                </a:rPr>
                <a:t>10</a:t>
              </a:r>
              <a:r>
                <a:rPr lang="zh-CN" altLang="en-US" sz="1000" dirty="0">
                  <a:solidFill>
                    <a:schemeClr val="bg1"/>
                  </a:solidFill>
                </a:rPr>
                <a:t>号字，</a:t>
              </a:r>
              <a:r>
                <a:rPr lang="en-US" altLang="zh-CN" sz="1000" dirty="0">
                  <a:solidFill>
                    <a:schemeClr val="bg1"/>
                  </a:solidFill>
                </a:rPr>
                <a:t>1.3</a:t>
              </a:r>
              <a:r>
                <a:rPr lang="zh-CN" altLang="en-US" sz="1000" dirty="0">
                  <a:solidFill>
                    <a:schemeClr val="bg1"/>
                  </a:solidFill>
                </a:rPr>
                <a:t>倍字间距。</a:t>
              </a:r>
              <a:endParaRPr kumimoji="1" lang="zh-CN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509761" y="1277530"/>
              <a:ext cx="1467068" cy="25545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kumimoji="1" lang="en-US" altLang="zh-CN" sz="20000" dirty="0" smtClean="0">
                  <a:solidFill>
                    <a:schemeClr val="bg1"/>
                  </a:solidFill>
                </a:rPr>
                <a:t>3</a:t>
              </a:r>
              <a:endParaRPr kumimoji="1" lang="zh-CN" altLang="en-US" sz="20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0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-WWW.1PPT.COM">
  <a:themeElements>
    <a:clrScheme name="像素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第一PPT模板网-WWW.1PPT.COM 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2707</Words>
  <Application>Microsoft Office PowerPoint</Application>
  <PresentationFormat>全屏显示(16:9)</PresentationFormat>
  <Paragraphs>201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第一PPT模板网-WWW.1PPT.COM</vt:lpstr>
      <vt:lpstr>第一PPT模板网-WWW.1PPT.COM </vt:lpstr>
      <vt:lpstr>2_Office 主题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123</cp:lastModifiedBy>
  <cp:revision>68</cp:revision>
  <dcterms:created xsi:type="dcterms:W3CDTF">2015-04-26T00:57:12Z</dcterms:created>
  <dcterms:modified xsi:type="dcterms:W3CDTF">2016-04-25T06:50:23Z</dcterms:modified>
</cp:coreProperties>
</file>