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54" r:id="rId2"/>
    <p:sldId id="355" r:id="rId3"/>
    <p:sldId id="363" r:id="rId4"/>
    <p:sldId id="322" r:id="rId5"/>
    <p:sldId id="259" r:id="rId6"/>
    <p:sldId id="312" r:id="rId7"/>
    <p:sldId id="331" r:id="rId8"/>
    <p:sldId id="332" r:id="rId9"/>
    <p:sldId id="261" r:id="rId10"/>
    <p:sldId id="359" r:id="rId11"/>
    <p:sldId id="314" r:id="rId12"/>
    <p:sldId id="264" r:id="rId13"/>
    <p:sldId id="267" r:id="rId14"/>
    <p:sldId id="263" r:id="rId15"/>
    <p:sldId id="341" r:id="rId16"/>
    <p:sldId id="335" r:id="rId17"/>
    <p:sldId id="269" r:id="rId18"/>
    <p:sldId id="270" r:id="rId19"/>
    <p:sldId id="342" r:id="rId20"/>
    <p:sldId id="351" r:id="rId21"/>
    <p:sldId id="271" r:id="rId22"/>
    <p:sldId id="360" r:id="rId23"/>
    <p:sldId id="278" r:id="rId24"/>
    <p:sldId id="309" r:id="rId25"/>
    <p:sldId id="310" r:id="rId26"/>
    <p:sldId id="343" r:id="rId27"/>
    <p:sldId id="361" r:id="rId28"/>
    <p:sldId id="346" r:id="rId29"/>
    <p:sldId id="344" r:id="rId30"/>
    <p:sldId id="345" r:id="rId31"/>
    <p:sldId id="348" r:id="rId32"/>
    <p:sldId id="362" r:id="rId33"/>
    <p:sldId id="352" r:id="rId34"/>
    <p:sldId id="340" r:id="rId35"/>
    <p:sldId id="349" r:id="rId36"/>
    <p:sldId id="317" r:id="rId37"/>
    <p:sldId id="350" r:id="rId38"/>
    <p:sldId id="364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51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2F47"/>
    <a:srgbClr val="FFC000"/>
    <a:srgbClr val="B12725"/>
    <a:srgbClr val="05BAC8"/>
    <a:srgbClr val="21AB82"/>
    <a:srgbClr val="F14124"/>
    <a:srgbClr val="5DCEAF"/>
    <a:srgbClr val="1A92A2"/>
    <a:srgbClr val="F69230"/>
    <a:srgbClr val="5EC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06" autoAdjust="0"/>
    <p:restoredTop sz="93895" autoAdjust="0"/>
  </p:normalViewPr>
  <p:slideViewPr>
    <p:cSldViewPr snapToGrid="0">
      <p:cViewPr varScale="1">
        <p:scale>
          <a:sx n="73" d="100"/>
          <a:sy n="73" d="100"/>
        </p:scale>
        <p:origin x="720" y="72"/>
      </p:cViewPr>
      <p:guideLst>
        <p:guide orient="horz" pos="1049"/>
        <p:guide pos="5155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0" d="100"/>
        <a:sy n="60" d="100"/>
      </p:scale>
      <p:origin x="0" y="3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3007C-0BBF-4CAD-B02F-7664B804665F}" type="datetimeFigureOut">
              <a:rPr lang="zh-CN" altLang="en-US" smtClean="0"/>
              <a:t>2017/2/19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7DC7C-EA85-41EA-BE8E-3BC04B957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099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798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437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448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345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335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650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2956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935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5549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888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65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329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097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0437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912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156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322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98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781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446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078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809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10800000">
            <a:off x="6115290" y="0"/>
            <a:ext cx="6076710" cy="68580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2" y="0"/>
            <a:ext cx="6115291" cy="68580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45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08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10800000">
            <a:off x="0" y="4457700"/>
            <a:ext cx="6076710" cy="24003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6076709" y="4457700"/>
            <a:ext cx="6115291" cy="24003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97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" y="0"/>
            <a:ext cx="6115291" cy="68580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59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绪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65903442"/>
              </p:ext>
            </p:extLst>
          </p:nvPr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成果与应用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10" name="组合 9"/>
          <p:cNvGrpSpPr/>
          <p:nvPr userDrawn="1"/>
        </p:nvGrpSpPr>
        <p:grpSpPr>
          <a:xfrm>
            <a:off x="0" y="1272662"/>
            <a:ext cx="1691680" cy="788186"/>
            <a:chOff x="0" y="1272662"/>
            <a:chExt cx="1691680" cy="788186"/>
          </a:xfrm>
        </p:grpSpPr>
        <p:sp>
          <p:nvSpPr>
            <p:cNvPr id="11" name="矩形 10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绪论</a:t>
              </a:r>
            </a:p>
          </p:txBody>
        </p:sp>
        <p:sp>
          <p:nvSpPr>
            <p:cNvPr id="12" name="等腰三角形 11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直角三角形 17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9" name="五边形 18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3144042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研究方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90192769"/>
              </p:ext>
            </p:extLst>
          </p:nvPr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成果与应用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0" y="2060848"/>
            <a:ext cx="1691680" cy="788186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研究方法与思路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直角三角形 11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8" name="五边形 17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348942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键技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74831099"/>
              </p:ext>
            </p:extLst>
          </p:nvPr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成果与应用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0" y="2854273"/>
            <a:ext cx="1691680" cy="788186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kern="12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关键技术与难点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五边形 10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586435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成果与应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00449020"/>
              </p:ext>
            </p:extLst>
          </p:nvPr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成果与应用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 userDrawn="1"/>
        </p:nvGrpSpPr>
        <p:grpSpPr>
          <a:xfrm>
            <a:off x="0" y="3648260"/>
            <a:ext cx="1691680" cy="788186"/>
            <a:chOff x="0" y="1272662"/>
            <a:chExt cx="1691680" cy="788186"/>
          </a:xfrm>
        </p:grpSpPr>
        <p:sp>
          <p:nvSpPr>
            <p:cNvPr id="11" name="矩形 10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kern="12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成果与应用</a:t>
              </a:r>
            </a:p>
          </p:txBody>
        </p:sp>
        <p:sp>
          <p:nvSpPr>
            <p:cNvPr id="12" name="等腰三角形 11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直角三角形 13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5" name="五边形 14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422725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关建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84850105"/>
              </p:ext>
            </p:extLst>
          </p:nvPr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研究成果与应用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0" y="4439981"/>
            <a:ext cx="1691680" cy="788186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kern="12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相关建议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五边形 10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869174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论文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51355121"/>
              </p:ext>
            </p:extLst>
          </p:nvPr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研究成果与应用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0" y="5231615"/>
            <a:ext cx="1691680" cy="788186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kern="12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论文总结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五边形 10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711969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3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1" r:id="rId2"/>
    <p:sldLayoutId id="2147483682" r:id="rId3"/>
    <p:sldLayoutId id="2147483651" r:id="rId4"/>
    <p:sldLayoutId id="2147483676" r:id="rId5"/>
    <p:sldLayoutId id="2147483677" r:id="rId6"/>
    <p:sldLayoutId id="2147483680" r:id="rId7"/>
    <p:sldLayoutId id="2147483678" r:id="rId8"/>
    <p:sldLayoutId id="2147483679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pptmoban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846800" y="2619510"/>
            <a:ext cx="4487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中国某家大学     某某系</a:t>
            </a:r>
            <a:endParaRPr lang="en-US" altLang="zh-CN" sz="32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72013" y="3204285"/>
            <a:ext cx="664797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b="1" spc="3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添加毕业论文题目</a:t>
            </a:r>
          </a:p>
        </p:txBody>
      </p:sp>
      <p:sp>
        <p:nvSpPr>
          <p:cNvPr id="8" name="矩形 7"/>
          <p:cNvSpPr/>
          <p:nvPr/>
        </p:nvSpPr>
        <p:spPr>
          <a:xfrm>
            <a:off x="3042363" y="4162777"/>
            <a:ext cx="6096000" cy="947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 dirty="0">
                <a:solidFill>
                  <a:srgbClr val="FCB813"/>
                </a:solidFill>
                <a:latin typeface="微软雅黑" pitchFamily="34" charset="-122"/>
                <a:ea typeface="微软雅黑" pitchFamily="34" charset="-122"/>
              </a:rPr>
              <a:t>the  XX  University  </a:t>
            </a:r>
          </a:p>
          <a:p>
            <a:pPr algn="ctr">
              <a:lnSpc>
                <a:spcPct val="120000"/>
              </a:lnSpc>
            </a:pPr>
            <a:r>
              <a:rPr lang="en-US" altLang="zh-CN" sz="2000" b="1" dirty="0">
                <a:solidFill>
                  <a:srgbClr val="FCB813"/>
                </a:solidFill>
                <a:latin typeface="微软雅黑" pitchFamily="34" charset="-122"/>
                <a:ea typeface="微软雅黑" pitchFamily="34" charset="-122"/>
              </a:rPr>
              <a:t>Academic  Report  &amp;  Thesis  Defense </a:t>
            </a:r>
            <a:endParaRPr lang="zh-CN" altLang="en-US" sz="2000" b="1" dirty="0">
              <a:solidFill>
                <a:srgbClr val="FCB81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 flipH="1">
            <a:off x="4323653" y="5256050"/>
            <a:ext cx="3361450" cy="407363"/>
          </a:xfrm>
          <a:custGeom>
            <a:avLst/>
            <a:gdLst>
              <a:gd name="connsiteX0" fmla="*/ 1319211 w 1469989"/>
              <a:gd name="connsiteY0" fmla="*/ 0 h 485775"/>
              <a:gd name="connsiteX1" fmla="*/ 80964 w 1469989"/>
              <a:gd name="connsiteY1" fmla="*/ 0 h 485775"/>
              <a:gd name="connsiteX2" fmla="*/ 0 w 1469989"/>
              <a:gd name="connsiteY2" fmla="*/ 80964 h 485775"/>
              <a:gd name="connsiteX3" fmla="*/ 0 w 1469989"/>
              <a:gd name="connsiteY3" fmla="*/ 404811 h 485775"/>
              <a:gd name="connsiteX4" fmla="*/ 80964 w 1469989"/>
              <a:gd name="connsiteY4" fmla="*/ 485775 h 485775"/>
              <a:gd name="connsiteX5" fmla="*/ 1319211 w 1469989"/>
              <a:gd name="connsiteY5" fmla="*/ 485775 h 485775"/>
              <a:gd name="connsiteX6" fmla="*/ 1331069 w 1469989"/>
              <a:gd name="connsiteY6" fmla="*/ 483381 h 485775"/>
              <a:gd name="connsiteX7" fmla="*/ 1380263 w 1469989"/>
              <a:gd name="connsiteY7" fmla="*/ 483381 h 485775"/>
              <a:gd name="connsiteX8" fmla="*/ 1400175 w 1469989"/>
              <a:gd name="connsiteY8" fmla="*/ 483381 h 485775"/>
              <a:gd name="connsiteX9" fmla="*/ 1469989 w 1469989"/>
              <a:gd name="connsiteY9" fmla="*/ 483381 h 485775"/>
              <a:gd name="connsiteX10" fmla="*/ 1400175 w 1469989"/>
              <a:gd name="connsiteY10" fmla="*/ 413567 h 485775"/>
              <a:gd name="connsiteX11" fmla="*/ 1400175 w 1469989"/>
              <a:gd name="connsiteY11" fmla="*/ 404811 h 485775"/>
              <a:gd name="connsiteX12" fmla="*/ 1400175 w 1469989"/>
              <a:gd name="connsiteY12" fmla="*/ 363126 h 485775"/>
              <a:gd name="connsiteX13" fmla="*/ 1400175 w 1469989"/>
              <a:gd name="connsiteY13" fmla="*/ 80964 h 485775"/>
              <a:gd name="connsiteX14" fmla="*/ 1319211 w 1469989"/>
              <a:gd name="connsiteY14" fmla="*/ 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9989" h="485775">
                <a:moveTo>
                  <a:pt x="1319211" y="0"/>
                </a:moveTo>
                <a:lnTo>
                  <a:pt x="80964" y="0"/>
                </a:lnTo>
                <a:cubicBezTo>
                  <a:pt x="36249" y="0"/>
                  <a:pt x="0" y="36249"/>
                  <a:pt x="0" y="80964"/>
                </a:cubicBezTo>
                <a:lnTo>
                  <a:pt x="0" y="404811"/>
                </a:lnTo>
                <a:cubicBezTo>
                  <a:pt x="0" y="449526"/>
                  <a:pt x="36249" y="485775"/>
                  <a:pt x="80964" y="485775"/>
                </a:cubicBezTo>
                <a:lnTo>
                  <a:pt x="1319211" y="485775"/>
                </a:lnTo>
                <a:lnTo>
                  <a:pt x="1331069" y="483381"/>
                </a:lnTo>
                <a:lnTo>
                  <a:pt x="1380263" y="483381"/>
                </a:lnTo>
                <a:lnTo>
                  <a:pt x="1400175" y="483381"/>
                </a:lnTo>
                <a:lnTo>
                  <a:pt x="1469989" y="483381"/>
                </a:lnTo>
                <a:lnTo>
                  <a:pt x="1400175" y="413567"/>
                </a:lnTo>
                <a:lnTo>
                  <a:pt x="1400175" y="404811"/>
                </a:lnTo>
                <a:lnTo>
                  <a:pt x="1400175" y="363126"/>
                </a:lnTo>
                <a:lnTo>
                  <a:pt x="1400175" y="80964"/>
                </a:lnTo>
                <a:cubicBezTo>
                  <a:pt x="1400175" y="36249"/>
                  <a:pt x="1363926" y="0"/>
                  <a:pt x="1319211" y="0"/>
                </a:cubicBezTo>
                <a:close/>
              </a:path>
            </a:pathLst>
          </a:cu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 rot="10800000">
            <a:off x="11472214" y="-594773"/>
            <a:ext cx="719786" cy="7462505"/>
            <a:chOff x="-11273" y="-594773"/>
            <a:chExt cx="719786" cy="7462505"/>
          </a:xfrm>
        </p:grpSpPr>
        <p:sp>
          <p:nvSpPr>
            <p:cNvPr id="26" name="等腰三角形 25"/>
            <p:cNvSpPr/>
            <p:nvPr/>
          </p:nvSpPr>
          <p:spPr>
            <a:xfrm rot="5400000">
              <a:off x="-68856" y="2776017"/>
              <a:ext cx="834952" cy="719786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5400000">
              <a:off x="-68856" y="1958050"/>
              <a:ext cx="834952" cy="71978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-68856" y="1114606"/>
              <a:ext cx="834952" cy="7197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-68856" y="296639"/>
              <a:ext cx="834952" cy="71978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-68856" y="3610969"/>
              <a:ext cx="834952" cy="719786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5400000">
              <a:off x="-68856" y="4443673"/>
              <a:ext cx="834952" cy="719786"/>
            </a:xfrm>
            <a:prstGeom prst="triangle">
              <a:avLst/>
            </a:prstGeom>
            <a:solidFill>
              <a:srgbClr val="94C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等腰三角形 34"/>
            <p:cNvSpPr/>
            <p:nvPr/>
          </p:nvSpPr>
          <p:spPr>
            <a:xfrm rot="5400000">
              <a:off x="-68856" y="5264883"/>
              <a:ext cx="834952" cy="71978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等腰三角形 39"/>
            <p:cNvSpPr/>
            <p:nvPr/>
          </p:nvSpPr>
          <p:spPr>
            <a:xfrm rot="5400000">
              <a:off x="-68856" y="6090363"/>
              <a:ext cx="834952" cy="719786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等腰三角形 40"/>
            <p:cNvSpPr/>
            <p:nvPr/>
          </p:nvSpPr>
          <p:spPr>
            <a:xfrm rot="5400000">
              <a:off x="-68856" y="-537190"/>
              <a:ext cx="834952" cy="71978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-11273" y="-594773"/>
            <a:ext cx="719786" cy="7462505"/>
            <a:chOff x="-11273" y="-594773"/>
            <a:chExt cx="719786" cy="7462505"/>
          </a:xfrm>
        </p:grpSpPr>
        <p:sp>
          <p:nvSpPr>
            <p:cNvPr id="43" name="等腰三角形 42"/>
            <p:cNvSpPr/>
            <p:nvPr/>
          </p:nvSpPr>
          <p:spPr>
            <a:xfrm rot="5400000">
              <a:off x="-68856" y="2776017"/>
              <a:ext cx="834952" cy="719786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等腰三角形 43"/>
            <p:cNvSpPr/>
            <p:nvPr/>
          </p:nvSpPr>
          <p:spPr>
            <a:xfrm rot="5400000">
              <a:off x="-68856" y="1958050"/>
              <a:ext cx="834952" cy="71978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-68856" y="1114606"/>
              <a:ext cx="834952" cy="7197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-68856" y="296639"/>
              <a:ext cx="834952" cy="71978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-68856" y="3610969"/>
              <a:ext cx="834952" cy="719786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等腰三角形 50"/>
            <p:cNvSpPr/>
            <p:nvPr/>
          </p:nvSpPr>
          <p:spPr>
            <a:xfrm rot="5400000">
              <a:off x="-68856" y="4443673"/>
              <a:ext cx="834952" cy="719786"/>
            </a:xfrm>
            <a:prstGeom prst="triangle">
              <a:avLst/>
            </a:prstGeom>
            <a:solidFill>
              <a:srgbClr val="94C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等腰三角形 51"/>
            <p:cNvSpPr/>
            <p:nvPr/>
          </p:nvSpPr>
          <p:spPr>
            <a:xfrm rot="5400000">
              <a:off x="-68856" y="5264883"/>
              <a:ext cx="834952" cy="71978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rot="5400000">
              <a:off x="-68856" y="6090363"/>
              <a:ext cx="834952" cy="719786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-68856" y="-537190"/>
              <a:ext cx="834952" cy="71978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5" name="Freeform 284"/>
          <p:cNvSpPr>
            <a:spLocks noEditPoints="1"/>
          </p:cNvSpPr>
          <p:nvPr/>
        </p:nvSpPr>
        <p:spPr bwMode="auto">
          <a:xfrm>
            <a:off x="5153086" y="882960"/>
            <a:ext cx="1914405" cy="1419137"/>
          </a:xfrm>
          <a:custGeom>
            <a:avLst/>
            <a:gdLst>
              <a:gd name="T0" fmla="*/ 1 w 85"/>
              <a:gd name="T1" fmla="*/ 0 h 63"/>
              <a:gd name="T2" fmla="*/ 0 w 85"/>
              <a:gd name="T3" fmla="*/ 62 h 63"/>
              <a:gd name="T4" fmla="*/ 16 w 85"/>
              <a:gd name="T5" fmla="*/ 63 h 63"/>
              <a:gd name="T6" fmla="*/ 18 w 85"/>
              <a:gd name="T7" fmla="*/ 1 h 63"/>
              <a:gd name="T8" fmla="*/ 2 w 85"/>
              <a:gd name="T9" fmla="*/ 5 h 63"/>
              <a:gd name="T10" fmla="*/ 14 w 85"/>
              <a:gd name="T11" fmla="*/ 4 h 63"/>
              <a:gd name="T12" fmla="*/ 16 w 85"/>
              <a:gd name="T13" fmla="*/ 28 h 63"/>
              <a:gd name="T14" fmla="*/ 3 w 85"/>
              <a:gd name="T15" fmla="*/ 29 h 63"/>
              <a:gd name="T16" fmla="*/ 2 w 85"/>
              <a:gd name="T17" fmla="*/ 5 h 63"/>
              <a:gd name="T18" fmla="*/ 2 w 85"/>
              <a:gd name="T19" fmla="*/ 56 h 63"/>
              <a:gd name="T20" fmla="*/ 2 w 85"/>
              <a:gd name="T21" fmla="*/ 55 h 63"/>
              <a:gd name="T22" fmla="*/ 16 w 85"/>
              <a:gd name="T23" fmla="*/ 56 h 63"/>
              <a:gd name="T24" fmla="*/ 16 w 85"/>
              <a:gd name="T25" fmla="*/ 52 h 63"/>
              <a:gd name="T26" fmla="*/ 2 w 85"/>
              <a:gd name="T27" fmla="*/ 52 h 63"/>
              <a:gd name="T28" fmla="*/ 16 w 85"/>
              <a:gd name="T29" fmla="*/ 51 h 63"/>
              <a:gd name="T30" fmla="*/ 16 w 85"/>
              <a:gd name="T31" fmla="*/ 52 h 63"/>
              <a:gd name="T32" fmla="*/ 21 w 85"/>
              <a:gd name="T33" fmla="*/ 0 h 63"/>
              <a:gd name="T34" fmla="*/ 19 w 85"/>
              <a:gd name="T35" fmla="*/ 62 h 63"/>
              <a:gd name="T36" fmla="*/ 36 w 85"/>
              <a:gd name="T37" fmla="*/ 63 h 63"/>
              <a:gd name="T38" fmla="*/ 38 w 85"/>
              <a:gd name="T39" fmla="*/ 1 h 63"/>
              <a:gd name="T40" fmla="*/ 22 w 85"/>
              <a:gd name="T41" fmla="*/ 5 h 63"/>
              <a:gd name="T42" fmla="*/ 34 w 85"/>
              <a:gd name="T43" fmla="*/ 4 h 63"/>
              <a:gd name="T44" fmla="*/ 35 w 85"/>
              <a:gd name="T45" fmla="*/ 28 h 63"/>
              <a:gd name="T46" fmla="*/ 23 w 85"/>
              <a:gd name="T47" fmla="*/ 29 h 63"/>
              <a:gd name="T48" fmla="*/ 22 w 85"/>
              <a:gd name="T49" fmla="*/ 5 h 63"/>
              <a:gd name="T50" fmla="*/ 22 w 85"/>
              <a:gd name="T51" fmla="*/ 56 h 63"/>
              <a:gd name="T52" fmla="*/ 22 w 85"/>
              <a:gd name="T53" fmla="*/ 55 h 63"/>
              <a:gd name="T54" fmla="*/ 36 w 85"/>
              <a:gd name="T55" fmla="*/ 56 h 63"/>
              <a:gd name="T56" fmla="*/ 35 w 85"/>
              <a:gd name="T57" fmla="*/ 52 h 63"/>
              <a:gd name="T58" fmla="*/ 21 w 85"/>
              <a:gd name="T59" fmla="*/ 52 h 63"/>
              <a:gd name="T60" fmla="*/ 35 w 85"/>
              <a:gd name="T61" fmla="*/ 51 h 63"/>
              <a:gd name="T62" fmla="*/ 35 w 85"/>
              <a:gd name="T63" fmla="*/ 52 h 63"/>
              <a:gd name="T64" fmla="*/ 53 w 85"/>
              <a:gd name="T65" fmla="*/ 1 h 63"/>
              <a:gd name="T66" fmla="*/ 38 w 85"/>
              <a:gd name="T67" fmla="*/ 9 h 63"/>
              <a:gd name="T68" fmla="*/ 69 w 85"/>
              <a:gd name="T69" fmla="*/ 62 h 63"/>
              <a:gd name="T70" fmla="*/ 84 w 85"/>
              <a:gd name="T71" fmla="*/ 55 h 63"/>
              <a:gd name="T72" fmla="*/ 64 w 85"/>
              <a:gd name="T73" fmla="*/ 27 h 63"/>
              <a:gd name="T74" fmla="*/ 53 w 85"/>
              <a:gd name="T75" fmla="*/ 32 h 63"/>
              <a:gd name="T76" fmla="*/ 42 w 85"/>
              <a:gd name="T77" fmla="*/ 11 h 63"/>
              <a:gd name="T78" fmla="*/ 53 w 85"/>
              <a:gd name="T79" fmla="*/ 6 h 63"/>
              <a:gd name="T80" fmla="*/ 64 w 85"/>
              <a:gd name="T81" fmla="*/ 27 h 63"/>
              <a:gd name="T82" fmla="*/ 66 w 85"/>
              <a:gd name="T83" fmla="*/ 52 h 63"/>
              <a:gd name="T84" fmla="*/ 78 w 85"/>
              <a:gd name="T85" fmla="*/ 46 h 63"/>
              <a:gd name="T86" fmla="*/ 66 w 85"/>
              <a:gd name="T87" fmla="*/ 53 h 63"/>
              <a:gd name="T88" fmla="*/ 80 w 85"/>
              <a:gd name="T89" fmla="*/ 49 h 63"/>
              <a:gd name="T90" fmla="*/ 68 w 85"/>
              <a:gd name="T91" fmla="*/ 56 h 63"/>
              <a:gd name="T92" fmla="*/ 79 w 85"/>
              <a:gd name="T93" fmla="*/ 49 h 63"/>
              <a:gd name="T94" fmla="*/ 80 w 85"/>
              <a:gd name="T95" fmla="*/ 4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5" h="63">
                <a:moveTo>
                  <a:pt x="16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1"/>
                  <a:pt x="0" y="1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2"/>
                  <a:pt x="1" y="63"/>
                  <a:pt x="1" y="63"/>
                </a:cubicBezTo>
                <a:cubicBezTo>
                  <a:pt x="16" y="63"/>
                  <a:pt x="16" y="63"/>
                  <a:pt x="16" y="63"/>
                </a:cubicBezTo>
                <a:cubicBezTo>
                  <a:pt x="17" y="63"/>
                  <a:pt x="18" y="62"/>
                  <a:pt x="18" y="62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1"/>
                  <a:pt x="17" y="0"/>
                  <a:pt x="16" y="0"/>
                </a:cubicBezTo>
                <a:close/>
                <a:moveTo>
                  <a:pt x="2" y="5"/>
                </a:moveTo>
                <a:cubicBezTo>
                  <a:pt x="2" y="4"/>
                  <a:pt x="3" y="4"/>
                  <a:pt x="3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5" y="4"/>
                  <a:pt x="16" y="4"/>
                  <a:pt x="16" y="5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5" y="29"/>
                  <a:pt x="14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9"/>
                  <a:pt x="2" y="28"/>
                  <a:pt x="2" y="28"/>
                </a:cubicBezTo>
                <a:lnTo>
                  <a:pt x="2" y="5"/>
                </a:lnTo>
                <a:close/>
                <a:moveTo>
                  <a:pt x="16" y="56"/>
                </a:moveTo>
                <a:cubicBezTo>
                  <a:pt x="2" y="56"/>
                  <a:pt x="2" y="56"/>
                  <a:pt x="2" y="56"/>
                </a:cubicBezTo>
                <a:cubicBezTo>
                  <a:pt x="2" y="56"/>
                  <a:pt x="2" y="56"/>
                  <a:pt x="2" y="56"/>
                </a:cubicBezTo>
                <a:cubicBezTo>
                  <a:pt x="2" y="55"/>
                  <a:pt x="2" y="55"/>
                  <a:pt x="2" y="55"/>
                </a:cubicBezTo>
                <a:cubicBezTo>
                  <a:pt x="16" y="55"/>
                  <a:pt x="16" y="55"/>
                  <a:pt x="16" y="55"/>
                </a:cubicBezTo>
                <a:cubicBezTo>
                  <a:pt x="16" y="55"/>
                  <a:pt x="16" y="55"/>
                  <a:pt x="16" y="56"/>
                </a:cubicBezTo>
                <a:cubicBezTo>
                  <a:pt x="16" y="56"/>
                  <a:pt x="16" y="56"/>
                  <a:pt x="16" y="56"/>
                </a:cubicBezTo>
                <a:close/>
                <a:moveTo>
                  <a:pt x="16" y="52"/>
                </a:moveTo>
                <a:cubicBezTo>
                  <a:pt x="2" y="52"/>
                  <a:pt x="2" y="52"/>
                  <a:pt x="2" y="52"/>
                </a:cubicBezTo>
                <a:cubicBezTo>
                  <a:pt x="2" y="52"/>
                  <a:pt x="2" y="52"/>
                  <a:pt x="2" y="52"/>
                </a:cubicBezTo>
                <a:cubicBezTo>
                  <a:pt x="2" y="52"/>
                  <a:pt x="2" y="51"/>
                  <a:pt x="2" y="51"/>
                </a:cubicBezTo>
                <a:cubicBezTo>
                  <a:pt x="16" y="51"/>
                  <a:pt x="16" y="51"/>
                  <a:pt x="16" y="51"/>
                </a:cubicBezTo>
                <a:cubicBezTo>
                  <a:pt x="16" y="51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lose/>
                <a:moveTo>
                  <a:pt x="36" y="0"/>
                </a:moveTo>
                <a:cubicBezTo>
                  <a:pt x="21" y="0"/>
                  <a:pt x="21" y="0"/>
                  <a:pt x="21" y="0"/>
                </a:cubicBezTo>
                <a:cubicBezTo>
                  <a:pt x="20" y="0"/>
                  <a:pt x="19" y="1"/>
                  <a:pt x="19" y="1"/>
                </a:cubicBezTo>
                <a:cubicBezTo>
                  <a:pt x="19" y="62"/>
                  <a:pt x="19" y="62"/>
                  <a:pt x="19" y="62"/>
                </a:cubicBezTo>
                <a:cubicBezTo>
                  <a:pt x="19" y="62"/>
                  <a:pt x="20" y="63"/>
                  <a:pt x="21" y="63"/>
                </a:cubicBezTo>
                <a:cubicBezTo>
                  <a:pt x="36" y="63"/>
                  <a:pt x="36" y="63"/>
                  <a:pt x="36" y="63"/>
                </a:cubicBezTo>
                <a:cubicBezTo>
                  <a:pt x="37" y="63"/>
                  <a:pt x="38" y="62"/>
                  <a:pt x="38" y="62"/>
                </a:cubicBezTo>
                <a:cubicBezTo>
                  <a:pt x="38" y="1"/>
                  <a:pt x="38" y="1"/>
                  <a:pt x="38" y="1"/>
                </a:cubicBezTo>
                <a:cubicBezTo>
                  <a:pt x="38" y="1"/>
                  <a:pt x="37" y="0"/>
                  <a:pt x="36" y="0"/>
                </a:cubicBezTo>
                <a:close/>
                <a:moveTo>
                  <a:pt x="22" y="5"/>
                </a:moveTo>
                <a:cubicBezTo>
                  <a:pt x="22" y="4"/>
                  <a:pt x="22" y="4"/>
                  <a:pt x="23" y="4"/>
                </a:cubicBezTo>
                <a:cubicBezTo>
                  <a:pt x="34" y="4"/>
                  <a:pt x="34" y="4"/>
                  <a:pt x="34" y="4"/>
                </a:cubicBezTo>
                <a:cubicBezTo>
                  <a:pt x="35" y="4"/>
                  <a:pt x="35" y="4"/>
                  <a:pt x="35" y="5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9"/>
                  <a:pt x="34" y="29"/>
                </a:cubicBezTo>
                <a:cubicBezTo>
                  <a:pt x="23" y="29"/>
                  <a:pt x="23" y="29"/>
                  <a:pt x="23" y="29"/>
                </a:cubicBezTo>
                <a:cubicBezTo>
                  <a:pt x="22" y="29"/>
                  <a:pt x="22" y="28"/>
                  <a:pt x="22" y="28"/>
                </a:cubicBezTo>
                <a:lnTo>
                  <a:pt x="22" y="5"/>
                </a:lnTo>
                <a:close/>
                <a:moveTo>
                  <a:pt x="35" y="56"/>
                </a:moveTo>
                <a:cubicBezTo>
                  <a:pt x="22" y="56"/>
                  <a:pt x="22" y="56"/>
                  <a:pt x="22" y="56"/>
                </a:cubicBezTo>
                <a:cubicBezTo>
                  <a:pt x="22" y="56"/>
                  <a:pt x="21" y="56"/>
                  <a:pt x="21" y="56"/>
                </a:cubicBezTo>
                <a:cubicBezTo>
                  <a:pt x="21" y="55"/>
                  <a:pt x="22" y="55"/>
                  <a:pt x="22" y="55"/>
                </a:cubicBezTo>
                <a:cubicBezTo>
                  <a:pt x="35" y="55"/>
                  <a:pt x="35" y="55"/>
                  <a:pt x="35" y="55"/>
                </a:cubicBezTo>
                <a:cubicBezTo>
                  <a:pt x="35" y="55"/>
                  <a:pt x="36" y="55"/>
                  <a:pt x="36" y="56"/>
                </a:cubicBezTo>
                <a:cubicBezTo>
                  <a:pt x="36" y="56"/>
                  <a:pt x="35" y="56"/>
                  <a:pt x="35" y="56"/>
                </a:cubicBezTo>
                <a:close/>
                <a:moveTo>
                  <a:pt x="35" y="52"/>
                </a:moveTo>
                <a:cubicBezTo>
                  <a:pt x="22" y="52"/>
                  <a:pt x="22" y="52"/>
                  <a:pt x="22" y="52"/>
                </a:cubicBezTo>
                <a:cubicBezTo>
                  <a:pt x="22" y="52"/>
                  <a:pt x="21" y="52"/>
                  <a:pt x="21" y="52"/>
                </a:cubicBezTo>
                <a:cubicBezTo>
                  <a:pt x="21" y="52"/>
                  <a:pt x="22" y="51"/>
                  <a:pt x="22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6" y="52"/>
                  <a:pt x="36" y="52"/>
                </a:cubicBezTo>
                <a:cubicBezTo>
                  <a:pt x="36" y="52"/>
                  <a:pt x="35" y="52"/>
                  <a:pt x="35" y="52"/>
                </a:cubicBezTo>
                <a:close/>
                <a:moveTo>
                  <a:pt x="85" y="53"/>
                </a:moveTo>
                <a:cubicBezTo>
                  <a:pt x="53" y="1"/>
                  <a:pt x="53" y="1"/>
                  <a:pt x="53" y="1"/>
                </a:cubicBezTo>
                <a:cubicBezTo>
                  <a:pt x="53" y="1"/>
                  <a:pt x="52" y="1"/>
                  <a:pt x="51" y="1"/>
                </a:cubicBezTo>
                <a:cubicBezTo>
                  <a:pt x="38" y="9"/>
                  <a:pt x="38" y="9"/>
                  <a:pt x="38" y="9"/>
                </a:cubicBezTo>
                <a:cubicBezTo>
                  <a:pt x="38" y="10"/>
                  <a:pt x="37" y="10"/>
                  <a:pt x="38" y="11"/>
                </a:cubicBezTo>
                <a:cubicBezTo>
                  <a:pt x="69" y="62"/>
                  <a:pt x="69" y="62"/>
                  <a:pt x="69" y="62"/>
                </a:cubicBezTo>
                <a:cubicBezTo>
                  <a:pt x="70" y="63"/>
                  <a:pt x="70" y="63"/>
                  <a:pt x="71" y="62"/>
                </a:cubicBezTo>
                <a:cubicBezTo>
                  <a:pt x="84" y="55"/>
                  <a:pt x="84" y="55"/>
                  <a:pt x="84" y="55"/>
                </a:cubicBezTo>
                <a:cubicBezTo>
                  <a:pt x="85" y="54"/>
                  <a:pt x="85" y="53"/>
                  <a:pt x="85" y="53"/>
                </a:cubicBezTo>
                <a:close/>
                <a:moveTo>
                  <a:pt x="64" y="27"/>
                </a:moveTo>
                <a:cubicBezTo>
                  <a:pt x="55" y="32"/>
                  <a:pt x="55" y="32"/>
                  <a:pt x="55" y="32"/>
                </a:cubicBezTo>
                <a:cubicBezTo>
                  <a:pt x="54" y="33"/>
                  <a:pt x="54" y="33"/>
                  <a:pt x="53" y="32"/>
                </a:cubicBezTo>
                <a:cubicBezTo>
                  <a:pt x="42" y="13"/>
                  <a:pt x="42" y="13"/>
                  <a:pt x="42" y="13"/>
                </a:cubicBezTo>
                <a:cubicBezTo>
                  <a:pt x="41" y="12"/>
                  <a:pt x="41" y="11"/>
                  <a:pt x="42" y="11"/>
                </a:cubicBezTo>
                <a:cubicBezTo>
                  <a:pt x="51" y="5"/>
                  <a:pt x="51" y="5"/>
                  <a:pt x="51" y="5"/>
                </a:cubicBezTo>
                <a:cubicBezTo>
                  <a:pt x="52" y="5"/>
                  <a:pt x="53" y="5"/>
                  <a:pt x="53" y="6"/>
                </a:cubicBezTo>
                <a:cubicBezTo>
                  <a:pt x="65" y="25"/>
                  <a:pt x="65" y="25"/>
                  <a:pt x="65" y="25"/>
                </a:cubicBezTo>
                <a:cubicBezTo>
                  <a:pt x="65" y="26"/>
                  <a:pt x="65" y="26"/>
                  <a:pt x="64" y="27"/>
                </a:cubicBezTo>
                <a:close/>
                <a:moveTo>
                  <a:pt x="66" y="53"/>
                </a:moveTo>
                <a:cubicBezTo>
                  <a:pt x="66" y="53"/>
                  <a:pt x="66" y="53"/>
                  <a:pt x="66" y="52"/>
                </a:cubicBezTo>
                <a:cubicBezTo>
                  <a:pt x="77" y="45"/>
                  <a:pt x="77" y="45"/>
                  <a:pt x="77" y="45"/>
                </a:cubicBezTo>
                <a:cubicBezTo>
                  <a:pt x="78" y="45"/>
                  <a:pt x="78" y="45"/>
                  <a:pt x="78" y="46"/>
                </a:cubicBezTo>
                <a:cubicBezTo>
                  <a:pt x="78" y="46"/>
                  <a:pt x="78" y="46"/>
                  <a:pt x="78" y="46"/>
                </a:cubicBezTo>
                <a:cubicBezTo>
                  <a:pt x="66" y="53"/>
                  <a:pt x="66" y="53"/>
                  <a:pt x="66" y="53"/>
                </a:cubicBezTo>
                <a:cubicBezTo>
                  <a:pt x="66" y="53"/>
                  <a:pt x="66" y="53"/>
                  <a:pt x="66" y="53"/>
                </a:cubicBezTo>
                <a:close/>
                <a:moveTo>
                  <a:pt x="80" y="49"/>
                </a:moveTo>
                <a:cubicBezTo>
                  <a:pt x="68" y="56"/>
                  <a:pt x="68" y="56"/>
                  <a:pt x="68" y="56"/>
                </a:cubicBezTo>
                <a:cubicBezTo>
                  <a:pt x="68" y="56"/>
                  <a:pt x="68" y="56"/>
                  <a:pt x="68" y="56"/>
                </a:cubicBezTo>
                <a:cubicBezTo>
                  <a:pt x="68" y="56"/>
                  <a:pt x="68" y="56"/>
                  <a:pt x="68" y="56"/>
                </a:cubicBezTo>
                <a:cubicBezTo>
                  <a:pt x="79" y="49"/>
                  <a:pt x="79" y="49"/>
                  <a:pt x="79" y="49"/>
                </a:cubicBezTo>
                <a:cubicBezTo>
                  <a:pt x="80" y="48"/>
                  <a:pt x="80" y="49"/>
                  <a:pt x="80" y="49"/>
                </a:cubicBezTo>
                <a:cubicBezTo>
                  <a:pt x="80" y="49"/>
                  <a:pt x="80" y="49"/>
                  <a:pt x="80" y="49"/>
                </a:cubicBezTo>
                <a:close/>
              </a:path>
            </a:pathLst>
          </a:custGeom>
          <a:solidFill>
            <a:srgbClr val="5DCEA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TextBox 25"/>
          <p:cNvSpPr txBox="1"/>
          <p:nvPr/>
        </p:nvSpPr>
        <p:spPr>
          <a:xfrm>
            <a:off x="4276753" y="5286222"/>
            <a:ext cx="3638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600" dirty="0"/>
              <a:t>导师：李雷      答辩人：韩梅梅</a:t>
            </a:r>
          </a:p>
        </p:txBody>
      </p:sp>
    </p:spTree>
    <p:extLst>
      <p:ext uri="{BB962C8B-B14F-4D97-AF65-F5344CB8AC3E}">
        <p14:creationId xmlns:p14="http://schemas.microsoft.com/office/powerpoint/2010/main" val="310206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28" grpId="0" animBg="1"/>
      <p:bldP spid="55" grpId="0" animBg="1"/>
      <p:bldP spid="5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627927" y="4204904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kern="100" dirty="0">
                <a:solidFill>
                  <a:srgbClr val="152F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研究方法与思路</a:t>
            </a:r>
            <a:endParaRPr lang="zh-CN" altLang="zh-CN" sz="5400" b="1" kern="100" dirty="0">
              <a:solidFill>
                <a:srgbClr val="152F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333522" y="368524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152F47"/>
                </a:solidFill>
              </a:rPr>
              <a:t>第二部分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125599" y="1434035"/>
            <a:ext cx="2036802" cy="2036802"/>
            <a:chOff x="8125599" y="1434035"/>
            <a:chExt cx="2036802" cy="2036802"/>
          </a:xfrm>
        </p:grpSpPr>
        <p:sp>
          <p:nvSpPr>
            <p:cNvPr id="43" name="椭圆 42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>
              <a:grpSpLocks noChangeAspect="1"/>
            </p:cNvGrpSpPr>
            <p:nvPr/>
          </p:nvGrpSpPr>
          <p:grpSpPr>
            <a:xfrm>
              <a:off x="8518659" y="1890295"/>
              <a:ext cx="1310642" cy="1124283"/>
              <a:chOff x="5084763" y="971548"/>
              <a:chExt cx="323865" cy="277813"/>
            </a:xfrm>
            <a:solidFill>
              <a:schemeClr val="bg1">
                <a:lumMod val="95000"/>
              </a:schemeClr>
            </a:solidFill>
          </p:grpSpPr>
          <p:sp>
            <p:nvSpPr>
              <p:cNvPr id="20" name="Freeform 301"/>
              <p:cNvSpPr>
                <a:spLocks noEditPoints="1"/>
              </p:cNvSpPr>
              <p:nvPr/>
            </p:nvSpPr>
            <p:spPr bwMode="auto">
              <a:xfrm>
                <a:off x="5191140" y="1031873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1" name="Freeform 302"/>
              <p:cNvSpPr>
                <a:spLocks noEditPoints="1"/>
              </p:cNvSpPr>
              <p:nvPr/>
            </p:nvSpPr>
            <p:spPr bwMode="auto">
              <a:xfrm>
                <a:off x="5084781" y="971548"/>
                <a:ext cx="139701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2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17" name="等腰三角形 16"/>
          <p:cNvSpPr/>
          <p:nvPr/>
        </p:nvSpPr>
        <p:spPr>
          <a:xfrm>
            <a:off x="1496421" y="2272084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>
            <a:off x="3870575" y="482410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3600000">
            <a:off x="1772153" y="2868342"/>
            <a:ext cx="710484" cy="61248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flipV="1">
            <a:off x="2606221" y="3013768"/>
            <a:ext cx="1651895" cy="142404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>
            <a:off x="1872213" y="3695477"/>
            <a:ext cx="2041347" cy="1759781"/>
          </a:xfrm>
          <a:prstGeom prst="triangle">
            <a:avLst/>
          </a:prstGeom>
          <a:solidFill>
            <a:srgbClr val="1A9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>
            <a:off x="1516971" y="5538705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>
            <a:off x="1248906" y="3941045"/>
            <a:ext cx="710484" cy="6124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>
            <a:off x="1484977" y="851887"/>
            <a:ext cx="710484" cy="612486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>
            <a:off x="1899528" y="1546135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3600000">
            <a:off x="2437018" y="1350070"/>
            <a:ext cx="710484" cy="61248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3600000">
            <a:off x="3962535" y="1056452"/>
            <a:ext cx="710484" cy="61248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 rot="3600000">
            <a:off x="1376629" y="4509446"/>
            <a:ext cx="710484" cy="612486"/>
          </a:xfrm>
          <a:prstGeom prst="triangle">
            <a:avLst/>
          </a:pr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 rot="10800000">
            <a:off x="4158356" y="3838021"/>
            <a:ext cx="1334118" cy="1150101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>
            <a:off x="3644920" y="3915874"/>
            <a:ext cx="710484" cy="61248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 flipV="1">
            <a:off x="3644920" y="4649051"/>
            <a:ext cx="710484" cy="612486"/>
          </a:xfrm>
          <a:prstGeom prst="triangle">
            <a:avLst/>
          </a:prstGeom>
          <a:solidFill>
            <a:srgbClr val="5EC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/>
        </p:nvSpPr>
        <p:spPr>
          <a:xfrm rot="3600000">
            <a:off x="1804187" y="3786517"/>
            <a:ext cx="710484" cy="612486"/>
          </a:xfrm>
          <a:prstGeom prst="triangle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 rot="3600000">
            <a:off x="2324267" y="5366771"/>
            <a:ext cx="1213111" cy="1045785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>
            <a:off x="4847549" y="4712946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>
            <a:off x="2397976" y="1483210"/>
            <a:ext cx="1651895" cy="1424047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2618629" y="240787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研究思路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2821020" y="309945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研究方案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2159352" y="4649051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研究方案</a:t>
            </a:r>
            <a:endParaRPr lang="en-US" altLang="zh-CN" sz="2000" b="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可行性论证</a:t>
            </a:r>
          </a:p>
        </p:txBody>
      </p:sp>
      <p:sp>
        <p:nvSpPr>
          <p:cNvPr id="32" name="等腰三角形 31"/>
          <p:cNvSpPr/>
          <p:nvPr/>
        </p:nvSpPr>
        <p:spPr>
          <a:xfrm rot="18000000" flipV="1">
            <a:off x="3902874" y="6235664"/>
            <a:ext cx="710484" cy="61248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00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750"/>
                            </p:stCondLst>
                            <p:childTnLst>
                              <p:par>
                                <p:cTn id="6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500"/>
                            </p:stCondLst>
                            <p:childTnLst>
                              <p:par>
                                <p:cTn id="13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" grpId="0"/>
      <p:bldP spid="17" grpId="0" animBg="1"/>
      <p:bldP spid="18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4" grpId="0" animBg="1"/>
      <p:bldP spid="35" grpId="0" animBg="1"/>
      <p:bldP spid="37" grpId="0" animBg="1"/>
      <p:bldP spid="38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/>
      <p:bldP spid="56" grpId="0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3"/>
          <p:cNvSpPr>
            <a:spLocks noChangeArrowheads="1"/>
          </p:cNvSpPr>
          <p:nvPr/>
        </p:nvSpPr>
        <p:spPr bwMode="auto">
          <a:xfrm>
            <a:off x="5958652" y="515424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研究思路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reeform 19"/>
          <p:cNvSpPr>
            <a:spLocks/>
          </p:cNvSpPr>
          <p:nvPr/>
        </p:nvSpPr>
        <p:spPr bwMode="auto">
          <a:xfrm>
            <a:off x="4253683" y="5185164"/>
            <a:ext cx="2566154" cy="1942659"/>
          </a:xfrm>
          <a:custGeom>
            <a:avLst/>
            <a:gdLst>
              <a:gd name="T0" fmla="*/ 476 w 542"/>
              <a:gd name="T1" fmla="*/ 410 h 410"/>
              <a:gd name="T2" fmla="*/ 476 w 542"/>
              <a:gd name="T3" fmla="*/ 121 h 410"/>
              <a:gd name="T4" fmla="*/ 422 w 542"/>
              <a:gd name="T5" fmla="*/ 67 h 410"/>
              <a:gd name="T6" fmla="*/ 0 w 542"/>
              <a:gd name="T7" fmla="*/ 67 h 410"/>
              <a:gd name="T8" fmla="*/ 0 w 542"/>
              <a:gd name="T9" fmla="*/ 0 h 410"/>
              <a:gd name="T10" fmla="*/ 422 w 542"/>
              <a:gd name="T11" fmla="*/ 0 h 410"/>
              <a:gd name="T12" fmla="*/ 542 w 542"/>
              <a:gd name="T13" fmla="*/ 121 h 410"/>
              <a:gd name="T14" fmla="*/ 542 w 542"/>
              <a:gd name="T15" fmla="*/ 410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2" h="410">
                <a:moveTo>
                  <a:pt x="476" y="410"/>
                </a:moveTo>
                <a:cubicBezTo>
                  <a:pt x="476" y="121"/>
                  <a:pt x="476" y="121"/>
                  <a:pt x="476" y="121"/>
                </a:cubicBezTo>
                <a:cubicBezTo>
                  <a:pt x="476" y="91"/>
                  <a:pt x="451" y="67"/>
                  <a:pt x="422" y="67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0"/>
                  <a:pt x="0" y="0"/>
                  <a:pt x="0" y="0"/>
                </a:cubicBezTo>
                <a:cubicBezTo>
                  <a:pt x="422" y="0"/>
                  <a:pt x="422" y="0"/>
                  <a:pt x="422" y="0"/>
                </a:cubicBezTo>
                <a:cubicBezTo>
                  <a:pt x="488" y="0"/>
                  <a:pt x="542" y="54"/>
                  <a:pt x="542" y="121"/>
                </a:cubicBezTo>
                <a:cubicBezTo>
                  <a:pt x="542" y="410"/>
                  <a:pt x="542" y="410"/>
                  <a:pt x="542" y="410"/>
                </a:cubicBezTo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20"/>
          <p:cNvSpPr>
            <a:spLocks/>
          </p:cNvSpPr>
          <p:nvPr/>
        </p:nvSpPr>
        <p:spPr bwMode="auto">
          <a:xfrm>
            <a:off x="6663462" y="5247312"/>
            <a:ext cx="1866477" cy="733760"/>
          </a:xfrm>
          <a:custGeom>
            <a:avLst/>
            <a:gdLst>
              <a:gd name="T0" fmla="*/ 275 w 394"/>
              <a:gd name="T1" fmla="*/ 155 h 155"/>
              <a:gd name="T2" fmla="*/ 0 w 394"/>
              <a:gd name="T3" fmla="*/ 155 h 155"/>
              <a:gd name="T4" fmla="*/ 0 w 394"/>
              <a:gd name="T5" fmla="*/ 94 h 155"/>
              <a:gd name="T6" fmla="*/ 275 w 394"/>
              <a:gd name="T7" fmla="*/ 94 h 155"/>
              <a:gd name="T8" fmla="*/ 332 w 394"/>
              <a:gd name="T9" fmla="*/ 37 h 155"/>
              <a:gd name="T10" fmla="*/ 332 w 394"/>
              <a:gd name="T11" fmla="*/ 0 h 155"/>
              <a:gd name="T12" fmla="*/ 394 w 394"/>
              <a:gd name="T13" fmla="*/ 0 h 155"/>
              <a:gd name="T14" fmla="*/ 394 w 394"/>
              <a:gd name="T15" fmla="*/ 37 h 155"/>
              <a:gd name="T16" fmla="*/ 275 w 394"/>
              <a:gd name="T17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4" h="155">
                <a:moveTo>
                  <a:pt x="275" y="155"/>
                </a:moveTo>
                <a:cubicBezTo>
                  <a:pt x="0" y="155"/>
                  <a:pt x="0" y="155"/>
                  <a:pt x="0" y="155"/>
                </a:cubicBezTo>
                <a:cubicBezTo>
                  <a:pt x="0" y="94"/>
                  <a:pt x="0" y="94"/>
                  <a:pt x="0" y="94"/>
                </a:cubicBezTo>
                <a:cubicBezTo>
                  <a:pt x="275" y="94"/>
                  <a:pt x="275" y="94"/>
                  <a:pt x="275" y="94"/>
                </a:cubicBezTo>
                <a:cubicBezTo>
                  <a:pt x="307" y="94"/>
                  <a:pt x="332" y="68"/>
                  <a:pt x="332" y="37"/>
                </a:cubicBezTo>
                <a:cubicBezTo>
                  <a:pt x="332" y="0"/>
                  <a:pt x="332" y="0"/>
                  <a:pt x="332" y="0"/>
                </a:cubicBezTo>
                <a:cubicBezTo>
                  <a:pt x="394" y="0"/>
                  <a:pt x="394" y="0"/>
                  <a:pt x="394" y="0"/>
                </a:cubicBezTo>
                <a:cubicBezTo>
                  <a:pt x="394" y="37"/>
                  <a:pt x="394" y="37"/>
                  <a:pt x="394" y="37"/>
                </a:cubicBezTo>
                <a:cubicBezTo>
                  <a:pt x="394" y="102"/>
                  <a:pt x="341" y="155"/>
                  <a:pt x="275" y="155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21"/>
          <p:cNvSpPr>
            <a:spLocks/>
          </p:cNvSpPr>
          <p:nvPr/>
        </p:nvSpPr>
        <p:spPr bwMode="auto">
          <a:xfrm>
            <a:off x="6906044" y="2789418"/>
            <a:ext cx="1704087" cy="695669"/>
          </a:xfrm>
          <a:custGeom>
            <a:avLst/>
            <a:gdLst>
              <a:gd name="T0" fmla="*/ 250 w 360"/>
              <a:gd name="T1" fmla="*/ 147 h 147"/>
              <a:gd name="T2" fmla="*/ 0 w 360"/>
              <a:gd name="T3" fmla="*/ 147 h 147"/>
              <a:gd name="T4" fmla="*/ 0 w 360"/>
              <a:gd name="T5" fmla="*/ 102 h 147"/>
              <a:gd name="T6" fmla="*/ 250 w 360"/>
              <a:gd name="T7" fmla="*/ 102 h 147"/>
              <a:gd name="T8" fmla="*/ 315 w 360"/>
              <a:gd name="T9" fmla="*/ 37 h 147"/>
              <a:gd name="T10" fmla="*/ 315 w 360"/>
              <a:gd name="T11" fmla="*/ 0 h 147"/>
              <a:gd name="T12" fmla="*/ 360 w 360"/>
              <a:gd name="T13" fmla="*/ 0 h 147"/>
              <a:gd name="T14" fmla="*/ 360 w 360"/>
              <a:gd name="T15" fmla="*/ 37 h 147"/>
              <a:gd name="T16" fmla="*/ 250 w 360"/>
              <a:gd name="T17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0" h="147">
                <a:moveTo>
                  <a:pt x="250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0" y="102"/>
                  <a:pt x="0" y="102"/>
                  <a:pt x="0" y="102"/>
                </a:cubicBezTo>
                <a:cubicBezTo>
                  <a:pt x="250" y="102"/>
                  <a:pt x="250" y="102"/>
                  <a:pt x="250" y="102"/>
                </a:cubicBezTo>
                <a:cubicBezTo>
                  <a:pt x="286" y="102"/>
                  <a:pt x="315" y="73"/>
                  <a:pt x="315" y="37"/>
                </a:cubicBezTo>
                <a:cubicBezTo>
                  <a:pt x="315" y="0"/>
                  <a:pt x="315" y="0"/>
                  <a:pt x="315" y="0"/>
                </a:cubicBezTo>
                <a:cubicBezTo>
                  <a:pt x="360" y="0"/>
                  <a:pt x="360" y="0"/>
                  <a:pt x="360" y="0"/>
                </a:cubicBezTo>
                <a:cubicBezTo>
                  <a:pt x="360" y="37"/>
                  <a:pt x="360" y="37"/>
                  <a:pt x="360" y="37"/>
                </a:cubicBezTo>
                <a:cubicBezTo>
                  <a:pt x="360" y="98"/>
                  <a:pt x="311" y="147"/>
                  <a:pt x="250" y="147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22"/>
          <p:cNvSpPr>
            <a:spLocks/>
          </p:cNvSpPr>
          <p:nvPr/>
        </p:nvSpPr>
        <p:spPr bwMode="auto">
          <a:xfrm>
            <a:off x="5683112" y="3641462"/>
            <a:ext cx="739775" cy="1710102"/>
          </a:xfrm>
          <a:custGeom>
            <a:avLst/>
            <a:gdLst>
              <a:gd name="T0" fmla="*/ 156 w 156"/>
              <a:gd name="T1" fmla="*/ 361 h 361"/>
              <a:gd name="T2" fmla="*/ 95 w 156"/>
              <a:gd name="T3" fmla="*/ 361 h 361"/>
              <a:gd name="T4" fmla="*/ 95 w 156"/>
              <a:gd name="T5" fmla="*/ 118 h 361"/>
              <a:gd name="T6" fmla="*/ 38 w 156"/>
              <a:gd name="T7" fmla="*/ 61 h 361"/>
              <a:gd name="T8" fmla="*/ 0 w 156"/>
              <a:gd name="T9" fmla="*/ 61 h 361"/>
              <a:gd name="T10" fmla="*/ 0 w 156"/>
              <a:gd name="T11" fmla="*/ 0 h 361"/>
              <a:gd name="T12" fmla="*/ 38 w 156"/>
              <a:gd name="T13" fmla="*/ 0 h 361"/>
              <a:gd name="T14" fmla="*/ 156 w 156"/>
              <a:gd name="T15" fmla="*/ 118 h 361"/>
              <a:gd name="T16" fmla="*/ 156 w 156"/>
              <a:gd name="T17" fmla="*/ 361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6" h="361">
                <a:moveTo>
                  <a:pt x="156" y="361"/>
                </a:moveTo>
                <a:cubicBezTo>
                  <a:pt x="95" y="361"/>
                  <a:pt x="95" y="361"/>
                  <a:pt x="95" y="361"/>
                </a:cubicBezTo>
                <a:cubicBezTo>
                  <a:pt x="95" y="118"/>
                  <a:pt x="95" y="118"/>
                  <a:pt x="95" y="118"/>
                </a:cubicBezTo>
                <a:cubicBezTo>
                  <a:pt x="95" y="87"/>
                  <a:pt x="69" y="61"/>
                  <a:pt x="38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0"/>
                  <a:pt x="0" y="0"/>
                  <a:pt x="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103" y="0"/>
                  <a:pt x="156" y="53"/>
                  <a:pt x="156" y="118"/>
                </a:cubicBezTo>
                <a:lnTo>
                  <a:pt x="156" y="361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Freeform 23"/>
          <p:cNvSpPr>
            <a:spLocks/>
          </p:cNvSpPr>
          <p:nvPr/>
        </p:nvSpPr>
        <p:spPr bwMode="auto">
          <a:xfrm>
            <a:off x="7242852" y="4228870"/>
            <a:ext cx="2072971" cy="1657977"/>
          </a:xfrm>
          <a:custGeom>
            <a:avLst/>
            <a:gdLst>
              <a:gd name="T0" fmla="*/ 54 w 438"/>
              <a:gd name="T1" fmla="*/ 350 h 350"/>
              <a:gd name="T2" fmla="*/ 0 w 438"/>
              <a:gd name="T3" fmla="*/ 350 h 350"/>
              <a:gd name="T4" fmla="*/ 0 w 438"/>
              <a:gd name="T5" fmla="*/ 114 h 350"/>
              <a:gd name="T6" fmla="*/ 115 w 438"/>
              <a:gd name="T7" fmla="*/ 0 h 350"/>
              <a:gd name="T8" fmla="*/ 438 w 438"/>
              <a:gd name="T9" fmla="*/ 0 h 350"/>
              <a:gd name="T10" fmla="*/ 438 w 438"/>
              <a:gd name="T11" fmla="*/ 53 h 350"/>
              <a:gd name="T12" fmla="*/ 115 w 438"/>
              <a:gd name="T13" fmla="*/ 53 h 350"/>
              <a:gd name="T14" fmla="*/ 54 w 438"/>
              <a:gd name="T15" fmla="*/ 114 h 350"/>
              <a:gd name="T16" fmla="*/ 54 w 438"/>
              <a:gd name="T17" fmla="*/ 350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350">
                <a:moveTo>
                  <a:pt x="54" y="350"/>
                </a:moveTo>
                <a:cubicBezTo>
                  <a:pt x="0" y="350"/>
                  <a:pt x="0" y="350"/>
                  <a:pt x="0" y="350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51"/>
                  <a:pt x="52" y="0"/>
                  <a:pt x="115" y="0"/>
                </a:cubicBezTo>
                <a:cubicBezTo>
                  <a:pt x="438" y="0"/>
                  <a:pt x="438" y="0"/>
                  <a:pt x="438" y="0"/>
                </a:cubicBezTo>
                <a:cubicBezTo>
                  <a:pt x="438" y="53"/>
                  <a:pt x="438" y="53"/>
                  <a:pt x="438" y="53"/>
                </a:cubicBezTo>
                <a:cubicBezTo>
                  <a:pt x="115" y="53"/>
                  <a:pt x="115" y="53"/>
                  <a:pt x="115" y="53"/>
                </a:cubicBezTo>
                <a:cubicBezTo>
                  <a:pt x="81" y="53"/>
                  <a:pt x="54" y="80"/>
                  <a:pt x="54" y="114"/>
                </a:cubicBezTo>
                <a:lnTo>
                  <a:pt x="54" y="35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24"/>
          <p:cNvSpPr>
            <a:spLocks/>
          </p:cNvSpPr>
          <p:nvPr/>
        </p:nvSpPr>
        <p:spPr bwMode="auto">
          <a:xfrm>
            <a:off x="5025535" y="2226068"/>
            <a:ext cx="1794303" cy="695669"/>
          </a:xfrm>
          <a:custGeom>
            <a:avLst/>
            <a:gdLst>
              <a:gd name="T0" fmla="*/ 379 w 379"/>
              <a:gd name="T1" fmla="*/ 147 h 147"/>
              <a:gd name="T2" fmla="*/ 110 w 379"/>
              <a:gd name="T3" fmla="*/ 147 h 147"/>
              <a:gd name="T4" fmla="*/ 0 w 379"/>
              <a:gd name="T5" fmla="*/ 37 h 147"/>
              <a:gd name="T6" fmla="*/ 0 w 379"/>
              <a:gd name="T7" fmla="*/ 0 h 147"/>
              <a:gd name="T8" fmla="*/ 45 w 379"/>
              <a:gd name="T9" fmla="*/ 0 h 147"/>
              <a:gd name="T10" fmla="*/ 45 w 379"/>
              <a:gd name="T11" fmla="*/ 37 h 147"/>
              <a:gd name="T12" fmla="*/ 110 w 379"/>
              <a:gd name="T13" fmla="*/ 102 h 147"/>
              <a:gd name="T14" fmla="*/ 379 w 379"/>
              <a:gd name="T15" fmla="*/ 102 h 147"/>
              <a:gd name="T16" fmla="*/ 379 w 379"/>
              <a:gd name="T17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9" h="147">
                <a:moveTo>
                  <a:pt x="379" y="147"/>
                </a:moveTo>
                <a:cubicBezTo>
                  <a:pt x="110" y="147"/>
                  <a:pt x="110" y="147"/>
                  <a:pt x="110" y="147"/>
                </a:cubicBezTo>
                <a:cubicBezTo>
                  <a:pt x="49" y="147"/>
                  <a:pt x="0" y="98"/>
                  <a:pt x="0" y="37"/>
                </a:cubicBezTo>
                <a:cubicBezTo>
                  <a:pt x="0" y="0"/>
                  <a:pt x="0" y="0"/>
                  <a:pt x="0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37"/>
                  <a:pt x="45" y="37"/>
                  <a:pt x="45" y="37"/>
                </a:cubicBezTo>
                <a:cubicBezTo>
                  <a:pt x="45" y="73"/>
                  <a:pt x="74" y="102"/>
                  <a:pt x="110" y="102"/>
                </a:cubicBezTo>
                <a:cubicBezTo>
                  <a:pt x="379" y="102"/>
                  <a:pt x="379" y="102"/>
                  <a:pt x="379" y="102"/>
                </a:cubicBezTo>
                <a:lnTo>
                  <a:pt x="379" y="147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25"/>
          <p:cNvSpPr>
            <a:spLocks/>
          </p:cNvSpPr>
          <p:nvPr/>
        </p:nvSpPr>
        <p:spPr bwMode="auto">
          <a:xfrm>
            <a:off x="4865150" y="4020370"/>
            <a:ext cx="1405371" cy="715717"/>
          </a:xfrm>
          <a:custGeom>
            <a:avLst/>
            <a:gdLst>
              <a:gd name="T0" fmla="*/ 297 w 297"/>
              <a:gd name="T1" fmla="*/ 151 h 151"/>
              <a:gd name="T2" fmla="*/ 114 w 297"/>
              <a:gd name="T3" fmla="*/ 151 h 151"/>
              <a:gd name="T4" fmla="*/ 0 w 297"/>
              <a:gd name="T5" fmla="*/ 37 h 151"/>
              <a:gd name="T6" fmla="*/ 0 w 297"/>
              <a:gd name="T7" fmla="*/ 0 h 151"/>
              <a:gd name="T8" fmla="*/ 53 w 297"/>
              <a:gd name="T9" fmla="*/ 0 h 151"/>
              <a:gd name="T10" fmla="*/ 53 w 297"/>
              <a:gd name="T11" fmla="*/ 37 h 151"/>
              <a:gd name="T12" fmla="*/ 114 w 297"/>
              <a:gd name="T13" fmla="*/ 98 h 151"/>
              <a:gd name="T14" fmla="*/ 297 w 297"/>
              <a:gd name="T15" fmla="*/ 98 h 151"/>
              <a:gd name="T16" fmla="*/ 297 w 297"/>
              <a:gd name="T17" fmla="*/ 15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7" h="151">
                <a:moveTo>
                  <a:pt x="297" y="151"/>
                </a:moveTo>
                <a:cubicBezTo>
                  <a:pt x="114" y="151"/>
                  <a:pt x="114" y="151"/>
                  <a:pt x="114" y="151"/>
                </a:cubicBezTo>
                <a:cubicBezTo>
                  <a:pt x="51" y="151"/>
                  <a:pt x="0" y="100"/>
                  <a:pt x="0" y="37"/>
                </a:cubicBezTo>
                <a:cubicBezTo>
                  <a:pt x="0" y="0"/>
                  <a:pt x="0" y="0"/>
                  <a:pt x="0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71"/>
                  <a:pt x="81" y="98"/>
                  <a:pt x="114" y="98"/>
                </a:cubicBezTo>
                <a:cubicBezTo>
                  <a:pt x="297" y="98"/>
                  <a:pt x="297" y="98"/>
                  <a:pt x="297" y="98"/>
                </a:cubicBezTo>
                <a:lnTo>
                  <a:pt x="297" y="151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26"/>
          <p:cNvSpPr>
            <a:spLocks/>
          </p:cNvSpPr>
          <p:nvPr/>
        </p:nvSpPr>
        <p:spPr bwMode="auto">
          <a:xfrm>
            <a:off x="6270520" y="2955818"/>
            <a:ext cx="715717" cy="1405371"/>
          </a:xfrm>
          <a:custGeom>
            <a:avLst/>
            <a:gdLst>
              <a:gd name="T0" fmla="*/ 37 w 151"/>
              <a:gd name="T1" fmla="*/ 297 h 297"/>
              <a:gd name="T2" fmla="*/ 0 w 151"/>
              <a:gd name="T3" fmla="*/ 297 h 297"/>
              <a:gd name="T4" fmla="*/ 0 w 151"/>
              <a:gd name="T5" fmla="*/ 244 h 297"/>
              <a:gd name="T6" fmla="*/ 37 w 151"/>
              <a:gd name="T7" fmla="*/ 244 h 297"/>
              <a:gd name="T8" fmla="*/ 98 w 151"/>
              <a:gd name="T9" fmla="*/ 183 h 297"/>
              <a:gd name="T10" fmla="*/ 98 w 151"/>
              <a:gd name="T11" fmla="*/ 0 h 297"/>
              <a:gd name="T12" fmla="*/ 151 w 151"/>
              <a:gd name="T13" fmla="*/ 0 h 297"/>
              <a:gd name="T14" fmla="*/ 151 w 151"/>
              <a:gd name="T15" fmla="*/ 183 h 297"/>
              <a:gd name="T16" fmla="*/ 37 w 151"/>
              <a:gd name="T17" fmla="*/ 29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297">
                <a:moveTo>
                  <a:pt x="37" y="297"/>
                </a:moveTo>
                <a:cubicBezTo>
                  <a:pt x="0" y="297"/>
                  <a:pt x="0" y="297"/>
                  <a:pt x="0" y="297"/>
                </a:cubicBezTo>
                <a:cubicBezTo>
                  <a:pt x="0" y="244"/>
                  <a:pt x="0" y="244"/>
                  <a:pt x="0" y="244"/>
                </a:cubicBezTo>
                <a:cubicBezTo>
                  <a:pt x="37" y="244"/>
                  <a:pt x="37" y="244"/>
                  <a:pt x="37" y="244"/>
                </a:cubicBezTo>
                <a:cubicBezTo>
                  <a:pt x="71" y="244"/>
                  <a:pt x="98" y="216"/>
                  <a:pt x="98" y="183"/>
                </a:cubicBezTo>
                <a:cubicBezTo>
                  <a:pt x="98" y="0"/>
                  <a:pt x="98" y="0"/>
                  <a:pt x="98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51" y="183"/>
                  <a:pt x="151" y="183"/>
                  <a:pt x="151" y="183"/>
                </a:cubicBezTo>
                <a:cubicBezTo>
                  <a:pt x="151" y="246"/>
                  <a:pt x="100" y="297"/>
                  <a:pt x="37" y="297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27"/>
          <p:cNvSpPr>
            <a:spLocks/>
          </p:cNvSpPr>
          <p:nvPr/>
        </p:nvSpPr>
        <p:spPr bwMode="auto">
          <a:xfrm>
            <a:off x="6735635" y="1610591"/>
            <a:ext cx="719727" cy="1405371"/>
          </a:xfrm>
          <a:custGeom>
            <a:avLst/>
            <a:gdLst>
              <a:gd name="T0" fmla="*/ 53 w 152"/>
              <a:gd name="T1" fmla="*/ 297 h 297"/>
              <a:gd name="T2" fmla="*/ 0 w 152"/>
              <a:gd name="T3" fmla="*/ 297 h 297"/>
              <a:gd name="T4" fmla="*/ 0 w 152"/>
              <a:gd name="T5" fmla="*/ 114 h 297"/>
              <a:gd name="T6" fmla="*/ 114 w 152"/>
              <a:gd name="T7" fmla="*/ 0 h 297"/>
              <a:gd name="T8" fmla="*/ 152 w 152"/>
              <a:gd name="T9" fmla="*/ 0 h 297"/>
              <a:gd name="T10" fmla="*/ 152 w 152"/>
              <a:gd name="T11" fmla="*/ 53 h 297"/>
              <a:gd name="T12" fmla="*/ 114 w 152"/>
              <a:gd name="T13" fmla="*/ 53 h 297"/>
              <a:gd name="T14" fmla="*/ 53 w 152"/>
              <a:gd name="T15" fmla="*/ 114 h 297"/>
              <a:gd name="T16" fmla="*/ 53 w 152"/>
              <a:gd name="T17" fmla="*/ 29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" h="297">
                <a:moveTo>
                  <a:pt x="53" y="297"/>
                </a:moveTo>
                <a:cubicBezTo>
                  <a:pt x="0" y="297"/>
                  <a:pt x="0" y="297"/>
                  <a:pt x="0" y="297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51"/>
                  <a:pt x="51" y="0"/>
                  <a:pt x="114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3"/>
                  <a:pt x="152" y="53"/>
                  <a:pt x="152" y="53"/>
                </a:cubicBezTo>
                <a:cubicBezTo>
                  <a:pt x="114" y="53"/>
                  <a:pt x="114" y="53"/>
                  <a:pt x="114" y="53"/>
                </a:cubicBezTo>
                <a:cubicBezTo>
                  <a:pt x="81" y="53"/>
                  <a:pt x="53" y="80"/>
                  <a:pt x="53" y="114"/>
                </a:cubicBezTo>
                <a:lnTo>
                  <a:pt x="53" y="297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4051469" y="5137050"/>
            <a:ext cx="429028" cy="429028"/>
          </a:xfrm>
          <a:prstGeom prst="ellipse">
            <a:avLst/>
          </a:prstGeom>
          <a:gradFill flip="none" rotWithShape="1">
            <a:gsLst>
              <a:gs pos="0">
                <a:srgbClr val="05BAC8">
                  <a:shade val="30000"/>
                  <a:satMod val="115000"/>
                </a:srgbClr>
              </a:gs>
              <a:gs pos="50000">
                <a:srgbClr val="05BAC8">
                  <a:shade val="67500"/>
                  <a:satMod val="115000"/>
                </a:srgbClr>
              </a:gs>
              <a:gs pos="100000">
                <a:srgbClr val="05BAC8">
                  <a:shade val="100000"/>
                  <a:satMod val="115000"/>
                </a:srgbClr>
              </a:gs>
            </a:gsLst>
            <a:lin ang="16200000" scaled="1"/>
            <a:tileRect/>
          </a:gra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4773593" y="3701842"/>
            <a:ext cx="429028" cy="429028"/>
          </a:xfrm>
          <a:prstGeom prst="ellips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9089009" y="4146675"/>
            <a:ext cx="429028" cy="429028"/>
          </a:xfrm>
          <a:prstGeom prst="ellips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8290025" y="2503106"/>
            <a:ext cx="429028" cy="429028"/>
          </a:xfrm>
          <a:prstGeom prst="ellipse">
            <a:avLst/>
          </a:prstGeom>
          <a:gradFill flip="none" rotWithShape="1">
            <a:gsLst>
              <a:gs pos="0">
                <a:srgbClr val="21AB82">
                  <a:shade val="30000"/>
                  <a:satMod val="115000"/>
                </a:srgbClr>
              </a:gs>
              <a:gs pos="50000">
                <a:srgbClr val="21AB82">
                  <a:shade val="67500"/>
                  <a:satMod val="115000"/>
                </a:srgbClr>
              </a:gs>
              <a:gs pos="100000">
                <a:srgbClr val="21AB82">
                  <a:shade val="100000"/>
                  <a:satMod val="115000"/>
                </a:srgbClr>
              </a:gs>
            </a:gsLst>
            <a:lin ang="16200000" scaled="1"/>
            <a:tileRect/>
          </a:gra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913544" y="1893708"/>
            <a:ext cx="429028" cy="429028"/>
          </a:xfrm>
          <a:prstGeom prst="ellipse">
            <a:avLst/>
          </a:prstGeom>
          <a:gradFill flip="none" rotWithShape="1">
            <a:gsLst>
              <a:gs pos="0">
                <a:srgbClr val="21AB82">
                  <a:shade val="30000"/>
                  <a:satMod val="115000"/>
                </a:srgbClr>
              </a:gs>
              <a:gs pos="50000">
                <a:srgbClr val="21AB82">
                  <a:shade val="67500"/>
                  <a:satMod val="115000"/>
                </a:srgbClr>
              </a:gs>
              <a:gs pos="100000">
                <a:srgbClr val="21AB82">
                  <a:shade val="100000"/>
                  <a:satMod val="115000"/>
                </a:srgbClr>
              </a:gs>
            </a:gsLst>
            <a:lin ang="16200000" scaled="1"/>
            <a:tileRect/>
          </a:gra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22"/>
          <p:cNvSpPr txBox="1"/>
          <p:nvPr/>
        </p:nvSpPr>
        <p:spPr>
          <a:xfrm>
            <a:off x="2306969" y="4904268"/>
            <a:ext cx="16640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您的内容打在这里，或者通过复制您的文本后，在此框中选择粘贴，并选择只保留文字。</a:t>
            </a:r>
            <a:endParaRPr lang="en-US" altLang="zh-CN" noProof="1"/>
          </a:p>
        </p:txBody>
      </p:sp>
      <p:sp>
        <p:nvSpPr>
          <p:cNvPr id="53" name="TextBox 22"/>
          <p:cNvSpPr txBox="1"/>
          <p:nvPr/>
        </p:nvSpPr>
        <p:spPr>
          <a:xfrm>
            <a:off x="2306968" y="3403781"/>
            <a:ext cx="2402188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您的内容打在这里，或者通过复制您的文本后，在此框中选择粘贴，并选择只保留文字。</a:t>
            </a:r>
            <a:endParaRPr lang="en-US" altLang="zh-CN" noProof="1"/>
          </a:p>
        </p:txBody>
      </p:sp>
      <p:sp>
        <p:nvSpPr>
          <p:cNvPr id="54" name="TextBox 22"/>
          <p:cNvSpPr txBox="1"/>
          <p:nvPr/>
        </p:nvSpPr>
        <p:spPr>
          <a:xfrm>
            <a:off x="9658380" y="3919362"/>
            <a:ext cx="16238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您的内容打在这里，或者通过复制您的文本后，在此框中选择粘贴，并选择只保留文字。</a:t>
            </a:r>
            <a:endParaRPr lang="en-US" altLang="zh-CN" noProof="1"/>
          </a:p>
        </p:txBody>
      </p:sp>
      <p:sp>
        <p:nvSpPr>
          <p:cNvPr id="55" name="TextBox 22"/>
          <p:cNvSpPr txBox="1"/>
          <p:nvPr/>
        </p:nvSpPr>
        <p:spPr>
          <a:xfrm>
            <a:off x="8894624" y="2154389"/>
            <a:ext cx="238757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您的内容打在这里，或者通过复制您的文本后，在此框中选择粘贴，并选择只保留文字。</a:t>
            </a:r>
            <a:endParaRPr lang="en-US" altLang="zh-CN" noProof="1"/>
          </a:p>
        </p:txBody>
      </p:sp>
      <p:sp>
        <p:nvSpPr>
          <p:cNvPr id="56" name="TextBox 22"/>
          <p:cNvSpPr txBox="1"/>
          <p:nvPr/>
        </p:nvSpPr>
        <p:spPr>
          <a:xfrm>
            <a:off x="2306968" y="1742109"/>
            <a:ext cx="252028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400" noProof="1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21095" y="1495226"/>
            <a:ext cx="429028" cy="429028"/>
          </a:xfrm>
          <a:prstGeom prst="ellipse">
            <a:avLst/>
          </a:prstGeom>
          <a:gradFill flip="none" rotWithShape="1">
            <a:gsLst>
              <a:gs pos="0">
                <a:srgbClr val="F14124">
                  <a:shade val="30000"/>
                  <a:satMod val="115000"/>
                </a:srgbClr>
              </a:gs>
              <a:gs pos="50000">
                <a:srgbClr val="F14124">
                  <a:shade val="67500"/>
                  <a:satMod val="115000"/>
                </a:srgbClr>
              </a:gs>
              <a:gs pos="100000">
                <a:srgbClr val="F14124">
                  <a:shade val="100000"/>
                  <a:satMod val="115000"/>
                </a:srgbClr>
              </a:gs>
            </a:gsLst>
            <a:lin ang="16200000" scaled="1"/>
            <a:tileRect/>
          </a:gra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24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00"/>
                            </p:stCondLst>
                            <p:childTnLst>
                              <p:par>
                                <p:cTn id="7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5" grpId="0" animBg="1"/>
      <p:bldP spid="37" grpId="0" animBg="1"/>
      <p:bldP spid="38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4" grpId="0"/>
      <p:bldP spid="55" grpId="0"/>
      <p:bldP spid="56" grpId="0"/>
      <p:bldP spid="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3"/>
          <p:cNvSpPr>
            <a:spLocks noChangeArrowheads="1"/>
          </p:cNvSpPr>
          <p:nvPr/>
        </p:nvSpPr>
        <p:spPr bwMode="auto">
          <a:xfrm>
            <a:off x="5958652" y="515424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研究方案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组合 145"/>
          <p:cNvGrpSpPr/>
          <p:nvPr/>
        </p:nvGrpSpPr>
        <p:grpSpPr>
          <a:xfrm>
            <a:off x="7650123" y="3591927"/>
            <a:ext cx="532123" cy="598139"/>
            <a:chOff x="5810678" y="1001615"/>
            <a:chExt cx="422361" cy="474760"/>
          </a:xfrm>
        </p:grpSpPr>
        <p:sp>
          <p:nvSpPr>
            <p:cNvPr id="147" name="Oval 87"/>
            <p:cNvSpPr>
              <a:spLocks noChangeArrowheads="1"/>
            </p:cNvSpPr>
            <p:nvPr/>
          </p:nvSpPr>
          <p:spPr bwMode="auto">
            <a:xfrm>
              <a:off x="5825802" y="1341437"/>
              <a:ext cx="392112" cy="134938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87000"/>
                  </a:srgbClr>
                </a:gs>
                <a:gs pos="30000">
                  <a:srgbClr val="000000">
                    <a:alpha val="67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3024">
                <a:solidFill>
                  <a:srgbClr val="000000"/>
                </a:solidFill>
                <a:latin typeface="Calibri" pitchFamily="34" charset="0"/>
                <a:ea typeface="宋体" pitchFamily="2" charset="-122"/>
                <a:sym typeface="宋体" pitchFamily="2" charset="-122"/>
              </a:endParaRPr>
            </a:p>
          </p:txBody>
        </p:sp>
        <p:grpSp>
          <p:nvGrpSpPr>
            <p:cNvPr id="148" name="组合 147"/>
            <p:cNvGrpSpPr/>
            <p:nvPr/>
          </p:nvGrpSpPr>
          <p:grpSpPr>
            <a:xfrm>
              <a:off x="5810678" y="1001615"/>
              <a:ext cx="422361" cy="422361"/>
              <a:chOff x="5003908" y="1229805"/>
              <a:chExt cx="897741" cy="897741"/>
            </a:xfrm>
          </p:grpSpPr>
          <p:sp>
            <p:nvSpPr>
              <p:cNvPr id="149" name="Freeform 36"/>
              <p:cNvSpPr>
                <a:spLocks/>
              </p:cNvSpPr>
              <p:nvPr/>
            </p:nvSpPr>
            <p:spPr bwMode="auto">
              <a:xfrm>
                <a:off x="5003908" y="1229805"/>
                <a:ext cx="897741" cy="897741"/>
              </a:xfrm>
              <a:prstGeom prst="ellipse">
                <a:avLst/>
              </a:prstGeom>
              <a:gradFill flip="none" rotWithShape="1">
                <a:gsLst>
                  <a:gs pos="0">
                    <a:srgbClr val="21AB82">
                      <a:shade val="30000"/>
                      <a:satMod val="115000"/>
                    </a:srgbClr>
                  </a:gs>
                  <a:gs pos="50000">
                    <a:srgbClr val="21AB82">
                      <a:shade val="67500"/>
                      <a:satMod val="115000"/>
                    </a:srgbClr>
                  </a:gs>
                  <a:gs pos="100000">
                    <a:srgbClr val="21AB82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z="3024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150" name="Freeform 38"/>
              <p:cNvSpPr>
                <a:spLocks/>
              </p:cNvSpPr>
              <p:nvPr/>
            </p:nvSpPr>
            <p:spPr bwMode="auto">
              <a:xfrm>
                <a:off x="5069568" y="1255262"/>
                <a:ext cx="766422" cy="250808"/>
              </a:xfrm>
              <a:custGeom>
                <a:avLst/>
                <a:gdLst>
                  <a:gd name="T0" fmla="*/ 0 w 4756"/>
                  <a:gd name="T1" fmla="*/ 1576 h 1576"/>
                  <a:gd name="T2" fmla="*/ 50 w 4756"/>
                  <a:gd name="T3" fmla="*/ 1462 h 1576"/>
                  <a:gd name="T4" fmla="*/ 108 w 4756"/>
                  <a:gd name="T5" fmla="*/ 1350 h 1576"/>
                  <a:gd name="T6" fmla="*/ 170 w 4756"/>
                  <a:gd name="T7" fmla="*/ 1242 h 1576"/>
                  <a:gd name="T8" fmla="*/ 238 w 4756"/>
                  <a:gd name="T9" fmla="*/ 1138 h 1576"/>
                  <a:gd name="T10" fmla="*/ 310 w 4756"/>
                  <a:gd name="T11" fmla="*/ 1036 h 1576"/>
                  <a:gd name="T12" fmla="*/ 386 w 4756"/>
                  <a:gd name="T13" fmla="*/ 940 h 1576"/>
                  <a:gd name="T14" fmla="*/ 468 w 4756"/>
                  <a:gd name="T15" fmla="*/ 846 h 1576"/>
                  <a:gd name="T16" fmla="*/ 552 w 4756"/>
                  <a:gd name="T17" fmla="*/ 756 h 1576"/>
                  <a:gd name="T18" fmla="*/ 596 w 4756"/>
                  <a:gd name="T19" fmla="*/ 712 h 1576"/>
                  <a:gd name="T20" fmla="*/ 688 w 4756"/>
                  <a:gd name="T21" fmla="*/ 630 h 1576"/>
                  <a:gd name="T22" fmla="*/ 784 w 4756"/>
                  <a:gd name="T23" fmla="*/ 550 h 1576"/>
                  <a:gd name="T24" fmla="*/ 884 w 4756"/>
                  <a:gd name="T25" fmla="*/ 476 h 1576"/>
                  <a:gd name="T26" fmla="*/ 986 w 4756"/>
                  <a:gd name="T27" fmla="*/ 406 h 1576"/>
                  <a:gd name="T28" fmla="*/ 1092 w 4756"/>
                  <a:gd name="T29" fmla="*/ 342 h 1576"/>
                  <a:gd name="T30" fmla="*/ 1202 w 4756"/>
                  <a:gd name="T31" fmla="*/ 282 h 1576"/>
                  <a:gd name="T32" fmla="*/ 1316 w 4756"/>
                  <a:gd name="T33" fmla="*/ 228 h 1576"/>
                  <a:gd name="T34" fmla="*/ 1374 w 4756"/>
                  <a:gd name="T35" fmla="*/ 202 h 1576"/>
                  <a:gd name="T36" fmla="*/ 1490 w 4756"/>
                  <a:gd name="T37" fmla="*/ 156 h 1576"/>
                  <a:gd name="T38" fmla="*/ 1610 w 4756"/>
                  <a:gd name="T39" fmla="*/ 116 h 1576"/>
                  <a:gd name="T40" fmla="*/ 1732 w 4756"/>
                  <a:gd name="T41" fmla="*/ 80 h 1576"/>
                  <a:gd name="T42" fmla="*/ 1858 w 4756"/>
                  <a:gd name="T43" fmla="*/ 52 h 1576"/>
                  <a:gd name="T44" fmla="*/ 1984 w 4756"/>
                  <a:gd name="T45" fmla="*/ 30 h 1576"/>
                  <a:gd name="T46" fmla="*/ 2114 w 4756"/>
                  <a:gd name="T47" fmla="*/ 12 h 1576"/>
                  <a:gd name="T48" fmla="*/ 2246 w 4756"/>
                  <a:gd name="T49" fmla="*/ 2 h 1576"/>
                  <a:gd name="T50" fmla="*/ 2378 w 4756"/>
                  <a:gd name="T51" fmla="*/ 0 h 1576"/>
                  <a:gd name="T52" fmla="*/ 2444 w 4756"/>
                  <a:gd name="T53" fmla="*/ 0 h 1576"/>
                  <a:gd name="T54" fmla="*/ 2576 w 4756"/>
                  <a:gd name="T55" fmla="*/ 8 h 1576"/>
                  <a:gd name="T56" fmla="*/ 2706 w 4756"/>
                  <a:gd name="T57" fmla="*/ 20 h 1576"/>
                  <a:gd name="T58" fmla="*/ 2834 w 4756"/>
                  <a:gd name="T59" fmla="*/ 40 h 1576"/>
                  <a:gd name="T60" fmla="*/ 2962 w 4756"/>
                  <a:gd name="T61" fmla="*/ 66 h 1576"/>
                  <a:gd name="T62" fmla="*/ 3084 w 4756"/>
                  <a:gd name="T63" fmla="*/ 98 h 1576"/>
                  <a:gd name="T64" fmla="*/ 3206 w 4756"/>
                  <a:gd name="T65" fmla="*/ 136 h 1576"/>
                  <a:gd name="T66" fmla="*/ 3324 w 4756"/>
                  <a:gd name="T67" fmla="*/ 178 h 1576"/>
                  <a:gd name="T68" fmla="*/ 3382 w 4756"/>
                  <a:gd name="T69" fmla="*/ 202 h 1576"/>
                  <a:gd name="T70" fmla="*/ 3498 w 4756"/>
                  <a:gd name="T71" fmla="*/ 254 h 1576"/>
                  <a:gd name="T72" fmla="*/ 3608 w 4756"/>
                  <a:gd name="T73" fmla="*/ 312 h 1576"/>
                  <a:gd name="T74" fmla="*/ 3716 w 4756"/>
                  <a:gd name="T75" fmla="*/ 374 h 1576"/>
                  <a:gd name="T76" fmla="*/ 3822 w 4756"/>
                  <a:gd name="T77" fmla="*/ 440 h 1576"/>
                  <a:gd name="T78" fmla="*/ 3922 w 4756"/>
                  <a:gd name="T79" fmla="*/ 512 h 1576"/>
                  <a:gd name="T80" fmla="*/ 4020 w 4756"/>
                  <a:gd name="T81" fmla="*/ 590 h 1576"/>
                  <a:gd name="T82" fmla="*/ 4114 w 4756"/>
                  <a:gd name="T83" fmla="*/ 670 h 1576"/>
                  <a:gd name="T84" fmla="*/ 4204 w 4756"/>
                  <a:gd name="T85" fmla="*/ 756 h 1576"/>
                  <a:gd name="T86" fmla="*/ 4246 w 4756"/>
                  <a:gd name="T87" fmla="*/ 800 h 1576"/>
                  <a:gd name="T88" fmla="*/ 4330 w 4756"/>
                  <a:gd name="T89" fmla="*/ 892 h 1576"/>
                  <a:gd name="T90" fmla="*/ 4410 w 4756"/>
                  <a:gd name="T91" fmla="*/ 988 h 1576"/>
                  <a:gd name="T92" fmla="*/ 4484 w 4756"/>
                  <a:gd name="T93" fmla="*/ 1086 h 1576"/>
                  <a:gd name="T94" fmla="*/ 4552 w 4756"/>
                  <a:gd name="T95" fmla="*/ 1190 h 1576"/>
                  <a:gd name="T96" fmla="*/ 4618 w 4756"/>
                  <a:gd name="T97" fmla="*/ 1296 h 1576"/>
                  <a:gd name="T98" fmla="*/ 4678 w 4756"/>
                  <a:gd name="T99" fmla="*/ 1406 h 1576"/>
                  <a:gd name="T100" fmla="*/ 4732 w 4756"/>
                  <a:gd name="T101" fmla="*/ 1518 h 1576"/>
                  <a:gd name="T102" fmla="*/ 0 w 4756"/>
                  <a:gd name="T103" fmla="*/ 1576 h 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756" h="1576">
                    <a:moveTo>
                      <a:pt x="0" y="1576"/>
                    </a:moveTo>
                    <a:lnTo>
                      <a:pt x="0" y="1576"/>
                    </a:lnTo>
                    <a:lnTo>
                      <a:pt x="24" y="1518"/>
                    </a:lnTo>
                    <a:lnTo>
                      <a:pt x="50" y="1462"/>
                    </a:lnTo>
                    <a:lnTo>
                      <a:pt x="78" y="1406"/>
                    </a:lnTo>
                    <a:lnTo>
                      <a:pt x="108" y="1350"/>
                    </a:lnTo>
                    <a:lnTo>
                      <a:pt x="138" y="1296"/>
                    </a:lnTo>
                    <a:lnTo>
                      <a:pt x="170" y="1242"/>
                    </a:lnTo>
                    <a:lnTo>
                      <a:pt x="204" y="1190"/>
                    </a:lnTo>
                    <a:lnTo>
                      <a:pt x="238" y="1138"/>
                    </a:lnTo>
                    <a:lnTo>
                      <a:pt x="272" y="1086"/>
                    </a:lnTo>
                    <a:lnTo>
                      <a:pt x="310" y="1036"/>
                    </a:lnTo>
                    <a:lnTo>
                      <a:pt x="348" y="988"/>
                    </a:lnTo>
                    <a:lnTo>
                      <a:pt x="386" y="940"/>
                    </a:lnTo>
                    <a:lnTo>
                      <a:pt x="426" y="892"/>
                    </a:lnTo>
                    <a:lnTo>
                      <a:pt x="468" y="846"/>
                    </a:lnTo>
                    <a:lnTo>
                      <a:pt x="510" y="800"/>
                    </a:lnTo>
                    <a:lnTo>
                      <a:pt x="552" y="756"/>
                    </a:lnTo>
                    <a:lnTo>
                      <a:pt x="552" y="756"/>
                    </a:lnTo>
                    <a:lnTo>
                      <a:pt x="596" y="712"/>
                    </a:lnTo>
                    <a:lnTo>
                      <a:pt x="642" y="670"/>
                    </a:lnTo>
                    <a:lnTo>
                      <a:pt x="688" y="630"/>
                    </a:lnTo>
                    <a:lnTo>
                      <a:pt x="736" y="590"/>
                    </a:lnTo>
                    <a:lnTo>
                      <a:pt x="784" y="550"/>
                    </a:lnTo>
                    <a:lnTo>
                      <a:pt x="834" y="512"/>
                    </a:lnTo>
                    <a:lnTo>
                      <a:pt x="884" y="476"/>
                    </a:lnTo>
                    <a:lnTo>
                      <a:pt x="934" y="440"/>
                    </a:lnTo>
                    <a:lnTo>
                      <a:pt x="986" y="406"/>
                    </a:lnTo>
                    <a:lnTo>
                      <a:pt x="1040" y="374"/>
                    </a:lnTo>
                    <a:lnTo>
                      <a:pt x="1092" y="342"/>
                    </a:lnTo>
                    <a:lnTo>
                      <a:pt x="1148" y="312"/>
                    </a:lnTo>
                    <a:lnTo>
                      <a:pt x="1202" y="282"/>
                    </a:lnTo>
                    <a:lnTo>
                      <a:pt x="1258" y="254"/>
                    </a:lnTo>
                    <a:lnTo>
                      <a:pt x="1316" y="228"/>
                    </a:lnTo>
                    <a:lnTo>
                      <a:pt x="1374" y="202"/>
                    </a:lnTo>
                    <a:lnTo>
                      <a:pt x="1374" y="202"/>
                    </a:lnTo>
                    <a:lnTo>
                      <a:pt x="1432" y="178"/>
                    </a:lnTo>
                    <a:lnTo>
                      <a:pt x="1490" y="156"/>
                    </a:lnTo>
                    <a:lnTo>
                      <a:pt x="1550" y="136"/>
                    </a:lnTo>
                    <a:lnTo>
                      <a:pt x="1610" y="116"/>
                    </a:lnTo>
                    <a:lnTo>
                      <a:pt x="1672" y="98"/>
                    </a:lnTo>
                    <a:lnTo>
                      <a:pt x="1732" y="80"/>
                    </a:lnTo>
                    <a:lnTo>
                      <a:pt x="1794" y="66"/>
                    </a:lnTo>
                    <a:lnTo>
                      <a:pt x="1858" y="52"/>
                    </a:lnTo>
                    <a:lnTo>
                      <a:pt x="1922" y="40"/>
                    </a:lnTo>
                    <a:lnTo>
                      <a:pt x="1984" y="30"/>
                    </a:lnTo>
                    <a:lnTo>
                      <a:pt x="2050" y="20"/>
                    </a:lnTo>
                    <a:lnTo>
                      <a:pt x="2114" y="12"/>
                    </a:lnTo>
                    <a:lnTo>
                      <a:pt x="2180" y="8"/>
                    </a:lnTo>
                    <a:lnTo>
                      <a:pt x="2246" y="2"/>
                    </a:lnTo>
                    <a:lnTo>
                      <a:pt x="2312" y="0"/>
                    </a:lnTo>
                    <a:lnTo>
                      <a:pt x="2378" y="0"/>
                    </a:lnTo>
                    <a:lnTo>
                      <a:pt x="2378" y="0"/>
                    </a:lnTo>
                    <a:lnTo>
                      <a:pt x="2444" y="0"/>
                    </a:lnTo>
                    <a:lnTo>
                      <a:pt x="2510" y="2"/>
                    </a:lnTo>
                    <a:lnTo>
                      <a:pt x="2576" y="8"/>
                    </a:lnTo>
                    <a:lnTo>
                      <a:pt x="2642" y="12"/>
                    </a:lnTo>
                    <a:lnTo>
                      <a:pt x="2706" y="20"/>
                    </a:lnTo>
                    <a:lnTo>
                      <a:pt x="2772" y="30"/>
                    </a:lnTo>
                    <a:lnTo>
                      <a:pt x="2834" y="40"/>
                    </a:lnTo>
                    <a:lnTo>
                      <a:pt x="2898" y="52"/>
                    </a:lnTo>
                    <a:lnTo>
                      <a:pt x="2962" y="66"/>
                    </a:lnTo>
                    <a:lnTo>
                      <a:pt x="3024" y="80"/>
                    </a:lnTo>
                    <a:lnTo>
                      <a:pt x="3084" y="98"/>
                    </a:lnTo>
                    <a:lnTo>
                      <a:pt x="3146" y="116"/>
                    </a:lnTo>
                    <a:lnTo>
                      <a:pt x="3206" y="136"/>
                    </a:lnTo>
                    <a:lnTo>
                      <a:pt x="3266" y="156"/>
                    </a:lnTo>
                    <a:lnTo>
                      <a:pt x="3324" y="178"/>
                    </a:lnTo>
                    <a:lnTo>
                      <a:pt x="3382" y="202"/>
                    </a:lnTo>
                    <a:lnTo>
                      <a:pt x="3382" y="202"/>
                    </a:lnTo>
                    <a:lnTo>
                      <a:pt x="3440" y="228"/>
                    </a:lnTo>
                    <a:lnTo>
                      <a:pt x="3498" y="254"/>
                    </a:lnTo>
                    <a:lnTo>
                      <a:pt x="3554" y="282"/>
                    </a:lnTo>
                    <a:lnTo>
                      <a:pt x="3608" y="312"/>
                    </a:lnTo>
                    <a:lnTo>
                      <a:pt x="3664" y="342"/>
                    </a:lnTo>
                    <a:lnTo>
                      <a:pt x="3716" y="374"/>
                    </a:lnTo>
                    <a:lnTo>
                      <a:pt x="3770" y="406"/>
                    </a:lnTo>
                    <a:lnTo>
                      <a:pt x="3822" y="440"/>
                    </a:lnTo>
                    <a:lnTo>
                      <a:pt x="3872" y="476"/>
                    </a:lnTo>
                    <a:lnTo>
                      <a:pt x="3922" y="512"/>
                    </a:lnTo>
                    <a:lnTo>
                      <a:pt x="3972" y="550"/>
                    </a:lnTo>
                    <a:lnTo>
                      <a:pt x="4020" y="590"/>
                    </a:lnTo>
                    <a:lnTo>
                      <a:pt x="4068" y="630"/>
                    </a:lnTo>
                    <a:lnTo>
                      <a:pt x="4114" y="670"/>
                    </a:lnTo>
                    <a:lnTo>
                      <a:pt x="4160" y="712"/>
                    </a:lnTo>
                    <a:lnTo>
                      <a:pt x="4204" y="756"/>
                    </a:lnTo>
                    <a:lnTo>
                      <a:pt x="4204" y="756"/>
                    </a:lnTo>
                    <a:lnTo>
                      <a:pt x="4246" y="800"/>
                    </a:lnTo>
                    <a:lnTo>
                      <a:pt x="4288" y="846"/>
                    </a:lnTo>
                    <a:lnTo>
                      <a:pt x="4330" y="892"/>
                    </a:lnTo>
                    <a:lnTo>
                      <a:pt x="4370" y="940"/>
                    </a:lnTo>
                    <a:lnTo>
                      <a:pt x="4410" y="988"/>
                    </a:lnTo>
                    <a:lnTo>
                      <a:pt x="4446" y="1036"/>
                    </a:lnTo>
                    <a:lnTo>
                      <a:pt x="4484" y="1086"/>
                    </a:lnTo>
                    <a:lnTo>
                      <a:pt x="4518" y="1138"/>
                    </a:lnTo>
                    <a:lnTo>
                      <a:pt x="4552" y="1190"/>
                    </a:lnTo>
                    <a:lnTo>
                      <a:pt x="4586" y="1242"/>
                    </a:lnTo>
                    <a:lnTo>
                      <a:pt x="4618" y="1296"/>
                    </a:lnTo>
                    <a:lnTo>
                      <a:pt x="4648" y="1350"/>
                    </a:lnTo>
                    <a:lnTo>
                      <a:pt x="4678" y="1406"/>
                    </a:lnTo>
                    <a:lnTo>
                      <a:pt x="4706" y="1462"/>
                    </a:lnTo>
                    <a:lnTo>
                      <a:pt x="4732" y="1518"/>
                    </a:lnTo>
                    <a:lnTo>
                      <a:pt x="4756" y="1576"/>
                    </a:lnTo>
                    <a:lnTo>
                      <a:pt x="0" y="157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75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z="3024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151" name="Oval 39"/>
              <p:cNvSpPr>
                <a:spLocks noChangeArrowheads="1"/>
              </p:cNvSpPr>
              <p:nvPr/>
            </p:nvSpPr>
            <p:spPr bwMode="auto">
              <a:xfrm>
                <a:off x="5365810" y="1275260"/>
                <a:ext cx="180773" cy="163454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z="3024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</p:grpSp>
      </p:grpSp>
      <p:grpSp>
        <p:nvGrpSpPr>
          <p:cNvPr id="152" name="组合 151"/>
          <p:cNvGrpSpPr/>
          <p:nvPr/>
        </p:nvGrpSpPr>
        <p:grpSpPr>
          <a:xfrm>
            <a:off x="5192169" y="5531731"/>
            <a:ext cx="830668" cy="950026"/>
            <a:chOff x="3299776" y="3943350"/>
            <a:chExt cx="659325" cy="754063"/>
          </a:xfrm>
        </p:grpSpPr>
        <p:sp>
          <p:nvSpPr>
            <p:cNvPr id="153" name="Oval 8"/>
            <p:cNvSpPr>
              <a:spLocks noChangeArrowheads="1"/>
            </p:cNvSpPr>
            <p:nvPr/>
          </p:nvSpPr>
          <p:spPr bwMode="auto">
            <a:xfrm>
              <a:off x="3311607" y="4478284"/>
              <a:ext cx="634587" cy="219129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87000"/>
                  </a:srgbClr>
                </a:gs>
                <a:gs pos="30000">
                  <a:srgbClr val="000000">
                    <a:alpha val="67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3024">
                <a:solidFill>
                  <a:srgbClr val="000000"/>
                </a:solidFill>
                <a:latin typeface="Calibri" pitchFamily="34" charset="0"/>
                <a:ea typeface="宋体" pitchFamily="2" charset="-122"/>
                <a:sym typeface="宋体" pitchFamily="2" charset="-122"/>
              </a:endParaRPr>
            </a:p>
          </p:txBody>
        </p:sp>
        <p:grpSp>
          <p:nvGrpSpPr>
            <p:cNvPr id="154" name="Group 4"/>
            <p:cNvGrpSpPr>
              <a:grpSpLocks/>
            </p:cNvGrpSpPr>
            <p:nvPr/>
          </p:nvGrpSpPr>
          <p:grpSpPr bwMode="auto">
            <a:xfrm>
              <a:off x="3299776" y="3943350"/>
              <a:ext cx="659325" cy="658462"/>
              <a:chOff x="0" y="0"/>
              <a:chExt cx="1089" cy="1089"/>
            </a:xfrm>
          </p:grpSpPr>
          <p:sp>
            <p:nvSpPr>
              <p:cNvPr id="155" name="Oval 1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rgbClr val="BEBEBE"/>
                  </a:gs>
                  <a:gs pos="100000">
                    <a:srgbClr val="6E6E6E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3024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grpSp>
            <p:nvGrpSpPr>
              <p:cNvPr id="156" name="Group 6"/>
              <p:cNvGrpSpPr>
                <a:grpSpLocks/>
              </p:cNvGrpSpPr>
              <p:nvPr/>
            </p:nvGrpSpPr>
            <p:grpSpPr bwMode="auto">
              <a:xfrm>
                <a:off x="91" y="30"/>
                <a:ext cx="908" cy="296"/>
                <a:chOff x="0" y="0"/>
                <a:chExt cx="907" cy="295"/>
              </a:xfrm>
            </p:grpSpPr>
            <p:sp>
              <p:nvSpPr>
                <p:cNvPr id="157" name="Freeform 12"/>
                <p:cNvSpPr>
                  <a:spLocks noChangeArrowheads="1"/>
                </p:cNvSpPr>
                <p:nvPr/>
              </p:nvSpPr>
              <p:spPr bwMode="auto">
                <a:xfrm>
                  <a:off x="4" y="-1"/>
                  <a:ext cx="903" cy="296"/>
                </a:xfrm>
                <a:custGeom>
                  <a:avLst/>
                  <a:gdLst>
                    <a:gd name="T0" fmla="*/ 0 w 4756"/>
                    <a:gd name="T1" fmla="*/ 296 h 1576"/>
                    <a:gd name="T2" fmla="*/ 9 w 4756"/>
                    <a:gd name="T3" fmla="*/ 275 h 1576"/>
                    <a:gd name="T4" fmla="*/ 21 w 4756"/>
                    <a:gd name="T5" fmla="*/ 254 h 1576"/>
                    <a:gd name="T6" fmla="*/ 32 w 4756"/>
                    <a:gd name="T7" fmla="*/ 233 h 1576"/>
                    <a:gd name="T8" fmla="*/ 45 w 4756"/>
                    <a:gd name="T9" fmla="*/ 214 h 1576"/>
                    <a:gd name="T10" fmla="*/ 59 w 4756"/>
                    <a:gd name="T11" fmla="*/ 195 h 1576"/>
                    <a:gd name="T12" fmla="*/ 73 w 4756"/>
                    <a:gd name="T13" fmla="*/ 177 h 1576"/>
                    <a:gd name="T14" fmla="*/ 89 w 4756"/>
                    <a:gd name="T15" fmla="*/ 159 h 1576"/>
                    <a:gd name="T16" fmla="*/ 105 w 4756"/>
                    <a:gd name="T17" fmla="*/ 142 h 1576"/>
                    <a:gd name="T18" fmla="*/ 113 w 4756"/>
                    <a:gd name="T19" fmla="*/ 134 h 1576"/>
                    <a:gd name="T20" fmla="*/ 131 w 4756"/>
                    <a:gd name="T21" fmla="*/ 118 h 1576"/>
                    <a:gd name="T22" fmla="*/ 149 w 4756"/>
                    <a:gd name="T23" fmla="*/ 103 h 1576"/>
                    <a:gd name="T24" fmla="*/ 168 w 4756"/>
                    <a:gd name="T25" fmla="*/ 89 h 1576"/>
                    <a:gd name="T26" fmla="*/ 187 w 4756"/>
                    <a:gd name="T27" fmla="*/ 76 h 1576"/>
                    <a:gd name="T28" fmla="*/ 207 w 4756"/>
                    <a:gd name="T29" fmla="*/ 64 h 1576"/>
                    <a:gd name="T30" fmla="*/ 228 w 4756"/>
                    <a:gd name="T31" fmla="*/ 53 h 1576"/>
                    <a:gd name="T32" fmla="*/ 250 w 4756"/>
                    <a:gd name="T33" fmla="*/ 43 h 1576"/>
                    <a:gd name="T34" fmla="*/ 261 w 4756"/>
                    <a:gd name="T35" fmla="*/ 38 h 1576"/>
                    <a:gd name="T36" fmla="*/ 283 w 4756"/>
                    <a:gd name="T37" fmla="*/ 29 h 1576"/>
                    <a:gd name="T38" fmla="*/ 306 w 4756"/>
                    <a:gd name="T39" fmla="*/ 22 h 1576"/>
                    <a:gd name="T40" fmla="*/ 329 w 4756"/>
                    <a:gd name="T41" fmla="*/ 15 h 1576"/>
                    <a:gd name="T42" fmla="*/ 353 w 4756"/>
                    <a:gd name="T43" fmla="*/ 10 h 1576"/>
                    <a:gd name="T44" fmla="*/ 377 w 4756"/>
                    <a:gd name="T45" fmla="*/ 6 h 1576"/>
                    <a:gd name="T46" fmla="*/ 401 w 4756"/>
                    <a:gd name="T47" fmla="*/ 2 h 1576"/>
                    <a:gd name="T48" fmla="*/ 426 w 4756"/>
                    <a:gd name="T49" fmla="*/ 0 h 1576"/>
                    <a:gd name="T50" fmla="*/ 451 w 4756"/>
                    <a:gd name="T51" fmla="*/ 0 h 1576"/>
                    <a:gd name="T52" fmla="*/ 464 w 4756"/>
                    <a:gd name="T53" fmla="*/ 0 h 1576"/>
                    <a:gd name="T54" fmla="*/ 489 w 4756"/>
                    <a:gd name="T55" fmla="*/ 2 h 1576"/>
                    <a:gd name="T56" fmla="*/ 514 w 4756"/>
                    <a:gd name="T57" fmla="*/ 4 h 1576"/>
                    <a:gd name="T58" fmla="*/ 538 w 4756"/>
                    <a:gd name="T59" fmla="*/ 8 h 1576"/>
                    <a:gd name="T60" fmla="*/ 562 w 4756"/>
                    <a:gd name="T61" fmla="*/ 12 h 1576"/>
                    <a:gd name="T62" fmla="*/ 586 w 4756"/>
                    <a:gd name="T63" fmla="*/ 18 h 1576"/>
                    <a:gd name="T64" fmla="*/ 609 w 4756"/>
                    <a:gd name="T65" fmla="*/ 26 h 1576"/>
                    <a:gd name="T66" fmla="*/ 631 w 4756"/>
                    <a:gd name="T67" fmla="*/ 33 h 1576"/>
                    <a:gd name="T68" fmla="*/ 642 w 4756"/>
                    <a:gd name="T69" fmla="*/ 38 h 1576"/>
                    <a:gd name="T70" fmla="*/ 664 w 4756"/>
                    <a:gd name="T71" fmla="*/ 48 h 1576"/>
                    <a:gd name="T72" fmla="*/ 685 w 4756"/>
                    <a:gd name="T73" fmla="*/ 59 h 1576"/>
                    <a:gd name="T74" fmla="*/ 706 w 4756"/>
                    <a:gd name="T75" fmla="*/ 70 h 1576"/>
                    <a:gd name="T76" fmla="*/ 726 w 4756"/>
                    <a:gd name="T77" fmla="*/ 83 h 1576"/>
                    <a:gd name="T78" fmla="*/ 745 w 4756"/>
                    <a:gd name="T79" fmla="*/ 96 h 1576"/>
                    <a:gd name="T80" fmla="*/ 763 w 4756"/>
                    <a:gd name="T81" fmla="*/ 111 h 1576"/>
                    <a:gd name="T82" fmla="*/ 781 w 4756"/>
                    <a:gd name="T83" fmla="*/ 126 h 1576"/>
                    <a:gd name="T84" fmla="*/ 798 w 4756"/>
                    <a:gd name="T85" fmla="*/ 142 h 1576"/>
                    <a:gd name="T86" fmla="*/ 806 w 4756"/>
                    <a:gd name="T87" fmla="*/ 150 h 1576"/>
                    <a:gd name="T88" fmla="*/ 822 w 4756"/>
                    <a:gd name="T89" fmla="*/ 168 h 1576"/>
                    <a:gd name="T90" fmla="*/ 837 w 4756"/>
                    <a:gd name="T91" fmla="*/ 186 h 1576"/>
                    <a:gd name="T92" fmla="*/ 851 w 4756"/>
                    <a:gd name="T93" fmla="*/ 204 h 1576"/>
                    <a:gd name="T94" fmla="*/ 864 w 4756"/>
                    <a:gd name="T95" fmla="*/ 224 h 1576"/>
                    <a:gd name="T96" fmla="*/ 877 w 4756"/>
                    <a:gd name="T97" fmla="*/ 243 h 1576"/>
                    <a:gd name="T98" fmla="*/ 888 w 4756"/>
                    <a:gd name="T99" fmla="*/ 264 h 1576"/>
                    <a:gd name="T100" fmla="*/ 898 w 4756"/>
                    <a:gd name="T101" fmla="*/ 285 h 1576"/>
                    <a:gd name="T102" fmla="*/ 0 w 4756"/>
                    <a:gd name="T103" fmla="*/ 296 h 157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4756"/>
                    <a:gd name="T157" fmla="*/ 0 h 1576"/>
                    <a:gd name="T158" fmla="*/ 4756 w 4756"/>
                    <a:gd name="T159" fmla="*/ 1576 h 157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>
                        <a:alpha val="86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3024"/>
                </a:p>
              </p:txBody>
            </p:sp>
            <p:sp>
              <p:nvSpPr>
                <p:cNvPr id="158" name="Oval 13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227" cy="20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>
                        <a:alpha val="20000"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3024">
                    <a:solidFill>
                      <a:srgbClr val="000000"/>
                    </a:solidFill>
                    <a:latin typeface="Calibri" pitchFamily="34" charset="0"/>
                    <a:sym typeface="宋体" pitchFamily="2" charset="-122"/>
                  </a:endParaRPr>
                </a:p>
              </p:txBody>
            </p:sp>
          </p:grpSp>
        </p:grpSp>
      </p:grpSp>
      <p:sp>
        <p:nvSpPr>
          <p:cNvPr id="159" name="AutoShape 66"/>
          <p:cNvSpPr>
            <a:spLocks noChangeArrowheads="1"/>
          </p:cNvSpPr>
          <p:nvPr/>
        </p:nvSpPr>
        <p:spPr bwMode="auto">
          <a:xfrm rot="20883400">
            <a:off x="4633741" y="1527889"/>
            <a:ext cx="1360036" cy="1360036"/>
          </a:xfrm>
          <a:custGeom>
            <a:avLst/>
            <a:gdLst>
              <a:gd name="T0" fmla="*/ 600 w 21600"/>
              <a:gd name="T1" fmla="*/ 0 h 21600"/>
              <a:gd name="T2" fmla="*/ 250 w 21600"/>
              <a:gd name="T3" fmla="*/ 200 h 21600"/>
              <a:gd name="T4" fmla="*/ 550 w 21600"/>
              <a:gd name="T5" fmla="*/ 250 h 21600"/>
              <a:gd name="T6" fmla="*/ 1099 w 21600"/>
              <a:gd name="T7" fmla="*/ 150 h 21600"/>
              <a:gd name="T8" fmla="*/ 1000 w 21600"/>
              <a:gd name="T9" fmla="*/ 500 h 21600"/>
              <a:gd name="T10" fmla="*/ 650 w 21600"/>
              <a:gd name="T11" fmla="*/ 45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600"/>
              <a:gd name="T19" fmla="*/ 0 h 21600"/>
              <a:gd name="T20" fmla="*/ 21600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0" y="7584"/>
                </a:moveTo>
                <a:cubicBezTo>
                  <a:pt x="14367" y="6072"/>
                  <a:pt x="12642" y="5171"/>
                  <a:pt x="10800" y="5171"/>
                </a:cubicBezTo>
                <a:cubicBezTo>
                  <a:pt x="9480" y="5170"/>
                  <a:pt x="8203" y="5634"/>
                  <a:pt x="7191" y="6479"/>
                </a:cubicBezTo>
                <a:lnTo>
                  <a:pt x="3876" y="2511"/>
                </a:lnTo>
                <a:cubicBezTo>
                  <a:pt x="5818" y="888"/>
                  <a:pt x="8269" y="-1"/>
                  <a:pt x="10800" y="0"/>
                </a:cubicBezTo>
                <a:cubicBezTo>
                  <a:pt x="14334" y="0"/>
                  <a:pt x="17645" y="1729"/>
                  <a:pt x="19664" y="4630"/>
                </a:cubicBezTo>
                <a:lnTo>
                  <a:pt x="21880" y="3088"/>
                </a:lnTo>
                <a:lnTo>
                  <a:pt x="20561" y="10445"/>
                </a:lnTo>
                <a:lnTo>
                  <a:pt x="13204" y="9126"/>
                </a:lnTo>
                <a:lnTo>
                  <a:pt x="15420" y="7584"/>
                </a:lnTo>
                <a:close/>
              </a:path>
            </a:pathLst>
          </a:custGeom>
          <a:solidFill>
            <a:srgbClr val="0000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5196" tIns="57598" rIns="115196" bIns="57598" anchor="ctr"/>
          <a:lstStyle/>
          <a:p>
            <a:endParaRPr lang="zh-CN" altLang="en-US" sz="3024"/>
          </a:p>
        </p:txBody>
      </p:sp>
      <p:grpSp>
        <p:nvGrpSpPr>
          <p:cNvPr id="160" name="组合 159"/>
          <p:cNvGrpSpPr/>
          <p:nvPr/>
        </p:nvGrpSpPr>
        <p:grpSpPr>
          <a:xfrm>
            <a:off x="6234843" y="5303725"/>
            <a:ext cx="591052" cy="678019"/>
            <a:chOff x="4127375" y="3762375"/>
            <a:chExt cx="469135" cy="538163"/>
          </a:xfrm>
        </p:grpSpPr>
        <p:sp>
          <p:nvSpPr>
            <p:cNvPr id="161" name="Oval 68"/>
            <p:cNvSpPr>
              <a:spLocks noChangeArrowheads="1"/>
            </p:cNvSpPr>
            <p:nvPr/>
          </p:nvSpPr>
          <p:spPr bwMode="auto">
            <a:xfrm>
              <a:off x="4137324" y="4143382"/>
              <a:ext cx="450768" cy="157156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87000"/>
                  </a:srgbClr>
                </a:gs>
                <a:gs pos="30000">
                  <a:srgbClr val="000000">
                    <a:alpha val="67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3024">
                <a:solidFill>
                  <a:srgbClr val="000000"/>
                </a:solidFill>
                <a:latin typeface="Calibri" pitchFamily="34" charset="0"/>
                <a:ea typeface="宋体" pitchFamily="2" charset="-122"/>
                <a:sym typeface="宋体" pitchFamily="2" charset="-122"/>
              </a:endParaRPr>
            </a:p>
          </p:txBody>
        </p:sp>
        <p:grpSp>
          <p:nvGrpSpPr>
            <p:cNvPr id="162" name="Group 17"/>
            <p:cNvGrpSpPr>
              <a:grpSpLocks/>
            </p:cNvGrpSpPr>
            <p:nvPr/>
          </p:nvGrpSpPr>
          <p:grpSpPr bwMode="auto">
            <a:xfrm>
              <a:off x="4127375" y="3762375"/>
              <a:ext cx="469135" cy="469934"/>
              <a:chOff x="-1" y="0"/>
              <a:chExt cx="1089" cy="1089"/>
            </a:xfrm>
          </p:grpSpPr>
          <p:sp>
            <p:nvSpPr>
              <p:cNvPr id="163" name="Oval 70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rgbClr val="D1D1D1"/>
                  </a:gs>
                  <a:gs pos="100000">
                    <a:srgbClr val="787878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3024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grpSp>
            <p:nvGrpSpPr>
              <p:cNvPr id="164" name="Group 19"/>
              <p:cNvGrpSpPr>
                <a:grpSpLocks/>
              </p:cNvGrpSpPr>
              <p:nvPr/>
            </p:nvGrpSpPr>
            <p:grpSpPr bwMode="auto">
              <a:xfrm>
                <a:off x="91" y="30"/>
                <a:ext cx="908" cy="296"/>
                <a:chOff x="0" y="0"/>
                <a:chExt cx="907" cy="295"/>
              </a:xfrm>
            </p:grpSpPr>
            <p:sp>
              <p:nvSpPr>
                <p:cNvPr id="165" name="Freeform 72"/>
                <p:cNvSpPr>
                  <a:spLocks noChangeArrowheads="1"/>
                </p:cNvSpPr>
                <p:nvPr/>
              </p:nvSpPr>
              <p:spPr bwMode="auto">
                <a:xfrm>
                  <a:off x="-1" y="-1"/>
                  <a:ext cx="909" cy="297"/>
                </a:xfrm>
                <a:custGeom>
                  <a:avLst/>
                  <a:gdLst>
                    <a:gd name="T0" fmla="*/ 0 w 4756"/>
                    <a:gd name="T1" fmla="*/ 297 h 1576"/>
                    <a:gd name="T2" fmla="*/ 10 w 4756"/>
                    <a:gd name="T3" fmla="*/ 276 h 1576"/>
                    <a:gd name="T4" fmla="*/ 21 w 4756"/>
                    <a:gd name="T5" fmla="*/ 254 h 1576"/>
                    <a:gd name="T6" fmla="*/ 32 w 4756"/>
                    <a:gd name="T7" fmla="*/ 234 h 1576"/>
                    <a:gd name="T8" fmla="*/ 45 w 4756"/>
                    <a:gd name="T9" fmla="*/ 214 h 1576"/>
                    <a:gd name="T10" fmla="*/ 59 w 4756"/>
                    <a:gd name="T11" fmla="*/ 195 h 1576"/>
                    <a:gd name="T12" fmla="*/ 74 w 4756"/>
                    <a:gd name="T13" fmla="*/ 177 h 1576"/>
                    <a:gd name="T14" fmla="*/ 89 w 4756"/>
                    <a:gd name="T15" fmla="*/ 159 h 1576"/>
                    <a:gd name="T16" fmla="*/ 106 w 4756"/>
                    <a:gd name="T17" fmla="*/ 142 h 1576"/>
                    <a:gd name="T18" fmla="*/ 114 w 4756"/>
                    <a:gd name="T19" fmla="*/ 134 h 1576"/>
                    <a:gd name="T20" fmla="*/ 131 w 4756"/>
                    <a:gd name="T21" fmla="*/ 119 h 1576"/>
                    <a:gd name="T22" fmla="*/ 150 w 4756"/>
                    <a:gd name="T23" fmla="*/ 104 h 1576"/>
                    <a:gd name="T24" fmla="*/ 169 w 4756"/>
                    <a:gd name="T25" fmla="*/ 90 h 1576"/>
                    <a:gd name="T26" fmla="*/ 188 w 4756"/>
                    <a:gd name="T27" fmla="*/ 77 h 1576"/>
                    <a:gd name="T28" fmla="*/ 209 w 4756"/>
                    <a:gd name="T29" fmla="*/ 64 h 1576"/>
                    <a:gd name="T30" fmla="*/ 230 w 4756"/>
                    <a:gd name="T31" fmla="*/ 53 h 1576"/>
                    <a:gd name="T32" fmla="*/ 252 w 4756"/>
                    <a:gd name="T33" fmla="*/ 43 h 1576"/>
                    <a:gd name="T34" fmla="*/ 263 w 4756"/>
                    <a:gd name="T35" fmla="*/ 38 h 1576"/>
                    <a:gd name="T36" fmla="*/ 285 w 4756"/>
                    <a:gd name="T37" fmla="*/ 29 h 1576"/>
                    <a:gd name="T38" fmla="*/ 308 w 4756"/>
                    <a:gd name="T39" fmla="*/ 22 h 1576"/>
                    <a:gd name="T40" fmla="*/ 331 w 4756"/>
                    <a:gd name="T41" fmla="*/ 15 h 1576"/>
                    <a:gd name="T42" fmla="*/ 355 w 4756"/>
                    <a:gd name="T43" fmla="*/ 10 h 1576"/>
                    <a:gd name="T44" fmla="*/ 379 w 4756"/>
                    <a:gd name="T45" fmla="*/ 6 h 1576"/>
                    <a:gd name="T46" fmla="*/ 404 w 4756"/>
                    <a:gd name="T47" fmla="*/ 2 h 1576"/>
                    <a:gd name="T48" fmla="*/ 429 w 4756"/>
                    <a:gd name="T49" fmla="*/ 0 h 1576"/>
                    <a:gd name="T50" fmla="*/ 455 w 4756"/>
                    <a:gd name="T51" fmla="*/ 0 h 1576"/>
                    <a:gd name="T52" fmla="*/ 467 w 4756"/>
                    <a:gd name="T53" fmla="*/ 0 h 1576"/>
                    <a:gd name="T54" fmla="*/ 492 w 4756"/>
                    <a:gd name="T55" fmla="*/ 2 h 1576"/>
                    <a:gd name="T56" fmla="*/ 517 w 4756"/>
                    <a:gd name="T57" fmla="*/ 4 h 1576"/>
                    <a:gd name="T58" fmla="*/ 542 w 4756"/>
                    <a:gd name="T59" fmla="*/ 8 h 1576"/>
                    <a:gd name="T60" fmla="*/ 566 w 4756"/>
                    <a:gd name="T61" fmla="*/ 12 h 1576"/>
                    <a:gd name="T62" fmla="*/ 589 w 4756"/>
                    <a:gd name="T63" fmla="*/ 18 h 1576"/>
                    <a:gd name="T64" fmla="*/ 613 w 4756"/>
                    <a:gd name="T65" fmla="*/ 26 h 1576"/>
                    <a:gd name="T66" fmla="*/ 635 w 4756"/>
                    <a:gd name="T67" fmla="*/ 34 h 1576"/>
                    <a:gd name="T68" fmla="*/ 646 w 4756"/>
                    <a:gd name="T69" fmla="*/ 38 h 1576"/>
                    <a:gd name="T70" fmla="*/ 669 w 4756"/>
                    <a:gd name="T71" fmla="*/ 48 h 1576"/>
                    <a:gd name="T72" fmla="*/ 690 w 4756"/>
                    <a:gd name="T73" fmla="*/ 59 h 1576"/>
                    <a:gd name="T74" fmla="*/ 710 w 4756"/>
                    <a:gd name="T75" fmla="*/ 70 h 1576"/>
                    <a:gd name="T76" fmla="*/ 730 w 4756"/>
                    <a:gd name="T77" fmla="*/ 83 h 1576"/>
                    <a:gd name="T78" fmla="*/ 750 w 4756"/>
                    <a:gd name="T79" fmla="*/ 96 h 1576"/>
                    <a:gd name="T80" fmla="*/ 768 w 4756"/>
                    <a:gd name="T81" fmla="*/ 111 h 1576"/>
                    <a:gd name="T82" fmla="*/ 786 w 4756"/>
                    <a:gd name="T83" fmla="*/ 126 h 1576"/>
                    <a:gd name="T84" fmla="*/ 803 w 4756"/>
                    <a:gd name="T85" fmla="*/ 142 h 1576"/>
                    <a:gd name="T86" fmla="*/ 812 w 4756"/>
                    <a:gd name="T87" fmla="*/ 151 h 1576"/>
                    <a:gd name="T88" fmla="*/ 828 w 4756"/>
                    <a:gd name="T89" fmla="*/ 168 h 1576"/>
                    <a:gd name="T90" fmla="*/ 843 w 4756"/>
                    <a:gd name="T91" fmla="*/ 186 h 1576"/>
                    <a:gd name="T92" fmla="*/ 857 w 4756"/>
                    <a:gd name="T93" fmla="*/ 205 h 1576"/>
                    <a:gd name="T94" fmla="*/ 870 w 4756"/>
                    <a:gd name="T95" fmla="*/ 224 h 1576"/>
                    <a:gd name="T96" fmla="*/ 883 w 4756"/>
                    <a:gd name="T97" fmla="*/ 244 h 1576"/>
                    <a:gd name="T98" fmla="*/ 894 w 4756"/>
                    <a:gd name="T99" fmla="*/ 265 h 1576"/>
                    <a:gd name="T100" fmla="*/ 904 w 4756"/>
                    <a:gd name="T101" fmla="*/ 286 h 1576"/>
                    <a:gd name="T102" fmla="*/ 0 w 4756"/>
                    <a:gd name="T103" fmla="*/ 297 h 157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4756"/>
                    <a:gd name="T157" fmla="*/ 0 h 1576"/>
                    <a:gd name="T158" fmla="*/ 4756 w 4756"/>
                    <a:gd name="T159" fmla="*/ 1576 h 157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>
                        <a:alpha val="86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3024"/>
                </a:p>
              </p:txBody>
            </p:sp>
            <p:sp>
              <p:nvSpPr>
                <p:cNvPr id="166" name="Oval 73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227" cy="20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>
                        <a:alpha val="20000"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3024">
                    <a:solidFill>
                      <a:srgbClr val="000000"/>
                    </a:solidFill>
                    <a:latin typeface="Calibri" pitchFamily="34" charset="0"/>
                    <a:sym typeface="宋体" pitchFamily="2" charset="-122"/>
                  </a:endParaRPr>
                </a:p>
              </p:txBody>
            </p:sp>
          </p:grpSp>
        </p:grpSp>
      </p:grpSp>
      <p:grpSp>
        <p:nvGrpSpPr>
          <p:cNvPr id="167" name="组合 166"/>
          <p:cNvGrpSpPr/>
          <p:nvPr/>
        </p:nvGrpSpPr>
        <p:grpSpPr>
          <a:xfrm>
            <a:off x="5554823" y="4941715"/>
            <a:ext cx="435301" cy="496012"/>
            <a:chOff x="3587625" y="3475038"/>
            <a:chExt cx="345511" cy="393699"/>
          </a:xfrm>
        </p:grpSpPr>
        <p:sp>
          <p:nvSpPr>
            <p:cNvPr id="168" name="Oval 75"/>
            <p:cNvSpPr>
              <a:spLocks noChangeArrowheads="1"/>
            </p:cNvSpPr>
            <p:nvPr/>
          </p:nvSpPr>
          <p:spPr bwMode="auto">
            <a:xfrm>
              <a:off x="3594389" y="3754329"/>
              <a:ext cx="333111" cy="114408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87000"/>
                  </a:srgbClr>
                </a:gs>
                <a:gs pos="30000">
                  <a:srgbClr val="000000">
                    <a:alpha val="67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3024">
                <a:solidFill>
                  <a:srgbClr val="000000"/>
                </a:solidFill>
                <a:latin typeface="Calibri" pitchFamily="34" charset="0"/>
                <a:ea typeface="宋体" pitchFamily="2" charset="-122"/>
                <a:sym typeface="宋体" pitchFamily="2" charset="-122"/>
              </a:endParaRPr>
            </a:p>
          </p:txBody>
        </p:sp>
        <p:grpSp>
          <p:nvGrpSpPr>
            <p:cNvPr id="169" name="Group 24"/>
            <p:cNvGrpSpPr>
              <a:grpSpLocks/>
            </p:cNvGrpSpPr>
            <p:nvPr/>
          </p:nvGrpSpPr>
          <p:grpSpPr bwMode="auto">
            <a:xfrm>
              <a:off x="3587625" y="3475038"/>
              <a:ext cx="345511" cy="343786"/>
              <a:chOff x="-1" y="0"/>
              <a:chExt cx="1089" cy="1089"/>
            </a:xfrm>
          </p:grpSpPr>
          <p:sp>
            <p:nvSpPr>
              <p:cNvPr id="170" name="Oval 77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rgbClr val="E4E4E4"/>
                  </a:gs>
                  <a:gs pos="100000">
                    <a:srgbClr val="83838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3024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grpSp>
            <p:nvGrpSpPr>
              <p:cNvPr id="171" name="Group 26"/>
              <p:cNvGrpSpPr>
                <a:grpSpLocks/>
              </p:cNvGrpSpPr>
              <p:nvPr/>
            </p:nvGrpSpPr>
            <p:grpSpPr bwMode="auto">
              <a:xfrm>
                <a:off x="91" y="30"/>
                <a:ext cx="908" cy="296"/>
                <a:chOff x="0" y="0"/>
                <a:chExt cx="907" cy="295"/>
              </a:xfrm>
            </p:grpSpPr>
            <p:sp>
              <p:nvSpPr>
                <p:cNvPr id="172" name="Freeform 79"/>
                <p:cNvSpPr>
                  <a:spLocks noChangeArrowheads="1"/>
                </p:cNvSpPr>
                <p:nvPr/>
              </p:nvSpPr>
              <p:spPr bwMode="auto">
                <a:xfrm>
                  <a:off x="-2" y="0"/>
                  <a:ext cx="909" cy="296"/>
                </a:xfrm>
                <a:custGeom>
                  <a:avLst/>
                  <a:gdLst>
                    <a:gd name="T0" fmla="*/ 0 w 4756"/>
                    <a:gd name="T1" fmla="*/ 296 h 1576"/>
                    <a:gd name="T2" fmla="*/ 10 w 4756"/>
                    <a:gd name="T3" fmla="*/ 275 h 1576"/>
                    <a:gd name="T4" fmla="*/ 21 w 4756"/>
                    <a:gd name="T5" fmla="*/ 254 h 1576"/>
                    <a:gd name="T6" fmla="*/ 32 w 4756"/>
                    <a:gd name="T7" fmla="*/ 233 h 1576"/>
                    <a:gd name="T8" fmla="*/ 45 w 4756"/>
                    <a:gd name="T9" fmla="*/ 214 h 1576"/>
                    <a:gd name="T10" fmla="*/ 59 w 4756"/>
                    <a:gd name="T11" fmla="*/ 195 h 1576"/>
                    <a:gd name="T12" fmla="*/ 74 w 4756"/>
                    <a:gd name="T13" fmla="*/ 177 h 1576"/>
                    <a:gd name="T14" fmla="*/ 89 w 4756"/>
                    <a:gd name="T15" fmla="*/ 159 h 1576"/>
                    <a:gd name="T16" fmla="*/ 106 w 4756"/>
                    <a:gd name="T17" fmla="*/ 142 h 1576"/>
                    <a:gd name="T18" fmla="*/ 114 w 4756"/>
                    <a:gd name="T19" fmla="*/ 134 h 1576"/>
                    <a:gd name="T20" fmla="*/ 131 w 4756"/>
                    <a:gd name="T21" fmla="*/ 118 h 1576"/>
                    <a:gd name="T22" fmla="*/ 150 w 4756"/>
                    <a:gd name="T23" fmla="*/ 103 h 1576"/>
                    <a:gd name="T24" fmla="*/ 169 w 4756"/>
                    <a:gd name="T25" fmla="*/ 89 h 1576"/>
                    <a:gd name="T26" fmla="*/ 188 w 4756"/>
                    <a:gd name="T27" fmla="*/ 76 h 1576"/>
                    <a:gd name="T28" fmla="*/ 209 w 4756"/>
                    <a:gd name="T29" fmla="*/ 64 h 1576"/>
                    <a:gd name="T30" fmla="*/ 230 w 4756"/>
                    <a:gd name="T31" fmla="*/ 53 h 1576"/>
                    <a:gd name="T32" fmla="*/ 252 w 4756"/>
                    <a:gd name="T33" fmla="*/ 43 h 1576"/>
                    <a:gd name="T34" fmla="*/ 263 w 4756"/>
                    <a:gd name="T35" fmla="*/ 38 h 1576"/>
                    <a:gd name="T36" fmla="*/ 285 w 4756"/>
                    <a:gd name="T37" fmla="*/ 29 h 1576"/>
                    <a:gd name="T38" fmla="*/ 308 w 4756"/>
                    <a:gd name="T39" fmla="*/ 22 h 1576"/>
                    <a:gd name="T40" fmla="*/ 331 w 4756"/>
                    <a:gd name="T41" fmla="*/ 15 h 1576"/>
                    <a:gd name="T42" fmla="*/ 355 w 4756"/>
                    <a:gd name="T43" fmla="*/ 10 h 1576"/>
                    <a:gd name="T44" fmla="*/ 379 w 4756"/>
                    <a:gd name="T45" fmla="*/ 6 h 1576"/>
                    <a:gd name="T46" fmla="*/ 404 w 4756"/>
                    <a:gd name="T47" fmla="*/ 2 h 1576"/>
                    <a:gd name="T48" fmla="*/ 429 w 4756"/>
                    <a:gd name="T49" fmla="*/ 0 h 1576"/>
                    <a:gd name="T50" fmla="*/ 455 w 4756"/>
                    <a:gd name="T51" fmla="*/ 0 h 1576"/>
                    <a:gd name="T52" fmla="*/ 467 w 4756"/>
                    <a:gd name="T53" fmla="*/ 0 h 1576"/>
                    <a:gd name="T54" fmla="*/ 492 w 4756"/>
                    <a:gd name="T55" fmla="*/ 2 h 1576"/>
                    <a:gd name="T56" fmla="*/ 517 w 4756"/>
                    <a:gd name="T57" fmla="*/ 4 h 1576"/>
                    <a:gd name="T58" fmla="*/ 542 w 4756"/>
                    <a:gd name="T59" fmla="*/ 8 h 1576"/>
                    <a:gd name="T60" fmla="*/ 566 w 4756"/>
                    <a:gd name="T61" fmla="*/ 12 h 1576"/>
                    <a:gd name="T62" fmla="*/ 589 w 4756"/>
                    <a:gd name="T63" fmla="*/ 18 h 1576"/>
                    <a:gd name="T64" fmla="*/ 613 w 4756"/>
                    <a:gd name="T65" fmla="*/ 26 h 1576"/>
                    <a:gd name="T66" fmla="*/ 635 w 4756"/>
                    <a:gd name="T67" fmla="*/ 33 h 1576"/>
                    <a:gd name="T68" fmla="*/ 646 w 4756"/>
                    <a:gd name="T69" fmla="*/ 38 h 1576"/>
                    <a:gd name="T70" fmla="*/ 669 w 4756"/>
                    <a:gd name="T71" fmla="*/ 48 h 1576"/>
                    <a:gd name="T72" fmla="*/ 690 w 4756"/>
                    <a:gd name="T73" fmla="*/ 59 h 1576"/>
                    <a:gd name="T74" fmla="*/ 710 w 4756"/>
                    <a:gd name="T75" fmla="*/ 70 h 1576"/>
                    <a:gd name="T76" fmla="*/ 730 w 4756"/>
                    <a:gd name="T77" fmla="*/ 83 h 1576"/>
                    <a:gd name="T78" fmla="*/ 750 w 4756"/>
                    <a:gd name="T79" fmla="*/ 96 h 1576"/>
                    <a:gd name="T80" fmla="*/ 768 w 4756"/>
                    <a:gd name="T81" fmla="*/ 111 h 1576"/>
                    <a:gd name="T82" fmla="*/ 786 w 4756"/>
                    <a:gd name="T83" fmla="*/ 126 h 1576"/>
                    <a:gd name="T84" fmla="*/ 803 w 4756"/>
                    <a:gd name="T85" fmla="*/ 142 h 1576"/>
                    <a:gd name="T86" fmla="*/ 812 w 4756"/>
                    <a:gd name="T87" fmla="*/ 150 h 1576"/>
                    <a:gd name="T88" fmla="*/ 828 w 4756"/>
                    <a:gd name="T89" fmla="*/ 168 h 1576"/>
                    <a:gd name="T90" fmla="*/ 843 w 4756"/>
                    <a:gd name="T91" fmla="*/ 186 h 1576"/>
                    <a:gd name="T92" fmla="*/ 857 w 4756"/>
                    <a:gd name="T93" fmla="*/ 204 h 1576"/>
                    <a:gd name="T94" fmla="*/ 870 w 4756"/>
                    <a:gd name="T95" fmla="*/ 224 h 1576"/>
                    <a:gd name="T96" fmla="*/ 883 w 4756"/>
                    <a:gd name="T97" fmla="*/ 243 h 1576"/>
                    <a:gd name="T98" fmla="*/ 894 w 4756"/>
                    <a:gd name="T99" fmla="*/ 264 h 1576"/>
                    <a:gd name="T100" fmla="*/ 904 w 4756"/>
                    <a:gd name="T101" fmla="*/ 285 h 1576"/>
                    <a:gd name="T102" fmla="*/ 0 w 4756"/>
                    <a:gd name="T103" fmla="*/ 296 h 157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4756"/>
                    <a:gd name="T157" fmla="*/ 0 h 1576"/>
                    <a:gd name="T158" fmla="*/ 4756 w 4756"/>
                    <a:gd name="T159" fmla="*/ 1576 h 157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>
                        <a:alpha val="86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3024"/>
                </a:p>
              </p:txBody>
            </p:sp>
            <p:sp>
              <p:nvSpPr>
                <p:cNvPr id="173" name="Oval 80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227" cy="20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>
                        <a:alpha val="20000"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3024">
                    <a:solidFill>
                      <a:srgbClr val="000000"/>
                    </a:solidFill>
                    <a:latin typeface="Calibri" pitchFamily="34" charset="0"/>
                    <a:sym typeface="宋体" pitchFamily="2" charset="-122"/>
                  </a:endParaRPr>
                </a:p>
              </p:txBody>
            </p:sp>
          </p:grpSp>
        </p:grpSp>
      </p:grpSp>
      <p:grpSp>
        <p:nvGrpSpPr>
          <p:cNvPr id="174" name="组合 173"/>
          <p:cNvGrpSpPr/>
          <p:nvPr/>
        </p:nvGrpSpPr>
        <p:grpSpPr>
          <a:xfrm>
            <a:off x="2278505" y="1850284"/>
            <a:ext cx="2904811" cy="4688533"/>
            <a:chOff x="1081088" y="980798"/>
            <a:chExt cx="2368550" cy="3822977"/>
          </a:xfrm>
        </p:grpSpPr>
        <p:sp>
          <p:nvSpPr>
            <p:cNvPr id="175" name="Oval 5"/>
            <p:cNvSpPr>
              <a:spLocks noChangeArrowheads="1"/>
            </p:cNvSpPr>
            <p:nvPr/>
          </p:nvSpPr>
          <p:spPr bwMode="auto">
            <a:xfrm>
              <a:off x="1260476" y="3990975"/>
              <a:ext cx="1981200" cy="812800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87000"/>
                  </a:srgbClr>
                </a:gs>
                <a:gs pos="30000">
                  <a:srgbClr val="000000">
                    <a:alpha val="67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3024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grpSp>
          <p:nvGrpSpPr>
            <p:cNvPr id="176" name="Group 32"/>
            <p:cNvGrpSpPr>
              <a:grpSpLocks/>
            </p:cNvGrpSpPr>
            <p:nvPr/>
          </p:nvGrpSpPr>
          <p:grpSpPr bwMode="auto">
            <a:xfrm>
              <a:off x="1081088" y="1296988"/>
              <a:ext cx="2368550" cy="3257550"/>
              <a:chOff x="0" y="0"/>
              <a:chExt cx="1492" cy="2052"/>
            </a:xfrm>
          </p:grpSpPr>
          <p:sp>
            <p:nvSpPr>
              <p:cNvPr id="205" name="Freeform 2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92" cy="2052"/>
              </a:xfrm>
              <a:custGeom>
                <a:avLst/>
                <a:gdLst>
                  <a:gd name="T0" fmla="*/ 1492 w 1492"/>
                  <a:gd name="T1" fmla="*/ 373 h 2052"/>
                  <a:gd name="T2" fmla="*/ 1488 w 1492"/>
                  <a:gd name="T3" fmla="*/ 336 h 2052"/>
                  <a:gd name="T4" fmla="*/ 1476 w 1492"/>
                  <a:gd name="T5" fmla="*/ 298 h 2052"/>
                  <a:gd name="T6" fmla="*/ 1458 w 1492"/>
                  <a:gd name="T7" fmla="*/ 262 h 2052"/>
                  <a:gd name="T8" fmla="*/ 1434 w 1492"/>
                  <a:gd name="T9" fmla="*/ 228 h 2052"/>
                  <a:gd name="T10" fmla="*/ 1401 w 1492"/>
                  <a:gd name="T11" fmla="*/ 196 h 2052"/>
                  <a:gd name="T12" fmla="*/ 1365 w 1492"/>
                  <a:gd name="T13" fmla="*/ 165 h 2052"/>
                  <a:gd name="T14" fmla="*/ 1321 w 1492"/>
                  <a:gd name="T15" fmla="*/ 136 h 2052"/>
                  <a:gd name="T16" fmla="*/ 1273 w 1492"/>
                  <a:gd name="T17" fmla="*/ 109 h 2052"/>
                  <a:gd name="T18" fmla="*/ 1220 w 1492"/>
                  <a:gd name="T19" fmla="*/ 86 h 2052"/>
                  <a:gd name="T20" fmla="*/ 1163 w 1492"/>
                  <a:gd name="T21" fmla="*/ 63 h 2052"/>
                  <a:gd name="T22" fmla="*/ 1102 w 1492"/>
                  <a:gd name="T23" fmla="*/ 45 h 2052"/>
                  <a:gd name="T24" fmla="*/ 1036 w 1492"/>
                  <a:gd name="T25" fmla="*/ 30 h 2052"/>
                  <a:gd name="T26" fmla="*/ 967 w 1492"/>
                  <a:gd name="T27" fmla="*/ 17 h 2052"/>
                  <a:gd name="T28" fmla="*/ 896 w 1492"/>
                  <a:gd name="T29" fmla="*/ 8 h 2052"/>
                  <a:gd name="T30" fmla="*/ 822 w 1492"/>
                  <a:gd name="T31" fmla="*/ 1 h 2052"/>
                  <a:gd name="T32" fmla="*/ 746 w 1492"/>
                  <a:gd name="T33" fmla="*/ 0 h 2052"/>
                  <a:gd name="T34" fmla="*/ 707 w 1492"/>
                  <a:gd name="T35" fmla="*/ 0 h 2052"/>
                  <a:gd name="T36" fmla="*/ 632 w 1492"/>
                  <a:gd name="T37" fmla="*/ 4 h 2052"/>
                  <a:gd name="T38" fmla="*/ 560 w 1492"/>
                  <a:gd name="T39" fmla="*/ 12 h 2052"/>
                  <a:gd name="T40" fmla="*/ 490 w 1492"/>
                  <a:gd name="T41" fmla="*/ 22 h 2052"/>
                  <a:gd name="T42" fmla="*/ 422 w 1492"/>
                  <a:gd name="T43" fmla="*/ 36 h 2052"/>
                  <a:gd name="T44" fmla="*/ 359 w 1492"/>
                  <a:gd name="T45" fmla="*/ 54 h 2052"/>
                  <a:gd name="T46" fmla="*/ 299 w 1492"/>
                  <a:gd name="T47" fmla="*/ 74 h 2052"/>
                  <a:gd name="T48" fmla="*/ 245 w 1492"/>
                  <a:gd name="T49" fmla="*/ 97 h 2052"/>
                  <a:gd name="T50" fmla="*/ 194 w 1492"/>
                  <a:gd name="T51" fmla="*/ 122 h 2052"/>
                  <a:gd name="T52" fmla="*/ 148 w 1492"/>
                  <a:gd name="T53" fmla="*/ 150 h 2052"/>
                  <a:gd name="T54" fmla="*/ 107 w 1492"/>
                  <a:gd name="T55" fmla="*/ 180 h 2052"/>
                  <a:gd name="T56" fmla="*/ 74 w 1492"/>
                  <a:gd name="T57" fmla="*/ 211 h 2052"/>
                  <a:gd name="T58" fmla="*/ 45 w 1492"/>
                  <a:gd name="T59" fmla="*/ 245 h 2052"/>
                  <a:gd name="T60" fmla="*/ 23 w 1492"/>
                  <a:gd name="T61" fmla="*/ 280 h 2052"/>
                  <a:gd name="T62" fmla="*/ 9 w 1492"/>
                  <a:gd name="T63" fmla="*/ 316 h 2052"/>
                  <a:gd name="T64" fmla="*/ 1 w 1492"/>
                  <a:gd name="T65" fmla="*/ 354 h 2052"/>
                  <a:gd name="T66" fmla="*/ 0 w 1492"/>
                  <a:gd name="T67" fmla="*/ 373 h 2052"/>
                  <a:gd name="T68" fmla="*/ 6 w 1492"/>
                  <a:gd name="T69" fmla="*/ 420 h 2052"/>
                  <a:gd name="T70" fmla="*/ 376 w 1492"/>
                  <a:gd name="T71" fmla="*/ 1889 h 2052"/>
                  <a:gd name="T72" fmla="*/ 376 w 1492"/>
                  <a:gd name="T73" fmla="*/ 1889 h 2052"/>
                  <a:gd name="T74" fmla="*/ 391 w 1492"/>
                  <a:gd name="T75" fmla="*/ 1922 h 2052"/>
                  <a:gd name="T76" fmla="*/ 417 w 1492"/>
                  <a:gd name="T77" fmla="*/ 1954 h 2052"/>
                  <a:gd name="T78" fmla="*/ 453 w 1492"/>
                  <a:gd name="T79" fmla="*/ 1981 h 2052"/>
                  <a:gd name="T80" fmla="*/ 499 w 1492"/>
                  <a:gd name="T81" fmla="*/ 2005 h 2052"/>
                  <a:gd name="T82" fmla="*/ 552 w 1492"/>
                  <a:gd name="T83" fmla="*/ 2025 h 2052"/>
                  <a:gd name="T84" fmla="*/ 611 w 1492"/>
                  <a:gd name="T85" fmla="*/ 2039 h 2052"/>
                  <a:gd name="T86" fmla="*/ 676 w 1492"/>
                  <a:gd name="T87" fmla="*/ 2048 h 2052"/>
                  <a:gd name="T88" fmla="*/ 746 w 1492"/>
                  <a:gd name="T89" fmla="*/ 2052 h 2052"/>
                  <a:gd name="T90" fmla="*/ 781 w 1492"/>
                  <a:gd name="T91" fmla="*/ 2051 h 2052"/>
                  <a:gd name="T92" fmla="*/ 848 w 1492"/>
                  <a:gd name="T93" fmla="*/ 2044 h 2052"/>
                  <a:gd name="T94" fmla="*/ 912 w 1492"/>
                  <a:gd name="T95" fmla="*/ 2033 h 2052"/>
                  <a:gd name="T96" fmla="*/ 967 w 1492"/>
                  <a:gd name="T97" fmla="*/ 2016 h 2052"/>
                  <a:gd name="T98" fmla="*/ 1018 w 1492"/>
                  <a:gd name="T99" fmla="*/ 1994 h 2052"/>
                  <a:gd name="T100" fmla="*/ 1058 w 1492"/>
                  <a:gd name="T101" fmla="*/ 1968 h 2052"/>
                  <a:gd name="T102" fmla="*/ 1089 w 1492"/>
                  <a:gd name="T103" fmla="*/ 1938 h 2052"/>
                  <a:gd name="T104" fmla="*/ 1110 w 1492"/>
                  <a:gd name="T105" fmla="*/ 1906 h 2052"/>
                  <a:gd name="T106" fmla="*/ 1116 w 1492"/>
                  <a:gd name="T107" fmla="*/ 1889 h 2052"/>
                  <a:gd name="T108" fmla="*/ 1486 w 1492"/>
                  <a:gd name="T109" fmla="*/ 420 h 2052"/>
                  <a:gd name="T110" fmla="*/ 1491 w 1492"/>
                  <a:gd name="T111" fmla="*/ 396 h 2052"/>
                  <a:gd name="T112" fmla="*/ 1492 w 1492"/>
                  <a:gd name="T113" fmla="*/ 373 h 205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492"/>
                  <a:gd name="T172" fmla="*/ 0 h 2052"/>
                  <a:gd name="T173" fmla="*/ 1492 w 1492"/>
                  <a:gd name="T174" fmla="*/ 2052 h 2052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492" h="2052">
                    <a:moveTo>
                      <a:pt x="1492" y="373"/>
                    </a:moveTo>
                    <a:lnTo>
                      <a:pt x="1492" y="373"/>
                    </a:lnTo>
                    <a:lnTo>
                      <a:pt x="1491" y="354"/>
                    </a:lnTo>
                    <a:lnTo>
                      <a:pt x="1488" y="336"/>
                    </a:lnTo>
                    <a:lnTo>
                      <a:pt x="1483" y="316"/>
                    </a:lnTo>
                    <a:lnTo>
                      <a:pt x="1476" y="298"/>
                    </a:lnTo>
                    <a:lnTo>
                      <a:pt x="1469" y="280"/>
                    </a:lnTo>
                    <a:lnTo>
                      <a:pt x="1458" y="262"/>
                    </a:lnTo>
                    <a:lnTo>
                      <a:pt x="1447" y="245"/>
                    </a:lnTo>
                    <a:lnTo>
                      <a:pt x="1434" y="228"/>
                    </a:lnTo>
                    <a:lnTo>
                      <a:pt x="1418" y="211"/>
                    </a:lnTo>
                    <a:lnTo>
                      <a:pt x="1401" y="196"/>
                    </a:lnTo>
                    <a:lnTo>
                      <a:pt x="1385" y="180"/>
                    </a:lnTo>
                    <a:lnTo>
                      <a:pt x="1365" y="165"/>
                    </a:lnTo>
                    <a:lnTo>
                      <a:pt x="1344" y="150"/>
                    </a:lnTo>
                    <a:lnTo>
                      <a:pt x="1321" y="136"/>
                    </a:lnTo>
                    <a:lnTo>
                      <a:pt x="1298" y="122"/>
                    </a:lnTo>
                    <a:lnTo>
                      <a:pt x="1273" y="109"/>
                    </a:lnTo>
                    <a:lnTo>
                      <a:pt x="1247" y="97"/>
                    </a:lnTo>
                    <a:lnTo>
                      <a:pt x="1220" y="86"/>
                    </a:lnTo>
                    <a:lnTo>
                      <a:pt x="1193" y="74"/>
                    </a:lnTo>
                    <a:lnTo>
                      <a:pt x="1163" y="63"/>
                    </a:lnTo>
                    <a:lnTo>
                      <a:pt x="1133" y="54"/>
                    </a:lnTo>
                    <a:lnTo>
                      <a:pt x="1102" y="45"/>
                    </a:lnTo>
                    <a:lnTo>
                      <a:pt x="1070" y="36"/>
                    </a:lnTo>
                    <a:lnTo>
                      <a:pt x="1036" y="30"/>
                    </a:lnTo>
                    <a:lnTo>
                      <a:pt x="1002" y="22"/>
                    </a:lnTo>
                    <a:lnTo>
                      <a:pt x="967" y="17"/>
                    </a:lnTo>
                    <a:lnTo>
                      <a:pt x="933" y="12"/>
                    </a:lnTo>
                    <a:lnTo>
                      <a:pt x="896" y="8"/>
                    </a:lnTo>
                    <a:lnTo>
                      <a:pt x="860" y="4"/>
                    </a:lnTo>
                    <a:lnTo>
                      <a:pt x="822" y="1"/>
                    </a:lnTo>
                    <a:lnTo>
                      <a:pt x="785" y="0"/>
                    </a:lnTo>
                    <a:lnTo>
                      <a:pt x="746" y="0"/>
                    </a:lnTo>
                    <a:lnTo>
                      <a:pt x="707" y="0"/>
                    </a:lnTo>
                    <a:lnTo>
                      <a:pt x="670" y="1"/>
                    </a:lnTo>
                    <a:lnTo>
                      <a:pt x="632" y="4"/>
                    </a:lnTo>
                    <a:lnTo>
                      <a:pt x="596" y="8"/>
                    </a:lnTo>
                    <a:lnTo>
                      <a:pt x="560" y="12"/>
                    </a:lnTo>
                    <a:lnTo>
                      <a:pt x="525" y="17"/>
                    </a:lnTo>
                    <a:lnTo>
                      <a:pt x="490" y="22"/>
                    </a:lnTo>
                    <a:lnTo>
                      <a:pt x="456" y="30"/>
                    </a:lnTo>
                    <a:lnTo>
                      <a:pt x="422" y="36"/>
                    </a:lnTo>
                    <a:lnTo>
                      <a:pt x="390" y="45"/>
                    </a:lnTo>
                    <a:lnTo>
                      <a:pt x="359" y="54"/>
                    </a:lnTo>
                    <a:lnTo>
                      <a:pt x="329" y="63"/>
                    </a:lnTo>
                    <a:lnTo>
                      <a:pt x="299" y="74"/>
                    </a:lnTo>
                    <a:lnTo>
                      <a:pt x="272" y="86"/>
                    </a:lnTo>
                    <a:lnTo>
                      <a:pt x="245" y="97"/>
                    </a:lnTo>
                    <a:lnTo>
                      <a:pt x="219" y="109"/>
                    </a:lnTo>
                    <a:lnTo>
                      <a:pt x="194" y="122"/>
                    </a:lnTo>
                    <a:lnTo>
                      <a:pt x="171" y="136"/>
                    </a:lnTo>
                    <a:lnTo>
                      <a:pt x="148" y="150"/>
                    </a:lnTo>
                    <a:lnTo>
                      <a:pt x="127" y="165"/>
                    </a:lnTo>
                    <a:lnTo>
                      <a:pt x="107" y="180"/>
                    </a:lnTo>
                    <a:lnTo>
                      <a:pt x="91" y="196"/>
                    </a:lnTo>
                    <a:lnTo>
                      <a:pt x="74" y="211"/>
                    </a:lnTo>
                    <a:lnTo>
                      <a:pt x="58" y="228"/>
                    </a:lnTo>
                    <a:lnTo>
                      <a:pt x="45" y="245"/>
                    </a:lnTo>
                    <a:lnTo>
                      <a:pt x="34" y="262"/>
                    </a:lnTo>
                    <a:lnTo>
                      <a:pt x="23" y="280"/>
                    </a:lnTo>
                    <a:lnTo>
                      <a:pt x="16" y="298"/>
                    </a:lnTo>
                    <a:lnTo>
                      <a:pt x="9" y="316"/>
                    </a:lnTo>
                    <a:lnTo>
                      <a:pt x="4" y="336"/>
                    </a:lnTo>
                    <a:lnTo>
                      <a:pt x="1" y="354"/>
                    </a:lnTo>
                    <a:lnTo>
                      <a:pt x="0" y="373"/>
                    </a:lnTo>
                    <a:lnTo>
                      <a:pt x="1" y="396"/>
                    </a:lnTo>
                    <a:lnTo>
                      <a:pt x="6" y="420"/>
                    </a:lnTo>
                    <a:lnTo>
                      <a:pt x="5" y="420"/>
                    </a:lnTo>
                    <a:lnTo>
                      <a:pt x="376" y="1889"/>
                    </a:lnTo>
                    <a:lnTo>
                      <a:pt x="382" y="1906"/>
                    </a:lnTo>
                    <a:lnTo>
                      <a:pt x="391" y="1922"/>
                    </a:lnTo>
                    <a:lnTo>
                      <a:pt x="403" y="1938"/>
                    </a:lnTo>
                    <a:lnTo>
                      <a:pt x="417" y="1954"/>
                    </a:lnTo>
                    <a:lnTo>
                      <a:pt x="434" y="1968"/>
                    </a:lnTo>
                    <a:lnTo>
                      <a:pt x="453" y="1981"/>
                    </a:lnTo>
                    <a:lnTo>
                      <a:pt x="474" y="1994"/>
                    </a:lnTo>
                    <a:lnTo>
                      <a:pt x="499" y="2005"/>
                    </a:lnTo>
                    <a:lnTo>
                      <a:pt x="525" y="2016"/>
                    </a:lnTo>
                    <a:lnTo>
                      <a:pt x="552" y="2025"/>
                    </a:lnTo>
                    <a:lnTo>
                      <a:pt x="580" y="2033"/>
                    </a:lnTo>
                    <a:lnTo>
                      <a:pt x="611" y="2039"/>
                    </a:lnTo>
                    <a:lnTo>
                      <a:pt x="644" y="2044"/>
                    </a:lnTo>
                    <a:lnTo>
                      <a:pt x="676" y="2048"/>
                    </a:lnTo>
                    <a:lnTo>
                      <a:pt x="711" y="2051"/>
                    </a:lnTo>
                    <a:lnTo>
                      <a:pt x="746" y="2052"/>
                    </a:lnTo>
                    <a:lnTo>
                      <a:pt x="781" y="2051"/>
                    </a:lnTo>
                    <a:lnTo>
                      <a:pt x="816" y="2048"/>
                    </a:lnTo>
                    <a:lnTo>
                      <a:pt x="848" y="2044"/>
                    </a:lnTo>
                    <a:lnTo>
                      <a:pt x="881" y="2039"/>
                    </a:lnTo>
                    <a:lnTo>
                      <a:pt x="912" y="2033"/>
                    </a:lnTo>
                    <a:lnTo>
                      <a:pt x="940" y="2025"/>
                    </a:lnTo>
                    <a:lnTo>
                      <a:pt x="967" y="2016"/>
                    </a:lnTo>
                    <a:lnTo>
                      <a:pt x="993" y="2005"/>
                    </a:lnTo>
                    <a:lnTo>
                      <a:pt x="1018" y="1994"/>
                    </a:lnTo>
                    <a:lnTo>
                      <a:pt x="1039" y="1981"/>
                    </a:lnTo>
                    <a:lnTo>
                      <a:pt x="1058" y="1968"/>
                    </a:lnTo>
                    <a:lnTo>
                      <a:pt x="1075" y="1954"/>
                    </a:lnTo>
                    <a:lnTo>
                      <a:pt x="1089" y="1938"/>
                    </a:lnTo>
                    <a:lnTo>
                      <a:pt x="1101" y="1922"/>
                    </a:lnTo>
                    <a:lnTo>
                      <a:pt x="1110" y="1906"/>
                    </a:lnTo>
                    <a:lnTo>
                      <a:pt x="1116" y="1889"/>
                    </a:lnTo>
                    <a:lnTo>
                      <a:pt x="1487" y="420"/>
                    </a:lnTo>
                    <a:lnTo>
                      <a:pt x="1486" y="420"/>
                    </a:lnTo>
                    <a:lnTo>
                      <a:pt x="1491" y="396"/>
                    </a:lnTo>
                    <a:lnTo>
                      <a:pt x="1492" y="37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5B5B5B"/>
                  </a:gs>
                  <a:gs pos="50000">
                    <a:srgbClr val="B2B2B2"/>
                  </a:gs>
                  <a:gs pos="100000">
                    <a:srgbClr val="5B5B5B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3024"/>
              </a:p>
            </p:txBody>
          </p:sp>
          <p:sp>
            <p:nvSpPr>
              <p:cNvPr id="206" name="Freeform 21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1492" cy="746"/>
              </a:xfrm>
              <a:custGeom>
                <a:avLst/>
                <a:gdLst>
                  <a:gd name="T0" fmla="*/ 632 w 1492"/>
                  <a:gd name="T1" fmla="*/ 4 h 746"/>
                  <a:gd name="T2" fmla="*/ 456 w 1492"/>
                  <a:gd name="T3" fmla="*/ 30 h 746"/>
                  <a:gd name="T4" fmla="*/ 299 w 1492"/>
                  <a:gd name="T5" fmla="*/ 74 h 746"/>
                  <a:gd name="T6" fmla="*/ 171 w 1492"/>
                  <a:gd name="T7" fmla="*/ 136 h 746"/>
                  <a:gd name="T8" fmla="*/ 74 w 1492"/>
                  <a:gd name="T9" fmla="*/ 211 h 746"/>
                  <a:gd name="T10" fmla="*/ 16 w 1492"/>
                  <a:gd name="T11" fmla="*/ 298 h 746"/>
                  <a:gd name="T12" fmla="*/ 0 w 1492"/>
                  <a:gd name="T13" fmla="*/ 373 h 746"/>
                  <a:gd name="T14" fmla="*/ 23 w 1492"/>
                  <a:gd name="T15" fmla="*/ 466 h 746"/>
                  <a:gd name="T16" fmla="*/ 91 w 1492"/>
                  <a:gd name="T17" fmla="*/ 551 h 746"/>
                  <a:gd name="T18" fmla="*/ 194 w 1492"/>
                  <a:gd name="T19" fmla="*/ 624 h 746"/>
                  <a:gd name="T20" fmla="*/ 329 w 1492"/>
                  <a:gd name="T21" fmla="*/ 683 h 746"/>
                  <a:gd name="T22" fmla="*/ 490 w 1492"/>
                  <a:gd name="T23" fmla="*/ 724 h 746"/>
                  <a:gd name="T24" fmla="*/ 670 w 1492"/>
                  <a:gd name="T25" fmla="*/ 745 h 746"/>
                  <a:gd name="T26" fmla="*/ 822 w 1492"/>
                  <a:gd name="T27" fmla="*/ 745 h 746"/>
                  <a:gd name="T28" fmla="*/ 1002 w 1492"/>
                  <a:gd name="T29" fmla="*/ 724 h 746"/>
                  <a:gd name="T30" fmla="*/ 1163 w 1492"/>
                  <a:gd name="T31" fmla="*/ 683 h 746"/>
                  <a:gd name="T32" fmla="*/ 1298 w 1492"/>
                  <a:gd name="T33" fmla="*/ 624 h 746"/>
                  <a:gd name="T34" fmla="*/ 1401 w 1492"/>
                  <a:gd name="T35" fmla="*/ 551 h 746"/>
                  <a:gd name="T36" fmla="*/ 1469 w 1492"/>
                  <a:gd name="T37" fmla="*/ 466 h 746"/>
                  <a:gd name="T38" fmla="*/ 1492 w 1492"/>
                  <a:gd name="T39" fmla="*/ 373 h 746"/>
                  <a:gd name="T40" fmla="*/ 1476 w 1492"/>
                  <a:gd name="T41" fmla="*/ 298 h 746"/>
                  <a:gd name="T42" fmla="*/ 1418 w 1492"/>
                  <a:gd name="T43" fmla="*/ 211 h 746"/>
                  <a:gd name="T44" fmla="*/ 1321 w 1492"/>
                  <a:gd name="T45" fmla="*/ 136 h 746"/>
                  <a:gd name="T46" fmla="*/ 1193 w 1492"/>
                  <a:gd name="T47" fmla="*/ 74 h 746"/>
                  <a:gd name="T48" fmla="*/ 1036 w 1492"/>
                  <a:gd name="T49" fmla="*/ 30 h 746"/>
                  <a:gd name="T50" fmla="*/ 860 w 1492"/>
                  <a:gd name="T51" fmla="*/ 4 h 746"/>
                  <a:gd name="T52" fmla="*/ 746 w 1492"/>
                  <a:gd name="T53" fmla="*/ 723 h 746"/>
                  <a:gd name="T54" fmla="*/ 605 w 1492"/>
                  <a:gd name="T55" fmla="*/ 716 h 746"/>
                  <a:gd name="T56" fmla="*/ 443 w 1492"/>
                  <a:gd name="T57" fmla="*/ 689 h 746"/>
                  <a:gd name="T58" fmla="*/ 302 w 1492"/>
                  <a:gd name="T59" fmla="*/ 644 h 746"/>
                  <a:gd name="T60" fmla="*/ 185 w 1492"/>
                  <a:gd name="T61" fmla="*/ 583 h 746"/>
                  <a:gd name="T62" fmla="*/ 101 w 1492"/>
                  <a:gd name="T63" fmla="*/ 509 h 746"/>
                  <a:gd name="T64" fmla="*/ 54 w 1492"/>
                  <a:gd name="T65" fmla="*/ 426 h 746"/>
                  <a:gd name="T66" fmla="*/ 48 w 1492"/>
                  <a:gd name="T67" fmla="*/ 355 h 746"/>
                  <a:gd name="T68" fmla="*/ 78 w 1492"/>
                  <a:gd name="T69" fmla="*/ 269 h 746"/>
                  <a:gd name="T70" fmla="*/ 148 w 1492"/>
                  <a:gd name="T71" fmla="*/ 192 h 746"/>
                  <a:gd name="T72" fmla="*/ 251 w 1492"/>
                  <a:gd name="T73" fmla="*/ 126 h 746"/>
                  <a:gd name="T74" fmla="*/ 383 w 1492"/>
                  <a:gd name="T75" fmla="*/ 74 h 746"/>
                  <a:gd name="T76" fmla="*/ 537 w 1492"/>
                  <a:gd name="T77" fmla="*/ 39 h 746"/>
                  <a:gd name="T78" fmla="*/ 710 w 1492"/>
                  <a:gd name="T79" fmla="*/ 23 h 746"/>
                  <a:gd name="T80" fmla="*/ 852 w 1492"/>
                  <a:gd name="T81" fmla="*/ 27 h 746"/>
                  <a:gd name="T82" fmla="*/ 1018 w 1492"/>
                  <a:gd name="T83" fmla="*/ 51 h 746"/>
                  <a:gd name="T84" fmla="*/ 1164 w 1492"/>
                  <a:gd name="T85" fmla="*/ 92 h 746"/>
                  <a:gd name="T86" fmla="*/ 1286 w 1492"/>
                  <a:gd name="T87" fmla="*/ 150 h 746"/>
                  <a:gd name="T88" fmla="*/ 1377 w 1492"/>
                  <a:gd name="T89" fmla="*/ 222 h 746"/>
                  <a:gd name="T90" fmla="*/ 1431 w 1492"/>
                  <a:gd name="T91" fmla="*/ 302 h 746"/>
                  <a:gd name="T92" fmla="*/ 1445 w 1492"/>
                  <a:gd name="T93" fmla="*/ 373 h 746"/>
                  <a:gd name="T94" fmla="*/ 1423 w 1492"/>
                  <a:gd name="T95" fmla="*/ 461 h 746"/>
                  <a:gd name="T96" fmla="*/ 1361 w 1492"/>
                  <a:gd name="T97" fmla="*/ 540 h 746"/>
                  <a:gd name="T98" fmla="*/ 1264 w 1492"/>
                  <a:gd name="T99" fmla="*/ 609 h 746"/>
                  <a:gd name="T100" fmla="*/ 1137 w 1492"/>
                  <a:gd name="T101" fmla="*/ 663 h 746"/>
                  <a:gd name="T102" fmla="*/ 987 w 1492"/>
                  <a:gd name="T103" fmla="*/ 702 h 746"/>
                  <a:gd name="T104" fmla="*/ 817 w 1492"/>
                  <a:gd name="T105" fmla="*/ 722 h 74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492"/>
                  <a:gd name="T160" fmla="*/ 0 h 746"/>
                  <a:gd name="T161" fmla="*/ 1492 w 1492"/>
                  <a:gd name="T162" fmla="*/ 746 h 74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492" h="746">
                    <a:moveTo>
                      <a:pt x="746" y="0"/>
                    </a:moveTo>
                    <a:lnTo>
                      <a:pt x="746" y="0"/>
                    </a:lnTo>
                    <a:lnTo>
                      <a:pt x="707" y="0"/>
                    </a:lnTo>
                    <a:lnTo>
                      <a:pt x="670" y="1"/>
                    </a:lnTo>
                    <a:lnTo>
                      <a:pt x="632" y="4"/>
                    </a:lnTo>
                    <a:lnTo>
                      <a:pt x="596" y="8"/>
                    </a:lnTo>
                    <a:lnTo>
                      <a:pt x="560" y="12"/>
                    </a:lnTo>
                    <a:lnTo>
                      <a:pt x="525" y="17"/>
                    </a:lnTo>
                    <a:lnTo>
                      <a:pt x="490" y="22"/>
                    </a:lnTo>
                    <a:lnTo>
                      <a:pt x="456" y="30"/>
                    </a:lnTo>
                    <a:lnTo>
                      <a:pt x="422" y="36"/>
                    </a:lnTo>
                    <a:lnTo>
                      <a:pt x="390" y="45"/>
                    </a:lnTo>
                    <a:lnTo>
                      <a:pt x="359" y="54"/>
                    </a:lnTo>
                    <a:lnTo>
                      <a:pt x="329" y="63"/>
                    </a:lnTo>
                    <a:lnTo>
                      <a:pt x="299" y="74"/>
                    </a:lnTo>
                    <a:lnTo>
                      <a:pt x="272" y="86"/>
                    </a:lnTo>
                    <a:lnTo>
                      <a:pt x="245" y="97"/>
                    </a:lnTo>
                    <a:lnTo>
                      <a:pt x="219" y="109"/>
                    </a:lnTo>
                    <a:lnTo>
                      <a:pt x="194" y="122"/>
                    </a:lnTo>
                    <a:lnTo>
                      <a:pt x="171" y="136"/>
                    </a:lnTo>
                    <a:lnTo>
                      <a:pt x="148" y="150"/>
                    </a:lnTo>
                    <a:lnTo>
                      <a:pt x="127" y="165"/>
                    </a:lnTo>
                    <a:lnTo>
                      <a:pt x="107" y="180"/>
                    </a:lnTo>
                    <a:lnTo>
                      <a:pt x="91" y="196"/>
                    </a:lnTo>
                    <a:lnTo>
                      <a:pt x="74" y="211"/>
                    </a:lnTo>
                    <a:lnTo>
                      <a:pt x="58" y="228"/>
                    </a:lnTo>
                    <a:lnTo>
                      <a:pt x="45" y="245"/>
                    </a:lnTo>
                    <a:lnTo>
                      <a:pt x="34" y="262"/>
                    </a:lnTo>
                    <a:lnTo>
                      <a:pt x="23" y="280"/>
                    </a:lnTo>
                    <a:lnTo>
                      <a:pt x="16" y="298"/>
                    </a:lnTo>
                    <a:lnTo>
                      <a:pt x="9" y="316"/>
                    </a:lnTo>
                    <a:lnTo>
                      <a:pt x="4" y="336"/>
                    </a:lnTo>
                    <a:lnTo>
                      <a:pt x="1" y="354"/>
                    </a:lnTo>
                    <a:lnTo>
                      <a:pt x="0" y="373"/>
                    </a:lnTo>
                    <a:lnTo>
                      <a:pt x="1" y="393"/>
                    </a:lnTo>
                    <a:lnTo>
                      <a:pt x="4" y="411"/>
                    </a:lnTo>
                    <a:lnTo>
                      <a:pt x="9" y="430"/>
                    </a:lnTo>
                    <a:lnTo>
                      <a:pt x="16" y="448"/>
                    </a:lnTo>
                    <a:lnTo>
                      <a:pt x="23" y="466"/>
                    </a:lnTo>
                    <a:lnTo>
                      <a:pt x="34" y="485"/>
                    </a:lnTo>
                    <a:lnTo>
                      <a:pt x="45" y="501"/>
                    </a:lnTo>
                    <a:lnTo>
                      <a:pt x="58" y="518"/>
                    </a:lnTo>
                    <a:lnTo>
                      <a:pt x="74" y="535"/>
                    </a:lnTo>
                    <a:lnTo>
                      <a:pt x="91" y="551"/>
                    </a:lnTo>
                    <a:lnTo>
                      <a:pt x="107" y="566"/>
                    </a:lnTo>
                    <a:lnTo>
                      <a:pt x="127" y="582"/>
                    </a:lnTo>
                    <a:lnTo>
                      <a:pt x="148" y="596"/>
                    </a:lnTo>
                    <a:lnTo>
                      <a:pt x="171" y="610"/>
                    </a:lnTo>
                    <a:lnTo>
                      <a:pt x="194" y="624"/>
                    </a:lnTo>
                    <a:lnTo>
                      <a:pt x="219" y="637"/>
                    </a:lnTo>
                    <a:lnTo>
                      <a:pt x="245" y="649"/>
                    </a:lnTo>
                    <a:lnTo>
                      <a:pt x="272" y="661"/>
                    </a:lnTo>
                    <a:lnTo>
                      <a:pt x="299" y="672"/>
                    </a:lnTo>
                    <a:lnTo>
                      <a:pt x="329" y="683"/>
                    </a:lnTo>
                    <a:lnTo>
                      <a:pt x="359" y="692"/>
                    </a:lnTo>
                    <a:lnTo>
                      <a:pt x="390" y="701"/>
                    </a:lnTo>
                    <a:lnTo>
                      <a:pt x="422" y="710"/>
                    </a:lnTo>
                    <a:lnTo>
                      <a:pt x="456" y="716"/>
                    </a:lnTo>
                    <a:lnTo>
                      <a:pt x="490" y="724"/>
                    </a:lnTo>
                    <a:lnTo>
                      <a:pt x="525" y="729"/>
                    </a:lnTo>
                    <a:lnTo>
                      <a:pt x="560" y="735"/>
                    </a:lnTo>
                    <a:lnTo>
                      <a:pt x="596" y="738"/>
                    </a:lnTo>
                    <a:lnTo>
                      <a:pt x="632" y="742"/>
                    </a:lnTo>
                    <a:lnTo>
                      <a:pt x="670" y="745"/>
                    </a:lnTo>
                    <a:lnTo>
                      <a:pt x="707" y="746"/>
                    </a:lnTo>
                    <a:lnTo>
                      <a:pt x="746" y="746"/>
                    </a:lnTo>
                    <a:lnTo>
                      <a:pt x="785" y="746"/>
                    </a:lnTo>
                    <a:lnTo>
                      <a:pt x="822" y="745"/>
                    </a:lnTo>
                    <a:lnTo>
                      <a:pt x="860" y="742"/>
                    </a:lnTo>
                    <a:lnTo>
                      <a:pt x="896" y="738"/>
                    </a:lnTo>
                    <a:lnTo>
                      <a:pt x="933" y="735"/>
                    </a:lnTo>
                    <a:lnTo>
                      <a:pt x="967" y="729"/>
                    </a:lnTo>
                    <a:lnTo>
                      <a:pt x="1002" y="724"/>
                    </a:lnTo>
                    <a:lnTo>
                      <a:pt x="1036" y="716"/>
                    </a:lnTo>
                    <a:lnTo>
                      <a:pt x="1070" y="710"/>
                    </a:lnTo>
                    <a:lnTo>
                      <a:pt x="1102" y="701"/>
                    </a:lnTo>
                    <a:lnTo>
                      <a:pt x="1133" y="692"/>
                    </a:lnTo>
                    <a:lnTo>
                      <a:pt x="1163" y="683"/>
                    </a:lnTo>
                    <a:lnTo>
                      <a:pt x="1193" y="672"/>
                    </a:lnTo>
                    <a:lnTo>
                      <a:pt x="1220" y="661"/>
                    </a:lnTo>
                    <a:lnTo>
                      <a:pt x="1247" y="649"/>
                    </a:lnTo>
                    <a:lnTo>
                      <a:pt x="1273" y="637"/>
                    </a:lnTo>
                    <a:lnTo>
                      <a:pt x="1298" y="624"/>
                    </a:lnTo>
                    <a:lnTo>
                      <a:pt x="1321" y="610"/>
                    </a:lnTo>
                    <a:lnTo>
                      <a:pt x="1344" y="596"/>
                    </a:lnTo>
                    <a:lnTo>
                      <a:pt x="1365" y="582"/>
                    </a:lnTo>
                    <a:lnTo>
                      <a:pt x="1385" y="566"/>
                    </a:lnTo>
                    <a:lnTo>
                      <a:pt x="1401" y="551"/>
                    </a:lnTo>
                    <a:lnTo>
                      <a:pt x="1418" y="535"/>
                    </a:lnTo>
                    <a:lnTo>
                      <a:pt x="1434" y="518"/>
                    </a:lnTo>
                    <a:lnTo>
                      <a:pt x="1447" y="501"/>
                    </a:lnTo>
                    <a:lnTo>
                      <a:pt x="1458" y="485"/>
                    </a:lnTo>
                    <a:lnTo>
                      <a:pt x="1469" y="466"/>
                    </a:lnTo>
                    <a:lnTo>
                      <a:pt x="1476" y="448"/>
                    </a:lnTo>
                    <a:lnTo>
                      <a:pt x="1483" y="430"/>
                    </a:lnTo>
                    <a:lnTo>
                      <a:pt x="1488" y="411"/>
                    </a:lnTo>
                    <a:lnTo>
                      <a:pt x="1491" y="393"/>
                    </a:lnTo>
                    <a:lnTo>
                      <a:pt x="1492" y="373"/>
                    </a:lnTo>
                    <a:lnTo>
                      <a:pt x="1491" y="354"/>
                    </a:lnTo>
                    <a:lnTo>
                      <a:pt x="1488" y="336"/>
                    </a:lnTo>
                    <a:lnTo>
                      <a:pt x="1483" y="316"/>
                    </a:lnTo>
                    <a:lnTo>
                      <a:pt x="1476" y="298"/>
                    </a:lnTo>
                    <a:lnTo>
                      <a:pt x="1469" y="280"/>
                    </a:lnTo>
                    <a:lnTo>
                      <a:pt x="1458" y="262"/>
                    </a:lnTo>
                    <a:lnTo>
                      <a:pt x="1447" y="245"/>
                    </a:lnTo>
                    <a:lnTo>
                      <a:pt x="1434" y="228"/>
                    </a:lnTo>
                    <a:lnTo>
                      <a:pt x="1418" y="211"/>
                    </a:lnTo>
                    <a:lnTo>
                      <a:pt x="1401" y="196"/>
                    </a:lnTo>
                    <a:lnTo>
                      <a:pt x="1385" y="180"/>
                    </a:lnTo>
                    <a:lnTo>
                      <a:pt x="1365" y="165"/>
                    </a:lnTo>
                    <a:lnTo>
                      <a:pt x="1344" y="150"/>
                    </a:lnTo>
                    <a:lnTo>
                      <a:pt x="1321" y="136"/>
                    </a:lnTo>
                    <a:lnTo>
                      <a:pt x="1298" y="122"/>
                    </a:lnTo>
                    <a:lnTo>
                      <a:pt x="1273" y="109"/>
                    </a:lnTo>
                    <a:lnTo>
                      <a:pt x="1247" y="97"/>
                    </a:lnTo>
                    <a:lnTo>
                      <a:pt x="1220" y="86"/>
                    </a:lnTo>
                    <a:lnTo>
                      <a:pt x="1193" y="74"/>
                    </a:lnTo>
                    <a:lnTo>
                      <a:pt x="1163" y="63"/>
                    </a:lnTo>
                    <a:lnTo>
                      <a:pt x="1133" y="54"/>
                    </a:lnTo>
                    <a:lnTo>
                      <a:pt x="1102" y="45"/>
                    </a:lnTo>
                    <a:lnTo>
                      <a:pt x="1070" y="36"/>
                    </a:lnTo>
                    <a:lnTo>
                      <a:pt x="1036" y="30"/>
                    </a:lnTo>
                    <a:lnTo>
                      <a:pt x="1002" y="22"/>
                    </a:lnTo>
                    <a:lnTo>
                      <a:pt x="967" y="17"/>
                    </a:lnTo>
                    <a:lnTo>
                      <a:pt x="933" y="12"/>
                    </a:lnTo>
                    <a:lnTo>
                      <a:pt x="896" y="8"/>
                    </a:lnTo>
                    <a:lnTo>
                      <a:pt x="860" y="4"/>
                    </a:lnTo>
                    <a:lnTo>
                      <a:pt x="822" y="1"/>
                    </a:lnTo>
                    <a:lnTo>
                      <a:pt x="785" y="0"/>
                    </a:lnTo>
                    <a:lnTo>
                      <a:pt x="746" y="0"/>
                    </a:lnTo>
                    <a:close/>
                    <a:moveTo>
                      <a:pt x="746" y="723"/>
                    </a:moveTo>
                    <a:lnTo>
                      <a:pt x="746" y="723"/>
                    </a:lnTo>
                    <a:lnTo>
                      <a:pt x="710" y="723"/>
                    </a:lnTo>
                    <a:lnTo>
                      <a:pt x="675" y="722"/>
                    </a:lnTo>
                    <a:lnTo>
                      <a:pt x="640" y="719"/>
                    </a:lnTo>
                    <a:lnTo>
                      <a:pt x="605" y="716"/>
                    </a:lnTo>
                    <a:lnTo>
                      <a:pt x="571" y="713"/>
                    </a:lnTo>
                    <a:lnTo>
                      <a:pt x="537" y="707"/>
                    </a:lnTo>
                    <a:lnTo>
                      <a:pt x="505" y="702"/>
                    </a:lnTo>
                    <a:lnTo>
                      <a:pt x="474" y="696"/>
                    </a:lnTo>
                    <a:lnTo>
                      <a:pt x="443" y="689"/>
                    </a:lnTo>
                    <a:lnTo>
                      <a:pt x="413" y="681"/>
                    </a:lnTo>
                    <a:lnTo>
                      <a:pt x="383" y="672"/>
                    </a:lnTo>
                    <a:lnTo>
                      <a:pt x="355" y="663"/>
                    </a:lnTo>
                    <a:lnTo>
                      <a:pt x="328" y="654"/>
                    </a:lnTo>
                    <a:lnTo>
                      <a:pt x="302" y="644"/>
                    </a:lnTo>
                    <a:lnTo>
                      <a:pt x="276" y="632"/>
                    </a:lnTo>
                    <a:lnTo>
                      <a:pt x="251" y="621"/>
                    </a:lnTo>
                    <a:lnTo>
                      <a:pt x="228" y="609"/>
                    </a:lnTo>
                    <a:lnTo>
                      <a:pt x="206" y="596"/>
                    </a:lnTo>
                    <a:lnTo>
                      <a:pt x="185" y="583"/>
                    </a:lnTo>
                    <a:lnTo>
                      <a:pt x="166" y="569"/>
                    </a:lnTo>
                    <a:lnTo>
                      <a:pt x="148" y="554"/>
                    </a:lnTo>
                    <a:lnTo>
                      <a:pt x="131" y="540"/>
                    </a:lnTo>
                    <a:lnTo>
                      <a:pt x="115" y="525"/>
                    </a:lnTo>
                    <a:lnTo>
                      <a:pt x="101" y="509"/>
                    </a:lnTo>
                    <a:lnTo>
                      <a:pt x="89" y="494"/>
                    </a:lnTo>
                    <a:lnTo>
                      <a:pt x="78" y="477"/>
                    </a:lnTo>
                    <a:lnTo>
                      <a:pt x="69" y="461"/>
                    </a:lnTo>
                    <a:lnTo>
                      <a:pt x="61" y="444"/>
                    </a:lnTo>
                    <a:lnTo>
                      <a:pt x="54" y="426"/>
                    </a:lnTo>
                    <a:lnTo>
                      <a:pt x="51" y="409"/>
                    </a:lnTo>
                    <a:lnTo>
                      <a:pt x="48" y="391"/>
                    </a:lnTo>
                    <a:lnTo>
                      <a:pt x="47" y="373"/>
                    </a:lnTo>
                    <a:lnTo>
                      <a:pt x="48" y="355"/>
                    </a:lnTo>
                    <a:lnTo>
                      <a:pt x="51" y="337"/>
                    </a:lnTo>
                    <a:lnTo>
                      <a:pt x="54" y="320"/>
                    </a:lnTo>
                    <a:lnTo>
                      <a:pt x="61" y="302"/>
                    </a:lnTo>
                    <a:lnTo>
                      <a:pt x="69" y="285"/>
                    </a:lnTo>
                    <a:lnTo>
                      <a:pt x="78" y="269"/>
                    </a:lnTo>
                    <a:lnTo>
                      <a:pt x="89" y="253"/>
                    </a:lnTo>
                    <a:lnTo>
                      <a:pt x="101" y="237"/>
                    </a:lnTo>
                    <a:lnTo>
                      <a:pt x="115" y="222"/>
                    </a:lnTo>
                    <a:lnTo>
                      <a:pt x="131" y="206"/>
                    </a:lnTo>
                    <a:lnTo>
                      <a:pt x="148" y="192"/>
                    </a:lnTo>
                    <a:lnTo>
                      <a:pt x="166" y="177"/>
                    </a:lnTo>
                    <a:lnTo>
                      <a:pt x="185" y="163"/>
                    </a:lnTo>
                    <a:lnTo>
                      <a:pt x="206" y="150"/>
                    </a:lnTo>
                    <a:lnTo>
                      <a:pt x="228" y="137"/>
                    </a:lnTo>
                    <a:lnTo>
                      <a:pt x="251" y="126"/>
                    </a:lnTo>
                    <a:lnTo>
                      <a:pt x="276" y="114"/>
                    </a:lnTo>
                    <a:lnTo>
                      <a:pt x="302" y="102"/>
                    </a:lnTo>
                    <a:lnTo>
                      <a:pt x="328" y="92"/>
                    </a:lnTo>
                    <a:lnTo>
                      <a:pt x="355" y="83"/>
                    </a:lnTo>
                    <a:lnTo>
                      <a:pt x="383" y="74"/>
                    </a:lnTo>
                    <a:lnTo>
                      <a:pt x="413" y="65"/>
                    </a:lnTo>
                    <a:lnTo>
                      <a:pt x="443" y="57"/>
                    </a:lnTo>
                    <a:lnTo>
                      <a:pt x="474" y="51"/>
                    </a:lnTo>
                    <a:lnTo>
                      <a:pt x="505" y="44"/>
                    </a:lnTo>
                    <a:lnTo>
                      <a:pt x="537" y="39"/>
                    </a:lnTo>
                    <a:lnTo>
                      <a:pt x="571" y="34"/>
                    </a:lnTo>
                    <a:lnTo>
                      <a:pt x="605" y="30"/>
                    </a:lnTo>
                    <a:lnTo>
                      <a:pt x="640" y="27"/>
                    </a:lnTo>
                    <a:lnTo>
                      <a:pt x="675" y="25"/>
                    </a:lnTo>
                    <a:lnTo>
                      <a:pt x="710" y="23"/>
                    </a:lnTo>
                    <a:lnTo>
                      <a:pt x="746" y="23"/>
                    </a:lnTo>
                    <a:lnTo>
                      <a:pt x="782" y="23"/>
                    </a:lnTo>
                    <a:lnTo>
                      <a:pt x="817" y="25"/>
                    </a:lnTo>
                    <a:lnTo>
                      <a:pt x="852" y="27"/>
                    </a:lnTo>
                    <a:lnTo>
                      <a:pt x="887" y="30"/>
                    </a:lnTo>
                    <a:lnTo>
                      <a:pt x="921" y="34"/>
                    </a:lnTo>
                    <a:lnTo>
                      <a:pt x="955" y="39"/>
                    </a:lnTo>
                    <a:lnTo>
                      <a:pt x="987" y="44"/>
                    </a:lnTo>
                    <a:lnTo>
                      <a:pt x="1018" y="51"/>
                    </a:lnTo>
                    <a:lnTo>
                      <a:pt x="1049" y="57"/>
                    </a:lnTo>
                    <a:lnTo>
                      <a:pt x="1079" y="65"/>
                    </a:lnTo>
                    <a:lnTo>
                      <a:pt x="1109" y="74"/>
                    </a:lnTo>
                    <a:lnTo>
                      <a:pt x="1137" y="83"/>
                    </a:lnTo>
                    <a:lnTo>
                      <a:pt x="1164" y="92"/>
                    </a:lnTo>
                    <a:lnTo>
                      <a:pt x="1190" y="102"/>
                    </a:lnTo>
                    <a:lnTo>
                      <a:pt x="1216" y="114"/>
                    </a:lnTo>
                    <a:lnTo>
                      <a:pt x="1241" y="126"/>
                    </a:lnTo>
                    <a:lnTo>
                      <a:pt x="1264" y="137"/>
                    </a:lnTo>
                    <a:lnTo>
                      <a:pt x="1286" y="150"/>
                    </a:lnTo>
                    <a:lnTo>
                      <a:pt x="1307" y="163"/>
                    </a:lnTo>
                    <a:lnTo>
                      <a:pt x="1326" y="177"/>
                    </a:lnTo>
                    <a:lnTo>
                      <a:pt x="1344" y="192"/>
                    </a:lnTo>
                    <a:lnTo>
                      <a:pt x="1361" y="206"/>
                    </a:lnTo>
                    <a:lnTo>
                      <a:pt x="1377" y="222"/>
                    </a:lnTo>
                    <a:lnTo>
                      <a:pt x="1391" y="237"/>
                    </a:lnTo>
                    <a:lnTo>
                      <a:pt x="1403" y="253"/>
                    </a:lnTo>
                    <a:lnTo>
                      <a:pt x="1414" y="269"/>
                    </a:lnTo>
                    <a:lnTo>
                      <a:pt x="1423" y="285"/>
                    </a:lnTo>
                    <a:lnTo>
                      <a:pt x="1431" y="302"/>
                    </a:lnTo>
                    <a:lnTo>
                      <a:pt x="1438" y="320"/>
                    </a:lnTo>
                    <a:lnTo>
                      <a:pt x="1441" y="337"/>
                    </a:lnTo>
                    <a:lnTo>
                      <a:pt x="1444" y="355"/>
                    </a:lnTo>
                    <a:lnTo>
                      <a:pt x="1445" y="373"/>
                    </a:lnTo>
                    <a:lnTo>
                      <a:pt x="1444" y="391"/>
                    </a:lnTo>
                    <a:lnTo>
                      <a:pt x="1441" y="409"/>
                    </a:lnTo>
                    <a:lnTo>
                      <a:pt x="1438" y="426"/>
                    </a:lnTo>
                    <a:lnTo>
                      <a:pt x="1431" y="444"/>
                    </a:lnTo>
                    <a:lnTo>
                      <a:pt x="1423" y="461"/>
                    </a:lnTo>
                    <a:lnTo>
                      <a:pt x="1414" y="477"/>
                    </a:lnTo>
                    <a:lnTo>
                      <a:pt x="1403" y="494"/>
                    </a:lnTo>
                    <a:lnTo>
                      <a:pt x="1391" y="509"/>
                    </a:lnTo>
                    <a:lnTo>
                      <a:pt x="1377" y="525"/>
                    </a:lnTo>
                    <a:lnTo>
                      <a:pt x="1361" y="540"/>
                    </a:lnTo>
                    <a:lnTo>
                      <a:pt x="1344" y="554"/>
                    </a:lnTo>
                    <a:lnTo>
                      <a:pt x="1326" y="569"/>
                    </a:lnTo>
                    <a:lnTo>
                      <a:pt x="1307" y="583"/>
                    </a:lnTo>
                    <a:lnTo>
                      <a:pt x="1286" y="596"/>
                    </a:lnTo>
                    <a:lnTo>
                      <a:pt x="1264" y="609"/>
                    </a:lnTo>
                    <a:lnTo>
                      <a:pt x="1241" y="621"/>
                    </a:lnTo>
                    <a:lnTo>
                      <a:pt x="1216" y="632"/>
                    </a:lnTo>
                    <a:lnTo>
                      <a:pt x="1190" y="644"/>
                    </a:lnTo>
                    <a:lnTo>
                      <a:pt x="1164" y="654"/>
                    </a:lnTo>
                    <a:lnTo>
                      <a:pt x="1137" y="663"/>
                    </a:lnTo>
                    <a:lnTo>
                      <a:pt x="1109" y="672"/>
                    </a:lnTo>
                    <a:lnTo>
                      <a:pt x="1079" y="681"/>
                    </a:lnTo>
                    <a:lnTo>
                      <a:pt x="1049" y="689"/>
                    </a:lnTo>
                    <a:lnTo>
                      <a:pt x="1018" y="696"/>
                    </a:lnTo>
                    <a:lnTo>
                      <a:pt x="987" y="702"/>
                    </a:lnTo>
                    <a:lnTo>
                      <a:pt x="955" y="707"/>
                    </a:lnTo>
                    <a:lnTo>
                      <a:pt x="921" y="713"/>
                    </a:lnTo>
                    <a:lnTo>
                      <a:pt x="887" y="716"/>
                    </a:lnTo>
                    <a:lnTo>
                      <a:pt x="852" y="719"/>
                    </a:lnTo>
                    <a:lnTo>
                      <a:pt x="817" y="722"/>
                    </a:lnTo>
                    <a:lnTo>
                      <a:pt x="782" y="723"/>
                    </a:lnTo>
                    <a:lnTo>
                      <a:pt x="746" y="723"/>
                    </a:ln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3024"/>
              </a:p>
            </p:txBody>
          </p:sp>
          <p:sp>
            <p:nvSpPr>
              <p:cNvPr id="207" name="Freeform 22"/>
              <p:cNvSpPr>
                <a:spLocks noChangeArrowheads="1"/>
              </p:cNvSpPr>
              <p:nvPr/>
            </p:nvSpPr>
            <p:spPr bwMode="auto">
              <a:xfrm>
                <a:off x="47" y="23"/>
                <a:ext cx="1398" cy="700"/>
              </a:xfrm>
              <a:custGeom>
                <a:avLst/>
                <a:gdLst>
                  <a:gd name="T0" fmla="*/ 1397 w 1398"/>
                  <a:gd name="T1" fmla="*/ 368 h 700"/>
                  <a:gd name="T2" fmla="*/ 1384 w 1398"/>
                  <a:gd name="T3" fmla="*/ 421 h 700"/>
                  <a:gd name="T4" fmla="*/ 1356 w 1398"/>
                  <a:gd name="T5" fmla="*/ 471 h 700"/>
                  <a:gd name="T6" fmla="*/ 1314 w 1398"/>
                  <a:gd name="T7" fmla="*/ 517 h 700"/>
                  <a:gd name="T8" fmla="*/ 1260 w 1398"/>
                  <a:gd name="T9" fmla="*/ 560 h 700"/>
                  <a:gd name="T10" fmla="*/ 1194 w 1398"/>
                  <a:gd name="T11" fmla="*/ 598 h 700"/>
                  <a:gd name="T12" fmla="*/ 1117 w 1398"/>
                  <a:gd name="T13" fmla="*/ 631 h 700"/>
                  <a:gd name="T14" fmla="*/ 1032 w 1398"/>
                  <a:gd name="T15" fmla="*/ 658 h 700"/>
                  <a:gd name="T16" fmla="*/ 940 w 1398"/>
                  <a:gd name="T17" fmla="*/ 679 h 700"/>
                  <a:gd name="T18" fmla="*/ 840 w 1398"/>
                  <a:gd name="T19" fmla="*/ 693 h 700"/>
                  <a:gd name="T20" fmla="*/ 735 w 1398"/>
                  <a:gd name="T21" fmla="*/ 700 h 700"/>
                  <a:gd name="T22" fmla="*/ 663 w 1398"/>
                  <a:gd name="T23" fmla="*/ 700 h 700"/>
                  <a:gd name="T24" fmla="*/ 558 w 1398"/>
                  <a:gd name="T25" fmla="*/ 693 h 700"/>
                  <a:gd name="T26" fmla="*/ 458 w 1398"/>
                  <a:gd name="T27" fmla="*/ 679 h 700"/>
                  <a:gd name="T28" fmla="*/ 366 w 1398"/>
                  <a:gd name="T29" fmla="*/ 658 h 700"/>
                  <a:gd name="T30" fmla="*/ 281 w 1398"/>
                  <a:gd name="T31" fmla="*/ 631 h 700"/>
                  <a:gd name="T32" fmla="*/ 204 w 1398"/>
                  <a:gd name="T33" fmla="*/ 598 h 700"/>
                  <a:gd name="T34" fmla="*/ 138 w 1398"/>
                  <a:gd name="T35" fmla="*/ 560 h 700"/>
                  <a:gd name="T36" fmla="*/ 84 w 1398"/>
                  <a:gd name="T37" fmla="*/ 517 h 700"/>
                  <a:gd name="T38" fmla="*/ 42 w 1398"/>
                  <a:gd name="T39" fmla="*/ 471 h 700"/>
                  <a:gd name="T40" fmla="*/ 14 w 1398"/>
                  <a:gd name="T41" fmla="*/ 421 h 700"/>
                  <a:gd name="T42" fmla="*/ 1 w 1398"/>
                  <a:gd name="T43" fmla="*/ 368 h 700"/>
                  <a:gd name="T44" fmla="*/ 1 w 1398"/>
                  <a:gd name="T45" fmla="*/ 332 h 700"/>
                  <a:gd name="T46" fmla="*/ 14 w 1398"/>
                  <a:gd name="T47" fmla="*/ 279 h 700"/>
                  <a:gd name="T48" fmla="*/ 42 w 1398"/>
                  <a:gd name="T49" fmla="*/ 230 h 700"/>
                  <a:gd name="T50" fmla="*/ 84 w 1398"/>
                  <a:gd name="T51" fmla="*/ 183 h 700"/>
                  <a:gd name="T52" fmla="*/ 138 w 1398"/>
                  <a:gd name="T53" fmla="*/ 140 h 700"/>
                  <a:gd name="T54" fmla="*/ 204 w 1398"/>
                  <a:gd name="T55" fmla="*/ 103 h 700"/>
                  <a:gd name="T56" fmla="*/ 281 w 1398"/>
                  <a:gd name="T57" fmla="*/ 69 h 700"/>
                  <a:gd name="T58" fmla="*/ 366 w 1398"/>
                  <a:gd name="T59" fmla="*/ 42 h 700"/>
                  <a:gd name="T60" fmla="*/ 458 w 1398"/>
                  <a:gd name="T61" fmla="*/ 21 h 700"/>
                  <a:gd name="T62" fmla="*/ 558 w 1398"/>
                  <a:gd name="T63" fmla="*/ 7 h 700"/>
                  <a:gd name="T64" fmla="*/ 663 w 1398"/>
                  <a:gd name="T65" fmla="*/ 0 h 700"/>
                  <a:gd name="T66" fmla="*/ 735 w 1398"/>
                  <a:gd name="T67" fmla="*/ 0 h 700"/>
                  <a:gd name="T68" fmla="*/ 840 w 1398"/>
                  <a:gd name="T69" fmla="*/ 7 h 700"/>
                  <a:gd name="T70" fmla="*/ 940 w 1398"/>
                  <a:gd name="T71" fmla="*/ 21 h 700"/>
                  <a:gd name="T72" fmla="*/ 1032 w 1398"/>
                  <a:gd name="T73" fmla="*/ 42 h 700"/>
                  <a:gd name="T74" fmla="*/ 1117 w 1398"/>
                  <a:gd name="T75" fmla="*/ 69 h 700"/>
                  <a:gd name="T76" fmla="*/ 1194 w 1398"/>
                  <a:gd name="T77" fmla="*/ 103 h 700"/>
                  <a:gd name="T78" fmla="*/ 1260 w 1398"/>
                  <a:gd name="T79" fmla="*/ 140 h 700"/>
                  <a:gd name="T80" fmla="*/ 1314 w 1398"/>
                  <a:gd name="T81" fmla="*/ 183 h 700"/>
                  <a:gd name="T82" fmla="*/ 1356 w 1398"/>
                  <a:gd name="T83" fmla="*/ 230 h 700"/>
                  <a:gd name="T84" fmla="*/ 1384 w 1398"/>
                  <a:gd name="T85" fmla="*/ 279 h 700"/>
                  <a:gd name="T86" fmla="*/ 1397 w 1398"/>
                  <a:gd name="T87" fmla="*/ 332 h 70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398"/>
                  <a:gd name="T133" fmla="*/ 0 h 700"/>
                  <a:gd name="T134" fmla="*/ 1398 w 1398"/>
                  <a:gd name="T135" fmla="*/ 700 h 70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398" h="700">
                    <a:moveTo>
                      <a:pt x="1398" y="350"/>
                    </a:moveTo>
                    <a:lnTo>
                      <a:pt x="1398" y="350"/>
                    </a:lnTo>
                    <a:lnTo>
                      <a:pt x="1397" y="368"/>
                    </a:lnTo>
                    <a:lnTo>
                      <a:pt x="1394" y="386"/>
                    </a:lnTo>
                    <a:lnTo>
                      <a:pt x="1391" y="403"/>
                    </a:lnTo>
                    <a:lnTo>
                      <a:pt x="1384" y="421"/>
                    </a:lnTo>
                    <a:lnTo>
                      <a:pt x="1376" y="438"/>
                    </a:lnTo>
                    <a:lnTo>
                      <a:pt x="1367" y="454"/>
                    </a:lnTo>
                    <a:lnTo>
                      <a:pt x="1356" y="471"/>
                    </a:lnTo>
                    <a:lnTo>
                      <a:pt x="1344" y="486"/>
                    </a:lnTo>
                    <a:lnTo>
                      <a:pt x="1330" y="502"/>
                    </a:lnTo>
                    <a:lnTo>
                      <a:pt x="1314" y="517"/>
                    </a:lnTo>
                    <a:lnTo>
                      <a:pt x="1297" y="531"/>
                    </a:lnTo>
                    <a:lnTo>
                      <a:pt x="1279" y="546"/>
                    </a:lnTo>
                    <a:lnTo>
                      <a:pt x="1260" y="560"/>
                    </a:lnTo>
                    <a:lnTo>
                      <a:pt x="1239" y="573"/>
                    </a:lnTo>
                    <a:lnTo>
                      <a:pt x="1217" y="586"/>
                    </a:lnTo>
                    <a:lnTo>
                      <a:pt x="1194" y="598"/>
                    </a:lnTo>
                    <a:lnTo>
                      <a:pt x="1169" y="609"/>
                    </a:lnTo>
                    <a:lnTo>
                      <a:pt x="1143" y="621"/>
                    </a:lnTo>
                    <a:lnTo>
                      <a:pt x="1117" y="631"/>
                    </a:lnTo>
                    <a:lnTo>
                      <a:pt x="1090" y="640"/>
                    </a:lnTo>
                    <a:lnTo>
                      <a:pt x="1062" y="649"/>
                    </a:lnTo>
                    <a:lnTo>
                      <a:pt x="1032" y="658"/>
                    </a:lnTo>
                    <a:lnTo>
                      <a:pt x="1002" y="666"/>
                    </a:lnTo>
                    <a:lnTo>
                      <a:pt x="971" y="673"/>
                    </a:lnTo>
                    <a:lnTo>
                      <a:pt x="940" y="679"/>
                    </a:lnTo>
                    <a:lnTo>
                      <a:pt x="908" y="684"/>
                    </a:lnTo>
                    <a:lnTo>
                      <a:pt x="874" y="690"/>
                    </a:lnTo>
                    <a:lnTo>
                      <a:pt x="840" y="693"/>
                    </a:lnTo>
                    <a:lnTo>
                      <a:pt x="805" y="696"/>
                    </a:lnTo>
                    <a:lnTo>
                      <a:pt x="770" y="699"/>
                    </a:lnTo>
                    <a:lnTo>
                      <a:pt x="735" y="700"/>
                    </a:lnTo>
                    <a:lnTo>
                      <a:pt x="699" y="700"/>
                    </a:lnTo>
                    <a:lnTo>
                      <a:pt x="663" y="700"/>
                    </a:lnTo>
                    <a:lnTo>
                      <a:pt x="628" y="699"/>
                    </a:lnTo>
                    <a:lnTo>
                      <a:pt x="593" y="696"/>
                    </a:lnTo>
                    <a:lnTo>
                      <a:pt x="558" y="693"/>
                    </a:lnTo>
                    <a:lnTo>
                      <a:pt x="524" y="690"/>
                    </a:lnTo>
                    <a:lnTo>
                      <a:pt x="490" y="684"/>
                    </a:lnTo>
                    <a:lnTo>
                      <a:pt x="458" y="679"/>
                    </a:lnTo>
                    <a:lnTo>
                      <a:pt x="427" y="673"/>
                    </a:lnTo>
                    <a:lnTo>
                      <a:pt x="396" y="666"/>
                    </a:lnTo>
                    <a:lnTo>
                      <a:pt x="366" y="658"/>
                    </a:lnTo>
                    <a:lnTo>
                      <a:pt x="336" y="649"/>
                    </a:lnTo>
                    <a:lnTo>
                      <a:pt x="308" y="640"/>
                    </a:lnTo>
                    <a:lnTo>
                      <a:pt x="281" y="631"/>
                    </a:lnTo>
                    <a:lnTo>
                      <a:pt x="255" y="621"/>
                    </a:lnTo>
                    <a:lnTo>
                      <a:pt x="229" y="609"/>
                    </a:lnTo>
                    <a:lnTo>
                      <a:pt x="204" y="598"/>
                    </a:lnTo>
                    <a:lnTo>
                      <a:pt x="181" y="586"/>
                    </a:lnTo>
                    <a:lnTo>
                      <a:pt x="159" y="573"/>
                    </a:lnTo>
                    <a:lnTo>
                      <a:pt x="138" y="560"/>
                    </a:lnTo>
                    <a:lnTo>
                      <a:pt x="119" y="546"/>
                    </a:lnTo>
                    <a:lnTo>
                      <a:pt x="101" y="531"/>
                    </a:lnTo>
                    <a:lnTo>
                      <a:pt x="84" y="517"/>
                    </a:lnTo>
                    <a:lnTo>
                      <a:pt x="68" y="502"/>
                    </a:lnTo>
                    <a:lnTo>
                      <a:pt x="54" y="486"/>
                    </a:lnTo>
                    <a:lnTo>
                      <a:pt x="42" y="471"/>
                    </a:lnTo>
                    <a:lnTo>
                      <a:pt x="31" y="454"/>
                    </a:lnTo>
                    <a:lnTo>
                      <a:pt x="22" y="438"/>
                    </a:lnTo>
                    <a:lnTo>
                      <a:pt x="14" y="421"/>
                    </a:lnTo>
                    <a:lnTo>
                      <a:pt x="7" y="403"/>
                    </a:lnTo>
                    <a:lnTo>
                      <a:pt x="4" y="386"/>
                    </a:lnTo>
                    <a:lnTo>
                      <a:pt x="1" y="368"/>
                    </a:lnTo>
                    <a:lnTo>
                      <a:pt x="0" y="350"/>
                    </a:lnTo>
                    <a:lnTo>
                      <a:pt x="1" y="332"/>
                    </a:lnTo>
                    <a:lnTo>
                      <a:pt x="4" y="314"/>
                    </a:lnTo>
                    <a:lnTo>
                      <a:pt x="7" y="297"/>
                    </a:lnTo>
                    <a:lnTo>
                      <a:pt x="14" y="279"/>
                    </a:lnTo>
                    <a:lnTo>
                      <a:pt x="22" y="262"/>
                    </a:lnTo>
                    <a:lnTo>
                      <a:pt x="31" y="246"/>
                    </a:lnTo>
                    <a:lnTo>
                      <a:pt x="42" y="230"/>
                    </a:lnTo>
                    <a:lnTo>
                      <a:pt x="54" y="214"/>
                    </a:lnTo>
                    <a:lnTo>
                      <a:pt x="68" y="199"/>
                    </a:lnTo>
                    <a:lnTo>
                      <a:pt x="84" y="183"/>
                    </a:lnTo>
                    <a:lnTo>
                      <a:pt x="101" y="169"/>
                    </a:lnTo>
                    <a:lnTo>
                      <a:pt x="119" y="154"/>
                    </a:lnTo>
                    <a:lnTo>
                      <a:pt x="138" y="140"/>
                    </a:lnTo>
                    <a:lnTo>
                      <a:pt x="159" y="127"/>
                    </a:lnTo>
                    <a:lnTo>
                      <a:pt x="181" y="114"/>
                    </a:lnTo>
                    <a:lnTo>
                      <a:pt x="204" y="103"/>
                    </a:lnTo>
                    <a:lnTo>
                      <a:pt x="229" y="91"/>
                    </a:lnTo>
                    <a:lnTo>
                      <a:pt x="255" y="79"/>
                    </a:lnTo>
                    <a:lnTo>
                      <a:pt x="281" y="69"/>
                    </a:lnTo>
                    <a:lnTo>
                      <a:pt x="308" y="60"/>
                    </a:lnTo>
                    <a:lnTo>
                      <a:pt x="336" y="51"/>
                    </a:lnTo>
                    <a:lnTo>
                      <a:pt x="366" y="42"/>
                    </a:lnTo>
                    <a:lnTo>
                      <a:pt x="396" y="34"/>
                    </a:lnTo>
                    <a:lnTo>
                      <a:pt x="427" y="28"/>
                    </a:lnTo>
                    <a:lnTo>
                      <a:pt x="458" y="21"/>
                    </a:lnTo>
                    <a:lnTo>
                      <a:pt x="490" y="16"/>
                    </a:lnTo>
                    <a:lnTo>
                      <a:pt x="524" y="11"/>
                    </a:lnTo>
                    <a:lnTo>
                      <a:pt x="558" y="7"/>
                    </a:lnTo>
                    <a:lnTo>
                      <a:pt x="593" y="4"/>
                    </a:lnTo>
                    <a:lnTo>
                      <a:pt x="628" y="2"/>
                    </a:lnTo>
                    <a:lnTo>
                      <a:pt x="663" y="0"/>
                    </a:lnTo>
                    <a:lnTo>
                      <a:pt x="699" y="0"/>
                    </a:lnTo>
                    <a:lnTo>
                      <a:pt x="735" y="0"/>
                    </a:lnTo>
                    <a:lnTo>
                      <a:pt x="770" y="2"/>
                    </a:lnTo>
                    <a:lnTo>
                      <a:pt x="805" y="4"/>
                    </a:lnTo>
                    <a:lnTo>
                      <a:pt x="840" y="7"/>
                    </a:lnTo>
                    <a:lnTo>
                      <a:pt x="874" y="11"/>
                    </a:lnTo>
                    <a:lnTo>
                      <a:pt x="908" y="16"/>
                    </a:lnTo>
                    <a:lnTo>
                      <a:pt x="940" y="21"/>
                    </a:lnTo>
                    <a:lnTo>
                      <a:pt x="971" y="28"/>
                    </a:lnTo>
                    <a:lnTo>
                      <a:pt x="1002" y="34"/>
                    </a:lnTo>
                    <a:lnTo>
                      <a:pt x="1032" y="42"/>
                    </a:lnTo>
                    <a:lnTo>
                      <a:pt x="1062" y="51"/>
                    </a:lnTo>
                    <a:lnTo>
                      <a:pt x="1090" y="60"/>
                    </a:lnTo>
                    <a:lnTo>
                      <a:pt x="1117" y="69"/>
                    </a:lnTo>
                    <a:lnTo>
                      <a:pt x="1143" y="79"/>
                    </a:lnTo>
                    <a:lnTo>
                      <a:pt x="1169" y="91"/>
                    </a:lnTo>
                    <a:lnTo>
                      <a:pt x="1194" y="103"/>
                    </a:lnTo>
                    <a:lnTo>
                      <a:pt x="1217" y="114"/>
                    </a:lnTo>
                    <a:lnTo>
                      <a:pt x="1239" y="127"/>
                    </a:lnTo>
                    <a:lnTo>
                      <a:pt x="1260" y="140"/>
                    </a:lnTo>
                    <a:lnTo>
                      <a:pt x="1279" y="154"/>
                    </a:lnTo>
                    <a:lnTo>
                      <a:pt x="1297" y="169"/>
                    </a:lnTo>
                    <a:lnTo>
                      <a:pt x="1314" y="183"/>
                    </a:lnTo>
                    <a:lnTo>
                      <a:pt x="1330" y="199"/>
                    </a:lnTo>
                    <a:lnTo>
                      <a:pt x="1344" y="214"/>
                    </a:lnTo>
                    <a:lnTo>
                      <a:pt x="1356" y="230"/>
                    </a:lnTo>
                    <a:lnTo>
                      <a:pt x="1367" y="246"/>
                    </a:lnTo>
                    <a:lnTo>
                      <a:pt x="1376" y="262"/>
                    </a:lnTo>
                    <a:lnTo>
                      <a:pt x="1384" y="279"/>
                    </a:lnTo>
                    <a:lnTo>
                      <a:pt x="1391" y="297"/>
                    </a:lnTo>
                    <a:lnTo>
                      <a:pt x="1394" y="314"/>
                    </a:lnTo>
                    <a:lnTo>
                      <a:pt x="1397" y="332"/>
                    </a:lnTo>
                    <a:lnTo>
                      <a:pt x="1398" y="3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3024"/>
              </a:p>
            </p:txBody>
          </p:sp>
        </p:grpSp>
        <p:grpSp>
          <p:nvGrpSpPr>
            <p:cNvPr id="177" name="组合 176"/>
            <p:cNvGrpSpPr/>
            <p:nvPr/>
          </p:nvGrpSpPr>
          <p:grpSpPr>
            <a:xfrm>
              <a:off x="2306530" y="980798"/>
              <a:ext cx="1005165" cy="1005165"/>
              <a:chOff x="5003908" y="1229805"/>
              <a:chExt cx="897741" cy="897741"/>
            </a:xfrm>
          </p:grpSpPr>
          <p:sp>
            <p:nvSpPr>
              <p:cNvPr id="202" name="Freeform 36"/>
              <p:cNvSpPr>
                <a:spLocks/>
              </p:cNvSpPr>
              <p:nvPr/>
            </p:nvSpPr>
            <p:spPr bwMode="auto">
              <a:xfrm>
                <a:off x="5003908" y="1229805"/>
                <a:ext cx="897741" cy="897741"/>
              </a:xfrm>
              <a:prstGeom prst="ellipse">
                <a:avLst/>
              </a:prstGeom>
              <a:gradFill flip="none" rotWithShape="1">
                <a:gsLst>
                  <a:gs pos="0">
                    <a:srgbClr val="21AB82">
                      <a:shade val="30000"/>
                      <a:satMod val="115000"/>
                    </a:srgbClr>
                  </a:gs>
                  <a:gs pos="50000">
                    <a:srgbClr val="21AB82">
                      <a:shade val="67500"/>
                      <a:satMod val="115000"/>
                    </a:srgbClr>
                  </a:gs>
                  <a:gs pos="100000">
                    <a:srgbClr val="21AB82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z="3024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203" name="Freeform 38"/>
              <p:cNvSpPr>
                <a:spLocks/>
              </p:cNvSpPr>
              <p:nvPr/>
            </p:nvSpPr>
            <p:spPr bwMode="auto">
              <a:xfrm>
                <a:off x="5060897" y="1255263"/>
                <a:ext cx="783764" cy="256483"/>
              </a:xfrm>
              <a:custGeom>
                <a:avLst/>
                <a:gdLst>
                  <a:gd name="T0" fmla="*/ 0 w 4756"/>
                  <a:gd name="T1" fmla="*/ 1576 h 1576"/>
                  <a:gd name="T2" fmla="*/ 50 w 4756"/>
                  <a:gd name="T3" fmla="*/ 1462 h 1576"/>
                  <a:gd name="T4" fmla="*/ 108 w 4756"/>
                  <a:gd name="T5" fmla="*/ 1350 h 1576"/>
                  <a:gd name="T6" fmla="*/ 170 w 4756"/>
                  <a:gd name="T7" fmla="*/ 1242 h 1576"/>
                  <a:gd name="T8" fmla="*/ 238 w 4756"/>
                  <a:gd name="T9" fmla="*/ 1138 h 1576"/>
                  <a:gd name="T10" fmla="*/ 310 w 4756"/>
                  <a:gd name="T11" fmla="*/ 1036 h 1576"/>
                  <a:gd name="T12" fmla="*/ 386 w 4756"/>
                  <a:gd name="T13" fmla="*/ 940 h 1576"/>
                  <a:gd name="T14" fmla="*/ 468 w 4756"/>
                  <a:gd name="T15" fmla="*/ 846 h 1576"/>
                  <a:gd name="T16" fmla="*/ 552 w 4756"/>
                  <a:gd name="T17" fmla="*/ 756 h 1576"/>
                  <a:gd name="T18" fmla="*/ 596 w 4756"/>
                  <a:gd name="T19" fmla="*/ 712 h 1576"/>
                  <a:gd name="T20" fmla="*/ 688 w 4756"/>
                  <a:gd name="T21" fmla="*/ 630 h 1576"/>
                  <a:gd name="T22" fmla="*/ 784 w 4756"/>
                  <a:gd name="T23" fmla="*/ 550 h 1576"/>
                  <a:gd name="T24" fmla="*/ 884 w 4756"/>
                  <a:gd name="T25" fmla="*/ 476 h 1576"/>
                  <a:gd name="T26" fmla="*/ 986 w 4756"/>
                  <a:gd name="T27" fmla="*/ 406 h 1576"/>
                  <a:gd name="T28" fmla="*/ 1092 w 4756"/>
                  <a:gd name="T29" fmla="*/ 342 h 1576"/>
                  <a:gd name="T30" fmla="*/ 1202 w 4756"/>
                  <a:gd name="T31" fmla="*/ 282 h 1576"/>
                  <a:gd name="T32" fmla="*/ 1316 w 4756"/>
                  <a:gd name="T33" fmla="*/ 228 h 1576"/>
                  <a:gd name="T34" fmla="*/ 1374 w 4756"/>
                  <a:gd name="T35" fmla="*/ 202 h 1576"/>
                  <a:gd name="T36" fmla="*/ 1490 w 4756"/>
                  <a:gd name="T37" fmla="*/ 156 h 1576"/>
                  <a:gd name="T38" fmla="*/ 1610 w 4756"/>
                  <a:gd name="T39" fmla="*/ 116 h 1576"/>
                  <a:gd name="T40" fmla="*/ 1732 w 4756"/>
                  <a:gd name="T41" fmla="*/ 80 h 1576"/>
                  <a:gd name="T42" fmla="*/ 1858 w 4756"/>
                  <a:gd name="T43" fmla="*/ 52 h 1576"/>
                  <a:gd name="T44" fmla="*/ 1984 w 4756"/>
                  <a:gd name="T45" fmla="*/ 30 h 1576"/>
                  <a:gd name="T46" fmla="*/ 2114 w 4756"/>
                  <a:gd name="T47" fmla="*/ 12 h 1576"/>
                  <a:gd name="T48" fmla="*/ 2246 w 4756"/>
                  <a:gd name="T49" fmla="*/ 2 h 1576"/>
                  <a:gd name="T50" fmla="*/ 2378 w 4756"/>
                  <a:gd name="T51" fmla="*/ 0 h 1576"/>
                  <a:gd name="T52" fmla="*/ 2444 w 4756"/>
                  <a:gd name="T53" fmla="*/ 0 h 1576"/>
                  <a:gd name="T54" fmla="*/ 2576 w 4756"/>
                  <a:gd name="T55" fmla="*/ 8 h 1576"/>
                  <a:gd name="T56" fmla="*/ 2706 w 4756"/>
                  <a:gd name="T57" fmla="*/ 20 h 1576"/>
                  <a:gd name="T58" fmla="*/ 2834 w 4756"/>
                  <a:gd name="T59" fmla="*/ 40 h 1576"/>
                  <a:gd name="T60" fmla="*/ 2962 w 4756"/>
                  <a:gd name="T61" fmla="*/ 66 h 1576"/>
                  <a:gd name="T62" fmla="*/ 3084 w 4756"/>
                  <a:gd name="T63" fmla="*/ 98 h 1576"/>
                  <a:gd name="T64" fmla="*/ 3206 w 4756"/>
                  <a:gd name="T65" fmla="*/ 136 h 1576"/>
                  <a:gd name="T66" fmla="*/ 3324 w 4756"/>
                  <a:gd name="T67" fmla="*/ 178 h 1576"/>
                  <a:gd name="T68" fmla="*/ 3382 w 4756"/>
                  <a:gd name="T69" fmla="*/ 202 h 1576"/>
                  <a:gd name="T70" fmla="*/ 3498 w 4756"/>
                  <a:gd name="T71" fmla="*/ 254 h 1576"/>
                  <a:gd name="T72" fmla="*/ 3608 w 4756"/>
                  <a:gd name="T73" fmla="*/ 312 h 1576"/>
                  <a:gd name="T74" fmla="*/ 3716 w 4756"/>
                  <a:gd name="T75" fmla="*/ 374 h 1576"/>
                  <a:gd name="T76" fmla="*/ 3822 w 4756"/>
                  <a:gd name="T77" fmla="*/ 440 h 1576"/>
                  <a:gd name="T78" fmla="*/ 3922 w 4756"/>
                  <a:gd name="T79" fmla="*/ 512 h 1576"/>
                  <a:gd name="T80" fmla="*/ 4020 w 4756"/>
                  <a:gd name="T81" fmla="*/ 590 h 1576"/>
                  <a:gd name="T82" fmla="*/ 4114 w 4756"/>
                  <a:gd name="T83" fmla="*/ 670 h 1576"/>
                  <a:gd name="T84" fmla="*/ 4204 w 4756"/>
                  <a:gd name="T85" fmla="*/ 756 h 1576"/>
                  <a:gd name="T86" fmla="*/ 4246 w 4756"/>
                  <a:gd name="T87" fmla="*/ 800 h 1576"/>
                  <a:gd name="T88" fmla="*/ 4330 w 4756"/>
                  <a:gd name="T89" fmla="*/ 892 h 1576"/>
                  <a:gd name="T90" fmla="*/ 4410 w 4756"/>
                  <a:gd name="T91" fmla="*/ 988 h 1576"/>
                  <a:gd name="T92" fmla="*/ 4484 w 4756"/>
                  <a:gd name="T93" fmla="*/ 1086 h 1576"/>
                  <a:gd name="T94" fmla="*/ 4552 w 4756"/>
                  <a:gd name="T95" fmla="*/ 1190 h 1576"/>
                  <a:gd name="T96" fmla="*/ 4618 w 4756"/>
                  <a:gd name="T97" fmla="*/ 1296 h 1576"/>
                  <a:gd name="T98" fmla="*/ 4678 w 4756"/>
                  <a:gd name="T99" fmla="*/ 1406 h 1576"/>
                  <a:gd name="T100" fmla="*/ 4732 w 4756"/>
                  <a:gd name="T101" fmla="*/ 1518 h 1576"/>
                  <a:gd name="T102" fmla="*/ 0 w 4756"/>
                  <a:gd name="T103" fmla="*/ 1576 h 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756" h="1576">
                    <a:moveTo>
                      <a:pt x="0" y="1576"/>
                    </a:moveTo>
                    <a:lnTo>
                      <a:pt x="0" y="1576"/>
                    </a:lnTo>
                    <a:lnTo>
                      <a:pt x="24" y="1518"/>
                    </a:lnTo>
                    <a:lnTo>
                      <a:pt x="50" y="1462"/>
                    </a:lnTo>
                    <a:lnTo>
                      <a:pt x="78" y="1406"/>
                    </a:lnTo>
                    <a:lnTo>
                      <a:pt x="108" y="1350"/>
                    </a:lnTo>
                    <a:lnTo>
                      <a:pt x="138" y="1296"/>
                    </a:lnTo>
                    <a:lnTo>
                      <a:pt x="170" y="1242"/>
                    </a:lnTo>
                    <a:lnTo>
                      <a:pt x="204" y="1190"/>
                    </a:lnTo>
                    <a:lnTo>
                      <a:pt x="238" y="1138"/>
                    </a:lnTo>
                    <a:lnTo>
                      <a:pt x="272" y="1086"/>
                    </a:lnTo>
                    <a:lnTo>
                      <a:pt x="310" y="1036"/>
                    </a:lnTo>
                    <a:lnTo>
                      <a:pt x="348" y="988"/>
                    </a:lnTo>
                    <a:lnTo>
                      <a:pt x="386" y="940"/>
                    </a:lnTo>
                    <a:lnTo>
                      <a:pt x="426" y="892"/>
                    </a:lnTo>
                    <a:lnTo>
                      <a:pt x="468" y="846"/>
                    </a:lnTo>
                    <a:lnTo>
                      <a:pt x="510" y="800"/>
                    </a:lnTo>
                    <a:lnTo>
                      <a:pt x="552" y="756"/>
                    </a:lnTo>
                    <a:lnTo>
                      <a:pt x="552" y="756"/>
                    </a:lnTo>
                    <a:lnTo>
                      <a:pt x="596" y="712"/>
                    </a:lnTo>
                    <a:lnTo>
                      <a:pt x="642" y="670"/>
                    </a:lnTo>
                    <a:lnTo>
                      <a:pt x="688" y="630"/>
                    </a:lnTo>
                    <a:lnTo>
                      <a:pt x="736" y="590"/>
                    </a:lnTo>
                    <a:lnTo>
                      <a:pt x="784" y="550"/>
                    </a:lnTo>
                    <a:lnTo>
                      <a:pt x="834" y="512"/>
                    </a:lnTo>
                    <a:lnTo>
                      <a:pt x="884" y="476"/>
                    </a:lnTo>
                    <a:lnTo>
                      <a:pt x="934" y="440"/>
                    </a:lnTo>
                    <a:lnTo>
                      <a:pt x="986" y="406"/>
                    </a:lnTo>
                    <a:lnTo>
                      <a:pt x="1040" y="374"/>
                    </a:lnTo>
                    <a:lnTo>
                      <a:pt x="1092" y="342"/>
                    </a:lnTo>
                    <a:lnTo>
                      <a:pt x="1148" y="312"/>
                    </a:lnTo>
                    <a:lnTo>
                      <a:pt x="1202" y="282"/>
                    </a:lnTo>
                    <a:lnTo>
                      <a:pt x="1258" y="254"/>
                    </a:lnTo>
                    <a:lnTo>
                      <a:pt x="1316" y="228"/>
                    </a:lnTo>
                    <a:lnTo>
                      <a:pt x="1374" y="202"/>
                    </a:lnTo>
                    <a:lnTo>
                      <a:pt x="1374" y="202"/>
                    </a:lnTo>
                    <a:lnTo>
                      <a:pt x="1432" y="178"/>
                    </a:lnTo>
                    <a:lnTo>
                      <a:pt x="1490" y="156"/>
                    </a:lnTo>
                    <a:lnTo>
                      <a:pt x="1550" y="136"/>
                    </a:lnTo>
                    <a:lnTo>
                      <a:pt x="1610" y="116"/>
                    </a:lnTo>
                    <a:lnTo>
                      <a:pt x="1672" y="98"/>
                    </a:lnTo>
                    <a:lnTo>
                      <a:pt x="1732" y="80"/>
                    </a:lnTo>
                    <a:lnTo>
                      <a:pt x="1794" y="66"/>
                    </a:lnTo>
                    <a:lnTo>
                      <a:pt x="1858" y="52"/>
                    </a:lnTo>
                    <a:lnTo>
                      <a:pt x="1922" y="40"/>
                    </a:lnTo>
                    <a:lnTo>
                      <a:pt x="1984" y="30"/>
                    </a:lnTo>
                    <a:lnTo>
                      <a:pt x="2050" y="20"/>
                    </a:lnTo>
                    <a:lnTo>
                      <a:pt x="2114" y="12"/>
                    </a:lnTo>
                    <a:lnTo>
                      <a:pt x="2180" y="8"/>
                    </a:lnTo>
                    <a:lnTo>
                      <a:pt x="2246" y="2"/>
                    </a:lnTo>
                    <a:lnTo>
                      <a:pt x="2312" y="0"/>
                    </a:lnTo>
                    <a:lnTo>
                      <a:pt x="2378" y="0"/>
                    </a:lnTo>
                    <a:lnTo>
                      <a:pt x="2378" y="0"/>
                    </a:lnTo>
                    <a:lnTo>
                      <a:pt x="2444" y="0"/>
                    </a:lnTo>
                    <a:lnTo>
                      <a:pt x="2510" y="2"/>
                    </a:lnTo>
                    <a:lnTo>
                      <a:pt x="2576" y="8"/>
                    </a:lnTo>
                    <a:lnTo>
                      <a:pt x="2642" y="12"/>
                    </a:lnTo>
                    <a:lnTo>
                      <a:pt x="2706" y="20"/>
                    </a:lnTo>
                    <a:lnTo>
                      <a:pt x="2772" y="30"/>
                    </a:lnTo>
                    <a:lnTo>
                      <a:pt x="2834" y="40"/>
                    </a:lnTo>
                    <a:lnTo>
                      <a:pt x="2898" y="52"/>
                    </a:lnTo>
                    <a:lnTo>
                      <a:pt x="2962" y="66"/>
                    </a:lnTo>
                    <a:lnTo>
                      <a:pt x="3024" y="80"/>
                    </a:lnTo>
                    <a:lnTo>
                      <a:pt x="3084" y="98"/>
                    </a:lnTo>
                    <a:lnTo>
                      <a:pt x="3146" y="116"/>
                    </a:lnTo>
                    <a:lnTo>
                      <a:pt x="3206" y="136"/>
                    </a:lnTo>
                    <a:lnTo>
                      <a:pt x="3266" y="156"/>
                    </a:lnTo>
                    <a:lnTo>
                      <a:pt x="3324" y="178"/>
                    </a:lnTo>
                    <a:lnTo>
                      <a:pt x="3382" y="202"/>
                    </a:lnTo>
                    <a:lnTo>
                      <a:pt x="3382" y="202"/>
                    </a:lnTo>
                    <a:lnTo>
                      <a:pt x="3440" y="228"/>
                    </a:lnTo>
                    <a:lnTo>
                      <a:pt x="3498" y="254"/>
                    </a:lnTo>
                    <a:lnTo>
                      <a:pt x="3554" y="282"/>
                    </a:lnTo>
                    <a:lnTo>
                      <a:pt x="3608" y="312"/>
                    </a:lnTo>
                    <a:lnTo>
                      <a:pt x="3664" y="342"/>
                    </a:lnTo>
                    <a:lnTo>
                      <a:pt x="3716" y="374"/>
                    </a:lnTo>
                    <a:lnTo>
                      <a:pt x="3770" y="406"/>
                    </a:lnTo>
                    <a:lnTo>
                      <a:pt x="3822" y="440"/>
                    </a:lnTo>
                    <a:lnTo>
                      <a:pt x="3872" y="476"/>
                    </a:lnTo>
                    <a:lnTo>
                      <a:pt x="3922" y="512"/>
                    </a:lnTo>
                    <a:lnTo>
                      <a:pt x="3972" y="550"/>
                    </a:lnTo>
                    <a:lnTo>
                      <a:pt x="4020" y="590"/>
                    </a:lnTo>
                    <a:lnTo>
                      <a:pt x="4068" y="630"/>
                    </a:lnTo>
                    <a:lnTo>
                      <a:pt x="4114" y="670"/>
                    </a:lnTo>
                    <a:lnTo>
                      <a:pt x="4160" y="712"/>
                    </a:lnTo>
                    <a:lnTo>
                      <a:pt x="4204" y="756"/>
                    </a:lnTo>
                    <a:lnTo>
                      <a:pt x="4204" y="756"/>
                    </a:lnTo>
                    <a:lnTo>
                      <a:pt x="4246" y="800"/>
                    </a:lnTo>
                    <a:lnTo>
                      <a:pt x="4288" y="846"/>
                    </a:lnTo>
                    <a:lnTo>
                      <a:pt x="4330" y="892"/>
                    </a:lnTo>
                    <a:lnTo>
                      <a:pt x="4370" y="940"/>
                    </a:lnTo>
                    <a:lnTo>
                      <a:pt x="4410" y="988"/>
                    </a:lnTo>
                    <a:lnTo>
                      <a:pt x="4446" y="1036"/>
                    </a:lnTo>
                    <a:lnTo>
                      <a:pt x="4484" y="1086"/>
                    </a:lnTo>
                    <a:lnTo>
                      <a:pt x="4518" y="1138"/>
                    </a:lnTo>
                    <a:lnTo>
                      <a:pt x="4552" y="1190"/>
                    </a:lnTo>
                    <a:lnTo>
                      <a:pt x="4586" y="1242"/>
                    </a:lnTo>
                    <a:lnTo>
                      <a:pt x="4618" y="1296"/>
                    </a:lnTo>
                    <a:lnTo>
                      <a:pt x="4648" y="1350"/>
                    </a:lnTo>
                    <a:lnTo>
                      <a:pt x="4678" y="1406"/>
                    </a:lnTo>
                    <a:lnTo>
                      <a:pt x="4706" y="1462"/>
                    </a:lnTo>
                    <a:lnTo>
                      <a:pt x="4732" y="1518"/>
                    </a:lnTo>
                    <a:lnTo>
                      <a:pt x="4756" y="1576"/>
                    </a:lnTo>
                    <a:lnTo>
                      <a:pt x="0" y="157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75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z="3024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204" name="Oval 39"/>
              <p:cNvSpPr>
                <a:spLocks noChangeArrowheads="1"/>
              </p:cNvSpPr>
              <p:nvPr/>
            </p:nvSpPr>
            <p:spPr bwMode="auto">
              <a:xfrm>
                <a:off x="5365810" y="1275260"/>
                <a:ext cx="180773" cy="163454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z="3024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</p:grpSp>
        <p:grpSp>
          <p:nvGrpSpPr>
            <p:cNvPr id="178" name="Group 41"/>
            <p:cNvGrpSpPr>
              <a:grpSpLocks/>
            </p:cNvGrpSpPr>
            <p:nvPr/>
          </p:nvGrpSpPr>
          <p:grpSpPr bwMode="auto">
            <a:xfrm>
              <a:off x="1189038" y="1373188"/>
              <a:ext cx="755650" cy="755650"/>
              <a:chOff x="0" y="0"/>
              <a:chExt cx="1089" cy="1089"/>
            </a:xfrm>
          </p:grpSpPr>
          <p:sp>
            <p:nvSpPr>
              <p:cNvPr id="200" name="Oval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lumMod val="95000"/>
                    </a:schemeClr>
                  </a:gs>
                  <a:gs pos="27000">
                    <a:schemeClr val="bg1">
                      <a:lumMod val="65000"/>
                    </a:schemeClr>
                  </a:gs>
                  <a:gs pos="100000">
                    <a:srgbClr val="5B5B5B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3024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201" name="Oval 32"/>
              <p:cNvSpPr>
                <a:spLocks noChangeArrowheads="1"/>
              </p:cNvSpPr>
              <p:nvPr/>
            </p:nvSpPr>
            <p:spPr bwMode="auto">
              <a:xfrm>
                <a:off x="431" y="30"/>
                <a:ext cx="227" cy="205"/>
              </a:xfrm>
              <a:prstGeom prst="ellipse">
                <a:avLst/>
              </a:prstGeom>
              <a:gradFill rotWithShape="1">
                <a:gsLst>
                  <a:gs pos="32000">
                    <a:srgbClr val="FFFFFF">
                      <a:alpha val="89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3024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  <p:grpSp>
          <p:nvGrpSpPr>
            <p:cNvPr id="179" name="Group 46"/>
            <p:cNvGrpSpPr>
              <a:grpSpLocks/>
            </p:cNvGrpSpPr>
            <p:nvPr/>
          </p:nvGrpSpPr>
          <p:grpSpPr bwMode="auto">
            <a:xfrm>
              <a:off x="1838326" y="1230313"/>
              <a:ext cx="755650" cy="755650"/>
              <a:chOff x="0" y="0"/>
              <a:chExt cx="1089" cy="1089"/>
            </a:xfrm>
          </p:grpSpPr>
          <p:sp>
            <p:nvSpPr>
              <p:cNvPr id="198" name="Oval 3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lumMod val="95000"/>
                    </a:schemeClr>
                  </a:gs>
                  <a:gs pos="27000">
                    <a:schemeClr val="bg1">
                      <a:lumMod val="65000"/>
                    </a:schemeClr>
                  </a:gs>
                  <a:gs pos="100000">
                    <a:srgbClr val="5B5B5B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3024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199" name="Oval 37"/>
              <p:cNvSpPr>
                <a:spLocks noChangeArrowheads="1"/>
              </p:cNvSpPr>
              <p:nvPr/>
            </p:nvSpPr>
            <p:spPr bwMode="auto">
              <a:xfrm>
                <a:off x="431" y="30"/>
                <a:ext cx="227" cy="205"/>
              </a:xfrm>
              <a:prstGeom prst="ellipse">
                <a:avLst/>
              </a:prstGeom>
              <a:gradFill rotWithShape="1">
                <a:gsLst>
                  <a:gs pos="32000">
                    <a:srgbClr val="FFFFFF">
                      <a:alpha val="89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3024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180" name="Group 51"/>
            <p:cNvGrpSpPr>
              <a:grpSpLocks/>
            </p:cNvGrpSpPr>
            <p:nvPr/>
          </p:nvGrpSpPr>
          <p:grpSpPr bwMode="auto">
            <a:xfrm>
              <a:off x="1730376" y="1554163"/>
              <a:ext cx="755650" cy="755650"/>
              <a:chOff x="0" y="0"/>
              <a:chExt cx="1089" cy="1089"/>
            </a:xfrm>
          </p:grpSpPr>
          <p:sp>
            <p:nvSpPr>
              <p:cNvPr id="196" name="Oval 3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lumMod val="95000"/>
                    </a:schemeClr>
                  </a:gs>
                  <a:gs pos="27000">
                    <a:schemeClr val="bg1">
                      <a:lumMod val="65000"/>
                    </a:schemeClr>
                  </a:gs>
                  <a:gs pos="100000">
                    <a:srgbClr val="5B5B5B"/>
                  </a:gs>
                </a:gsLst>
                <a:lin ang="5400000" scaled="1"/>
              </a:gra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3024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197" name="Oval 42"/>
              <p:cNvSpPr>
                <a:spLocks noChangeArrowheads="1"/>
              </p:cNvSpPr>
              <p:nvPr/>
            </p:nvSpPr>
            <p:spPr bwMode="auto">
              <a:xfrm>
                <a:off x="431" y="30"/>
                <a:ext cx="227" cy="205"/>
              </a:xfrm>
              <a:prstGeom prst="ellipse">
                <a:avLst/>
              </a:prstGeom>
              <a:gradFill rotWithShape="1">
                <a:gsLst>
                  <a:gs pos="32000">
                    <a:srgbClr val="FFFFFF">
                      <a:alpha val="89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3024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181" name="Group 56"/>
            <p:cNvGrpSpPr>
              <a:grpSpLocks/>
            </p:cNvGrpSpPr>
            <p:nvPr/>
          </p:nvGrpSpPr>
          <p:grpSpPr bwMode="auto">
            <a:xfrm>
              <a:off x="1262063" y="1697038"/>
              <a:ext cx="755650" cy="755650"/>
              <a:chOff x="0" y="0"/>
              <a:chExt cx="1089" cy="1089"/>
            </a:xfrm>
          </p:grpSpPr>
          <p:sp>
            <p:nvSpPr>
              <p:cNvPr id="194" name="Oval 4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lumMod val="95000"/>
                    </a:schemeClr>
                  </a:gs>
                  <a:gs pos="27000">
                    <a:schemeClr val="bg1">
                      <a:lumMod val="65000"/>
                    </a:schemeClr>
                  </a:gs>
                  <a:gs pos="100000">
                    <a:srgbClr val="5B5B5B"/>
                  </a:gs>
                </a:gsLst>
                <a:lin ang="5400000" scaled="1"/>
              </a:gra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3024">
                  <a:solidFill>
                    <a:srgbClr val="000000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195" name="Oval 47"/>
              <p:cNvSpPr>
                <a:spLocks noChangeArrowheads="1"/>
              </p:cNvSpPr>
              <p:nvPr/>
            </p:nvSpPr>
            <p:spPr bwMode="auto">
              <a:xfrm>
                <a:off x="431" y="30"/>
                <a:ext cx="227" cy="205"/>
              </a:xfrm>
              <a:prstGeom prst="ellipse">
                <a:avLst/>
              </a:prstGeom>
              <a:gradFill rotWithShape="1">
                <a:gsLst>
                  <a:gs pos="32000">
                    <a:srgbClr val="FFFFFF">
                      <a:alpha val="89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3024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182" name="Group 61"/>
            <p:cNvGrpSpPr>
              <a:grpSpLocks/>
            </p:cNvGrpSpPr>
            <p:nvPr/>
          </p:nvGrpSpPr>
          <p:grpSpPr bwMode="auto">
            <a:xfrm>
              <a:off x="1765301" y="1985963"/>
              <a:ext cx="755650" cy="755650"/>
              <a:chOff x="0" y="0"/>
              <a:chExt cx="1089" cy="1089"/>
            </a:xfrm>
          </p:grpSpPr>
          <p:sp>
            <p:nvSpPr>
              <p:cNvPr id="192" name="Oval 4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lumMod val="95000"/>
                    </a:schemeClr>
                  </a:gs>
                  <a:gs pos="27000">
                    <a:schemeClr val="bg1">
                      <a:lumMod val="65000"/>
                    </a:schemeClr>
                  </a:gs>
                  <a:gs pos="100000">
                    <a:srgbClr val="5B5B5B"/>
                  </a:gs>
                </a:gsLst>
                <a:lin ang="5400000" scaled="1"/>
              </a:gra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3024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193" name="Oval 52"/>
              <p:cNvSpPr>
                <a:spLocks noChangeArrowheads="1"/>
              </p:cNvSpPr>
              <p:nvPr/>
            </p:nvSpPr>
            <p:spPr bwMode="auto">
              <a:xfrm>
                <a:off x="431" y="30"/>
                <a:ext cx="227" cy="205"/>
              </a:xfrm>
              <a:prstGeom prst="ellipse">
                <a:avLst/>
              </a:prstGeom>
              <a:gradFill rotWithShape="1">
                <a:gsLst>
                  <a:gs pos="32000">
                    <a:srgbClr val="FFFFFF">
                      <a:alpha val="89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3024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183" name="Group 66"/>
            <p:cNvGrpSpPr>
              <a:grpSpLocks/>
            </p:cNvGrpSpPr>
            <p:nvPr/>
          </p:nvGrpSpPr>
          <p:grpSpPr bwMode="auto">
            <a:xfrm>
              <a:off x="2270126" y="1770063"/>
              <a:ext cx="755650" cy="755650"/>
              <a:chOff x="0" y="0"/>
              <a:chExt cx="1089" cy="1089"/>
            </a:xfrm>
          </p:grpSpPr>
          <p:sp>
            <p:nvSpPr>
              <p:cNvPr id="190" name="Oval 5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lumMod val="95000"/>
                    </a:schemeClr>
                  </a:gs>
                  <a:gs pos="27000">
                    <a:schemeClr val="bg1">
                      <a:lumMod val="65000"/>
                    </a:schemeClr>
                  </a:gs>
                  <a:gs pos="100000">
                    <a:srgbClr val="5B5B5B"/>
                  </a:gs>
                </a:gsLst>
                <a:lin ang="5400000" scaled="1"/>
              </a:gra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3024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191" name="Oval 57"/>
              <p:cNvSpPr>
                <a:spLocks noChangeArrowheads="1"/>
              </p:cNvSpPr>
              <p:nvPr/>
            </p:nvSpPr>
            <p:spPr bwMode="auto">
              <a:xfrm>
                <a:off x="431" y="30"/>
                <a:ext cx="227" cy="205"/>
              </a:xfrm>
              <a:prstGeom prst="ellipse">
                <a:avLst/>
              </a:prstGeom>
              <a:gradFill rotWithShape="1">
                <a:gsLst>
                  <a:gs pos="32000">
                    <a:srgbClr val="FFFFFF">
                      <a:alpha val="89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3024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184" name="Group 71"/>
            <p:cNvGrpSpPr>
              <a:grpSpLocks/>
            </p:cNvGrpSpPr>
            <p:nvPr/>
          </p:nvGrpSpPr>
          <p:grpSpPr bwMode="auto">
            <a:xfrm>
              <a:off x="2630488" y="1697038"/>
              <a:ext cx="755650" cy="755648"/>
              <a:chOff x="0" y="0"/>
              <a:chExt cx="1089" cy="1089"/>
            </a:xfrm>
          </p:grpSpPr>
          <p:sp>
            <p:nvSpPr>
              <p:cNvPr id="188" name="Oval 5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lumMod val="95000"/>
                    </a:schemeClr>
                  </a:gs>
                  <a:gs pos="27000">
                    <a:schemeClr val="bg1">
                      <a:lumMod val="65000"/>
                    </a:schemeClr>
                  </a:gs>
                  <a:gs pos="100000">
                    <a:srgbClr val="5B5B5B"/>
                  </a:gs>
                </a:gsLst>
                <a:lin ang="5400000" scaled="1"/>
              </a:gra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3024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189" name="Oval 62"/>
              <p:cNvSpPr>
                <a:spLocks noChangeArrowheads="1"/>
              </p:cNvSpPr>
              <p:nvPr/>
            </p:nvSpPr>
            <p:spPr bwMode="auto">
              <a:xfrm>
                <a:off x="431" y="30"/>
                <a:ext cx="227" cy="205"/>
              </a:xfrm>
              <a:prstGeom prst="ellipse">
                <a:avLst/>
              </a:prstGeom>
              <a:gradFill rotWithShape="1">
                <a:gsLst>
                  <a:gs pos="32000">
                    <a:srgbClr val="FFFFFF">
                      <a:alpha val="89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3024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185" name="Group 76"/>
            <p:cNvGrpSpPr>
              <a:grpSpLocks/>
            </p:cNvGrpSpPr>
            <p:nvPr/>
          </p:nvGrpSpPr>
          <p:grpSpPr bwMode="auto">
            <a:xfrm>
              <a:off x="1081088" y="1889125"/>
              <a:ext cx="2368550" cy="2665412"/>
              <a:chOff x="0" y="0"/>
              <a:chExt cx="1492" cy="1679"/>
            </a:xfrm>
          </p:grpSpPr>
          <p:sp>
            <p:nvSpPr>
              <p:cNvPr id="186" name="Freeform 6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92" cy="373"/>
              </a:xfrm>
              <a:custGeom>
                <a:avLst/>
                <a:gdLst>
                  <a:gd name="T0" fmla="*/ 710 w 1492"/>
                  <a:gd name="T1" fmla="*/ 350 h 373"/>
                  <a:gd name="T2" fmla="*/ 605 w 1492"/>
                  <a:gd name="T3" fmla="*/ 343 h 373"/>
                  <a:gd name="T4" fmla="*/ 505 w 1492"/>
                  <a:gd name="T5" fmla="*/ 329 h 373"/>
                  <a:gd name="T6" fmla="*/ 413 w 1492"/>
                  <a:gd name="T7" fmla="*/ 308 h 373"/>
                  <a:gd name="T8" fmla="*/ 328 w 1492"/>
                  <a:gd name="T9" fmla="*/ 281 h 373"/>
                  <a:gd name="T10" fmla="*/ 251 w 1492"/>
                  <a:gd name="T11" fmla="*/ 248 h 373"/>
                  <a:gd name="T12" fmla="*/ 185 w 1492"/>
                  <a:gd name="T13" fmla="*/ 210 h 373"/>
                  <a:gd name="T14" fmla="*/ 131 w 1492"/>
                  <a:gd name="T15" fmla="*/ 167 h 373"/>
                  <a:gd name="T16" fmla="*/ 89 w 1492"/>
                  <a:gd name="T17" fmla="*/ 121 h 373"/>
                  <a:gd name="T18" fmla="*/ 61 w 1492"/>
                  <a:gd name="T19" fmla="*/ 71 h 373"/>
                  <a:gd name="T20" fmla="*/ 48 w 1492"/>
                  <a:gd name="T21" fmla="*/ 18 h 373"/>
                  <a:gd name="T22" fmla="*/ 0 w 1492"/>
                  <a:gd name="T23" fmla="*/ 0 h 373"/>
                  <a:gd name="T24" fmla="*/ 9 w 1492"/>
                  <a:gd name="T25" fmla="*/ 57 h 373"/>
                  <a:gd name="T26" fmla="*/ 34 w 1492"/>
                  <a:gd name="T27" fmla="*/ 112 h 373"/>
                  <a:gd name="T28" fmla="*/ 74 w 1492"/>
                  <a:gd name="T29" fmla="*/ 162 h 373"/>
                  <a:gd name="T30" fmla="*/ 127 w 1492"/>
                  <a:gd name="T31" fmla="*/ 209 h 373"/>
                  <a:gd name="T32" fmla="*/ 194 w 1492"/>
                  <a:gd name="T33" fmla="*/ 251 h 373"/>
                  <a:gd name="T34" fmla="*/ 272 w 1492"/>
                  <a:gd name="T35" fmla="*/ 288 h 373"/>
                  <a:gd name="T36" fmla="*/ 359 w 1492"/>
                  <a:gd name="T37" fmla="*/ 319 h 373"/>
                  <a:gd name="T38" fmla="*/ 456 w 1492"/>
                  <a:gd name="T39" fmla="*/ 343 h 373"/>
                  <a:gd name="T40" fmla="*/ 560 w 1492"/>
                  <a:gd name="T41" fmla="*/ 362 h 373"/>
                  <a:gd name="T42" fmla="*/ 670 w 1492"/>
                  <a:gd name="T43" fmla="*/ 372 h 373"/>
                  <a:gd name="T44" fmla="*/ 746 w 1492"/>
                  <a:gd name="T45" fmla="*/ 373 h 373"/>
                  <a:gd name="T46" fmla="*/ 860 w 1492"/>
                  <a:gd name="T47" fmla="*/ 369 h 373"/>
                  <a:gd name="T48" fmla="*/ 967 w 1492"/>
                  <a:gd name="T49" fmla="*/ 356 h 373"/>
                  <a:gd name="T50" fmla="*/ 1070 w 1492"/>
                  <a:gd name="T51" fmla="*/ 337 h 373"/>
                  <a:gd name="T52" fmla="*/ 1163 w 1492"/>
                  <a:gd name="T53" fmla="*/ 310 h 373"/>
                  <a:gd name="T54" fmla="*/ 1247 w 1492"/>
                  <a:gd name="T55" fmla="*/ 276 h 373"/>
                  <a:gd name="T56" fmla="*/ 1321 w 1492"/>
                  <a:gd name="T57" fmla="*/ 237 h 373"/>
                  <a:gd name="T58" fmla="*/ 1385 w 1492"/>
                  <a:gd name="T59" fmla="*/ 193 h 373"/>
                  <a:gd name="T60" fmla="*/ 1434 w 1492"/>
                  <a:gd name="T61" fmla="*/ 145 h 373"/>
                  <a:gd name="T62" fmla="*/ 1469 w 1492"/>
                  <a:gd name="T63" fmla="*/ 93 h 373"/>
                  <a:gd name="T64" fmla="*/ 1488 w 1492"/>
                  <a:gd name="T65" fmla="*/ 38 h 373"/>
                  <a:gd name="T66" fmla="*/ 1445 w 1492"/>
                  <a:gd name="T67" fmla="*/ 0 h 373"/>
                  <a:gd name="T68" fmla="*/ 1441 w 1492"/>
                  <a:gd name="T69" fmla="*/ 36 h 373"/>
                  <a:gd name="T70" fmla="*/ 1423 w 1492"/>
                  <a:gd name="T71" fmla="*/ 88 h 373"/>
                  <a:gd name="T72" fmla="*/ 1391 w 1492"/>
                  <a:gd name="T73" fmla="*/ 136 h 373"/>
                  <a:gd name="T74" fmla="*/ 1344 w 1492"/>
                  <a:gd name="T75" fmla="*/ 181 h 373"/>
                  <a:gd name="T76" fmla="*/ 1286 w 1492"/>
                  <a:gd name="T77" fmla="*/ 223 h 373"/>
                  <a:gd name="T78" fmla="*/ 1216 w 1492"/>
                  <a:gd name="T79" fmla="*/ 259 h 373"/>
                  <a:gd name="T80" fmla="*/ 1137 w 1492"/>
                  <a:gd name="T81" fmla="*/ 290 h 373"/>
                  <a:gd name="T82" fmla="*/ 1049 w 1492"/>
                  <a:gd name="T83" fmla="*/ 316 h 373"/>
                  <a:gd name="T84" fmla="*/ 955 w 1492"/>
                  <a:gd name="T85" fmla="*/ 334 h 373"/>
                  <a:gd name="T86" fmla="*/ 852 w 1492"/>
                  <a:gd name="T87" fmla="*/ 346 h 373"/>
                  <a:gd name="T88" fmla="*/ 746 w 1492"/>
                  <a:gd name="T89" fmla="*/ 350 h 373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492"/>
                  <a:gd name="T136" fmla="*/ 0 h 373"/>
                  <a:gd name="T137" fmla="*/ 1492 w 1492"/>
                  <a:gd name="T138" fmla="*/ 373 h 373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492" h="373">
                    <a:moveTo>
                      <a:pt x="746" y="350"/>
                    </a:moveTo>
                    <a:lnTo>
                      <a:pt x="746" y="350"/>
                    </a:lnTo>
                    <a:lnTo>
                      <a:pt x="710" y="350"/>
                    </a:lnTo>
                    <a:lnTo>
                      <a:pt x="675" y="349"/>
                    </a:lnTo>
                    <a:lnTo>
                      <a:pt x="640" y="346"/>
                    </a:lnTo>
                    <a:lnTo>
                      <a:pt x="605" y="343"/>
                    </a:lnTo>
                    <a:lnTo>
                      <a:pt x="571" y="340"/>
                    </a:lnTo>
                    <a:lnTo>
                      <a:pt x="537" y="334"/>
                    </a:lnTo>
                    <a:lnTo>
                      <a:pt x="505" y="329"/>
                    </a:lnTo>
                    <a:lnTo>
                      <a:pt x="474" y="323"/>
                    </a:lnTo>
                    <a:lnTo>
                      <a:pt x="443" y="316"/>
                    </a:lnTo>
                    <a:lnTo>
                      <a:pt x="413" y="308"/>
                    </a:lnTo>
                    <a:lnTo>
                      <a:pt x="383" y="299"/>
                    </a:lnTo>
                    <a:lnTo>
                      <a:pt x="355" y="290"/>
                    </a:lnTo>
                    <a:lnTo>
                      <a:pt x="328" y="281"/>
                    </a:lnTo>
                    <a:lnTo>
                      <a:pt x="302" y="271"/>
                    </a:lnTo>
                    <a:lnTo>
                      <a:pt x="276" y="259"/>
                    </a:lnTo>
                    <a:lnTo>
                      <a:pt x="251" y="248"/>
                    </a:lnTo>
                    <a:lnTo>
                      <a:pt x="228" y="236"/>
                    </a:lnTo>
                    <a:lnTo>
                      <a:pt x="206" y="223"/>
                    </a:lnTo>
                    <a:lnTo>
                      <a:pt x="185" y="210"/>
                    </a:lnTo>
                    <a:lnTo>
                      <a:pt x="166" y="196"/>
                    </a:lnTo>
                    <a:lnTo>
                      <a:pt x="148" y="181"/>
                    </a:lnTo>
                    <a:lnTo>
                      <a:pt x="131" y="167"/>
                    </a:lnTo>
                    <a:lnTo>
                      <a:pt x="115" y="152"/>
                    </a:lnTo>
                    <a:lnTo>
                      <a:pt x="101" y="136"/>
                    </a:lnTo>
                    <a:lnTo>
                      <a:pt x="89" y="121"/>
                    </a:lnTo>
                    <a:lnTo>
                      <a:pt x="78" y="104"/>
                    </a:lnTo>
                    <a:lnTo>
                      <a:pt x="69" y="88"/>
                    </a:lnTo>
                    <a:lnTo>
                      <a:pt x="61" y="71"/>
                    </a:lnTo>
                    <a:lnTo>
                      <a:pt x="54" y="53"/>
                    </a:lnTo>
                    <a:lnTo>
                      <a:pt x="51" y="36"/>
                    </a:lnTo>
                    <a:lnTo>
                      <a:pt x="48" y="18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1" y="20"/>
                    </a:lnTo>
                    <a:lnTo>
                      <a:pt x="4" y="38"/>
                    </a:lnTo>
                    <a:lnTo>
                      <a:pt x="9" y="57"/>
                    </a:lnTo>
                    <a:lnTo>
                      <a:pt x="16" y="75"/>
                    </a:lnTo>
                    <a:lnTo>
                      <a:pt x="23" y="93"/>
                    </a:lnTo>
                    <a:lnTo>
                      <a:pt x="34" y="112"/>
                    </a:lnTo>
                    <a:lnTo>
                      <a:pt x="45" y="128"/>
                    </a:lnTo>
                    <a:lnTo>
                      <a:pt x="58" y="145"/>
                    </a:lnTo>
                    <a:lnTo>
                      <a:pt x="74" y="162"/>
                    </a:lnTo>
                    <a:lnTo>
                      <a:pt x="91" y="178"/>
                    </a:lnTo>
                    <a:lnTo>
                      <a:pt x="107" y="193"/>
                    </a:lnTo>
                    <a:lnTo>
                      <a:pt x="127" y="209"/>
                    </a:lnTo>
                    <a:lnTo>
                      <a:pt x="148" y="223"/>
                    </a:lnTo>
                    <a:lnTo>
                      <a:pt x="171" y="237"/>
                    </a:lnTo>
                    <a:lnTo>
                      <a:pt x="194" y="251"/>
                    </a:lnTo>
                    <a:lnTo>
                      <a:pt x="219" y="264"/>
                    </a:lnTo>
                    <a:lnTo>
                      <a:pt x="245" y="276"/>
                    </a:lnTo>
                    <a:lnTo>
                      <a:pt x="272" y="288"/>
                    </a:lnTo>
                    <a:lnTo>
                      <a:pt x="299" y="299"/>
                    </a:lnTo>
                    <a:lnTo>
                      <a:pt x="329" y="310"/>
                    </a:lnTo>
                    <a:lnTo>
                      <a:pt x="359" y="319"/>
                    </a:lnTo>
                    <a:lnTo>
                      <a:pt x="390" y="328"/>
                    </a:lnTo>
                    <a:lnTo>
                      <a:pt x="422" y="337"/>
                    </a:lnTo>
                    <a:lnTo>
                      <a:pt x="456" y="343"/>
                    </a:lnTo>
                    <a:lnTo>
                      <a:pt x="490" y="351"/>
                    </a:lnTo>
                    <a:lnTo>
                      <a:pt x="525" y="356"/>
                    </a:lnTo>
                    <a:lnTo>
                      <a:pt x="560" y="362"/>
                    </a:lnTo>
                    <a:lnTo>
                      <a:pt x="596" y="365"/>
                    </a:lnTo>
                    <a:lnTo>
                      <a:pt x="632" y="369"/>
                    </a:lnTo>
                    <a:lnTo>
                      <a:pt x="670" y="372"/>
                    </a:lnTo>
                    <a:lnTo>
                      <a:pt x="707" y="373"/>
                    </a:lnTo>
                    <a:lnTo>
                      <a:pt x="746" y="373"/>
                    </a:lnTo>
                    <a:lnTo>
                      <a:pt x="785" y="373"/>
                    </a:lnTo>
                    <a:lnTo>
                      <a:pt x="822" y="372"/>
                    </a:lnTo>
                    <a:lnTo>
                      <a:pt x="860" y="369"/>
                    </a:lnTo>
                    <a:lnTo>
                      <a:pt x="896" y="365"/>
                    </a:lnTo>
                    <a:lnTo>
                      <a:pt x="933" y="362"/>
                    </a:lnTo>
                    <a:lnTo>
                      <a:pt x="967" y="356"/>
                    </a:lnTo>
                    <a:lnTo>
                      <a:pt x="1002" y="351"/>
                    </a:lnTo>
                    <a:lnTo>
                      <a:pt x="1036" y="343"/>
                    </a:lnTo>
                    <a:lnTo>
                      <a:pt x="1070" y="337"/>
                    </a:lnTo>
                    <a:lnTo>
                      <a:pt x="1102" y="328"/>
                    </a:lnTo>
                    <a:lnTo>
                      <a:pt x="1133" y="319"/>
                    </a:lnTo>
                    <a:lnTo>
                      <a:pt x="1163" y="310"/>
                    </a:lnTo>
                    <a:lnTo>
                      <a:pt x="1193" y="299"/>
                    </a:lnTo>
                    <a:lnTo>
                      <a:pt x="1220" y="288"/>
                    </a:lnTo>
                    <a:lnTo>
                      <a:pt x="1247" y="276"/>
                    </a:lnTo>
                    <a:lnTo>
                      <a:pt x="1273" y="264"/>
                    </a:lnTo>
                    <a:lnTo>
                      <a:pt x="1298" y="251"/>
                    </a:lnTo>
                    <a:lnTo>
                      <a:pt x="1321" y="237"/>
                    </a:lnTo>
                    <a:lnTo>
                      <a:pt x="1344" y="223"/>
                    </a:lnTo>
                    <a:lnTo>
                      <a:pt x="1365" y="209"/>
                    </a:lnTo>
                    <a:lnTo>
                      <a:pt x="1385" y="193"/>
                    </a:lnTo>
                    <a:lnTo>
                      <a:pt x="1401" y="178"/>
                    </a:lnTo>
                    <a:lnTo>
                      <a:pt x="1418" y="162"/>
                    </a:lnTo>
                    <a:lnTo>
                      <a:pt x="1434" y="145"/>
                    </a:lnTo>
                    <a:lnTo>
                      <a:pt x="1447" y="128"/>
                    </a:lnTo>
                    <a:lnTo>
                      <a:pt x="1458" y="112"/>
                    </a:lnTo>
                    <a:lnTo>
                      <a:pt x="1469" y="93"/>
                    </a:lnTo>
                    <a:lnTo>
                      <a:pt x="1476" y="75"/>
                    </a:lnTo>
                    <a:lnTo>
                      <a:pt x="1483" y="57"/>
                    </a:lnTo>
                    <a:lnTo>
                      <a:pt x="1488" y="38"/>
                    </a:lnTo>
                    <a:lnTo>
                      <a:pt x="1491" y="20"/>
                    </a:lnTo>
                    <a:lnTo>
                      <a:pt x="1492" y="0"/>
                    </a:lnTo>
                    <a:lnTo>
                      <a:pt x="1445" y="0"/>
                    </a:lnTo>
                    <a:lnTo>
                      <a:pt x="1444" y="18"/>
                    </a:lnTo>
                    <a:lnTo>
                      <a:pt x="1441" y="36"/>
                    </a:lnTo>
                    <a:lnTo>
                      <a:pt x="1438" y="53"/>
                    </a:lnTo>
                    <a:lnTo>
                      <a:pt x="1431" y="71"/>
                    </a:lnTo>
                    <a:lnTo>
                      <a:pt x="1423" y="88"/>
                    </a:lnTo>
                    <a:lnTo>
                      <a:pt x="1414" y="104"/>
                    </a:lnTo>
                    <a:lnTo>
                      <a:pt x="1403" y="121"/>
                    </a:lnTo>
                    <a:lnTo>
                      <a:pt x="1391" y="136"/>
                    </a:lnTo>
                    <a:lnTo>
                      <a:pt x="1377" y="152"/>
                    </a:lnTo>
                    <a:lnTo>
                      <a:pt x="1361" y="167"/>
                    </a:lnTo>
                    <a:lnTo>
                      <a:pt x="1344" y="181"/>
                    </a:lnTo>
                    <a:lnTo>
                      <a:pt x="1326" y="196"/>
                    </a:lnTo>
                    <a:lnTo>
                      <a:pt x="1307" y="210"/>
                    </a:lnTo>
                    <a:lnTo>
                      <a:pt x="1286" y="223"/>
                    </a:lnTo>
                    <a:lnTo>
                      <a:pt x="1264" y="236"/>
                    </a:lnTo>
                    <a:lnTo>
                      <a:pt x="1241" y="248"/>
                    </a:lnTo>
                    <a:lnTo>
                      <a:pt x="1216" y="259"/>
                    </a:lnTo>
                    <a:lnTo>
                      <a:pt x="1190" y="271"/>
                    </a:lnTo>
                    <a:lnTo>
                      <a:pt x="1164" y="281"/>
                    </a:lnTo>
                    <a:lnTo>
                      <a:pt x="1137" y="290"/>
                    </a:lnTo>
                    <a:lnTo>
                      <a:pt x="1109" y="299"/>
                    </a:lnTo>
                    <a:lnTo>
                      <a:pt x="1079" y="308"/>
                    </a:lnTo>
                    <a:lnTo>
                      <a:pt x="1049" y="316"/>
                    </a:lnTo>
                    <a:lnTo>
                      <a:pt x="1018" y="323"/>
                    </a:lnTo>
                    <a:lnTo>
                      <a:pt x="987" y="329"/>
                    </a:lnTo>
                    <a:lnTo>
                      <a:pt x="955" y="334"/>
                    </a:lnTo>
                    <a:lnTo>
                      <a:pt x="921" y="340"/>
                    </a:lnTo>
                    <a:lnTo>
                      <a:pt x="887" y="343"/>
                    </a:lnTo>
                    <a:lnTo>
                      <a:pt x="852" y="346"/>
                    </a:lnTo>
                    <a:lnTo>
                      <a:pt x="817" y="349"/>
                    </a:lnTo>
                    <a:lnTo>
                      <a:pt x="782" y="350"/>
                    </a:lnTo>
                    <a:lnTo>
                      <a:pt x="746" y="350"/>
                    </a:ln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3024"/>
              </a:p>
            </p:txBody>
          </p:sp>
          <p:sp>
            <p:nvSpPr>
              <p:cNvPr id="187" name="Freeform 65"/>
              <p:cNvSpPr>
                <a:spLocks noChangeArrowheads="1"/>
              </p:cNvSpPr>
              <p:nvPr/>
            </p:nvSpPr>
            <p:spPr bwMode="auto">
              <a:xfrm>
                <a:off x="5" y="47"/>
                <a:ext cx="1482" cy="1632"/>
              </a:xfrm>
              <a:custGeom>
                <a:avLst/>
                <a:gdLst>
                  <a:gd name="T0" fmla="*/ 1481 w 1482"/>
                  <a:gd name="T1" fmla="*/ 0 h 1632"/>
                  <a:gd name="T2" fmla="*/ 1469 w 1482"/>
                  <a:gd name="T3" fmla="*/ 35 h 1632"/>
                  <a:gd name="T4" fmla="*/ 1452 w 1482"/>
                  <a:gd name="T5" fmla="*/ 67 h 1632"/>
                  <a:gd name="T6" fmla="*/ 1429 w 1482"/>
                  <a:gd name="T7" fmla="*/ 98 h 1632"/>
                  <a:gd name="T8" fmla="*/ 1399 w 1482"/>
                  <a:gd name="T9" fmla="*/ 129 h 1632"/>
                  <a:gd name="T10" fmla="*/ 1365 w 1482"/>
                  <a:gd name="T11" fmla="*/ 158 h 1632"/>
                  <a:gd name="T12" fmla="*/ 1326 w 1482"/>
                  <a:gd name="T13" fmla="*/ 184 h 1632"/>
                  <a:gd name="T14" fmla="*/ 1284 w 1482"/>
                  <a:gd name="T15" fmla="*/ 210 h 1632"/>
                  <a:gd name="T16" fmla="*/ 1236 w 1482"/>
                  <a:gd name="T17" fmla="*/ 232 h 1632"/>
                  <a:gd name="T18" fmla="*/ 1185 w 1482"/>
                  <a:gd name="T19" fmla="*/ 252 h 1632"/>
                  <a:gd name="T20" fmla="*/ 1130 w 1482"/>
                  <a:gd name="T21" fmla="*/ 272 h 1632"/>
                  <a:gd name="T22" fmla="*/ 1071 w 1482"/>
                  <a:gd name="T23" fmla="*/ 287 h 1632"/>
                  <a:gd name="T24" fmla="*/ 1010 w 1482"/>
                  <a:gd name="T25" fmla="*/ 302 h 1632"/>
                  <a:gd name="T26" fmla="*/ 947 w 1482"/>
                  <a:gd name="T27" fmla="*/ 312 h 1632"/>
                  <a:gd name="T28" fmla="*/ 880 w 1482"/>
                  <a:gd name="T29" fmla="*/ 320 h 1632"/>
                  <a:gd name="T30" fmla="*/ 811 w 1482"/>
                  <a:gd name="T31" fmla="*/ 325 h 1632"/>
                  <a:gd name="T32" fmla="*/ 741 w 1482"/>
                  <a:gd name="T33" fmla="*/ 326 h 1632"/>
                  <a:gd name="T34" fmla="*/ 706 w 1482"/>
                  <a:gd name="T35" fmla="*/ 326 h 1632"/>
                  <a:gd name="T36" fmla="*/ 636 w 1482"/>
                  <a:gd name="T37" fmla="*/ 322 h 1632"/>
                  <a:gd name="T38" fmla="*/ 569 w 1482"/>
                  <a:gd name="T39" fmla="*/ 316 h 1632"/>
                  <a:gd name="T40" fmla="*/ 503 w 1482"/>
                  <a:gd name="T41" fmla="*/ 307 h 1632"/>
                  <a:gd name="T42" fmla="*/ 441 w 1482"/>
                  <a:gd name="T43" fmla="*/ 295 h 1632"/>
                  <a:gd name="T44" fmla="*/ 381 w 1482"/>
                  <a:gd name="T45" fmla="*/ 280 h 1632"/>
                  <a:gd name="T46" fmla="*/ 324 w 1482"/>
                  <a:gd name="T47" fmla="*/ 263 h 1632"/>
                  <a:gd name="T48" fmla="*/ 271 w 1482"/>
                  <a:gd name="T49" fmla="*/ 243 h 1632"/>
                  <a:gd name="T50" fmla="*/ 222 w 1482"/>
                  <a:gd name="T51" fmla="*/ 221 h 1632"/>
                  <a:gd name="T52" fmla="*/ 176 w 1482"/>
                  <a:gd name="T53" fmla="*/ 197 h 1632"/>
                  <a:gd name="T54" fmla="*/ 135 w 1482"/>
                  <a:gd name="T55" fmla="*/ 171 h 1632"/>
                  <a:gd name="T56" fmla="*/ 99 w 1482"/>
                  <a:gd name="T57" fmla="*/ 144 h 1632"/>
                  <a:gd name="T58" fmla="*/ 68 w 1482"/>
                  <a:gd name="T59" fmla="*/ 114 h 1632"/>
                  <a:gd name="T60" fmla="*/ 42 w 1482"/>
                  <a:gd name="T61" fmla="*/ 83 h 1632"/>
                  <a:gd name="T62" fmla="*/ 21 w 1482"/>
                  <a:gd name="T63" fmla="*/ 50 h 1632"/>
                  <a:gd name="T64" fmla="*/ 5 w 1482"/>
                  <a:gd name="T65" fmla="*/ 18 h 1632"/>
                  <a:gd name="T66" fmla="*/ 1 w 1482"/>
                  <a:gd name="T67" fmla="*/ 0 h 1632"/>
                  <a:gd name="T68" fmla="*/ 0 w 1482"/>
                  <a:gd name="T69" fmla="*/ 0 h 1632"/>
                  <a:gd name="T70" fmla="*/ 371 w 1482"/>
                  <a:gd name="T71" fmla="*/ 1469 h 1632"/>
                  <a:gd name="T72" fmla="*/ 377 w 1482"/>
                  <a:gd name="T73" fmla="*/ 1486 h 1632"/>
                  <a:gd name="T74" fmla="*/ 398 w 1482"/>
                  <a:gd name="T75" fmla="*/ 1518 h 1632"/>
                  <a:gd name="T76" fmla="*/ 429 w 1482"/>
                  <a:gd name="T77" fmla="*/ 1548 h 1632"/>
                  <a:gd name="T78" fmla="*/ 469 w 1482"/>
                  <a:gd name="T79" fmla="*/ 1574 h 1632"/>
                  <a:gd name="T80" fmla="*/ 520 w 1482"/>
                  <a:gd name="T81" fmla="*/ 1596 h 1632"/>
                  <a:gd name="T82" fmla="*/ 575 w 1482"/>
                  <a:gd name="T83" fmla="*/ 1613 h 1632"/>
                  <a:gd name="T84" fmla="*/ 639 w 1482"/>
                  <a:gd name="T85" fmla="*/ 1624 h 1632"/>
                  <a:gd name="T86" fmla="*/ 706 w 1482"/>
                  <a:gd name="T87" fmla="*/ 1631 h 1632"/>
                  <a:gd name="T88" fmla="*/ 741 w 1482"/>
                  <a:gd name="T89" fmla="*/ 1632 h 1632"/>
                  <a:gd name="T90" fmla="*/ 811 w 1482"/>
                  <a:gd name="T91" fmla="*/ 1628 h 1632"/>
                  <a:gd name="T92" fmla="*/ 876 w 1482"/>
                  <a:gd name="T93" fmla="*/ 1619 h 1632"/>
                  <a:gd name="T94" fmla="*/ 935 w 1482"/>
                  <a:gd name="T95" fmla="*/ 1605 h 1632"/>
                  <a:gd name="T96" fmla="*/ 988 w 1482"/>
                  <a:gd name="T97" fmla="*/ 1585 h 1632"/>
                  <a:gd name="T98" fmla="*/ 1034 w 1482"/>
                  <a:gd name="T99" fmla="*/ 1561 h 1632"/>
                  <a:gd name="T100" fmla="*/ 1070 w 1482"/>
                  <a:gd name="T101" fmla="*/ 1534 h 1632"/>
                  <a:gd name="T102" fmla="*/ 1096 w 1482"/>
                  <a:gd name="T103" fmla="*/ 1502 h 1632"/>
                  <a:gd name="T104" fmla="*/ 1111 w 1482"/>
                  <a:gd name="T105" fmla="*/ 1469 h 1632"/>
                  <a:gd name="T106" fmla="*/ 1482 w 1482"/>
                  <a:gd name="T107" fmla="*/ 0 h 1632"/>
                  <a:gd name="T108" fmla="*/ 1481 w 1482"/>
                  <a:gd name="T109" fmla="*/ 0 h 1632"/>
                  <a:gd name="T110" fmla="*/ 1481 w 1482"/>
                  <a:gd name="T111" fmla="*/ 0 h 163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482"/>
                  <a:gd name="T169" fmla="*/ 0 h 1632"/>
                  <a:gd name="T170" fmla="*/ 1482 w 1482"/>
                  <a:gd name="T171" fmla="*/ 1632 h 1632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482" h="1632">
                    <a:moveTo>
                      <a:pt x="1481" y="0"/>
                    </a:moveTo>
                    <a:lnTo>
                      <a:pt x="1481" y="0"/>
                    </a:lnTo>
                    <a:lnTo>
                      <a:pt x="1477" y="18"/>
                    </a:lnTo>
                    <a:lnTo>
                      <a:pt x="1469" y="35"/>
                    </a:lnTo>
                    <a:lnTo>
                      <a:pt x="1461" y="50"/>
                    </a:lnTo>
                    <a:lnTo>
                      <a:pt x="1452" y="67"/>
                    </a:lnTo>
                    <a:lnTo>
                      <a:pt x="1440" y="83"/>
                    </a:lnTo>
                    <a:lnTo>
                      <a:pt x="1429" y="98"/>
                    </a:lnTo>
                    <a:lnTo>
                      <a:pt x="1414" y="114"/>
                    </a:lnTo>
                    <a:lnTo>
                      <a:pt x="1399" y="129"/>
                    </a:lnTo>
                    <a:lnTo>
                      <a:pt x="1383" y="144"/>
                    </a:lnTo>
                    <a:lnTo>
                      <a:pt x="1365" y="158"/>
                    </a:lnTo>
                    <a:lnTo>
                      <a:pt x="1347" y="171"/>
                    </a:lnTo>
                    <a:lnTo>
                      <a:pt x="1326" y="184"/>
                    </a:lnTo>
                    <a:lnTo>
                      <a:pt x="1306" y="197"/>
                    </a:lnTo>
                    <a:lnTo>
                      <a:pt x="1284" y="210"/>
                    </a:lnTo>
                    <a:lnTo>
                      <a:pt x="1260" y="221"/>
                    </a:lnTo>
                    <a:lnTo>
                      <a:pt x="1236" y="232"/>
                    </a:lnTo>
                    <a:lnTo>
                      <a:pt x="1211" y="243"/>
                    </a:lnTo>
                    <a:lnTo>
                      <a:pt x="1185" y="252"/>
                    </a:lnTo>
                    <a:lnTo>
                      <a:pt x="1158" y="263"/>
                    </a:lnTo>
                    <a:lnTo>
                      <a:pt x="1130" y="272"/>
                    </a:lnTo>
                    <a:lnTo>
                      <a:pt x="1101" y="280"/>
                    </a:lnTo>
                    <a:lnTo>
                      <a:pt x="1071" y="287"/>
                    </a:lnTo>
                    <a:lnTo>
                      <a:pt x="1041" y="295"/>
                    </a:lnTo>
                    <a:lnTo>
                      <a:pt x="1010" y="302"/>
                    </a:lnTo>
                    <a:lnTo>
                      <a:pt x="979" y="307"/>
                    </a:lnTo>
                    <a:lnTo>
                      <a:pt x="947" y="312"/>
                    </a:lnTo>
                    <a:lnTo>
                      <a:pt x="913" y="316"/>
                    </a:lnTo>
                    <a:lnTo>
                      <a:pt x="880" y="320"/>
                    </a:lnTo>
                    <a:lnTo>
                      <a:pt x="846" y="322"/>
                    </a:lnTo>
                    <a:lnTo>
                      <a:pt x="811" y="325"/>
                    </a:lnTo>
                    <a:lnTo>
                      <a:pt x="776" y="326"/>
                    </a:lnTo>
                    <a:lnTo>
                      <a:pt x="741" y="326"/>
                    </a:lnTo>
                    <a:lnTo>
                      <a:pt x="706" y="326"/>
                    </a:lnTo>
                    <a:lnTo>
                      <a:pt x="671" y="325"/>
                    </a:lnTo>
                    <a:lnTo>
                      <a:pt x="636" y="322"/>
                    </a:lnTo>
                    <a:lnTo>
                      <a:pt x="602" y="320"/>
                    </a:lnTo>
                    <a:lnTo>
                      <a:pt x="569" y="316"/>
                    </a:lnTo>
                    <a:lnTo>
                      <a:pt x="535" y="312"/>
                    </a:lnTo>
                    <a:lnTo>
                      <a:pt x="503" y="307"/>
                    </a:lnTo>
                    <a:lnTo>
                      <a:pt x="472" y="302"/>
                    </a:lnTo>
                    <a:lnTo>
                      <a:pt x="441" y="295"/>
                    </a:lnTo>
                    <a:lnTo>
                      <a:pt x="411" y="287"/>
                    </a:lnTo>
                    <a:lnTo>
                      <a:pt x="381" y="280"/>
                    </a:lnTo>
                    <a:lnTo>
                      <a:pt x="352" y="272"/>
                    </a:lnTo>
                    <a:lnTo>
                      <a:pt x="324" y="263"/>
                    </a:lnTo>
                    <a:lnTo>
                      <a:pt x="297" y="252"/>
                    </a:lnTo>
                    <a:lnTo>
                      <a:pt x="271" y="243"/>
                    </a:lnTo>
                    <a:lnTo>
                      <a:pt x="246" y="232"/>
                    </a:lnTo>
                    <a:lnTo>
                      <a:pt x="222" y="221"/>
                    </a:lnTo>
                    <a:lnTo>
                      <a:pt x="198" y="210"/>
                    </a:lnTo>
                    <a:lnTo>
                      <a:pt x="176" y="197"/>
                    </a:lnTo>
                    <a:lnTo>
                      <a:pt x="156" y="184"/>
                    </a:lnTo>
                    <a:lnTo>
                      <a:pt x="135" y="171"/>
                    </a:lnTo>
                    <a:lnTo>
                      <a:pt x="117" y="158"/>
                    </a:lnTo>
                    <a:lnTo>
                      <a:pt x="99" y="144"/>
                    </a:lnTo>
                    <a:lnTo>
                      <a:pt x="83" y="129"/>
                    </a:lnTo>
                    <a:lnTo>
                      <a:pt x="68" y="114"/>
                    </a:lnTo>
                    <a:lnTo>
                      <a:pt x="53" y="98"/>
                    </a:lnTo>
                    <a:lnTo>
                      <a:pt x="42" y="83"/>
                    </a:lnTo>
                    <a:lnTo>
                      <a:pt x="30" y="67"/>
                    </a:lnTo>
                    <a:lnTo>
                      <a:pt x="21" y="50"/>
                    </a:lnTo>
                    <a:lnTo>
                      <a:pt x="13" y="35"/>
                    </a:lnTo>
                    <a:lnTo>
                      <a:pt x="5" y="18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371" y="1469"/>
                    </a:lnTo>
                    <a:lnTo>
                      <a:pt x="377" y="1486"/>
                    </a:lnTo>
                    <a:lnTo>
                      <a:pt x="386" y="1502"/>
                    </a:lnTo>
                    <a:lnTo>
                      <a:pt x="398" y="1518"/>
                    </a:lnTo>
                    <a:lnTo>
                      <a:pt x="412" y="1534"/>
                    </a:lnTo>
                    <a:lnTo>
                      <a:pt x="429" y="1548"/>
                    </a:lnTo>
                    <a:lnTo>
                      <a:pt x="448" y="1561"/>
                    </a:lnTo>
                    <a:lnTo>
                      <a:pt x="469" y="1574"/>
                    </a:lnTo>
                    <a:lnTo>
                      <a:pt x="494" y="1585"/>
                    </a:lnTo>
                    <a:lnTo>
                      <a:pt x="520" y="1596"/>
                    </a:lnTo>
                    <a:lnTo>
                      <a:pt x="547" y="1605"/>
                    </a:lnTo>
                    <a:lnTo>
                      <a:pt x="575" y="1613"/>
                    </a:lnTo>
                    <a:lnTo>
                      <a:pt x="606" y="1619"/>
                    </a:lnTo>
                    <a:lnTo>
                      <a:pt x="639" y="1624"/>
                    </a:lnTo>
                    <a:lnTo>
                      <a:pt x="671" y="1628"/>
                    </a:lnTo>
                    <a:lnTo>
                      <a:pt x="706" y="1631"/>
                    </a:lnTo>
                    <a:lnTo>
                      <a:pt x="741" y="1632"/>
                    </a:lnTo>
                    <a:lnTo>
                      <a:pt x="776" y="1631"/>
                    </a:lnTo>
                    <a:lnTo>
                      <a:pt x="811" y="1628"/>
                    </a:lnTo>
                    <a:lnTo>
                      <a:pt x="843" y="1624"/>
                    </a:lnTo>
                    <a:lnTo>
                      <a:pt x="876" y="1619"/>
                    </a:lnTo>
                    <a:lnTo>
                      <a:pt x="907" y="1613"/>
                    </a:lnTo>
                    <a:lnTo>
                      <a:pt x="935" y="1605"/>
                    </a:lnTo>
                    <a:lnTo>
                      <a:pt x="962" y="1596"/>
                    </a:lnTo>
                    <a:lnTo>
                      <a:pt x="988" y="1585"/>
                    </a:lnTo>
                    <a:lnTo>
                      <a:pt x="1013" y="1574"/>
                    </a:lnTo>
                    <a:lnTo>
                      <a:pt x="1034" y="1561"/>
                    </a:lnTo>
                    <a:lnTo>
                      <a:pt x="1053" y="1548"/>
                    </a:lnTo>
                    <a:lnTo>
                      <a:pt x="1070" y="1534"/>
                    </a:lnTo>
                    <a:lnTo>
                      <a:pt x="1084" y="1518"/>
                    </a:lnTo>
                    <a:lnTo>
                      <a:pt x="1096" y="1502"/>
                    </a:lnTo>
                    <a:lnTo>
                      <a:pt x="1105" y="1486"/>
                    </a:lnTo>
                    <a:lnTo>
                      <a:pt x="1111" y="1469"/>
                    </a:lnTo>
                    <a:lnTo>
                      <a:pt x="1482" y="0"/>
                    </a:lnTo>
                    <a:lnTo>
                      <a:pt x="148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50000">
                    <a:srgbClr val="FFFFFF"/>
                  </a:gs>
                  <a:gs pos="100000">
                    <a:srgbClr val="96969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3024"/>
              </a:p>
            </p:txBody>
          </p:sp>
        </p:grpSp>
      </p:grpSp>
      <p:grpSp>
        <p:nvGrpSpPr>
          <p:cNvPr id="208" name="组合 207"/>
          <p:cNvGrpSpPr/>
          <p:nvPr/>
        </p:nvGrpSpPr>
        <p:grpSpPr>
          <a:xfrm>
            <a:off x="7655586" y="5071683"/>
            <a:ext cx="496013" cy="700019"/>
            <a:chOff x="5815013" y="3460750"/>
            <a:chExt cx="393700" cy="555625"/>
          </a:xfrm>
        </p:grpSpPr>
        <p:sp>
          <p:nvSpPr>
            <p:cNvPr id="209" name="Oval 93"/>
            <p:cNvSpPr>
              <a:spLocks noChangeArrowheads="1"/>
            </p:cNvSpPr>
            <p:nvPr/>
          </p:nvSpPr>
          <p:spPr bwMode="auto">
            <a:xfrm>
              <a:off x="5815013" y="3881533"/>
              <a:ext cx="392112" cy="134842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87000"/>
                  </a:srgbClr>
                </a:gs>
                <a:gs pos="30000">
                  <a:srgbClr val="000000">
                    <a:alpha val="67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3024">
                <a:solidFill>
                  <a:srgbClr val="000000"/>
                </a:solidFill>
                <a:latin typeface="Calibri" pitchFamily="34" charset="0"/>
                <a:ea typeface="宋体" pitchFamily="2" charset="-122"/>
                <a:sym typeface="宋体" pitchFamily="2" charset="-122"/>
              </a:endParaRPr>
            </a:p>
          </p:txBody>
        </p:sp>
        <p:grpSp>
          <p:nvGrpSpPr>
            <p:cNvPr id="210" name="Group 90"/>
            <p:cNvGrpSpPr>
              <a:grpSpLocks/>
            </p:cNvGrpSpPr>
            <p:nvPr/>
          </p:nvGrpSpPr>
          <p:grpSpPr bwMode="auto">
            <a:xfrm>
              <a:off x="5816601" y="3460750"/>
              <a:ext cx="392112" cy="539367"/>
              <a:chOff x="0" y="0"/>
              <a:chExt cx="247" cy="340"/>
            </a:xfrm>
          </p:grpSpPr>
          <p:sp>
            <p:nvSpPr>
              <p:cNvPr id="211" name="Freeform 10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7" cy="340"/>
              </a:xfrm>
              <a:custGeom>
                <a:avLst/>
                <a:gdLst>
                  <a:gd name="T0" fmla="*/ 41 w 1492"/>
                  <a:gd name="T1" fmla="*/ 10 h 2052"/>
                  <a:gd name="T2" fmla="*/ 41 w 1492"/>
                  <a:gd name="T3" fmla="*/ 9 h 2052"/>
                  <a:gd name="T4" fmla="*/ 40 w 1492"/>
                  <a:gd name="T5" fmla="*/ 8 h 2052"/>
                  <a:gd name="T6" fmla="*/ 40 w 1492"/>
                  <a:gd name="T7" fmla="*/ 7 h 2052"/>
                  <a:gd name="T8" fmla="*/ 39 w 1492"/>
                  <a:gd name="T9" fmla="*/ 6 h 2052"/>
                  <a:gd name="T10" fmla="*/ 38 w 1492"/>
                  <a:gd name="T11" fmla="*/ 5 h 2052"/>
                  <a:gd name="T12" fmla="*/ 37 w 1492"/>
                  <a:gd name="T13" fmla="*/ 4 h 2052"/>
                  <a:gd name="T14" fmla="*/ 36 w 1492"/>
                  <a:gd name="T15" fmla="*/ 4 h 2052"/>
                  <a:gd name="T16" fmla="*/ 35 w 1492"/>
                  <a:gd name="T17" fmla="*/ 3 h 2052"/>
                  <a:gd name="T18" fmla="*/ 33 w 1492"/>
                  <a:gd name="T19" fmla="*/ 2 h 2052"/>
                  <a:gd name="T20" fmla="*/ 32 w 1492"/>
                  <a:gd name="T21" fmla="*/ 2 h 2052"/>
                  <a:gd name="T22" fmla="*/ 30 w 1492"/>
                  <a:gd name="T23" fmla="*/ 1 h 2052"/>
                  <a:gd name="T24" fmla="*/ 28 w 1492"/>
                  <a:gd name="T25" fmla="*/ 1 h 2052"/>
                  <a:gd name="T26" fmla="*/ 26 w 1492"/>
                  <a:gd name="T27" fmla="*/ 0 h 2052"/>
                  <a:gd name="T28" fmla="*/ 25 w 1492"/>
                  <a:gd name="T29" fmla="*/ 0 h 2052"/>
                  <a:gd name="T30" fmla="*/ 23 w 1492"/>
                  <a:gd name="T31" fmla="*/ 0 h 2052"/>
                  <a:gd name="T32" fmla="*/ 21 w 1492"/>
                  <a:gd name="T33" fmla="*/ 0 h 2052"/>
                  <a:gd name="T34" fmla="*/ 19 w 1492"/>
                  <a:gd name="T35" fmla="*/ 0 h 2052"/>
                  <a:gd name="T36" fmla="*/ 17 w 1492"/>
                  <a:gd name="T37" fmla="*/ 0 h 2052"/>
                  <a:gd name="T38" fmla="*/ 15 w 1492"/>
                  <a:gd name="T39" fmla="*/ 0 h 2052"/>
                  <a:gd name="T40" fmla="*/ 13 w 1492"/>
                  <a:gd name="T41" fmla="*/ 1 h 2052"/>
                  <a:gd name="T42" fmla="*/ 12 w 1492"/>
                  <a:gd name="T43" fmla="*/ 1 h 2052"/>
                  <a:gd name="T44" fmla="*/ 10 w 1492"/>
                  <a:gd name="T45" fmla="*/ 1 h 2052"/>
                  <a:gd name="T46" fmla="*/ 8 w 1492"/>
                  <a:gd name="T47" fmla="*/ 2 h 2052"/>
                  <a:gd name="T48" fmla="*/ 7 w 1492"/>
                  <a:gd name="T49" fmla="*/ 3 h 2052"/>
                  <a:gd name="T50" fmla="*/ 5 w 1492"/>
                  <a:gd name="T51" fmla="*/ 3 h 2052"/>
                  <a:gd name="T52" fmla="*/ 4 w 1492"/>
                  <a:gd name="T53" fmla="*/ 4 h 2052"/>
                  <a:gd name="T54" fmla="*/ 3 w 1492"/>
                  <a:gd name="T55" fmla="*/ 5 h 2052"/>
                  <a:gd name="T56" fmla="*/ 2 w 1492"/>
                  <a:gd name="T57" fmla="*/ 6 h 2052"/>
                  <a:gd name="T58" fmla="*/ 1 w 1492"/>
                  <a:gd name="T59" fmla="*/ 7 h 2052"/>
                  <a:gd name="T60" fmla="*/ 1 w 1492"/>
                  <a:gd name="T61" fmla="*/ 8 h 2052"/>
                  <a:gd name="T62" fmla="*/ 0 w 1492"/>
                  <a:gd name="T63" fmla="*/ 9 h 2052"/>
                  <a:gd name="T64" fmla="*/ 0 w 1492"/>
                  <a:gd name="T65" fmla="*/ 10 h 2052"/>
                  <a:gd name="T66" fmla="*/ 0 w 1492"/>
                  <a:gd name="T67" fmla="*/ 10 h 2052"/>
                  <a:gd name="T68" fmla="*/ 0 w 1492"/>
                  <a:gd name="T69" fmla="*/ 12 h 2052"/>
                  <a:gd name="T70" fmla="*/ 10 w 1492"/>
                  <a:gd name="T71" fmla="*/ 52 h 2052"/>
                  <a:gd name="T72" fmla="*/ 10 w 1492"/>
                  <a:gd name="T73" fmla="*/ 52 h 2052"/>
                  <a:gd name="T74" fmla="*/ 11 w 1492"/>
                  <a:gd name="T75" fmla="*/ 53 h 2052"/>
                  <a:gd name="T76" fmla="*/ 11 w 1492"/>
                  <a:gd name="T77" fmla="*/ 54 h 2052"/>
                  <a:gd name="T78" fmla="*/ 12 w 1492"/>
                  <a:gd name="T79" fmla="*/ 54 h 2052"/>
                  <a:gd name="T80" fmla="*/ 14 w 1492"/>
                  <a:gd name="T81" fmla="*/ 55 h 2052"/>
                  <a:gd name="T82" fmla="*/ 15 w 1492"/>
                  <a:gd name="T83" fmla="*/ 56 h 2052"/>
                  <a:gd name="T84" fmla="*/ 17 w 1492"/>
                  <a:gd name="T85" fmla="*/ 56 h 2052"/>
                  <a:gd name="T86" fmla="*/ 19 w 1492"/>
                  <a:gd name="T87" fmla="*/ 56 h 2052"/>
                  <a:gd name="T88" fmla="*/ 21 w 1492"/>
                  <a:gd name="T89" fmla="*/ 56 h 2052"/>
                  <a:gd name="T90" fmla="*/ 21 w 1492"/>
                  <a:gd name="T91" fmla="*/ 56 h 2052"/>
                  <a:gd name="T92" fmla="*/ 23 w 1492"/>
                  <a:gd name="T93" fmla="*/ 56 h 2052"/>
                  <a:gd name="T94" fmla="*/ 25 w 1492"/>
                  <a:gd name="T95" fmla="*/ 56 h 2052"/>
                  <a:gd name="T96" fmla="*/ 26 w 1492"/>
                  <a:gd name="T97" fmla="*/ 55 h 2052"/>
                  <a:gd name="T98" fmla="*/ 28 w 1492"/>
                  <a:gd name="T99" fmla="*/ 55 h 2052"/>
                  <a:gd name="T100" fmla="*/ 29 w 1492"/>
                  <a:gd name="T101" fmla="*/ 54 h 2052"/>
                  <a:gd name="T102" fmla="*/ 30 w 1492"/>
                  <a:gd name="T103" fmla="*/ 53 h 2052"/>
                  <a:gd name="T104" fmla="*/ 30 w 1492"/>
                  <a:gd name="T105" fmla="*/ 52 h 2052"/>
                  <a:gd name="T106" fmla="*/ 31 w 1492"/>
                  <a:gd name="T107" fmla="*/ 52 h 2052"/>
                  <a:gd name="T108" fmla="*/ 41 w 1492"/>
                  <a:gd name="T109" fmla="*/ 12 h 2052"/>
                  <a:gd name="T110" fmla="*/ 41 w 1492"/>
                  <a:gd name="T111" fmla="*/ 11 h 2052"/>
                  <a:gd name="T112" fmla="*/ 41 w 1492"/>
                  <a:gd name="T113" fmla="*/ 10 h 205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492"/>
                  <a:gd name="T172" fmla="*/ 0 h 2052"/>
                  <a:gd name="T173" fmla="*/ 1492 w 1492"/>
                  <a:gd name="T174" fmla="*/ 2052 h 2052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492" h="2052">
                    <a:moveTo>
                      <a:pt x="1492" y="373"/>
                    </a:moveTo>
                    <a:lnTo>
                      <a:pt x="1492" y="373"/>
                    </a:lnTo>
                    <a:lnTo>
                      <a:pt x="1491" y="354"/>
                    </a:lnTo>
                    <a:lnTo>
                      <a:pt x="1488" y="336"/>
                    </a:lnTo>
                    <a:lnTo>
                      <a:pt x="1483" y="316"/>
                    </a:lnTo>
                    <a:lnTo>
                      <a:pt x="1476" y="298"/>
                    </a:lnTo>
                    <a:lnTo>
                      <a:pt x="1469" y="280"/>
                    </a:lnTo>
                    <a:lnTo>
                      <a:pt x="1458" y="262"/>
                    </a:lnTo>
                    <a:lnTo>
                      <a:pt x="1447" y="245"/>
                    </a:lnTo>
                    <a:lnTo>
                      <a:pt x="1434" y="228"/>
                    </a:lnTo>
                    <a:lnTo>
                      <a:pt x="1418" y="211"/>
                    </a:lnTo>
                    <a:lnTo>
                      <a:pt x="1401" y="196"/>
                    </a:lnTo>
                    <a:lnTo>
                      <a:pt x="1385" y="180"/>
                    </a:lnTo>
                    <a:lnTo>
                      <a:pt x="1365" y="165"/>
                    </a:lnTo>
                    <a:lnTo>
                      <a:pt x="1344" y="150"/>
                    </a:lnTo>
                    <a:lnTo>
                      <a:pt x="1321" y="136"/>
                    </a:lnTo>
                    <a:lnTo>
                      <a:pt x="1298" y="122"/>
                    </a:lnTo>
                    <a:lnTo>
                      <a:pt x="1273" y="109"/>
                    </a:lnTo>
                    <a:lnTo>
                      <a:pt x="1247" y="97"/>
                    </a:lnTo>
                    <a:lnTo>
                      <a:pt x="1220" y="86"/>
                    </a:lnTo>
                    <a:lnTo>
                      <a:pt x="1193" y="74"/>
                    </a:lnTo>
                    <a:lnTo>
                      <a:pt x="1163" y="63"/>
                    </a:lnTo>
                    <a:lnTo>
                      <a:pt x="1133" y="54"/>
                    </a:lnTo>
                    <a:lnTo>
                      <a:pt x="1102" y="45"/>
                    </a:lnTo>
                    <a:lnTo>
                      <a:pt x="1070" y="36"/>
                    </a:lnTo>
                    <a:lnTo>
                      <a:pt x="1036" y="30"/>
                    </a:lnTo>
                    <a:lnTo>
                      <a:pt x="1002" y="22"/>
                    </a:lnTo>
                    <a:lnTo>
                      <a:pt x="967" y="17"/>
                    </a:lnTo>
                    <a:lnTo>
                      <a:pt x="933" y="12"/>
                    </a:lnTo>
                    <a:lnTo>
                      <a:pt x="896" y="8"/>
                    </a:lnTo>
                    <a:lnTo>
                      <a:pt x="860" y="4"/>
                    </a:lnTo>
                    <a:lnTo>
                      <a:pt x="822" y="1"/>
                    </a:lnTo>
                    <a:lnTo>
                      <a:pt x="785" y="0"/>
                    </a:lnTo>
                    <a:lnTo>
                      <a:pt x="746" y="0"/>
                    </a:lnTo>
                    <a:lnTo>
                      <a:pt x="707" y="0"/>
                    </a:lnTo>
                    <a:lnTo>
                      <a:pt x="670" y="1"/>
                    </a:lnTo>
                    <a:lnTo>
                      <a:pt x="632" y="4"/>
                    </a:lnTo>
                    <a:lnTo>
                      <a:pt x="596" y="8"/>
                    </a:lnTo>
                    <a:lnTo>
                      <a:pt x="560" y="12"/>
                    </a:lnTo>
                    <a:lnTo>
                      <a:pt x="525" y="17"/>
                    </a:lnTo>
                    <a:lnTo>
                      <a:pt x="490" y="22"/>
                    </a:lnTo>
                    <a:lnTo>
                      <a:pt x="456" y="30"/>
                    </a:lnTo>
                    <a:lnTo>
                      <a:pt x="422" y="36"/>
                    </a:lnTo>
                    <a:lnTo>
                      <a:pt x="390" y="45"/>
                    </a:lnTo>
                    <a:lnTo>
                      <a:pt x="359" y="54"/>
                    </a:lnTo>
                    <a:lnTo>
                      <a:pt x="329" y="63"/>
                    </a:lnTo>
                    <a:lnTo>
                      <a:pt x="299" y="74"/>
                    </a:lnTo>
                    <a:lnTo>
                      <a:pt x="272" y="86"/>
                    </a:lnTo>
                    <a:lnTo>
                      <a:pt x="245" y="97"/>
                    </a:lnTo>
                    <a:lnTo>
                      <a:pt x="219" y="109"/>
                    </a:lnTo>
                    <a:lnTo>
                      <a:pt x="194" y="122"/>
                    </a:lnTo>
                    <a:lnTo>
                      <a:pt x="171" y="136"/>
                    </a:lnTo>
                    <a:lnTo>
                      <a:pt x="148" y="150"/>
                    </a:lnTo>
                    <a:lnTo>
                      <a:pt x="127" y="165"/>
                    </a:lnTo>
                    <a:lnTo>
                      <a:pt x="107" y="180"/>
                    </a:lnTo>
                    <a:lnTo>
                      <a:pt x="91" y="196"/>
                    </a:lnTo>
                    <a:lnTo>
                      <a:pt x="74" y="211"/>
                    </a:lnTo>
                    <a:lnTo>
                      <a:pt x="58" y="228"/>
                    </a:lnTo>
                    <a:lnTo>
                      <a:pt x="45" y="245"/>
                    </a:lnTo>
                    <a:lnTo>
                      <a:pt x="34" y="262"/>
                    </a:lnTo>
                    <a:lnTo>
                      <a:pt x="23" y="280"/>
                    </a:lnTo>
                    <a:lnTo>
                      <a:pt x="16" y="298"/>
                    </a:lnTo>
                    <a:lnTo>
                      <a:pt x="9" y="316"/>
                    </a:lnTo>
                    <a:lnTo>
                      <a:pt x="4" y="336"/>
                    </a:lnTo>
                    <a:lnTo>
                      <a:pt x="1" y="354"/>
                    </a:lnTo>
                    <a:lnTo>
                      <a:pt x="0" y="373"/>
                    </a:lnTo>
                    <a:lnTo>
                      <a:pt x="1" y="396"/>
                    </a:lnTo>
                    <a:lnTo>
                      <a:pt x="6" y="420"/>
                    </a:lnTo>
                    <a:lnTo>
                      <a:pt x="5" y="420"/>
                    </a:lnTo>
                    <a:lnTo>
                      <a:pt x="376" y="1889"/>
                    </a:lnTo>
                    <a:lnTo>
                      <a:pt x="382" y="1906"/>
                    </a:lnTo>
                    <a:lnTo>
                      <a:pt x="391" y="1922"/>
                    </a:lnTo>
                    <a:lnTo>
                      <a:pt x="403" y="1938"/>
                    </a:lnTo>
                    <a:lnTo>
                      <a:pt x="417" y="1954"/>
                    </a:lnTo>
                    <a:lnTo>
                      <a:pt x="434" y="1968"/>
                    </a:lnTo>
                    <a:lnTo>
                      <a:pt x="453" y="1981"/>
                    </a:lnTo>
                    <a:lnTo>
                      <a:pt x="474" y="1994"/>
                    </a:lnTo>
                    <a:lnTo>
                      <a:pt x="499" y="2005"/>
                    </a:lnTo>
                    <a:lnTo>
                      <a:pt x="525" y="2016"/>
                    </a:lnTo>
                    <a:lnTo>
                      <a:pt x="552" y="2025"/>
                    </a:lnTo>
                    <a:lnTo>
                      <a:pt x="580" y="2033"/>
                    </a:lnTo>
                    <a:lnTo>
                      <a:pt x="611" y="2039"/>
                    </a:lnTo>
                    <a:lnTo>
                      <a:pt x="644" y="2044"/>
                    </a:lnTo>
                    <a:lnTo>
                      <a:pt x="676" y="2048"/>
                    </a:lnTo>
                    <a:lnTo>
                      <a:pt x="711" y="2051"/>
                    </a:lnTo>
                    <a:lnTo>
                      <a:pt x="746" y="2052"/>
                    </a:lnTo>
                    <a:lnTo>
                      <a:pt x="781" y="2051"/>
                    </a:lnTo>
                    <a:lnTo>
                      <a:pt x="816" y="2048"/>
                    </a:lnTo>
                    <a:lnTo>
                      <a:pt x="848" y="2044"/>
                    </a:lnTo>
                    <a:lnTo>
                      <a:pt x="881" y="2039"/>
                    </a:lnTo>
                    <a:lnTo>
                      <a:pt x="912" y="2033"/>
                    </a:lnTo>
                    <a:lnTo>
                      <a:pt x="940" y="2025"/>
                    </a:lnTo>
                    <a:lnTo>
                      <a:pt x="967" y="2016"/>
                    </a:lnTo>
                    <a:lnTo>
                      <a:pt x="993" y="2005"/>
                    </a:lnTo>
                    <a:lnTo>
                      <a:pt x="1018" y="1994"/>
                    </a:lnTo>
                    <a:lnTo>
                      <a:pt x="1039" y="1981"/>
                    </a:lnTo>
                    <a:lnTo>
                      <a:pt x="1058" y="1968"/>
                    </a:lnTo>
                    <a:lnTo>
                      <a:pt x="1075" y="1954"/>
                    </a:lnTo>
                    <a:lnTo>
                      <a:pt x="1089" y="1938"/>
                    </a:lnTo>
                    <a:lnTo>
                      <a:pt x="1101" y="1922"/>
                    </a:lnTo>
                    <a:lnTo>
                      <a:pt x="1110" y="1906"/>
                    </a:lnTo>
                    <a:lnTo>
                      <a:pt x="1116" y="1889"/>
                    </a:lnTo>
                    <a:lnTo>
                      <a:pt x="1487" y="420"/>
                    </a:lnTo>
                    <a:lnTo>
                      <a:pt x="1486" y="420"/>
                    </a:lnTo>
                    <a:lnTo>
                      <a:pt x="1491" y="396"/>
                    </a:lnTo>
                    <a:lnTo>
                      <a:pt x="1492" y="37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50000">
                    <a:srgbClr val="FFFFFF"/>
                  </a:gs>
                  <a:gs pos="100000">
                    <a:srgbClr val="96969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3024"/>
              </a:p>
            </p:txBody>
          </p:sp>
          <p:sp>
            <p:nvSpPr>
              <p:cNvPr id="212" name="Freeform 101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247" cy="124"/>
              </a:xfrm>
              <a:custGeom>
                <a:avLst/>
                <a:gdLst>
                  <a:gd name="T0" fmla="*/ 17 w 1492"/>
                  <a:gd name="T1" fmla="*/ 0 h 746"/>
                  <a:gd name="T2" fmla="*/ 12 w 1492"/>
                  <a:gd name="T3" fmla="*/ 1 h 746"/>
                  <a:gd name="T4" fmla="*/ 8 w 1492"/>
                  <a:gd name="T5" fmla="*/ 2 h 746"/>
                  <a:gd name="T6" fmla="*/ 5 w 1492"/>
                  <a:gd name="T7" fmla="*/ 4 h 746"/>
                  <a:gd name="T8" fmla="*/ 2 w 1492"/>
                  <a:gd name="T9" fmla="*/ 6 h 746"/>
                  <a:gd name="T10" fmla="*/ 0 w 1492"/>
                  <a:gd name="T11" fmla="*/ 8 h 746"/>
                  <a:gd name="T12" fmla="*/ 0 w 1492"/>
                  <a:gd name="T13" fmla="*/ 10 h 746"/>
                  <a:gd name="T14" fmla="*/ 1 w 1492"/>
                  <a:gd name="T15" fmla="*/ 13 h 746"/>
                  <a:gd name="T16" fmla="*/ 2 w 1492"/>
                  <a:gd name="T17" fmla="*/ 15 h 746"/>
                  <a:gd name="T18" fmla="*/ 5 w 1492"/>
                  <a:gd name="T19" fmla="*/ 17 h 746"/>
                  <a:gd name="T20" fmla="*/ 9 w 1492"/>
                  <a:gd name="T21" fmla="*/ 19 h 746"/>
                  <a:gd name="T22" fmla="*/ 13 w 1492"/>
                  <a:gd name="T23" fmla="*/ 20 h 746"/>
                  <a:gd name="T24" fmla="*/ 18 w 1492"/>
                  <a:gd name="T25" fmla="*/ 21 h 746"/>
                  <a:gd name="T26" fmla="*/ 23 w 1492"/>
                  <a:gd name="T27" fmla="*/ 21 h 746"/>
                  <a:gd name="T28" fmla="*/ 27 w 1492"/>
                  <a:gd name="T29" fmla="*/ 20 h 746"/>
                  <a:gd name="T30" fmla="*/ 32 w 1492"/>
                  <a:gd name="T31" fmla="*/ 19 h 746"/>
                  <a:gd name="T32" fmla="*/ 36 w 1492"/>
                  <a:gd name="T33" fmla="*/ 17 h 746"/>
                  <a:gd name="T34" fmla="*/ 38 w 1492"/>
                  <a:gd name="T35" fmla="*/ 15 h 746"/>
                  <a:gd name="T36" fmla="*/ 40 w 1492"/>
                  <a:gd name="T37" fmla="*/ 13 h 746"/>
                  <a:gd name="T38" fmla="*/ 41 w 1492"/>
                  <a:gd name="T39" fmla="*/ 10 h 746"/>
                  <a:gd name="T40" fmla="*/ 40 w 1492"/>
                  <a:gd name="T41" fmla="*/ 8 h 746"/>
                  <a:gd name="T42" fmla="*/ 39 w 1492"/>
                  <a:gd name="T43" fmla="*/ 6 h 746"/>
                  <a:gd name="T44" fmla="*/ 36 w 1492"/>
                  <a:gd name="T45" fmla="*/ 4 h 746"/>
                  <a:gd name="T46" fmla="*/ 33 w 1492"/>
                  <a:gd name="T47" fmla="*/ 2 h 746"/>
                  <a:gd name="T48" fmla="*/ 28 w 1492"/>
                  <a:gd name="T49" fmla="*/ 1 h 746"/>
                  <a:gd name="T50" fmla="*/ 24 w 1492"/>
                  <a:gd name="T51" fmla="*/ 0 h 746"/>
                  <a:gd name="T52" fmla="*/ 21 w 1492"/>
                  <a:gd name="T53" fmla="*/ 20 h 746"/>
                  <a:gd name="T54" fmla="*/ 17 w 1492"/>
                  <a:gd name="T55" fmla="*/ 20 h 746"/>
                  <a:gd name="T56" fmla="*/ 12 w 1492"/>
                  <a:gd name="T57" fmla="*/ 19 h 746"/>
                  <a:gd name="T58" fmla="*/ 8 w 1492"/>
                  <a:gd name="T59" fmla="*/ 18 h 746"/>
                  <a:gd name="T60" fmla="*/ 5 w 1492"/>
                  <a:gd name="T61" fmla="*/ 16 h 746"/>
                  <a:gd name="T62" fmla="*/ 3 w 1492"/>
                  <a:gd name="T63" fmla="*/ 14 h 746"/>
                  <a:gd name="T64" fmla="*/ 1 w 1492"/>
                  <a:gd name="T65" fmla="*/ 12 h 746"/>
                  <a:gd name="T66" fmla="*/ 1 w 1492"/>
                  <a:gd name="T67" fmla="*/ 10 h 746"/>
                  <a:gd name="T68" fmla="*/ 2 w 1492"/>
                  <a:gd name="T69" fmla="*/ 7 h 746"/>
                  <a:gd name="T70" fmla="*/ 4 w 1492"/>
                  <a:gd name="T71" fmla="*/ 5 h 746"/>
                  <a:gd name="T72" fmla="*/ 7 w 1492"/>
                  <a:gd name="T73" fmla="*/ 3 h 746"/>
                  <a:gd name="T74" fmla="*/ 10 w 1492"/>
                  <a:gd name="T75" fmla="*/ 2 h 746"/>
                  <a:gd name="T76" fmla="*/ 15 w 1492"/>
                  <a:gd name="T77" fmla="*/ 1 h 746"/>
                  <a:gd name="T78" fmla="*/ 20 w 1492"/>
                  <a:gd name="T79" fmla="*/ 1 h 746"/>
                  <a:gd name="T80" fmla="*/ 23 w 1492"/>
                  <a:gd name="T81" fmla="*/ 1 h 746"/>
                  <a:gd name="T82" fmla="*/ 28 w 1492"/>
                  <a:gd name="T83" fmla="*/ 1 h 746"/>
                  <a:gd name="T84" fmla="*/ 32 w 1492"/>
                  <a:gd name="T85" fmla="*/ 2 h 746"/>
                  <a:gd name="T86" fmla="*/ 35 w 1492"/>
                  <a:gd name="T87" fmla="*/ 4 h 746"/>
                  <a:gd name="T88" fmla="*/ 38 w 1492"/>
                  <a:gd name="T89" fmla="*/ 6 h 746"/>
                  <a:gd name="T90" fmla="*/ 39 w 1492"/>
                  <a:gd name="T91" fmla="*/ 8 h 746"/>
                  <a:gd name="T92" fmla="*/ 40 w 1492"/>
                  <a:gd name="T93" fmla="*/ 10 h 746"/>
                  <a:gd name="T94" fmla="*/ 39 w 1492"/>
                  <a:gd name="T95" fmla="*/ 13 h 746"/>
                  <a:gd name="T96" fmla="*/ 37 w 1492"/>
                  <a:gd name="T97" fmla="*/ 15 h 746"/>
                  <a:gd name="T98" fmla="*/ 35 w 1492"/>
                  <a:gd name="T99" fmla="*/ 17 h 746"/>
                  <a:gd name="T100" fmla="*/ 31 w 1492"/>
                  <a:gd name="T101" fmla="*/ 18 h 746"/>
                  <a:gd name="T102" fmla="*/ 27 w 1492"/>
                  <a:gd name="T103" fmla="*/ 19 h 746"/>
                  <a:gd name="T104" fmla="*/ 22 w 1492"/>
                  <a:gd name="T105" fmla="*/ 20 h 74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492"/>
                  <a:gd name="T160" fmla="*/ 0 h 746"/>
                  <a:gd name="T161" fmla="*/ 1492 w 1492"/>
                  <a:gd name="T162" fmla="*/ 746 h 74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492" h="746">
                    <a:moveTo>
                      <a:pt x="746" y="0"/>
                    </a:moveTo>
                    <a:lnTo>
                      <a:pt x="746" y="0"/>
                    </a:lnTo>
                    <a:lnTo>
                      <a:pt x="707" y="0"/>
                    </a:lnTo>
                    <a:lnTo>
                      <a:pt x="670" y="1"/>
                    </a:lnTo>
                    <a:lnTo>
                      <a:pt x="632" y="4"/>
                    </a:lnTo>
                    <a:lnTo>
                      <a:pt x="596" y="8"/>
                    </a:lnTo>
                    <a:lnTo>
                      <a:pt x="560" y="12"/>
                    </a:lnTo>
                    <a:lnTo>
                      <a:pt x="525" y="17"/>
                    </a:lnTo>
                    <a:lnTo>
                      <a:pt x="490" y="22"/>
                    </a:lnTo>
                    <a:lnTo>
                      <a:pt x="456" y="30"/>
                    </a:lnTo>
                    <a:lnTo>
                      <a:pt x="422" y="36"/>
                    </a:lnTo>
                    <a:lnTo>
                      <a:pt x="390" y="45"/>
                    </a:lnTo>
                    <a:lnTo>
                      <a:pt x="359" y="54"/>
                    </a:lnTo>
                    <a:lnTo>
                      <a:pt x="329" y="63"/>
                    </a:lnTo>
                    <a:lnTo>
                      <a:pt x="299" y="74"/>
                    </a:lnTo>
                    <a:lnTo>
                      <a:pt x="272" y="86"/>
                    </a:lnTo>
                    <a:lnTo>
                      <a:pt x="245" y="97"/>
                    </a:lnTo>
                    <a:lnTo>
                      <a:pt x="219" y="109"/>
                    </a:lnTo>
                    <a:lnTo>
                      <a:pt x="194" y="122"/>
                    </a:lnTo>
                    <a:lnTo>
                      <a:pt x="171" y="136"/>
                    </a:lnTo>
                    <a:lnTo>
                      <a:pt x="148" y="150"/>
                    </a:lnTo>
                    <a:lnTo>
                      <a:pt x="127" y="165"/>
                    </a:lnTo>
                    <a:lnTo>
                      <a:pt x="107" y="180"/>
                    </a:lnTo>
                    <a:lnTo>
                      <a:pt x="91" y="196"/>
                    </a:lnTo>
                    <a:lnTo>
                      <a:pt x="74" y="211"/>
                    </a:lnTo>
                    <a:lnTo>
                      <a:pt x="58" y="228"/>
                    </a:lnTo>
                    <a:lnTo>
                      <a:pt x="45" y="245"/>
                    </a:lnTo>
                    <a:lnTo>
                      <a:pt x="34" y="262"/>
                    </a:lnTo>
                    <a:lnTo>
                      <a:pt x="23" y="280"/>
                    </a:lnTo>
                    <a:lnTo>
                      <a:pt x="16" y="298"/>
                    </a:lnTo>
                    <a:lnTo>
                      <a:pt x="9" y="316"/>
                    </a:lnTo>
                    <a:lnTo>
                      <a:pt x="4" y="336"/>
                    </a:lnTo>
                    <a:lnTo>
                      <a:pt x="1" y="354"/>
                    </a:lnTo>
                    <a:lnTo>
                      <a:pt x="0" y="373"/>
                    </a:lnTo>
                    <a:lnTo>
                      <a:pt x="1" y="393"/>
                    </a:lnTo>
                    <a:lnTo>
                      <a:pt x="4" y="411"/>
                    </a:lnTo>
                    <a:lnTo>
                      <a:pt x="9" y="430"/>
                    </a:lnTo>
                    <a:lnTo>
                      <a:pt x="16" y="448"/>
                    </a:lnTo>
                    <a:lnTo>
                      <a:pt x="23" y="466"/>
                    </a:lnTo>
                    <a:lnTo>
                      <a:pt x="34" y="485"/>
                    </a:lnTo>
                    <a:lnTo>
                      <a:pt x="45" y="501"/>
                    </a:lnTo>
                    <a:lnTo>
                      <a:pt x="58" y="518"/>
                    </a:lnTo>
                    <a:lnTo>
                      <a:pt x="74" y="535"/>
                    </a:lnTo>
                    <a:lnTo>
                      <a:pt x="91" y="551"/>
                    </a:lnTo>
                    <a:lnTo>
                      <a:pt x="107" y="566"/>
                    </a:lnTo>
                    <a:lnTo>
                      <a:pt x="127" y="582"/>
                    </a:lnTo>
                    <a:lnTo>
                      <a:pt x="148" y="596"/>
                    </a:lnTo>
                    <a:lnTo>
                      <a:pt x="171" y="610"/>
                    </a:lnTo>
                    <a:lnTo>
                      <a:pt x="194" y="624"/>
                    </a:lnTo>
                    <a:lnTo>
                      <a:pt x="219" y="637"/>
                    </a:lnTo>
                    <a:lnTo>
                      <a:pt x="245" y="649"/>
                    </a:lnTo>
                    <a:lnTo>
                      <a:pt x="272" y="661"/>
                    </a:lnTo>
                    <a:lnTo>
                      <a:pt x="299" y="672"/>
                    </a:lnTo>
                    <a:lnTo>
                      <a:pt x="329" y="683"/>
                    </a:lnTo>
                    <a:lnTo>
                      <a:pt x="359" y="692"/>
                    </a:lnTo>
                    <a:lnTo>
                      <a:pt x="390" y="701"/>
                    </a:lnTo>
                    <a:lnTo>
                      <a:pt x="422" y="710"/>
                    </a:lnTo>
                    <a:lnTo>
                      <a:pt x="456" y="716"/>
                    </a:lnTo>
                    <a:lnTo>
                      <a:pt x="490" y="724"/>
                    </a:lnTo>
                    <a:lnTo>
                      <a:pt x="525" y="729"/>
                    </a:lnTo>
                    <a:lnTo>
                      <a:pt x="560" y="735"/>
                    </a:lnTo>
                    <a:lnTo>
                      <a:pt x="596" y="738"/>
                    </a:lnTo>
                    <a:lnTo>
                      <a:pt x="632" y="742"/>
                    </a:lnTo>
                    <a:lnTo>
                      <a:pt x="670" y="745"/>
                    </a:lnTo>
                    <a:lnTo>
                      <a:pt x="707" y="746"/>
                    </a:lnTo>
                    <a:lnTo>
                      <a:pt x="746" y="746"/>
                    </a:lnTo>
                    <a:lnTo>
                      <a:pt x="785" y="746"/>
                    </a:lnTo>
                    <a:lnTo>
                      <a:pt x="822" y="745"/>
                    </a:lnTo>
                    <a:lnTo>
                      <a:pt x="860" y="742"/>
                    </a:lnTo>
                    <a:lnTo>
                      <a:pt x="896" y="738"/>
                    </a:lnTo>
                    <a:lnTo>
                      <a:pt x="933" y="735"/>
                    </a:lnTo>
                    <a:lnTo>
                      <a:pt x="967" y="729"/>
                    </a:lnTo>
                    <a:lnTo>
                      <a:pt x="1002" y="724"/>
                    </a:lnTo>
                    <a:lnTo>
                      <a:pt x="1036" y="716"/>
                    </a:lnTo>
                    <a:lnTo>
                      <a:pt x="1070" y="710"/>
                    </a:lnTo>
                    <a:lnTo>
                      <a:pt x="1102" y="701"/>
                    </a:lnTo>
                    <a:lnTo>
                      <a:pt x="1133" y="692"/>
                    </a:lnTo>
                    <a:lnTo>
                      <a:pt x="1163" y="683"/>
                    </a:lnTo>
                    <a:lnTo>
                      <a:pt x="1193" y="672"/>
                    </a:lnTo>
                    <a:lnTo>
                      <a:pt x="1220" y="661"/>
                    </a:lnTo>
                    <a:lnTo>
                      <a:pt x="1247" y="649"/>
                    </a:lnTo>
                    <a:lnTo>
                      <a:pt x="1273" y="637"/>
                    </a:lnTo>
                    <a:lnTo>
                      <a:pt x="1298" y="624"/>
                    </a:lnTo>
                    <a:lnTo>
                      <a:pt x="1321" y="610"/>
                    </a:lnTo>
                    <a:lnTo>
                      <a:pt x="1344" y="596"/>
                    </a:lnTo>
                    <a:lnTo>
                      <a:pt x="1365" y="582"/>
                    </a:lnTo>
                    <a:lnTo>
                      <a:pt x="1385" y="566"/>
                    </a:lnTo>
                    <a:lnTo>
                      <a:pt x="1401" y="551"/>
                    </a:lnTo>
                    <a:lnTo>
                      <a:pt x="1418" y="535"/>
                    </a:lnTo>
                    <a:lnTo>
                      <a:pt x="1434" y="518"/>
                    </a:lnTo>
                    <a:lnTo>
                      <a:pt x="1447" y="501"/>
                    </a:lnTo>
                    <a:lnTo>
                      <a:pt x="1458" y="485"/>
                    </a:lnTo>
                    <a:lnTo>
                      <a:pt x="1469" y="466"/>
                    </a:lnTo>
                    <a:lnTo>
                      <a:pt x="1476" y="448"/>
                    </a:lnTo>
                    <a:lnTo>
                      <a:pt x="1483" y="430"/>
                    </a:lnTo>
                    <a:lnTo>
                      <a:pt x="1488" y="411"/>
                    </a:lnTo>
                    <a:lnTo>
                      <a:pt x="1491" y="393"/>
                    </a:lnTo>
                    <a:lnTo>
                      <a:pt x="1492" y="373"/>
                    </a:lnTo>
                    <a:lnTo>
                      <a:pt x="1491" y="354"/>
                    </a:lnTo>
                    <a:lnTo>
                      <a:pt x="1488" y="336"/>
                    </a:lnTo>
                    <a:lnTo>
                      <a:pt x="1483" y="316"/>
                    </a:lnTo>
                    <a:lnTo>
                      <a:pt x="1476" y="298"/>
                    </a:lnTo>
                    <a:lnTo>
                      <a:pt x="1469" y="280"/>
                    </a:lnTo>
                    <a:lnTo>
                      <a:pt x="1458" y="262"/>
                    </a:lnTo>
                    <a:lnTo>
                      <a:pt x="1447" y="245"/>
                    </a:lnTo>
                    <a:lnTo>
                      <a:pt x="1434" y="228"/>
                    </a:lnTo>
                    <a:lnTo>
                      <a:pt x="1418" y="211"/>
                    </a:lnTo>
                    <a:lnTo>
                      <a:pt x="1401" y="196"/>
                    </a:lnTo>
                    <a:lnTo>
                      <a:pt x="1385" y="180"/>
                    </a:lnTo>
                    <a:lnTo>
                      <a:pt x="1365" y="165"/>
                    </a:lnTo>
                    <a:lnTo>
                      <a:pt x="1344" y="150"/>
                    </a:lnTo>
                    <a:lnTo>
                      <a:pt x="1321" y="136"/>
                    </a:lnTo>
                    <a:lnTo>
                      <a:pt x="1298" y="122"/>
                    </a:lnTo>
                    <a:lnTo>
                      <a:pt x="1273" y="109"/>
                    </a:lnTo>
                    <a:lnTo>
                      <a:pt x="1247" y="97"/>
                    </a:lnTo>
                    <a:lnTo>
                      <a:pt x="1220" y="86"/>
                    </a:lnTo>
                    <a:lnTo>
                      <a:pt x="1193" y="74"/>
                    </a:lnTo>
                    <a:lnTo>
                      <a:pt x="1163" y="63"/>
                    </a:lnTo>
                    <a:lnTo>
                      <a:pt x="1133" y="54"/>
                    </a:lnTo>
                    <a:lnTo>
                      <a:pt x="1102" y="45"/>
                    </a:lnTo>
                    <a:lnTo>
                      <a:pt x="1070" y="36"/>
                    </a:lnTo>
                    <a:lnTo>
                      <a:pt x="1036" y="30"/>
                    </a:lnTo>
                    <a:lnTo>
                      <a:pt x="1002" y="22"/>
                    </a:lnTo>
                    <a:lnTo>
                      <a:pt x="967" y="17"/>
                    </a:lnTo>
                    <a:lnTo>
                      <a:pt x="933" y="12"/>
                    </a:lnTo>
                    <a:lnTo>
                      <a:pt x="896" y="8"/>
                    </a:lnTo>
                    <a:lnTo>
                      <a:pt x="860" y="4"/>
                    </a:lnTo>
                    <a:lnTo>
                      <a:pt x="822" y="1"/>
                    </a:lnTo>
                    <a:lnTo>
                      <a:pt x="785" y="0"/>
                    </a:lnTo>
                    <a:lnTo>
                      <a:pt x="746" y="0"/>
                    </a:lnTo>
                    <a:close/>
                    <a:moveTo>
                      <a:pt x="746" y="723"/>
                    </a:moveTo>
                    <a:lnTo>
                      <a:pt x="746" y="723"/>
                    </a:lnTo>
                    <a:lnTo>
                      <a:pt x="710" y="723"/>
                    </a:lnTo>
                    <a:lnTo>
                      <a:pt x="675" y="722"/>
                    </a:lnTo>
                    <a:lnTo>
                      <a:pt x="640" y="719"/>
                    </a:lnTo>
                    <a:lnTo>
                      <a:pt x="605" y="716"/>
                    </a:lnTo>
                    <a:lnTo>
                      <a:pt x="571" y="713"/>
                    </a:lnTo>
                    <a:lnTo>
                      <a:pt x="537" y="707"/>
                    </a:lnTo>
                    <a:lnTo>
                      <a:pt x="505" y="702"/>
                    </a:lnTo>
                    <a:lnTo>
                      <a:pt x="474" y="696"/>
                    </a:lnTo>
                    <a:lnTo>
                      <a:pt x="443" y="689"/>
                    </a:lnTo>
                    <a:lnTo>
                      <a:pt x="413" y="681"/>
                    </a:lnTo>
                    <a:lnTo>
                      <a:pt x="383" y="672"/>
                    </a:lnTo>
                    <a:lnTo>
                      <a:pt x="355" y="663"/>
                    </a:lnTo>
                    <a:lnTo>
                      <a:pt x="328" y="654"/>
                    </a:lnTo>
                    <a:lnTo>
                      <a:pt x="302" y="644"/>
                    </a:lnTo>
                    <a:lnTo>
                      <a:pt x="276" y="632"/>
                    </a:lnTo>
                    <a:lnTo>
                      <a:pt x="251" y="621"/>
                    </a:lnTo>
                    <a:lnTo>
                      <a:pt x="228" y="609"/>
                    </a:lnTo>
                    <a:lnTo>
                      <a:pt x="206" y="596"/>
                    </a:lnTo>
                    <a:lnTo>
                      <a:pt x="185" y="583"/>
                    </a:lnTo>
                    <a:lnTo>
                      <a:pt x="166" y="569"/>
                    </a:lnTo>
                    <a:lnTo>
                      <a:pt x="148" y="554"/>
                    </a:lnTo>
                    <a:lnTo>
                      <a:pt x="131" y="540"/>
                    </a:lnTo>
                    <a:lnTo>
                      <a:pt x="115" y="525"/>
                    </a:lnTo>
                    <a:lnTo>
                      <a:pt x="101" y="509"/>
                    </a:lnTo>
                    <a:lnTo>
                      <a:pt x="89" y="494"/>
                    </a:lnTo>
                    <a:lnTo>
                      <a:pt x="78" y="477"/>
                    </a:lnTo>
                    <a:lnTo>
                      <a:pt x="69" y="461"/>
                    </a:lnTo>
                    <a:lnTo>
                      <a:pt x="61" y="444"/>
                    </a:lnTo>
                    <a:lnTo>
                      <a:pt x="54" y="426"/>
                    </a:lnTo>
                    <a:lnTo>
                      <a:pt x="51" y="409"/>
                    </a:lnTo>
                    <a:lnTo>
                      <a:pt x="48" y="391"/>
                    </a:lnTo>
                    <a:lnTo>
                      <a:pt x="47" y="373"/>
                    </a:lnTo>
                    <a:lnTo>
                      <a:pt x="48" y="355"/>
                    </a:lnTo>
                    <a:lnTo>
                      <a:pt x="51" y="337"/>
                    </a:lnTo>
                    <a:lnTo>
                      <a:pt x="54" y="320"/>
                    </a:lnTo>
                    <a:lnTo>
                      <a:pt x="61" y="302"/>
                    </a:lnTo>
                    <a:lnTo>
                      <a:pt x="69" y="285"/>
                    </a:lnTo>
                    <a:lnTo>
                      <a:pt x="78" y="269"/>
                    </a:lnTo>
                    <a:lnTo>
                      <a:pt x="89" y="253"/>
                    </a:lnTo>
                    <a:lnTo>
                      <a:pt x="101" y="237"/>
                    </a:lnTo>
                    <a:lnTo>
                      <a:pt x="115" y="222"/>
                    </a:lnTo>
                    <a:lnTo>
                      <a:pt x="131" y="206"/>
                    </a:lnTo>
                    <a:lnTo>
                      <a:pt x="148" y="192"/>
                    </a:lnTo>
                    <a:lnTo>
                      <a:pt x="166" y="177"/>
                    </a:lnTo>
                    <a:lnTo>
                      <a:pt x="185" y="163"/>
                    </a:lnTo>
                    <a:lnTo>
                      <a:pt x="206" y="150"/>
                    </a:lnTo>
                    <a:lnTo>
                      <a:pt x="228" y="137"/>
                    </a:lnTo>
                    <a:lnTo>
                      <a:pt x="251" y="126"/>
                    </a:lnTo>
                    <a:lnTo>
                      <a:pt x="276" y="114"/>
                    </a:lnTo>
                    <a:lnTo>
                      <a:pt x="302" y="102"/>
                    </a:lnTo>
                    <a:lnTo>
                      <a:pt x="328" y="92"/>
                    </a:lnTo>
                    <a:lnTo>
                      <a:pt x="355" y="83"/>
                    </a:lnTo>
                    <a:lnTo>
                      <a:pt x="383" y="74"/>
                    </a:lnTo>
                    <a:lnTo>
                      <a:pt x="413" y="65"/>
                    </a:lnTo>
                    <a:lnTo>
                      <a:pt x="443" y="57"/>
                    </a:lnTo>
                    <a:lnTo>
                      <a:pt x="474" y="51"/>
                    </a:lnTo>
                    <a:lnTo>
                      <a:pt x="505" y="44"/>
                    </a:lnTo>
                    <a:lnTo>
                      <a:pt x="537" y="39"/>
                    </a:lnTo>
                    <a:lnTo>
                      <a:pt x="571" y="34"/>
                    </a:lnTo>
                    <a:lnTo>
                      <a:pt x="605" y="30"/>
                    </a:lnTo>
                    <a:lnTo>
                      <a:pt x="640" y="27"/>
                    </a:lnTo>
                    <a:lnTo>
                      <a:pt x="675" y="25"/>
                    </a:lnTo>
                    <a:lnTo>
                      <a:pt x="710" y="23"/>
                    </a:lnTo>
                    <a:lnTo>
                      <a:pt x="746" y="23"/>
                    </a:lnTo>
                    <a:lnTo>
                      <a:pt x="782" y="23"/>
                    </a:lnTo>
                    <a:lnTo>
                      <a:pt x="817" y="25"/>
                    </a:lnTo>
                    <a:lnTo>
                      <a:pt x="852" y="27"/>
                    </a:lnTo>
                    <a:lnTo>
                      <a:pt x="887" y="30"/>
                    </a:lnTo>
                    <a:lnTo>
                      <a:pt x="921" y="34"/>
                    </a:lnTo>
                    <a:lnTo>
                      <a:pt x="955" y="39"/>
                    </a:lnTo>
                    <a:lnTo>
                      <a:pt x="987" y="44"/>
                    </a:lnTo>
                    <a:lnTo>
                      <a:pt x="1018" y="51"/>
                    </a:lnTo>
                    <a:lnTo>
                      <a:pt x="1049" y="57"/>
                    </a:lnTo>
                    <a:lnTo>
                      <a:pt x="1079" y="65"/>
                    </a:lnTo>
                    <a:lnTo>
                      <a:pt x="1109" y="74"/>
                    </a:lnTo>
                    <a:lnTo>
                      <a:pt x="1137" y="83"/>
                    </a:lnTo>
                    <a:lnTo>
                      <a:pt x="1164" y="92"/>
                    </a:lnTo>
                    <a:lnTo>
                      <a:pt x="1190" y="102"/>
                    </a:lnTo>
                    <a:lnTo>
                      <a:pt x="1216" y="114"/>
                    </a:lnTo>
                    <a:lnTo>
                      <a:pt x="1241" y="126"/>
                    </a:lnTo>
                    <a:lnTo>
                      <a:pt x="1264" y="137"/>
                    </a:lnTo>
                    <a:lnTo>
                      <a:pt x="1286" y="150"/>
                    </a:lnTo>
                    <a:lnTo>
                      <a:pt x="1307" y="163"/>
                    </a:lnTo>
                    <a:lnTo>
                      <a:pt x="1326" y="177"/>
                    </a:lnTo>
                    <a:lnTo>
                      <a:pt x="1344" y="192"/>
                    </a:lnTo>
                    <a:lnTo>
                      <a:pt x="1361" y="206"/>
                    </a:lnTo>
                    <a:lnTo>
                      <a:pt x="1377" y="222"/>
                    </a:lnTo>
                    <a:lnTo>
                      <a:pt x="1391" y="237"/>
                    </a:lnTo>
                    <a:lnTo>
                      <a:pt x="1403" y="253"/>
                    </a:lnTo>
                    <a:lnTo>
                      <a:pt x="1414" y="269"/>
                    </a:lnTo>
                    <a:lnTo>
                      <a:pt x="1423" y="285"/>
                    </a:lnTo>
                    <a:lnTo>
                      <a:pt x="1431" y="302"/>
                    </a:lnTo>
                    <a:lnTo>
                      <a:pt x="1438" y="320"/>
                    </a:lnTo>
                    <a:lnTo>
                      <a:pt x="1441" y="337"/>
                    </a:lnTo>
                    <a:lnTo>
                      <a:pt x="1444" y="355"/>
                    </a:lnTo>
                    <a:lnTo>
                      <a:pt x="1445" y="373"/>
                    </a:lnTo>
                    <a:lnTo>
                      <a:pt x="1444" y="391"/>
                    </a:lnTo>
                    <a:lnTo>
                      <a:pt x="1441" y="409"/>
                    </a:lnTo>
                    <a:lnTo>
                      <a:pt x="1438" y="426"/>
                    </a:lnTo>
                    <a:lnTo>
                      <a:pt x="1431" y="444"/>
                    </a:lnTo>
                    <a:lnTo>
                      <a:pt x="1423" y="461"/>
                    </a:lnTo>
                    <a:lnTo>
                      <a:pt x="1414" y="477"/>
                    </a:lnTo>
                    <a:lnTo>
                      <a:pt x="1403" y="494"/>
                    </a:lnTo>
                    <a:lnTo>
                      <a:pt x="1391" y="509"/>
                    </a:lnTo>
                    <a:lnTo>
                      <a:pt x="1377" y="525"/>
                    </a:lnTo>
                    <a:lnTo>
                      <a:pt x="1361" y="540"/>
                    </a:lnTo>
                    <a:lnTo>
                      <a:pt x="1344" y="554"/>
                    </a:lnTo>
                    <a:lnTo>
                      <a:pt x="1326" y="569"/>
                    </a:lnTo>
                    <a:lnTo>
                      <a:pt x="1307" y="583"/>
                    </a:lnTo>
                    <a:lnTo>
                      <a:pt x="1286" y="596"/>
                    </a:lnTo>
                    <a:lnTo>
                      <a:pt x="1264" y="609"/>
                    </a:lnTo>
                    <a:lnTo>
                      <a:pt x="1241" y="621"/>
                    </a:lnTo>
                    <a:lnTo>
                      <a:pt x="1216" y="632"/>
                    </a:lnTo>
                    <a:lnTo>
                      <a:pt x="1190" y="644"/>
                    </a:lnTo>
                    <a:lnTo>
                      <a:pt x="1164" y="654"/>
                    </a:lnTo>
                    <a:lnTo>
                      <a:pt x="1137" y="663"/>
                    </a:lnTo>
                    <a:lnTo>
                      <a:pt x="1109" y="672"/>
                    </a:lnTo>
                    <a:lnTo>
                      <a:pt x="1079" y="681"/>
                    </a:lnTo>
                    <a:lnTo>
                      <a:pt x="1049" y="689"/>
                    </a:lnTo>
                    <a:lnTo>
                      <a:pt x="1018" y="696"/>
                    </a:lnTo>
                    <a:lnTo>
                      <a:pt x="987" y="702"/>
                    </a:lnTo>
                    <a:lnTo>
                      <a:pt x="955" y="707"/>
                    </a:lnTo>
                    <a:lnTo>
                      <a:pt x="921" y="713"/>
                    </a:lnTo>
                    <a:lnTo>
                      <a:pt x="887" y="716"/>
                    </a:lnTo>
                    <a:lnTo>
                      <a:pt x="852" y="719"/>
                    </a:lnTo>
                    <a:lnTo>
                      <a:pt x="817" y="722"/>
                    </a:lnTo>
                    <a:lnTo>
                      <a:pt x="782" y="723"/>
                    </a:lnTo>
                    <a:lnTo>
                      <a:pt x="746" y="723"/>
                    </a:ln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3024"/>
              </a:p>
            </p:txBody>
          </p:sp>
          <p:sp>
            <p:nvSpPr>
              <p:cNvPr id="213" name="Freeform 102"/>
              <p:cNvSpPr>
                <a:spLocks noChangeArrowheads="1"/>
              </p:cNvSpPr>
              <p:nvPr/>
            </p:nvSpPr>
            <p:spPr bwMode="auto">
              <a:xfrm>
                <a:off x="8" y="4"/>
                <a:ext cx="231" cy="116"/>
              </a:xfrm>
              <a:custGeom>
                <a:avLst/>
                <a:gdLst>
                  <a:gd name="T0" fmla="*/ 38 w 1398"/>
                  <a:gd name="T1" fmla="*/ 10 h 700"/>
                  <a:gd name="T2" fmla="*/ 38 w 1398"/>
                  <a:gd name="T3" fmla="*/ 12 h 700"/>
                  <a:gd name="T4" fmla="*/ 37 w 1398"/>
                  <a:gd name="T5" fmla="*/ 13 h 700"/>
                  <a:gd name="T6" fmla="*/ 36 w 1398"/>
                  <a:gd name="T7" fmla="*/ 14 h 700"/>
                  <a:gd name="T8" fmla="*/ 34 w 1398"/>
                  <a:gd name="T9" fmla="*/ 15 h 700"/>
                  <a:gd name="T10" fmla="*/ 33 w 1398"/>
                  <a:gd name="T11" fmla="*/ 16 h 700"/>
                  <a:gd name="T12" fmla="*/ 31 w 1398"/>
                  <a:gd name="T13" fmla="*/ 17 h 700"/>
                  <a:gd name="T14" fmla="*/ 28 w 1398"/>
                  <a:gd name="T15" fmla="*/ 18 h 700"/>
                  <a:gd name="T16" fmla="*/ 26 w 1398"/>
                  <a:gd name="T17" fmla="*/ 19 h 700"/>
                  <a:gd name="T18" fmla="*/ 23 w 1398"/>
                  <a:gd name="T19" fmla="*/ 19 h 700"/>
                  <a:gd name="T20" fmla="*/ 20 w 1398"/>
                  <a:gd name="T21" fmla="*/ 19 h 700"/>
                  <a:gd name="T22" fmla="*/ 18 w 1398"/>
                  <a:gd name="T23" fmla="*/ 19 h 700"/>
                  <a:gd name="T24" fmla="*/ 15 w 1398"/>
                  <a:gd name="T25" fmla="*/ 19 h 700"/>
                  <a:gd name="T26" fmla="*/ 13 w 1398"/>
                  <a:gd name="T27" fmla="*/ 19 h 700"/>
                  <a:gd name="T28" fmla="*/ 10 w 1398"/>
                  <a:gd name="T29" fmla="*/ 18 h 700"/>
                  <a:gd name="T30" fmla="*/ 8 w 1398"/>
                  <a:gd name="T31" fmla="*/ 17 h 700"/>
                  <a:gd name="T32" fmla="*/ 6 w 1398"/>
                  <a:gd name="T33" fmla="*/ 16 h 700"/>
                  <a:gd name="T34" fmla="*/ 4 w 1398"/>
                  <a:gd name="T35" fmla="*/ 15 h 700"/>
                  <a:gd name="T36" fmla="*/ 2 w 1398"/>
                  <a:gd name="T37" fmla="*/ 14 h 700"/>
                  <a:gd name="T38" fmla="*/ 1 w 1398"/>
                  <a:gd name="T39" fmla="*/ 13 h 700"/>
                  <a:gd name="T40" fmla="*/ 0 w 1398"/>
                  <a:gd name="T41" fmla="*/ 12 h 700"/>
                  <a:gd name="T42" fmla="*/ 0 w 1398"/>
                  <a:gd name="T43" fmla="*/ 10 h 700"/>
                  <a:gd name="T44" fmla="*/ 0 w 1398"/>
                  <a:gd name="T45" fmla="*/ 9 h 700"/>
                  <a:gd name="T46" fmla="*/ 0 w 1398"/>
                  <a:gd name="T47" fmla="*/ 8 h 700"/>
                  <a:gd name="T48" fmla="*/ 1 w 1398"/>
                  <a:gd name="T49" fmla="*/ 6 h 700"/>
                  <a:gd name="T50" fmla="*/ 2 w 1398"/>
                  <a:gd name="T51" fmla="*/ 5 h 700"/>
                  <a:gd name="T52" fmla="*/ 4 w 1398"/>
                  <a:gd name="T53" fmla="*/ 4 h 700"/>
                  <a:gd name="T54" fmla="*/ 6 w 1398"/>
                  <a:gd name="T55" fmla="*/ 3 h 700"/>
                  <a:gd name="T56" fmla="*/ 8 w 1398"/>
                  <a:gd name="T57" fmla="*/ 2 h 700"/>
                  <a:gd name="T58" fmla="*/ 10 w 1398"/>
                  <a:gd name="T59" fmla="*/ 1 h 700"/>
                  <a:gd name="T60" fmla="*/ 13 w 1398"/>
                  <a:gd name="T61" fmla="*/ 0 h 700"/>
                  <a:gd name="T62" fmla="*/ 15 w 1398"/>
                  <a:gd name="T63" fmla="*/ 0 h 700"/>
                  <a:gd name="T64" fmla="*/ 18 w 1398"/>
                  <a:gd name="T65" fmla="*/ 0 h 700"/>
                  <a:gd name="T66" fmla="*/ 20 w 1398"/>
                  <a:gd name="T67" fmla="*/ 0 h 700"/>
                  <a:gd name="T68" fmla="*/ 23 w 1398"/>
                  <a:gd name="T69" fmla="*/ 0 h 700"/>
                  <a:gd name="T70" fmla="*/ 26 w 1398"/>
                  <a:gd name="T71" fmla="*/ 0 h 700"/>
                  <a:gd name="T72" fmla="*/ 28 w 1398"/>
                  <a:gd name="T73" fmla="*/ 1 h 700"/>
                  <a:gd name="T74" fmla="*/ 31 w 1398"/>
                  <a:gd name="T75" fmla="*/ 2 h 700"/>
                  <a:gd name="T76" fmla="*/ 33 w 1398"/>
                  <a:gd name="T77" fmla="*/ 3 h 700"/>
                  <a:gd name="T78" fmla="*/ 34 w 1398"/>
                  <a:gd name="T79" fmla="*/ 4 h 700"/>
                  <a:gd name="T80" fmla="*/ 36 w 1398"/>
                  <a:gd name="T81" fmla="*/ 5 h 700"/>
                  <a:gd name="T82" fmla="*/ 37 w 1398"/>
                  <a:gd name="T83" fmla="*/ 6 h 700"/>
                  <a:gd name="T84" fmla="*/ 38 w 1398"/>
                  <a:gd name="T85" fmla="*/ 8 h 700"/>
                  <a:gd name="T86" fmla="*/ 38 w 1398"/>
                  <a:gd name="T87" fmla="*/ 9 h 70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398"/>
                  <a:gd name="T133" fmla="*/ 0 h 700"/>
                  <a:gd name="T134" fmla="*/ 1398 w 1398"/>
                  <a:gd name="T135" fmla="*/ 700 h 70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398" h="700">
                    <a:moveTo>
                      <a:pt x="1398" y="350"/>
                    </a:moveTo>
                    <a:lnTo>
                      <a:pt x="1398" y="350"/>
                    </a:lnTo>
                    <a:lnTo>
                      <a:pt x="1397" y="368"/>
                    </a:lnTo>
                    <a:lnTo>
                      <a:pt x="1394" y="386"/>
                    </a:lnTo>
                    <a:lnTo>
                      <a:pt x="1391" y="403"/>
                    </a:lnTo>
                    <a:lnTo>
                      <a:pt x="1384" y="421"/>
                    </a:lnTo>
                    <a:lnTo>
                      <a:pt x="1376" y="438"/>
                    </a:lnTo>
                    <a:lnTo>
                      <a:pt x="1367" y="454"/>
                    </a:lnTo>
                    <a:lnTo>
                      <a:pt x="1356" y="471"/>
                    </a:lnTo>
                    <a:lnTo>
                      <a:pt x="1344" y="486"/>
                    </a:lnTo>
                    <a:lnTo>
                      <a:pt x="1330" y="502"/>
                    </a:lnTo>
                    <a:lnTo>
                      <a:pt x="1314" y="517"/>
                    </a:lnTo>
                    <a:lnTo>
                      <a:pt x="1297" y="531"/>
                    </a:lnTo>
                    <a:lnTo>
                      <a:pt x="1279" y="546"/>
                    </a:lnTo>
                    <a:lnTo>
                      <a:pt x="1260" y="560"/>
                    </a:lnTo>
                    <a:lnTo>
                      <a:pt x="1239" y="573"/>
                    </a:lnTo>
                    <a:lnTo>
                      <a:pt x="1217" y="586"/>
                    </a:lnTo>
                    <a:lnTo>
                      <a:pt x="1194" y="598"/>
                    </a:lnTo>
                    <a:lnTo>
                      <a:pt x="1169" y="609"/>
                    </a:lnTo>
                    <a:lnTo>
                      <a:pt x="1143" y="621"/>
                    </a:lnTo>
                    <a:lnTo>
                      <a:pt x="1117" y="631"/>
                    </a:lnTo>
                    <a:lnTo>
                      <a:pt x="1090" y="640"/>
                    </a:lnTo>
                    <a:lnTo>
                      <a:pt x="1062" y="649"/>
                    </a:lnTo>
                    <a:lnTo>
                      <a:pt x="1032" y="658"/>
                    </a:lnTo>
                    <a:lnTo>
                      <a:pt x="1002" y="666"/>
                    </a:lnTo>
                    <a:lnTo>
                      <a:pt x="971" y="673"/>
                    </a:lnTo>
                    <a:lnTo>
                      <a:pt x="940" y="679"/>
                    </a:lnTo>
                    <a:lnTo>
                      <a:pt x="908" y="684"/>
                    </a:lnTo>
                    <a:lnTo>
                      <a:pt x="874" y="690"/>
                    </a:lnTo>
                    <a:lnTo>
                      <a:pt x="840" y="693"/>
                    </a:lnTo>
                    <a:lnTo>
                      <a:pt x="805" y="696"/>
                    </a:lnTo>
                    <a:lnTo>
                      <a:pt x="770" y="699"/>
                    </a:lnTo>
                    <a:lnTo>
                      <a:pt x="735" y="700"/>
                    </a:lnTo>
                    <a:lnTo>
                      <a:pt x="699" y="700"/>
                    </a:lnTo>
                    <a:lnTo>
                      <a:pt x="663" y="700"/>
                    </a:lnTo>
                    <a:lnTo>
                      <a:pt x="628" y="699"/>
                    </a:lnTo>
                    <a:lnTo>
                      <a:pt x="593" y="696"/>
                    </a:lnTo>
                    <a:lnTo>
                      <a:pt x="558" y="693"/>
                    </a:lnTo>
                    <a:lnTo>
                      <a:pt x="524" y="690"/>
                    </a:lnTo>
                    <a:lnTo>
                      <a:pt x="490" y="684"/>
                    </a:lnTo>
                    <a:lnTo>
                      <a:pt x="458" y="679"/>
                    </a:lnTo>
                    <a:lnTo>
                      <a:pt x="427" y="673"/>
                    </a:lnTo>
                    <a:lnTo>
                      <a:pt x="396" y="666"/>
                    </a:lnTo>
                    <a:lnTo>
                      <a:pt x="366" y="658"/>
                    </a:lnTo>
                    <a:lnTo>
                      <a:pt x="336" y="649"/>
                    </a:lnTo>
                    <a:lnTo>
                      <a:pt x="308" y="640"/>
                    </a:lnTo>
                    <a:lnTo>
                      <a:pt x="281" y="631"/>
                    </a:lnTo>
                    <a:lnTo>
                      <a:pt x="255" y="621"/>
                    </a:lnTo>
                    <a:lnTo>
                      <a:pt x="229" y="609"/>
                    </a:lnTo>
                    <a:lnTo>
                      <a:pt x="204" y="598"/>
                    </a:lnTo>
                    <a:lnTo>
                      <a:pt x="181" y="586"/>
                    </a:lnTo>
                    <a:lnTo>
                      <a:pt x="159" y="573"/>
                    </a:lnTo>
                    <a:lnTo>
                      <a:pt x="138" y="560"/>
                    </a:lnTo>
                    <a:lnTo>
                      <a:pt x="119" y="546"/>
                    </a:lnTo>
                    <a:lnTo>
                      <a:pt x="101" y="531"/>
                    </a:lnTo>
                    <a:lnTo>
                      <a:pt x="84" y="517"/>
                    </a:lnTo>
                    <a:lnTo>
                      <a:pt x="68" y="502"/>
                    </a:lnTo>
                    <a:lnTo>
                      <a:pt x="54" y="486"/>
                    </a:lnTo>
                    <a:lnTo>
                      <a:pt x="42" y="471"/>
                    </a:lnTo>
                    <a:lnTo>
                      <a:pt x="31" y="454"/>
                    </a:lnTo>
                    <a:lnTo>
                      <a:pt x="22" y="438"/>
                    </a:lnTo>
                    <a:lnTo>
                      <a:pt x="14" y="421"/>
                    </a:lnTo>
                    <a:lnTo>
                      <a:pt x="7" y="403"/>
                    </a:lnTo>
                    <a:lnTo>
                      <a:pt x="4" y="386"/>
                    </a:lnTo>
                    <a:lnTo>
                      <a:pt x="1" y="368"/>
                    </a:lnTo>
                    <a:lnTo>
                      <a:pt x="0" y="350"/>
                    </a:lnTo>
                    <a:lnTo>
                      <a:pt x="1" y="332"/>
                    </a:lnTo>
                    <a:lnTo>
                      <a:pt x="4" y="314"/>
                    </a:lnTo>
                    <a:lnTo>
                      <a:pt x="7" y="297"/>
                    </a:lnTo>
                    <a:lnTo>
                      <a:pt x="14" y="279"/>
                    </a:lnTo>
                    <a:lnTo>
                      <a:pt x="22" y="262"/>
                    </a:lnTo>
                    <a:lnTo>
                      <a:pt x="31" y="246"/>
                    </a:lnTo>
                    <a:lnTo>
                      <a:pt x="42" y="230"/>
                    </a:lnTo>
                    <a:lnTo>
                      <a:pt x="54" y="214"/>
                    </a:lnTo>
                    <a:lnTo>
                      <a:pt x="68" y="199"/>
                    </a:lnTo>
                    <a:lnTo>
                      <a:pt x="84" y="183"/>
                    </a:lnTo>
                    <a:lnTo>
                      <a:pt x="101" y="169"/>
                    </a:lnTo>
                    <a:lnTo>
                      <a:pt x="119" y="154"/>
                    </a:lnTo>
                    <a:lnTo>
                      <a:pt x="138" y="140"/>
                    </a:lnTo>
                    <a:lnTo>
                      <a:pt x="159" y="127"/>
                    </a:lnTo>
                    <a:lnTo>
                      <a:pt x="181" y="114"/>
                    </a:lnTo>
                    <a:lnTo>
                      <a:pt x="204" y="103"/>
                    </a:lnTo>
                    <a:lnTo>
                      <a:pt x="229" y="91"/>
                    </a:lnTo>
                    <a:lnTo>
                      <a:pt x="255" y="79"/>
                    </a:lnTo>
                    <a:lnTo>
                      <a:pt x="281" y="69"/>
                    </a:lnTo>
                    <a:lnTo>
                      <a:pt x="308" y="60"/>
                    </a:lnTo>
                    <a:lnTo>
                      <a:pt x="336" y="51"/>
                    </a:lnTo>
                    <a:lnTo>
                      <a:pt x="366" y="42"/>
                    </a:lnTo>
                    <a:lnTo>
                      <a:pt x="396" y="34"/>
                    </a:lnTo>
                    <a:lnTo>
                      <a:pt x="427" y="28"/>
                    </a:lnTo>
                    <a:lnTo>
                      <a:pt x="458" y="21"/>
                    </a:lnTo>
                    <a:lnTo>
                      <a:pt x="490" y="16"/>
                    </a:lnTo>
                    <a:lnTo>
                      <a:pt x="524" y="11"/>
                    </a:lnTo>
                    <a:lnTo>
                      <a:pt x="558" y="7"/>
                    </a:lnTo>
                    <a:lnTo>
                      <a:pt x="593" y="4"/>
                    </a:lnTo>
                    <a:lnTo>
                      <a:pt x="628" y="2"/>
                    </a:lnTo>
                    <a:lnTo>
                      <a:pt x="663" y="0"/>
                    </a:lnTo>
                    <a:lnTo>
                      <a:pt x="699" y="0"/>
                    </a:lnTo>
                    <a:lnTo>
                      <a:pt x="735" y="0"/>
                    </a:lnTo>
                    <a:lnTo>
                      <a:pt x="770" y="2"/>
                    </a:lnTo>
                    <a:lnTo>
                      <a:pt x="805" y="4"/>
                    </a:lnTo>
                    <a:lnTo>
                      <a:pt x="840" y="7"/>
                    </a:lnTo>
                    <a:lnTo>
                      <a:pt x="874" y="11"/>
                    </a:lnTo>
                    <a:lnTo>
                      <a:pt x="908" y="16"/>
                    </a:lnTo>
                    <a:lnTo>
                      <a:pt x="940" y="21"/>
                    </a:lnTo>
                    <a:lnTo>
                      <a:pt x="971" y="28"/>
                    </a:lnTo>
                    <a:lnTo>
                      <a:pt x="1002" y="34"/>
                    </a:lnTo>
                    <a:lnTo>
                      <a:pt x="1032" y="42"/>
                    </a:lnTo>
                    <a:lnTo>
                      <a:pt x="1062" y="51"/>
                    </a:lnTo>
                    <a:lnTo>
                      <a:pt x="1090" y="60"/>
                    </a:lnTo>
                    <a:lnTo>
                      <a:pt x="1117" y="69"/>
                    </a:lnTo>
                    <a:lnTo>
                      <a:pt x="1143" y="79"/>
                    </a:lnTo>
                    <a:lnTo>
                      <a:pt x="1169" y="91"/>
                    </a:lnTo>
                    <a:lnTo>
                      <a:pt x="1194" y="103"/>
                    </a:lnTo>
                    <a:lnTo>
                      <a:pt x="1217" y="114"/>
                    </a:lnTo>
                    <a:lnTo>
                      <a:pt x="1239" y="127"/>
                    </a:lnTo>
                    <a:lnTo>
                      <a:pt x="1260" y="140"/>
                    </a:lnTo>
                    <a:lnTo>
                      <a:pt x="1279" y="154"/>
                    </a:lnTo>
                    <a:lnTo>
                      <a:pt x="1297" y="169"/>
                    </a:lnTo>
                    <a:lnTo>
                      <a:pt x="1314" y="183"/>
                    </a:lnTo>
                    <a:lnTo>
                      <a:pt x="1330" y="199"/>
                    </a:lnTo>
                    <a:lnTo>
                      <a:pt x="1344" y="214"/>
                    </a:lnTo>
                    <a:lnTo>
                      <a:pt x="1356" y="230"/>
                    </a:lnTo>
                    <a:lnTo>
                      <a:pt x="1367" y="246"/>
                    </a:lnTo>
                    <a:lnTo>
                      <a:pt x="1376" y="262"/>
                    </a:lnTo>
                    <a:lnTo>
                      <a:pt x="1384" y="279"/>
                    </a:lnTo>
                    <a:lnTo>
                      <a:pt x="1391" y="297"/>
                    </a:lnTo>
                    <a:lnTo>
                      <a:pt x="1394" y="314"/>
                    </a:lnTo>
                    <a:lnTo>
                      <a:pt x="1397" y="332"/>
                    </a:lnTo>
                    <a:lnTo>
                      <a:pt x="1398" y="35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3F3F3F"/>
                  </a:gs>
                  <a:gs pos="100000">
                    <a:srgbClr val="0000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3024"/>
              </a:p>
            </p:txBody>
          </p:sp>
        </p:grpSp>
      </p:grpSp>
      <p:sp>
        <p:nvSpPr>
          <p:cNvPr id="214" name="Text Box 81"/>
          <p:cNvSpPr>
            <a:spLocks noChangeArrowheads="1"/>
          </p:cNvSpPr>
          <p:nvPr/>
        </p:nvSpPr>
        <p:spPr bwMode="auto">
          <a:xfrm>
            <a:off x="2611245" y="4342698"/>
            <a:ext cx="2312063" cy="504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196" tIns="57598" rIns="115196" bIns="5759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添加文本内容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15" name="Text Box 82"/>
          <p:cNvSpPr>
            <a:spLocks noChangeArrowheads="1"/>
          </p:cNvSpPr>
          <p:nvPr/>
        </p:nvSpPr>
        <p:spPr bwMode="auto">
          <a:xfrm>
            <a:off x="3780544" y="2040262"/>
            <a:ext cx="1274551" cy="736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5196" tIns="57598" rIns="115196" bIns="5759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1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添加</a:t>
            </a:r>
            <a:endParaRPr lang="en-US" altLang="zh-CN" sz="2015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/>
            <a:r>
              <a:rPr lang="zh-CN" altLang="en-US" sz="201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标签</a:t>
            </a:r>
            <a:endParaRPr lang="en-US" altLang="zh-CN" sz="2015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16" name="组合 215"/>
          <p:cNvGrpSpPr/>
          <p:nvPr/>
        </p:nvGrpSpPr>
        <p:grpSpPr>
          <a:xfrm>
            <a:off x="7650123" y="2186293"/>
            <a:ext cx="532123" cy="598139"/>
            <a:chOff x="5810678" y="1001615"/>
            <a:chExt cx="422361" cy="474760"/>
          </a:xfrm>
        </p:grpSpPr>
        <p:sp>
          <p:nvSpPr>
            <p:cNvPr id="217" name="Oval 87"/>
            <p:cNvSpPr>
              <a:spLocks noChangeArrowheads="1"/>
            </p:cNvSpPr>
            <p:nvPr/>
          </p:nvSpPr>
          <p:spPr bwMode="auto">
            <a:xfrm>
              <a:off x="5825802" y="1341437"/>
              <a:ext cx="392112" cy="134938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87000"/>
                  </a:srgbClr>
                </a:gs>
                <a:gs pos="30000">
                  <a:srgbClr val="000000">
                    <a:alpha val="67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3024">
                <a:solidFill>
                  <a:srgbClr val="000000"/>
                </a:solidFill>
                <a:latin typeface="Calibri" pitchFamily="34" charset="0"/>
                <a:ea typeface="宋体" pitchFamily="2" charset="-122"/>
                <a:sym typeface="宋体" pitchFamily="2" charset="-122"/>
              </a:endParaRPr>
            </a:p>
          </p:txBody>
        </p:sp>
        <p:grpSp>
          <p:nvGrpSpPr>
            <p:cNvPr id="218" name="组合 217"/>
            <p:cNvGrpSpPr/>
            <p:nvPr/>
          </p:nvGrpSpPr>
          <p:grpSpPr>
            <a:xfrm>
              <a:off x="5810678" y="1001615"/>
              <a:ext cx="422361" cy="422361"/>
              <a:chOff x="5003908" y="1229805"/>
              <a:chExt cx="897741" cy="897741"/>
            </a:xfrm>
          </p:grpSpPr>
          <p:sp>
            <p:nvSpPr>
              <p:cNvPr id="219" name="Freeform 36"/>
              <p:cNvSpPr>
                <a:spLocks/>
              </p:cNvSpPr>
              <p:nvPr/>
            </p:nvSpPr>
            <p:spPr bwMode="auto">
              <a:xfrm>
                <a:off x="5003908" y="1229805"/>
                <a:ext cx="897741" cy="897741"/>
              </a:xfrm>
              <a:prstGeom prst="ellipse">
                <a:avLst/>
              </a:prstGeom>
              <a:gradFill flip="none" rotWithShape="1">
                <a:gsLst>
                  <a:gs pos="0">
                    <a:srgbClr val="F14124">
                      <a:shade val="30000"/>
                      <a:satMod val="115000"/>
                    </a:srgbClr>
                  </a:gs>
                  <a:gs pos="50000">
                    <a:srgbClr val="F14124">
                      <a:shade val="67500"/>
                      <a:satMod val="115000"/>
                    </a:srgbClr>
                  </a:gs>
                  <a:gs pos="100000">
                    <a:srgbClr val="F14124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z="3024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220" name="Freeform 38"/>
              <p:cNvSpPr>
                <a:spLocks/>
              </p:cNvSpPr>
              <p:nvPr/>
            </p:nvSpPr>
            <p:spPr bwMode="auto">
              <a:xfrm>
                <a:off x="5069568" y="1255262"/>
                <a:ext cx="766422" cy="250808"/>
              </a:xfrm>
              <a:custGeom>
                <a:avLst/>
                <a:gdLst>
                  <a:gd name="T0" fmla="*/ 0 w 4756"/>
                  <a:gd name="T1" fmla="*/ 1576 h 1576"/>
                  <a:gd name="T2" fmla="*/ 50 w 4756"/>
                  <a:gd name="T3" fmla="*/ 1462 h 1576"/>
                  <a:gd name="T4" fmla="*/ 108 w 4756"/>
                  <a:gd name="T5" fmla="*/ 1350 h 1576"/>
                  <a:gd name="T6" fmla="*/ 170 w 4756"/>
                  <a:gd name="T7" fmla="*/ 1242 h 1576"/>
                  <a:gd name="T8" fmla="*/ 238 w 4756"/>
                  <a:gd name="T9" fmla="*/ 1138 h 1576"/>
                  <a:gd name="T10" fmla="*/ 310 w 4756"/>
                  <a:gd name="T11" fmla="*/ 1036 h 1576"/>
                  <a:gd name="T12" fmla="*/ 386 w 4756"/>
                  <a:gd name="T13" fmla="*/ 940 h 1576"/>
                  <a:gd name="T14" fmla="*/ 468 w 4756"/>
                  <a:gd name="T15" fmla="*/ 846 h 1576"/>
                  <a:gd name="T16" fmla="*/ 552 w 4756"/>
                  <a:gd name="T17" fmla="*/ 756 h 1576"/>
                  <a:gd name="T18" fmla="*/ 596 w 4756"/>
                  <a:gd name="T19" fmla="*/ 712 h 1576"/>
                  <a:gd name="T20" fmla="*/ 688 w 4756"/>
                  <a:gd name="T21" fmla="*/ 630 h 1576"/>
                  <a:gd name="T22" fmla="*/ 784 w 4756"/>
                  <a:gd name="T23" fmla="*/ 550 h 1576"/>
                  <a:gd name="T24" fmla="*/ 884 w 4756"/>
                  <a:gd name="T25" fmla="*/ 476 h 1576"/>
                  <a:gd name="T26" fmla="*/ 986 w 4756"/>
                  <a:gd name="T27" fmla="*/ 406 h 1576"/>
                  <a:gd name="T28" fmla="*/ 1092 w 4756"/>
                  <a:gd name="T29" fmla="*/ 342 h 1576"/>
                  <a:gd name="T30" fmla="*/ 1202 w 4756"/>
                  <a:gd name="T31" fmla="*/ 282 h 1576"/>
                  <a:gd name="T32" fmla="*/ 1316 w 4756"/>
                  <a:gd name="T33" fmla="*/ 228 h 1576"/>
                  <a:gd name="T34" fmla="*/ 1374 w 4756"/>
                  <a:gd name="T35" fmla="*/ 202 h 1576"/>
                  <a:gd name="T36" fmla="*/ 1490 w 4756"/>
                  <a:gd name="T37" fmla="*/ 156 h 1576"/>
                  <a:gd name="T38" fmla="*/ 1610 w 4756"/>
                  <a:gd name="T39" fmla="*/ 116 h 1576"/>
                  <a:gd name="T40" fmla="*/ 1732 w 4756"/>
                  <a:gd name="T41" fmla="*/ 80 h 1576"/>
                  <a:gd name="T42" fmla="*/ 1858 w 4756"/>
                  <a:gd name="T43" fmla="*/ 52 h 1576"/>
                  <a:gd name="T44" fmla="*/ 1984 w 4756"/>
                  <a:gd name="T45" fmla="*/ 30 h 1576"/>
                  <a:gd name="T46" fmla="*/ 2114 w 4756"/>
                  <a:gd name="T47" fmla="*/ 12 h 1576"/>
                  <a:gd name="T48" fmla="*/ 2246 w 4756"/>
                  <a:gd name="T49" fmla="*/ 2 h 1576"/>
                  <a:gd name="T50" fmla="*/ 2378 w 4756"/>
                  <a:gd name="T51" fmla="*/ 0 h 1576"/>
                  <a:gd name="T52" fmla="*/ 2444 w 4756"/>
                  <a:gd name="T53" fmla="*/ 0 h 1576"/>
                  <a:gd name="T54" fmla="*/ 2576 w 4756"/>
                  <a:gd name="T55" fmla="*/ 8 h 1576"/>
                  <a:gd name="T56" fmla="*/ 2706 w 4756"/>
                  <a:gd name="T57" fmla="*/ 20 h 1576"/>
                  <a:gd name="T58" fmla="*/ 2834 w 4756"/>
                  <a:gd name="T59" fmla="*/ 40 h 1576"/>
                  <a:gd name="T60" fmla="*/ 2962 w 4756"/>
                  <a:gd name="T61" fmla="*/ 66 h 1576"/>
                  <a:gd name="T62" fmla="*/ 3084 w 4756"/>
                  <a:gd name="T63" fmla="*/ 98 h 1576"/>
                  <a:gd name="T64" fmla="*/ 3206 w 4756"/>
                  <a:gd name="T65" fmla="*/ 136 h 1576"/>
                  <a:gd name="T66" fmla="*/ 3324 w 4756"/>
                  <a:gd name="T67" fmla="*/ 178 h 1576"/>
                  <a:gd name="T68" fmla="*/ 3382 w 4756"/>
                  <a:gd name="T69" fmla="*/ 202 h 1576"/>
                  <a:gd name="T70" fmla="*/ 3498 w 4756"/>
                  <a:gd name="T71" fmla="*/ 254 h 1576"/>
                  <a:gd name="T72" fmla="*/ 3608 w 4756"/>
                  <a:gd name="T73" fmla="*/ 312 h 1576"/>
                  <a:gd name="T74" fmla="*/ 3716 w 4756"/>
                  <a:gd name="T75" fmla="*/ 374 h 1576"/>
                  <a:gd name="T76" fmla="*/ 3822 w 4756"/>
                  <a:gd name="T77" fmla="*/ 440 h 1576"/>
                  <a:gd name="T78" fmla="*/ 3922 w 4756"/>
                  <a:gd name="T79" fmla="*/ 512 h 1576"/>
                  <a:gd name="T80" fmla="*/ 4020 w 4756"/>
                  <a:gd name="T81" fmla="*/ 590 h 1576"/>
                  <a:gd name="T82" fmla="*/ 4114 w 4756"/>
                  <a:gd name="T83" fmla="*/ 670 h 1576"/>
                  <a:gd name="T84" fmla="*/ 4204 w 4756"/>
                  <a:gd name="T85" fmla="*/ 756 h 1576"/>
                  <a:gd name="T86" fmla="*/ 4246 w 4756"/>
                  <a:gd name="T87" fmla="*/ 800 h 1576"/>
                  <a:gd name="T88" fmla="*/ 4330 w 4756"/>
                  <a:gd name="T89" fmla="*/ 892 h 1576"/>
                  <a:gd name="T90" fmla="*/ 4410 w 4756"/>
                  <a:gd name="T91" fmla="*/ 988 h 1576"/>
                  <a:gd name="T92" fmla="*/ 4484 w 4756"/>
                  <a:gd name="T93" fmla="*/ 1086 h 1576"/>
                  <a:gd name="T94" fmla="*/ 4552 w 4756"/>
                  <a:gd name="T95" fmla="*/ 1190 h 1576"/>
                  <a:gd name="T96" fmla="*/ 4618 w 4756"/>
                  <a:gd name="T97" fmla="*/ 1296 h 1576"/>
                  <a:gd name="T98" fmla="*/ 4678 w 4756"/>
                  <a:gd name="T99" fmla="*/ 1406 h 1576"/>
                  <a:gd name="T100" fmla="*/ 4732 w 4756"/>
                  <a:gd name="T101" fmla="*/ 1518 h 1576"/>
                  <a:gd name="T102" fmla="*/ 0 w 4756"/>
                  <a:gd name="T103" fmla="*/ 1576 h 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756" h="1576">
                    <a:moveTo>
                      <a:pt x="0" y="1576"/>
                    </a:moveTo>
                    <a:lnTo>
                      <a:pt x="0" y="1576"/>
                    </a:lnTo>
                    <a:lnTo>
                      <a:pt x="24" y="1518"/>
                    </a:lnTo>
                    <a:lnTo>
                      <a:pt x="50" y="1462"/>
                    </a:lnTo>
                    <a:lnTo>
                      <a:pt x="78" y="1406"/>
                    </a:lnTo>
                    <a:lnTo>
                      <a:pt x="108" y="1350"/>
                    </a:lnTo>
                    <a:lnTo>
                      <a:pt x="138" y="1296"/>
                    </a:lnTo>
                    <a:lnTo>
                      <a:pt x="170" y="1242"/>
                    </a:lnTo>
                    <a:lnTo>
                      <a:pt x="204" y="1190"/>
                    </a:lnTo>
                    <a:lnTo>
                      <a:pt x="238" y="1138"/>
                    </a:lnTo>
                    <a:lnTo>
                      <a:pt x="272" y="1086"/>
                    </a:lnTo>
                    <a:lnTo>
                      <a:pt x="310" y="1036"/>
                    </a:lnTo>
                    <a:lnTo>
                      <a:pt x="348" y="988"/>
                    </a:lnTo>
                    <a:lnTo>
                      <a:pt x="386" y="940"/>
                    </a:lnTo>
                    <a:lnTo>
                      <a:pt x="426" y="892"/>
                    </a:lnTo>
                    <a:lnTo>
                      <a:pt x="468" y="846"/>
                    </a:lnTo>
                    <a:lnTo>
                      <a:pt x="510" y="800"/>
                    </a:lnTo>
                    <a:lnTo>
                      <a:pt x="552" y="756"/>
                    </a:lnTo>
                    <a:lnTo>
                      <a:pt x="552" y="756"/>
                    </a:lnTo>
                    <a:lnTo>
                      <a:pt x="596" y="712"/>
                    </a:lnTo>
                    <a:lnTo>
                      <a:pt x="642" y="670"/>
                    </a:lnTo>
                    <a:lnTo>
                      <a:pt x="688" y="630"/>
                    </a:lnTo>
                    <a:lnTo>
                      <a:pt x="736" y="590"/>
                    </a:lnTo>
                    <a:lnTo>
                      <a:pt x="784" y="550"/>
                    </a:lnTo>
                    <a:lnTo>
                      <a:pt x="834" y="512"/>
                    </a:lnTo>
                    <a:lnTo>
                      <a:pt x="884" y="476"/>
                    </a:lnTo>
                    <a:lnTo>
                      <a:pt x="934" y="440"/>
                    </a:lnTo>
                    <a:lnTo>
                      <a:pt x="986" y="406"/>
                    </a:lnTo>
                    <a:lnTo>
                      <a:pt x="1040" y="374"/>
                    </a:lnTo>
                    <a:lnTo>
                      <a:pt x="1092" y="342"/>
                    </a:lnTo>
                    <a:lnTo>
                      <a:pt x="1148" y="312"/>
                    </a:lnTo>
                    <a:lnTo>
                      <a:pt x="1202" y="282"/>
                    </a:lnTo>
                    <a:lnTo>
                      <a:pt x="1258" y="254"/>
                    </a:lnTo>
                    <a:lnTo>
                      <a:pt x="1316" y="228"/>
                    </a:lnTo>
                    <a:lnTo>
                      <a:pt x="1374" y="202"/>
                    </a:lnTo>
                    <a:lnTo>
                      <a:pt x="1374" y="202"/>
                    </a:lnTo>
                    <a:lnTo>
                      <a:pt x="1432" y="178"/>
                    </a:lnTo>
                    <a:lnTo>
                      <a:pt x="1490" y="156"/>
                    </a:lnTo>
                    <a:lnTo>
                      <a:pt x="1550" y="136"/>
                    </a:lnTo>
                    <a:lnTo>
                      <a:pt x="1610" y="116"/>
                    </a:lnTo>
                    <a:lnTo>
                      <a:pt x="1672" y="98"/>
                    </a:lnTo>
                    <a:lnTo>
                      <a:pt x="1732" y="80"/>
                    </a:lnTo>
                    <a:lnTo>
                      <a:pt x="1794" y="66"/>
                    </a:lnTo>
                    <a:lnTo>
                      <a:pt x="1858" y="52"/>
                    </a:lnTo>
                    <a:lnTo>
                      <a:pt x="1922" y="40"/>
                    </a:lnTo>
                    <a:lnTo>
                      <a:pt x="1984" y="30"/>
                    </a:lnTo>
                    <a:lnTo>
                      <a:pt x="2050" y="20"/>
                    </a:lnTo>
                    <a:lnTo>
                      <a:pt x="2114" y="12"/>
                    </a:lnTo>
                    <a:lnTo>
                      <a:pt x="2180" y="8"/>
                    </a:lnTo>
                    <a:lnTo>
                      <a:pt x="2246" y="2"/>
                    </a:lnTo>
                    <a:lnTo>
                      <a:pt x="2312" y="0"/>
                    </a:lnTo>
                    <a:lnTo>
                      <a:pt x="2378" y="0"/>
                    </a:lnTo>
                    <a:lnTo>
                      <a:pt x="2378" y="0"/>
                    </a:lnTo>
                    <a:lnTo>
                      <a:pt x="2444" y="0"/>
                    </a:lnTo>
                    <a:lnTo>
                      <a:pt x="2510" y="2"/>
                    </a:lnTo>
                    <a:lnTo>
                      <a:pt x="2576" y="8"/>
                    </a:lnTo>
                    <a:lnTo>
                      <a:pt x="2642" y="12"/>
                    </a:lnTo>
                    <a:lnTo>
                      <a:pt x="2706" y="20"/>
                    </a:lnTo>
                    <a:lnTo>
                      <a:pt x="2772" y="30"/>
                    </a:lnTo>
                    <a:lnTo>
                      <a:pt x="2834" y="40"/>
                    </a:lnTo>
                    <a:lnTo>
                      <a:pt x="2898" y="52"/>
                    </a:lnTo>
                    <a:lnTo>
                      <a:pt x="2962" y="66"/>
                    </a:lnTo>
                    <a:lnTo>
                      <a:pt x="3024" y="80"/>
                    </a:lnTo>
                    <a:lnTo>
                      <a:pt x="3084" y="98"/>
                    </a:lnTo>
                    <a:lnTo>
                      <a:pt x="3146" y="116"/>
                    </a:lnTo>
                    <a:lnTo>
                      <a:pt x="3206" y="136"/>
                    </a:lnTo>
                    <a:lnTo>
                      <a:pt x="3266" y="156"/>
                    </a:lnTo>
                    <a:lnTo>
                      <a:pt x="3324" y="178"/>
                    </a:lnTo>
                    <a:lnTo>
                      <a:pt x="3382" y="202"/>
                    </a:lnTo>
                    <a:lnTo>
                      <a:pt x="3382" y="202"/>
                    </a:lnTo>
                    <a:lnTo>
                      <a:pt x="3440" y="228"/>
                    </a:lnTo>
                    <a:lnTo>
                      <a:pt x="3498" y="254"/>
                    </a:lnTo>
                    <a:lnTo>
                      <a:pt x="3554" y="282"/>
                    </a:lnTo>
                    <a:lnTo>
                      <a:pt x="3608" y="312"/>
                    </a:lnTo>
                    <a:lnTo>
                      <a:pt x="3664" y="342"/>
                    </a:lnTo>
                    <a:lnTo>
                      <a:pt x="3716" y="374"/>
                    </a:lnTo>
                    <a:lnTo>
                      <a:pt x="3770" y="406"/>
                    </a:lnTo>
                    <a:lnTo>
                      <a:pt x="3822" y="440"/>
                    </a:lnTo>
                    <a:lnTo>
                      <a:pt x="3872" y="476"/>
                    </a:lnTo>
                    <a:lnTo>
                      <a:pt x="3922" y="512"/>
                    </a:lnTo>
                    <a:lnTo>
                      <a:pt x="3972" y="550"/>
                    </a:lnTo>
                    <a:lnTo>
                      <a:pt x="4020" y="590"/>
                    </a:lnTo>
                    <a:lnTo>
                      <a:pt x="4068" y="630"/>
                    </a:lnTo>
                    <a:lnTo>
                      <a:pt x="4114" y="670"/>
                    </a:lnTo>
                    <a:lnTo>
                      <a:pt x="4160" y="712"/>
                    </a:lnTo>
                    <a:lnTo>
                      <a:pt x="4204" y="756"/>
                    </a:lnTo>
                    <a:lnTo>
                      <a:pt x="4204" y="756"/>
                    </a:lnTo>
                    <a:lnTo>
                      <a:pt x="4246" y="800"/>
                    </a:lnTo>
                    <a:lnTo>
                      <a:pt x="4288" y="846"/>
                    </a:lnTo>
                    <a:lnTo>
                      <a:pt x="4330" y="892"/>
                    </a:lnTo>
                    <a:lnTo>
                      <a:pt x="4370" y="940"/>
                    </a:lnTo>
                    <a:lnTo>
                      <a:pt x="4410" y="988"/>
                    </a:lnTo>
                    <a:lnTo>
                      <a:pt x="4446" y="1036"/>
                    </a:lnTo>
                    <a:lnTo>
                      <a:pt x="4484" y="1086"/>
                    </a:lnTo>
                    <a:lnTo>
                      <a:pt x="4518" y="1138"/>
                    </a:lnTo>
                    <a:lnTo>
                      <a:pt x="4552" y="1190"/>
                    </a:lnTo>
                    <a:lnTo>
                      <a:pt x="4586" y="1242"/>
                    </a:lnTo>
                    <a:lnTo>
                      <a:pt x="4618" y="1296"/>
                    </a:lnTo>
                    <a:lnTo>
                      <a:pt x="4648" y="1350"/>
                    </a:lnTo>
                    <a:lnTo>
                      <a:pt x="4678" y="1406"/>
                    </a:lnTo>
                    <a:lnTo>
                      <a:pt x="4706" y="1462"/>
                    </a:lnTo>
                    <a:lnTo>
                      <a:pt x="4732" y="1518"/>
                    </a:lnTo>
                    <a:lnTo>
                      <a:pt x="4756" y="1576"/>
                    </a:lnTo>
                    <a:lnTo>
                      <a:pt x="0" y="157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75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z="3024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221" name="Oval 39"/>
              <p:cNvSpPr>
                <a:spLocks noChangeArrowheads="1"/>
              </p:cNvSpPr>
              <p:nvPr/>
            </p:nvSpPr>
            <p:spPr bwMode="auto">
              <a:xfrm>
                <a:off x="5365810" y="1275260"/>
                <a:ext cx="180773" cy="163454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z="3024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</p:grpSp>
      </p:grpSp>
      <p:grpSp>
        <p:nvGrpSpPr>
          <p:cNvPr id="222" name="组合 221"/>
          <p:cNvGrpSpPr/>
          <p:nvPr/>
        </p:nvGrpSpPr>
        <p:grpSpPr>
          <a:xfrm>
            <a:off x="5575465" y="1984100"/>
            <a:ext cx="1360781" cy="1360781"/>
            <a:chOff x="3896974" y="1004807"/>
            <a:chExt cx="1231816" cy="1231816"/>
          </a:xfrm>
        </p:grpSpPr>
        <p:sp>
          <p:nvSpPr>
            <p:cNvPr id="223" name="椭圆 222"/>
            <p:cNvSpPr/>
            <p:nvPr/>
          </p:nvSpPr>
          <p:spPr>
            <a:xfrm>
              <a:off x="3896974" y="1004807"/>
              <a:ext cx="1231816" cy="1231816"/>
            </a:xfrm>
            <a:prstGeom prst="ellipse">
              <a:avLst/>
            </a:prstGeom>
            <a:gradFill flip="none" rotWithShape="1">
              <a:gsLst>
                <a:gs pos="0">
                  <a:srgbClr val="F14124">
                    <a:shade val="30000"/>
                    <a:satMod val="115000"/>
                  </a:srgbClr>
                </a:gs>
                <a:gs pos="50000">
                  <a:srgbClr val="F14124">
                    <a:shade val="67500"/>
                    <a:satMod val="115000"/>
                  </a:srgbClr>
                </a:gs>
                <a:gs pos="100000">
                  <a:srgbClr val="F14124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 sz="3024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grpSp>
          <p:nvGrpSpPr>
            <p:cNvPr id="224" name="组合 223"/>
            <p:cNvGrpSpPr/>
            <p:nvPr/>
          </p:nvGrpSpPr>
          <p:grpSpPr>
            <a:xfrm>
              <a:off x="3975695" y="1021609"/>
              <a:ext cx="1074373" cy="351584"/>
              <a:chOff x="4042072" y="2366383"/>
              <a:chExt cx="635886" cy="208091"/>
            </a:xfrm>
          </p:grpSpPr>
          <p:sp>
            <p:nvSpPr>
              <p:cNvPr id="225" name="Freeform 43"/>
              <p:cNvSpPr>
                <a:spLocks/>
              </p:cNvSpPr>
              <p:nvPr/>
            </p:nvSpPr>
            <p:spPr bwMode="auto">
              <a:xfrm>
                <a:off x="4042072" y="2366383"/>
                <a:ext cx="635886" cy="208091"/>
              </a:xfrm>
              <a:custGeom>
                <a:avLst/>
                <a:gdLst>
                  <a:gd name="T0" fmla="*/ 0 w 4756"/>
                  <a:gd name="T1" fmla="*/ 1576 h 1576"/>
                  <a:gd name="T2" fmla="*/ 50 w 4756"/>
                  <a:gd name="T3" fmla="*/ 1462 h 1576"/>
                  <a:gd name="T4" fmla="*/ 108 w 4756"/>
                  <a:gd name="T5" fmla="*/ 1350 h 1576"/>
                  <a:gd name="T6" fmla="*/ 170 w 4756"/>
                  <a:gd name="T7" fmla="*/ 1242 h 1576"/>
                  <a:gd name="T8" fmla="*/ 238 w 4756"/>
                  <a:gd name="T9" fmla="*/ 1138 h 1576"/>
                  <a:gd name="T10" fmla="*/ 310 w 4756"/>
                  <a:gd name="T11" fmla="*/ 1036 h 1576"/>
                  <a:gd name="T12" fmla="*/ 386 w 4756"/>
                  <a:gd name="T13" fmla="*/ 940 h 1576"/>
                  <a:gd name="T14" fmla="*/ 468 w 4756"/>
                  <a:gd name="T15" fmla="*/ 846 h 1576"/>
                  <a:gd name="T16" fmla="*/ 552 w 4756"/>
                  <a:gd name="T17" fmla="*/ 756 h 1576"/>
                  <a:gd name="T18" fmla="*/ 596 w 4756"/>
                  <a:gd name="T19" fmla="*/ 712 h 1576"/>
                  <a:gd name="T20" fmla="*/ 688 w 4756"/>
                  <a:gd name="T21" fmla="*/ 630 h 1576"/>
                  <a:gd name="T22" fmla="*/ 784 w 4756"/>
                  <a:gd name="T23" fmla="*/ 550 h 1576"/>
                  <a:gd name="T24" fmla="*/ 884 w 4756"/>
                  <a:gd name="T25" fmla="*/ 476 h 1576"/>
                  <a:gd name="T26" fmla="*/ 986 w 4756"/>
                  <a:gd name="T27" fmla="*/ 406 h 1576"/>
                  <a:gd name="T28" fmla="*/ 1092 w 4756"/>
                  <a:gd name="T29" fmla="*/ 342 h 1576"/>
                  <a:gd name="T30" fmla="*/ 1202 w 4756"/>
                  <a:gd name="T31" fmla="*/ 282 h 1576"/>
                  <a:gd name="T32" fmla="*/ 1316 w 4756"/>
                  <a:gd name="T33" fmla="*/ 228 h 1576"/>
                  <a:gd name="T34" fmla="*/ 1374 w 4756"/>
                  <a:gd name="T35" fmla="*/ 202 h 1576"/>
                  <a:gd name="T36" fmla="*/ 1490 w 4756"/>
                  <a:gd name="T37" fmla="*/ 156 h 1576"/>
                  <a:gd name="T38" fmla="*/ 1610 w 4756"/>
                  <a:gd name="T39" fmla="*/ 116 h 1576"/>
                  <a:gd name="T40" fmla="*/ 1732 w 4756"/>
                  <a:gd name="T41" fmla="*/ 80 h 1576"/>
                  <a:gd name="T42" fmla="*/ 1858 w 4756"/>
                  <a:gd name="T43" fmla="*/ 52 h 1576"/>
                  <a:gd name="T44" fmla="*/ 1984 w 4756"/>
                  <a:gd name="T45" fmla="*/ 30 h 1576"/>
                  <a:gd name="T46" fmla="*/ 2114 w 4756"/>
                  <a:gd name="T47" fmla="*/ 12 h 1576"/>
                  <a:gd name="T48" fmla="*/ 2246 w 4756"/>
                  <a:gd name="T49" fmla="*/ 2 h 1576"/>
                  <a:gd name="T50" fmla="*/ 2378 w 4756"/>
                  <a:gd name="T51" fmla="*/ 0 h 1576"/>
                  <a:gd name="T52" fmla="*/ 2444 w 4756"/>
                  <a:gd name="T53" fmla="*/ 0 h 1576"/>
                  <a:gd name="T54" fmla="*/ 2576 w 4756"/>
                  <a:gd name="T55" fmla="*/ 8 h 1576"/>
                  <a:gd name="T56" fmla="*/ 2706 w 4756"/>
                  <a:gd name="T57" fmla="*/ 20 h 1576"/>
                  <a:gd name="T58" fmla="*/ 2834 w 4756"/>
                  <a:gd name="T59" fmla="*/ 40 h 1576"/>
                  <a:gd name="T60" fmla="*/ 2962 w 4756"/>
                  <a:gd name="T61" fmla="*/ 66 h 1576"/>
                  <a:gd name="T62" fmla="*/ 3084 w 4756"/>
                  <a:gd name="T63" fmla="*/ 98 h 1576"/>
                  <a:gd name="T64" fmla="*/ 3206 w 4756"/>
                  <a:gd name="T65" fmla="*/ 136 h 1576"/>
                  <a:gd name="T66" fmla="*/ 3324 w 4756"/>
                  <a:gd name="T67" fmla="*/ 178 h 1576"/>
                  <a:gd name="T68" fmla="*/ 3382 w 4756"/>
                  <a:gd name="T69" fmla="*/ 202 h 1576"/>
                  <a:gd name="T70" fmla="*/ 3498 w 4756"/>
                  <a:gd name="T71" fmla="*/ 254 h 1576"/>
                  <a:gd name="T72" fmla="*/ 3608 w 4756"/>
                  <a:gd name="T73" fmla="*/ 312 h 1576"/>
                  <a:gd name="T74" fmla="*/ 3716 w 4756"/>
                  <a:gd name="T75" fmla="*/ 374 h 1576"/>
                  <a:gd name="T76" fmla="*/ 3822 w 4756"/>
                  <a:gd name="T77" fmla="*/ 440 h 1576"/>
                  <a:gd name="T78" fmla="*/ 3922 w 4756"/>
                  <a:gd name="T79" fmla="*/ 512 h 1576"/>
                  <a:gd name="T80" fmla="*/ 4020 w 4756"/>
                  <a:gd name="T81" fmla="*/ 590 h 1576"/>
                  <a:gd name="T82" fmla="*/ 4114 w 4756"/>
                  <a:gd name="T83" fmla="*/ 670 h 1576"/>
                  <a:gd name="T84" fmla="*/ 4204 w 4756"/>
                  <a:gd name="T85" fmla="*/ 756 h 1576"/>
                  <a:gd name="T86" fmla="*/ 4246 w 4756"/>
                  <a:gd name="T87" fmla="*/ 800 h 1576"/>
                  <a:gd name="T88" fmla="*/ 4330 w 4756"/>
                  <a:gd name="T89" fmla="*/ 892 h 1576"/>
                  <a:gd name="T90" fmla="*/ 4410 w 4756"/>
                  <a:gd name="T91" fmla="*/ 988 h 1576"/>
                  <a:gd name="T92" fmla="*/ 4484 w 4756"/>
                  <a:gd name="T93" fmla="*/ 1086 h 1576"/>
                  <a:gd name="T94" fmla="*/ 4552 w 4756"/>
                  <a:gd name="T95" fmla="*/ 1190 h 1576"/>
                  <a:gd name="T96" fmla="*/ 4618 w 4756"/>
                  <a:gd name="T97" fmla="*/ 1296 h 1576"/>
                  <a:gd name="T98" fmla="*/ 4678 w 4756"/>
                  <a:gd name="T99" fmla="*/ 1406 h 1576"/>
                  <a:gd name="T100" fmla="*/ 4732 w 4756"/>
                  <a:gd name="T101" fmla="*/ 1518 h 1576"/>
                  <a:gd name="T102" fmla="*/ 0 w 4756"/>
                  <a:gd name="T103" fmla="*/ 1576 h 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756" h="1576">
                    <a:moveTo>
                      <a:pt x="0" y="1576"/>
                    </a:moveTo>
                    <a:lnTo>
                      <a:pt x="0" y="1576"/>
                    </a:lnTo>
                    <a:lnTo>
                      <a:pt x="24" y="1518"/>
                    </a:lnTo>
                    <a:lnTo>
                      <a:pt x="50" y="1462"/>
                    </a:lnTo>
                    <a:lnTo>
                      <a:pt x="78" y="1406"/>
                    </a:lnTo>
                    <a:lnTo>
                      <a:pt x="108" y="1350"/>
                    </a:lnTo>
                    <a:lnTo>
                      <a:pt x="138" y="1296"/>
                    </a:lnTo>
                    <a:lnTo>
                      <a:pt x="170" y="1242"/>
                    </a:lnTo>
                    <a:lnTo>
                      <a:pt x="204" y="1190"/>
                    </a:lnTo>
                    <a:lnTo>
                      <a:pt x="238" y="1138"/>
                    </a:lnTo>
                    <a:lnTo>
                      <a:pt x="272" y="1086"/>
                    </a:lnTo>
                    <a:lnTo>
                      <a:pt x="310" y="1036"/>
                    </a:lnTo>
                    <a:lnTo>
                      <a:pt x="348" y="988"/>
                    </a:lnTo>
                    <a:lnTo>
                      <a:pt x="386" y="940"/>
                    </a:lnTo>
                    <a:lnTo>
                      <a:pt x="426" y="892"/>
                    </a:lnTo>
                    <a:lnTo>
                      <a:pt x="468" y="846"/>
                    </a:lnTo>
                    <a:lnTo>
                      <a:pt x="510" y="800"/>
                    </a:lnTo>
                    <a:lnTo>
                      <a:pt x="552" y="756"/>
                    </a:lnTo>
                    <a:lnTo>
                      <a:pt x="552" y="756"/>
                    </a:lnTo>
                    <a:lnTo>
                      <a:pt x="596" y="712"/>
                    </a:lnTo>
                    <a:lnTo>
                      <a:pt x="642" y="670"/>
                    </a:lnTo>
                    <a:lnTo>
                      <a:pt x="688" y="630"/>
                    </a:lnTo>
                    <a:lnTo>
                      <a:pt x="736" y="590"/>
                    </a:lnTo>
                    <a:lnTo>
                      <a:pt x="784" y="550"/>
                    </a:lnTo>
                    <a:lnTo>
                      <a:pt x="834" y="512"/>
                    </a:lnTo>
                    <a:lnTo>
                      <a:pt x="884" y="476"/>
                    </a:lnTo>
                    <a:lnTo>
                      <a:pt x="934" y="440"/>
                    </a:lnTo>
                    <a:lnTo>
                      <a:pt x="986" y="406"/>
                    </a:lnTo>
                    <a:lnTo>
                      <a:pt x="1040" y="374"/>
                    </a:lnTo>
                    <a:lnTo>
                      <a:pt x="1092" y="342"/>
                    </a:lnTo>
                    <a:lnTo>
                      <a:pt x="1148" y="312"/>
                    </a:lnTo>
                    <a:lnTo>
                      <a:pt x="1202" y="282"/>
                    </a:lnTo>
                    <a:lnTo>
                      <a:pt x="1258" y="254"/>
                    </a:lnTo>
                    <a:lnTo>
                      <a:pt x="1316" y="228"/>
                    </a:lnTo>
                    <a:lnTo>
                      <a:pt x="1374" y="202"/>
                    </a:lnTo>
                    <a:lnTo>
                      <a:pt x="1374" y="202"/>
                    </a:lnTo>
                    <a:lnTo>
                      <a:pt x="1432" y="178"/>
                    </a:lnTo>
                    <a:lnTo>
                      <a:pt x="1490" y="156"/>
                    </a:lnTo>
                    <a:lnTo>
                      <a:pt x="1550" y="136"/>
                    </a:lnTo>
                    <a:lnTo>
                      <a:pt x="1610" y="116"/>
                    </a:lnTo>
                    <a:lnTo>
                      <a:pt x="1672" y="98"/>
                    </a:lnTo>
                    <a:lnTo>
                      <a:pt x="1732" y="80"/>
                    </a:lnTo>
                    <a:lnTo>
                      <a:pt x="1794" y="66"/>
                    </a:lnTo>
                    <a:lnTo>
                      <a:pt x="1858" y="52"/>
                    </a:lnTo>
                    <a:lnTo>
                      <a:pt x="1922" y="40"/>
                    </a:lnTo>
                    <a:lnTo>
                      <a:pt x="1984" y="30"/>
                    </a:lnTo>
                    <a:lnTo>
                      <a:pt x="2050" y="20"/>
                    </a:lnTo>
                    <a:lnTo>
                      <a:pt x="2114" y="12"/>
                    </a:lnTo>
                    <a:lnTo>
                      <a:pt x="2180" y="8"/>
                    </a:lnTo>
                    <a:lnTo>
                      <a:pt x="2246" y="2"/>
                    </a:lnTo>
                    <a:lnTo>
                      <a:pt x="2312" y="0"/>
                    </a:lnTo>
                    <a:lnTo>
                      <a:pt x="2378" y="0"/>
                    </a:lnTo>
                    <a:lnTo>
                      <a:pt x="2378" y="0"/>
                    </a:lnTo>
                    <a:lnTo>
                      <a:pt x="2444" y="0"/>
                    </a:lnTo>
                    <a:lnTo>
                      <a:pt x="2510" y="2"/>
                    </a:lnTo>
                    <a:lnTo>
                      <a:pt x="2576" y="8"/>
                    </a:lnTo>
                    <a:lnTo>
                      <a:pt x="2642" y="12"/>
                    </a:lnTo>
                    <a:lnTo>
                      <a:pt x="2706" y="20"/>
                    </a:lnTo>
                    <a:lnTo>
                      <a:pt x="2772" y="30"/>
                    </a:lnTo>
                    <a:lnTo>
                      <a:pt x="2834" y="40"/>
                    </a:lnTo>
                    <a:lnTo>
                      <a:pt x="2898" y="52"/>
                    </a:lnTo>
                    <a:lnTo>
                      <a:pt x="2962" y="66"/>
                    </a:lnTo>
                    <a:lnTo>
                      <a:pt x="3024" y="80"/>
                    </a:lnTo>
                    <a:lnTo>
                      <a:pt x="3084" y="98"/>
                    </a:lnTo>
                    <a:lnTo>
                      <a:pt x="3146" y="116"/>
                    </a:lnTo>
                    <a:lnTo>
                      <a:pt x="3206" y="136"/>
                    </a:lnTo>
                    <a:lnTo>
                      <a:pt x="3266" y="156"/>
                    </a:lnTo>
                    <a:lnTo>
                      <a:pt x="3324" y="178"/>
                    </a:lnTo>
                    <a:lnTo>
                      <a:pt x="3382" y="202"/>
                    </a:lnTo>
                    <a:lnTo>
                      <a:pt x="3382" y="202"/>
                    </a:lnTo>
                    <a:lnTo>
                      <a:pt x="3440" y="228"/>
                    </a:lnTo>
                    <a:lnTo>
                      <a:pt x="3498" y="254"/>
                    </a:lnTo>
                    <a:lnTo>
                      <a:pt x="3554" y="282"/>
                    </a:lnTo>
                    <a:lnTo>
                      <a:pt x="3608" y="312"/>
                    </a:lnTo>
                    <a:lnTo>
                      <a:pt x="3664" y="342"/>
                    </a:lnTo>
                    <a:lnTo>
                      <a:pt x="3716" y="374"/>
                    </a:lnTo>
                    <a:lnTo>
                      <a:pt x="3770" y="406"/>
                    </a:lnTo>
                    <a:lnTo>
                      <a:pt x="3822" y="440"/>
                    </a:lnTo>
                    <a:lnTo>
                      <a:pt x="3872" y="476"/>
                    </a:lnTo>
                    <a:lnTo>
                      <a:pt x="3922" y="512"/>
                    </a:lnTo>
                    <a:lnTo>
                      <a:pt x="3972" y="550"/>
                    </a:lnTo>
                    <a:lnTo>
                      <a:pt x="4020" y="590"/>
                    </a:lnTo>
                    <a:lnTo>
                      <a:pt x="4068" y="630"/>
                    </a:lnTo>
                    <a:lnTo>
                      <a:pt x="4114" y="670"/>
                    </a:lnTo>
                    <a:lnTo>
                      <a:pt x="4160" y="712"/>
                    </a:lnTo>
                    <a:lnTo>
                      <a:pt x="4204" y="756"/>
                    </a:lnTo>
                    <a:lnTo>
                      <a:pt x="4204" y="756"/>
                    </a:lnTo>
                    <a:lnTo>
                      <a:pt x="4246" y="800"/>
                    </a:lnTo>
                    <a:lnTo>
                      <a:pt x="4288" y="846"/>
                    </a:lnTo>
                    <a:lnTo>
                      <a:pt x="4330" y="892"/>
                    </a:lnTo>
                    <a:lnTo>
                      <a:pt x="4370" y="940"/>
                    </a:lnTo>
                    <a:lnTo>
                      <a:pt x="4410" y="988"/>
                    </a:lnTo>
                    <a:lnTo>
                      <a:pt x="4446" y="1036"/>
                    </a:lnTo>
                    <a:lnTo>
                      <a:pt x="4484" y="1086"/>
                    </a:lnTo>
                    <a:lnTo>
                      <a:pt x="4518" y="1138"/>
                    </a:lnTo>
                    <a:lnTo>
                      <a:pt x="4552" y="1190"/>
                    </a:lnTo>
                    <a:lnTo>
                      <a:pt x="4586" y="1242"/>
                    </a:lnTo>
                    <a:lnTo>
                      <a:pt x="4618" y="1296"/>
                    </a:lnTo>
                    <a:lnTo>
                      <a:pt x="4648" y="1350"/>
                    </a:lnTo>
                    <a:lnTo>
                      <a:pt x="4678" y="1406"/>
                    </a:lnTo>
                    <a:lnTo>
                      <a:pt x="4706" y="1462"/>
                    </a:lnTo>
                    <a:lnTo>
                      <a:pt x="4732" y="1518"/>
                    </a:lnTo>
                    <a:lnTo>
                      <a:pt x="4756" y="1576"/>
                    </a:lnTo>
                    <a:lnTo>
                      <a:pt x="0" y="157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75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z="3024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226" name="Oval 44"/>
              <p:cNvSpPr>
                <a:spLocks noChangeArrowheads="1"/>
              </p:cNvSpPr>
              <p:nvPr/>
            </p:nvSpPr>
            <p:spPr bwMode="auto">
              <a:xfrm>
                <a:off x="4289285" y="2391656"/>
                <a:ext cx="147570" cy="133432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z="3024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</p:grpSp>
      </p:grpSp>
      <p:sp>
        <p:nvSpPr>
          <p:cNvPr id="227" name="Text Box 82"/>
          <p:cNvSpPr>
            <a:spLocks noChangeArrowheads="1"/>
          </p:cNvSpPr>
          <p:nvPr/>
        </p:nvSpPr>
        <p:spPr bwMode="auto">
          <a:xfrm>
            <a:off x="5618580" y="2344700"/>
            <a:ext cx="1274551" cy="736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5196" tIns="57598" rIns="115196" bIns="5759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1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添加</a:t>
            </a:r>
            <a:endParaRPr lang="en-US" altLang="zh-CN" sz="2015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/>
            <a:r>
              <a:rPr lang="zh-CN" altLang="en-US" sz="2015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标签</a:t>
            </a:r>
            <a:endParaRPr lang="en-US" altLang="zh-CN" sz="2015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8" name="矩形 47"/>
          <p:cNvSpPr>
            <a:spLocks noChangeArrowheads="1"/>
          </p:cNvSpPr>
          <p:nvPr/>
        </p:nvSpPr>
        <p:spPr bwMode="auto">
          <a:xfrm>
            <a:off x="8325916" y="2554646"/>
            <a:ext cx="2784448" cy="89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5191" tIns="57595" rIns="115191" bIns="57595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333333"/>
                </a:solidFill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229" name="TextBox 59"/>
          <p:cNvSpPr txBox="1">
            <a:spLocks noChangeArrowheads="1"/>
          </p:cNvSpPr>
          <p:nvPr/>
        </p:nvSpPr>
        <p:spPr bwMode="auto">
          <a:xfrm flipH="1">
            <a:off x="8325521" y="2191226"/>
            <a:ext cx="2630914" cy="42409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115196" tIns="57598" rIns="115196" bIns="5759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点击此处输入内容</a:t>
            </a:r>
            <a:endParaRPr lang="en-US" altLang="ko-KR" sz="20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0" name="TextBox 59"/>
          <p:cNvSpPr txBox="1">
            <a:spLocks noChangeArrowheads="1"/>
          </p:cNvSpPr>
          <p:nvPr/>
        </p:nvSpPr>
        <p:spPr bwMode="auto">
          <a:xfrm flipH="1">
            <a:off x="8342246" y="3585665"/>
            <a:ext cx="2630914" cy="42409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115196" tIns="57598" rIns="115196" bIns="5759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点击此处输入内容</a:t>
            </a:r>
            <a:endParaRPr lang="en-US" altLang="ko-KR" sz="20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1" name="矩形 47"/>
          <p:cNvSpPr>
            <a:spLocks noChangeArrowheads="1"/>
          </p:cNvSpPr>
          <p:nvPr/>
        </p:nvSpPr>
        <p:spPr bwMode="auto">
          <a:xfrm>
            <a:off x="8325916" y="3968039"/>
            <a:ext cx="2784448" cy="89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5191" tIns="57595" rIns="115191" bIns="57595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333333"/>
                </a:solidFill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232" name="TextBox 59"/>
          <p:cNvSpPr txBox="1">
            <a:spLocks noChangeArrowheads="1"/>
          </p:cNvSpPr>
          <p:nvPr/>
        </p:nvSpPr>
        <p:spPr bwMode="auto">
          <a:xfrm flipH="1">
            <a:off x="8342246" y="4906389"/>
            <a:ext cx="2630914" cy="42409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115196" tIns="57598" rIns="115196" bIns="5759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点击此处输入内容</a:t>
            </a:r>
            <a:endParaRPr lang="en-US" altLang="ko-KR" sz="20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3" name="矩形 47"/>
          <p:cNvSpPr>
            <a:spLocks noChangeArrowheads="1"/>
          </p:cNvSpPr>
          <p:nvPr/>
        </p:nvSpPr>
        <p:spPr bwMode="auto">
          <a:xfrm>
            <a:off x="8325916" y="5288764"/>
            <a:ext cx="2784448" cy="89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5191" tIns="57595" rIns="115191" bIns="57595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333333"/>
                </a:solidFill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</p:spTree>
    <p:extLst>
      <p:ext uri="{BB962C8B-B14F-4D97-AF65-F5344CB8AC3E}">
        <p14:creationId xmlns:p14="http://schemas.microsoft.com/office/powerpoint/2010/main" val="49756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0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9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95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2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159" grpId="0" animBg="1"/>
      <p:bldP spid="214" grpId="0"/>
      <p:bldP spid="215" grpId="0"/>
      <p:bldP spid="227" grpId="0" bldLvl="0" autoUpdateAnimBg="0"/>
      <p:bldP spid="228" grpId="0"/>
      <p:bldP spid="229" grpId="0"/>
      <p:bldP spid="230" grpId="0"/>
      <p:bldP spid="231" grpId="0"/>
      <p:bldP spid="232" grpId="0"/>
      <p:bldP spid="2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414207" y="2084587"/>
            <a:ext cx="7034350" cy="3383326"/>
          </a:xfrm>
          <a:prstGeom prst="rect">
            <a:avLst/>
          </a:prstGeom>
          <a:noFill/>
          <a:ln>
            <a:solidFill>
              <a:srgbClr val="7F7F7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695675" y="3093649"/>
            <a:ext cx="1369549" cy="1365202"/>
          </a:xfrm>
          <a:prstGeom prst="ellipse">
            <a:avLst/>
          </a:prstGeom>
          <a:gradFill flip="none" rotWithShape="1">
            <a:gsLst>
              <a:gs pos="0">
                <a:srgbClr val="05BAC8">
                  <a:shade val="30000"/>
                  <a:satMod val="115000"/>
                </a:srgbClr>
              </a:gs>
              <a:gs pos="50000">
                <a:srgbClr val="05BAC8">
                  <a:shade val="67500"/>
                  <a:satMod val="115000"/>
                </a:srgbClr>
              </a:gs>
              <a:gs pos="100000">
                <a:srgbClr val="05BAC8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 sz="170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5" name="椭圆 14"/>
          <p:cNvSpPr/>
          <p:nvPr/>
        </p:nvSpPr>
        <p:spPr>
          <a:xfrm>
            <a:off x="9730025" y="3093649"/>
            <a:ext cx="1369549" cy="1365202"/>
          </a:xfrm>
          <a:prstGeom prst="ellipse">
            <a:avLst/>
          </a:prstGeom>
          <a:gradFill flip="none" rotWithShape="1">
            <a:gsLst>
              <a:gs pos="0">
                <a:srgbClr val="FCB813">
                  <a:shade val="30000"/>
                  <a:satMod val="115000"/>
                </a:srgbClr>
              </a:gs>
              <a:gs pos="50000">
                <a:srgbClr val="FCB813">
                  <a:shade val="67500"/>
                  <a:satMod val="115000"/>
                </a:srgbClr>
              </a:gs>
              <a:gs pos="100000">
                <a:srgbClr val="FCB813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 sz="170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6" name="矩形 15"/>
          <p:cNvSpPr/>
          <p:nvPr/>
        </p:nvSpPr>
        <p:spPr>
          <a:xfrm>
            <a:off x="6282381" y="3085990"/>
            <a:ext cx="1298000" cy="304442"/>
          </a:xfrm>
          <a:prstGeom prst="rect">
            <a:avLst/>
          </a:prstGeom>
        </p:spPr>
        <p:txBody>
          <a:bodyPr wrap="none" lIns="75520" tIns="37760" rIns="75520" bIns="37760">
            <a:spAutoFit/>
          </a:bodyPr>
          <a:lstStyle/>
          <a:p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282381" y="4162069"/>
            <a:ext cx="1298000" cy="304442"/>
          </a:xfrm>
          <a:prstGeom prst="rect">
            <a:avLst/>
          </a:prstGeom>
        </p:spPr>
        <p:txBody>
          <a:bodyPr wrap="none" lIns="75520" tIns="37760" rIns="75520" bIns="37760">
            <a:spAutoFit/>
          </a:bodyPr>
          <a:lstStyle/>
          <a:p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/>
          </a:p>
        </p:txBody>
      </p:sp>
      <p:sp>
        <p:nvSpPr>
          <p:cNvPr id="23" name="上箭头 22"/>
          <p:cNvSpPr/>
          <p:nvPr/>
        </p:nvSpPr>
        <p:spPr>
          <a:xfrm>
            <a:off x="6427641" y="2291042"/>
            <a:ext cx="1007480" cy="739723"/>
          </a:xfrm>
          <a:prstGeom prst="upArrow">
            <a:avLst>
              <a:gd name="adj1" fmla="val 50000"/>
              <a:gd name="adj2" fmla="val 63430"/>
            </a:avLst>
          </a:prstGeom>
          <a:gradFill flip="none" rotWithShape="1">
            <a:gsLst>
              <a:gs pos="0">
                <a:schemeClr val="bg1">
                  <a:lumMod val="50000"/>
                  <a:alpha val="70000"/>
                </a:schemeClr>
              </a:gs>
              <a:gs pos="81000">
                <a:srgbClr val="7F7F7F">
                  <a:alpha val="20000"/>
                </a:srgb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025921" y="5289844"/>
            <a:ext cx="3751374" cy="35614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26" name="矩形 25"/>
          <p:cNvSpPr/>
          <p:nvPr/>
        </p:nvSpPr>
        <p:spPr>
          <a:xfrm>
            <a:off x="5025921" y="1906517"/>
            <a:ext cx="3751374" cy="35614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27" name="五边形 2"/>
          <p:cNvSpPr/>
          <p:nvPr/>
        </p:nvSpPr>
        <p:spPr>
          <a:xfrm>
            <a:off x="4482568" y="3820768"/>
            <a:ext cx="4897627" cy="267105"/>
          </a:xfrm>
          <a:custGeom>
            <a:avLst/>
            <a:gdLst/>
            <a:ahLst/>
            <a:cxnLst/>
            <a:rect l="l" t="t" r="r" b="b"/>
            <a:pathLst>
              <a:path w="5922658" h="324036">
                <a:moveTo>
                  <a:pt x="0" y="0"/>
                </a:moveTo>
                <a:lnTo>
                  <a:pt x="5760640" y="0"/>
                </a:lnTo>
                <a:lnTo>
                  <a:pt x="5922658" y="162018"/>
                </a:lnTo>
                <a:lnTo>
                  <a:pt x="5760640" y="324036"/>
                </a:lnTo>
                <a:lnTo>
                  <a:pt x="0" y="324036"/>
                </a:lnTo>
                <a:lnTo>
                  <a:pt x="162018" y="162018"/>
                </a:lnTo>
                <a:close/>
              </a:path>
            </a:pathLst>
          </a:cu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28" name="五边形 2"/>
          <p:cNvSpPr/>
          <p:nvPr/>
        </p:nvSpPr>
        <p:spPr>
          <a:xfrm flipH="1">
            <a:off x="4482568" y="3464628"/>
            <a:ext cx="4897627" cy="267105"/>
          </a:xfrm>
          <a:custGeom>
            <a:avLst/>
            <a:gdLst/>
            <a:ahLst/>
            <a:cxnLst/>
            <a:rect l="l" t="t" r="r" b="b"/>
            <a:pathLst>
              <a:path w="5922658" h="324036">
                <a:moveTo>
                  <a:pt x="0" y="0"/>
                </a:moveTo>
                <a:lnTo>
                  <a:pt x="5760640" y="0"/>
                </a:lnTo>
                <a:lnTo>
                  <a:pt x="5922658" y="162018"/>
                </a:lnTo>
                <a:lnTo>
                  <a:pt x="5760640" y="324036"/>
                </a:lnTo>
                <a:lnTo>
                  <a:pt x="0" y="324036"/>
                </a:lnTo>
                <a:lnTo>
                  <a:pt x="162018" y="162018"/>
                </a:lnTo>
                <a:close/>
              </a:path>
            </a:pathLst>
          </a:custGeom>
          <a:solidFill>
            <a:srgbClr val="FC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18" name="矩形 3"/>
          <p:cNvSpPr>
            <a:spLocks noChangeArrowheads="1"/>
          </p:cNvSpPr>
          <p:nvPr/>
        </p:nvSpPr>
        <p:spPr bwMode="auto">
          <a:xfrm>
            <a:off x="5958652" y="515424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研究方案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上箭头 21"/>
          <p:cNvSpPr/>
          <p:nvPr/>
        </p:nvSpPr>
        <p:spPr>
          <a:xfrm flipV="1">
            <a:off x="6427641" y="4510925"/>
            <a:ext cx="1007480" cy="739723"/>
          </a:xfrm>
          <a:prstGeom prst="upArrow">
            <a:avLst>
              <a:gd name="adj1" fmla="val 50000"/>
              <a:gd name="adj2" fmla="val 63430"/>
            </a:avLst>
          </a:prstGeom>
          <a:gradFill flip="none" rotWithShape="1">
            <a:gsLst>
              <a:gs pos="0">
                <a:schemeClr val="bg1">
                  <a:lumMod val="50000"/>
                  <a:alpha val="70000"/>
                </a:schemeClr>
              </a:gs>
              <a:gs pos="81000">
                <a:srgbClr val="7F7F7F">
                  <a:alpha val="20000"/>
                </a:srgb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4563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/>
      <p:bldP spid="17" grpId="0"/>
      <p:bldP spid="23" grpId="0" animBg="1"/>
      <p:bldP spid="25" grpId="0" animBg="1"/>
      <p:bldP spid="26" grpId="0" animBg="1"/>
      <p:bldP spid="27" grpId="0" animBg="1"/>
      <p:bldP spid="28" grpId="0" animBg="1"/>
      <p:bldP spid="18" grpId="0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5958652" y="515424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研究方案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"/>
          <p:cNvGrpSpPr>
            <a:grpSpLocks/>
          </p:cNvGrpSpPr>
          <p:nvPr/>
        </p:nvGrpSpPr>
        <p:grpSpPr bwMode="auto">
          <a:xfrm>
            <a:off x="2337018" y="1948846"/>
            <a:ext cx="4863251" cy="3684981"/>
            <a:chOff x="702" y="1230"/>
            <a:chExt cx="2947" cy="2233"/>
          </a:xfrm>
        </p:grpSpPr>
        <p:sp>
          <p:nvSpPr>
            <p:cNvPr id="61" name="Rectangle 6"/>
            <p:cNvSpPr>
              <a:spLocks noChangeArrowheads="1"/>
            </p:cNvSpPr>
            <p:nvPr/>
          </p:nvSpPr>
          <p:spPr bwMode="auto">
            <a:xfrm rot="-3600000">
              <a:off x="785" y="1556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62" name="Rectangle 7"/>
            <p:cNvSpPr>
              <a:spLocks noChangeArrowheads="1"/>
            </p:cNvSpPr>
            <p:nvPr/>
          </p:nvSpPr>
          <p:spPr bwMode="auto">
            <a:xfrm rot="-3600000">
              <a:off x="1556" y="2055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63" name="Rectangle 8"/>
            <p:cNvSpPr>
              <a:spLocks noChangeArrowheads="1"/>
            </p:cNvSpPr>
            <p:nvPr/>
          </p:nvSpPr>
          <p:spPr bwMode="auto">
            <a:xfrm rot="-3600000">
              <a:off x="2350" y="2509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64" name="Rectangle 9"/>
            <p:cNvSpPr>
              <a:spLocks noChangeArrowheads="1"/>
            </p:cNvSpPr>
            <p:nvPr/>
          </p:nvSpPr>
          <p:spPr bwMode="auto">
            <a:xfrm rot="-3600000">
              <a:off x="1578" y="2940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65" name="Rectangle 10"/>
            <p:cNvSpPr>
              <a:spLocks noChangeArrowheads="1"/>
            </p:cNvSpPr>
            <p:nvPr/>
          </p:nvSpPr>
          <p:spPr bwMode="auto">
            <a:xfrm rot="-3600000">
              <a:off x="762" y="2509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66" name="Rectangle 11"/>
            <p:cNvSpPr>
              <a:spLocks noChangeArrowheads="1"/>
            </p:cNvSpPr>
            <p:nvPr/>
          </p:nvSpPr>
          <p:spPr bwMode="auto">
            <a:xfrm rot="3600000">
              <a:off x="1556" y="1579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67" name="Rectangle 12"/>
            <p:cNvSpPr>
              <a:spLocks noChangeArrowheads="1"/>
            </p:cNvSpPr>
            <p:nvPr/>
          </p:nvSpPr>
          <p:spPr bwMode="auto">
            <a:xfrm rot="3600000">
              <a:off x="2327" y="2010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68" name="Rectangle 13"/>
            <p:cNvSpPr>
              <a:spLocks noChangeArrowheads="1"/>
            </p:cNvSpPr>
            <p:nvPr/>
          </p:nvSpPr>
          <p:spPr bwMode="auto">
            <a:xfrm rot="3600000">
              <a:off x="1556" y="2509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69" name="Rectangle 14"/>
            <p:cNvSpPr>
              <a:spLocks noChangeArrowheads="1"/>
            </p:cNvSpPr>
            <p:nvPr/>
          </p:nvSpPr>
          <p:spPr bwMode="auto">
            <a:xfrm rot="3600000">
              <a:off x="762" y="2962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70" name="Rectangle 15"/>
            <p:cNvSpPr>
              <a:spLocks noChangeArrowheads="1"/>
            </p:cNvSpPr>
            <p:nvPr/>
          </p:nvSpPr>
          <p:spPr bwMode="auto">
            <a:xfrm rot="3600000">
              <a:off x="762" y="2032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71" name="Rectangle 16"/>
            <p:cNvSpPr>
              <a:spLocks noChangeArrowheads="1"/>
            </p:cNvSpPr>
            <p:nvPr/>
          </p:nvSpPr>
          <p:spPr bwMode="auto">
            <a:xfrm>
              <a:off x="1162" y="2274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72" name="Rectangle 17"/>
            <p:cNvSpPr>
              <a:spLocks noChangeArrowheads="1"/>
            </p:cNvSpPr>
            <p:nvPr/>
          </p:nvSpPr>
          <p:spPr bwMode="auto">
            <a:xfrm>
              <a:off x="1162" y="3193"/>
              <a:ext cx="525" cy="146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73" name="Rectangle 18"/>
            <p:cNvSpPr>
              <a:spLocks noChangeArrowheads="1"/>
            </p:cNvSpPr>
            <p:nvPr/>
          </p:nvSpPr>
          <p:spPr bwMode="auto">
            <a:xfrm>
              <a:off x="1950" y="1814"/>
              <a:ext cx="526" cy="146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74" name="Rectangle 19"/>
            <p:cNvSpPr>
              <a:spLocks noChangeArrowheads="1"/>
            </p:cNvSpPr>
            <p:nvPr/>
          </p:nvSpPr>
          <p:spPr bwMode="auto">
            <a:xfrm>
              <a:off x="1950" y="2733"/>
              <a:ext cx="526" cy="146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75" name="Rectangle 20"/>
            <p:cNvSpPr>
              <a:spLocks noChangeArrowheads="1"/>
            </p:cNvSpPr>
            <p:nvPr/>
          </p:nvSpPr>
          <p:spPr bwMode="auto">
            <a:xfrm>
              <a:off x="1162" y="1354"/>
              <a:ext cx="525" cy="146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76" name="Freeform 21"/>
            <p:cNvSpPr>
              <a:spLocks/>
            </p:cNvSpPr>
            <p:nvPr/>
          </p:nvSpPr>
          <p:spPr bwMode="auto">
            <a:xfrm>
              <a:off x="965" y="1230"/>
              <a:ext cx="394" cy="394"/>
            </a:xfrm>
            <a:custGeom>
              <a:avLst/>
              <a:gdLst>
                <a:gd name="T0" fmla="*/ 394 w 394"/>
                <a:gd name="T1" fmla="*/ 197 h 394"/>
                <a:gd name="T2" fmla="*/ 390 w 394"/>
                <a:gd name="T3" fmla="*/ 237 h 394"/>
                <a:gd name="T4" fmla="*/ 379 w 394"/>
                <a:gd name="T5" fmla="*/ 274 h 394"/>
                <a:gd name="T6" fmla="*/ 361 w 394"/>
                <a:gd name="T7" fmla="*/ 306 h 394"/>
                <a:gd name="T8" fmla="*/ 336 w 394"/>
                <a:gd name="T9" fmla="*/ 336 h 394"/>
                <a:gd name="T10" fmla="*/ 306 w 394"/>
                <a:gd name="T11" fmla="*/ 361 h 394"/>
                <a:gd name="T12" fmla="*/ 273 w 394"/>
                <a:gd name="T13" fmla="*/ 379 h 394"/>
                <a:gd name="T14" fmla="*/ 237 w 394"/>
                <a:gd name="T15" fmla="*/ 390 h 394"/>
                <a:gd name="T16" fmla="*/ 197 w 394"/>
                <a:gd name="T17" fmla="*/ 394 h 394"/>
                <a:gd name="T18" fmla="*/ 177 w 394"/>
                <a:gd name="T19" fmla="*/ 392 h 394"/>
                <a:gd name="T20" fmla="*/ 138 w 394"/>
                <a:gd name="T21" fmla="*/ 385 h 394"/>
                <a:gd name="T22" fmla="*/ 104 w 394"/>
                <a:gd name="T23" fmla="*/ 370 h 394"/>
                <a:gd name="T24" fmla="*/ 71 w 394"/>
                <a:gd name="T25" fmla="*/ 348 h 394"/>
                <a:gd name="T26" fmla="*/ 45 w 394"/>
                <a:gd name="T27" fmla="*/ 323 h 394"/>
                <a:gd name="T28" fmla="*/ 23 w 394"/>
                <a:gd name="T29" fmla="*/ 290 h 394"/>
                <a:gd name="T30" fmla="*/ 9 w 394"/>
                <a:gd name="T31" fmla="*/ 255 h 394"/>
                <a:gd name="T32" fmla="*/ 2 w 394"/>
                <a:gd name="T33" fmla="*/ 217 h 394"/>
                <a:gd name="T34" fmla="*/ 0 w 394"/>
                <a:gd name="T35" fmla="*/ 197 h 394"/>
                <a:gd name="T36" fmla="*/ 3 w 394"/>
                <a:gd name="T37" fmla="*/ 157 h 394"/>
                <a:gd name="T38" fmla="*/ 14 w 394"/>
                <a:gd name="T39" fmla="*/ 120 h 394"/>
                <a:gd name="T40" fmla="*/ 33 w 394"/>
                <a:gd name="T41" fmla="*/ 88 h 394"/>
                <a:gd name="T42" fmla="*/ 58 w 394"/>
                <a:gd name="T43" fmla="*/ 58 h 394"/>
                <a:gd name="T44" fmla="*/ 87 w 394"/>
                <a:gd name="T45" fmla="*/ 33 h 394"/>
                <a:gd name="T46" fmla="*/ 120 w 394"/>
                <a:gd name="T47" fmla="*/ 15 h 394"/>
                <a:gd name="T48" fmla="*/ 157 w 394"/>
                <a:gd name="T49" fmla="*/ 4 h 394"/>
                <a:gd name="T50" fmla="*/ 197 w 394"/>
                <a:gd name="T51" fmla="*/ 0 h 394"/>
                <a:gd name="T52" fmla="*/ 217 w 394"/>
                <a:gd name="T53" fmla="*/ 2 h 394"/>
                <a:gd name="T54" fmla="*/ 255 w 394"/>
                <a:gd name="T55" fmla="*/ 9 h 394"/>
                <a:gd name="T56" fmla="*/ 290 w 394"/>
                <a:gd name="T57" fmla="*/ 24 h 394"/>
                <a:gd name="T58" fmla="*/ 323 w 394"/>
                <a:gd name="T59" fmla="*/ 46 h 394"/>
                <a:gd name="T60" fmla="*/ 348 w 394"/>
                <a:gd name="T61" fmla="*/ 71 h 394"/>
                <a:gd name="T62" fmla="*/ 370 w 394"/>
                <a:gd name="T63" fmla="*/ 104 h 394"/>
                <a:gd name="T64" fmla="*/ 385 w 394"/>
                <a:gd name="T65" fmla="*/ 139 h 394"/>
                <a:gd name="T66" fmla="*/ 392 w 394"/>
                <a:gd name="T67" fmla="*/ 177 h 394"/>
                <a:gd name="T68" fmla="*/ 394 w 394"/>
                <a:gd name="T69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4">
                  <a:moveTo>
                    <a:pt x="394" y="197"/>
                  </a:moveTo>
                  <a:lnTo>
                    <a:pt x="394" y="197"/>
                  </a:lnTo>
                  <a:lnTo>
                    <a:pt x="392" y="217"/>
                  </a:lnTo>
                  <a:lnTo>
                    <a:pt x="390" y="237"/>
                  </a:lnTo>
                  <a:lnTo>
                    <a:pt x="385" y="255"/>
                  </a:lnTo>
                  <a:lnTo>
                    <a:pt x="379" y="274"/>
                  </a:lnTo>
                  <a:lnTo>
                    <a:pt x="370" y="290"/>
                  </a:lnTo>
                  <a:lnTo>
                    <a:pt x="361" y="306"/>
                  </a:lnTo>
                  <a:lnTo>
                    <a:pt x="348" y="323"/>
                  </a:lnTo>
                  <a:lnTo>
                    <a:pt x="336" y="336"/>
                  </a:lnTo>
                  <a:lnTo>
                    <a:pt x="323" y="348"/>
                  </a:lnTo>
                  <a:lnTo>
                    <a:pt x="306" y="361"/>
                  </a:lnTo>
                  <a:lnTo>
                    <a:pt x="290" y="370"/>
                  </a:lnTo>
                  <a:lnTo>
                    <a:pt x="273" y="379"/>
                  </a:lnTo>
                  <a:lnTo>
                    <a:pt x="255" y="385"/>
                  </a:lnTo>
                  <a:lnTo>
                    <a:pt x="237" y="390"/>
                  </a:lnTo>
                  <a:lnTo>
                    <a:pt x="217" y="392"/>
                  </a:lnTo>
                  <a:lnTo>
                    <a:pt x="197" y="394"/>
                  </a:lnTo>
                  <a:lnTo>
                    <a:pt x="197" y="394"/>
                  </a:lnTo>
                  <a:lnTo>
                    <a:pt x="177" y="392"/>
                  </a:lnTo>
                  <a:lnTo>
                    <a:pt x="157" y="390"/>
                  </a:lnTo>
                  <a:lnTo>
                    <a:pt x="138" y="385"/>
                  </a:lnTo>
                  <a:lnTo>
                    <a:pt x="120" y="379"/>
                  </a:lnTo>
                  <a:lnTo>
                    <a:pt x="104" y="370"/>
                  </a:lnTo>
                  <a:lnTo>
                    <a:pt x="87" y="361"/>
                  </a:lnTo>
                  <a:lnTo>
                    <a:pt x="71" y="348"/>
                  </a:lnTo>
                  <a:lnTo>
                    <a:pt x="58" y="336"/>
                  </a:lnTo>
                  <a:lnTo>
                    <a:pt x="45" y="323"/>
                  </a:lnTo>
                  <a:lnTo>
                    <a:pt x="33" y="306"/>
                  </a:lnTo>
                  <a:lnTo>
                    <a:pt x="23" y="290"/>
                  </a:lnTo>
                  <a:lnTo>
                    <a:pt x="14" y="274"/>
                  </a:lnTo>
                  <a:lnTo>
                    <a:pt x="9" y="255"/>
                  </a:lnTo>
                  <a:lnTo>
                    <a:pt x="3" y="237"/>
                  </a:lnTo>
                  <a:lnTo>
                    <a:pt x="2" y="21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2" y="177"/>
                  </a:lnTo>
                  <a:lnTo>
                    <a:pt x="3" y="157"/>
                  </a:lnTo>
                  <a:lnTo>
                    <a:pt x="9" y="139"/>
                  </a:lnTo>
                  <a:lnTo>
                    <a:pt x="14" y="120"/>
                  </a:lnTo>
                  <a:lnTo>
                    <a:pt x="23" y="104"/>
                  </a:lnTo>
                  <a:lnTo>
                    <a:pt x="33" y="88"/>
                  </a:lnTo>
                  <a:lnTo>
                    <a:pt x="45" y="71"/>
                  </a:lnTo>
                  <a:lnTo>
                    <a:pt x="58" y="58"/>
                  </a:lnTo>
                  <a:lnTo>
                    <a:pt x="71" y="46"/>
                  </a:lnTo>
                  <a:lnTo>
                    <a:pt x="87" y="33"/>
                  </a:lnTo>
                  <a:lnTo>
                    <a:pt x="104" y="24"/>
                  </a:lnTo>
                  <a:lnTo>
                    <a:pt x="120" y="15"/>
                  </a:lnTo>
                  <a:lnTo>
                    <a:pt x="138" y="9"/>
                  </a:lnTo>
                  <a:lnTo>
                    <a:pt x="157" y="4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7" y="4"/>
                  </a:lnTo>
                  <a:lnTo>
                    <a:pt x="255" y="9"/>
                  </a:lnTo>
                  <a:lnTo>
                    <a:pt x="273" y="15"/>
                  </a:lnTo>
                  <a:lnTo>
                    <a:pt x="290" y="24"/>
                  </a:lnTo>
                  <a:lnTo>
                    <a:pt x="306" y="33"/>
                  </a:lnTo>
                  <a:lnTo>
                    <a:pt x="323" y="46"/>
                  </a:lnTo>
                  <a:lnTo>
                    <a:pt x="336" y="58"/>
                  </a:lnTo>
                  <a:lnTo>
                    <a:pt x="348" y="71"/>
                  </a:lnTo>
                  <a:lnTo>
                    <a:pt x="361" y="88"/>
                  </a:lnTo>
                  <a:lnTo>
                    <a:pt x="370" y="104"/>
                  </a:lnTo>
                  <a:lnTo>
                    <a:pt x="379" y="120"/>
                  </a:lnTo>
                  <a:lnTo>
                    <a:pt x="385" y="139"/>
                  </a:lnTo>
                  <a:lnTo>
                    <a:pt x="390" y="157"/>
                  </a:lnTo>
                  <a:lnTo>
                    <a:pt x="392" y="177"/>
                  </a:lnTo>
                  <a:lnTo>
                    <a:pt x="394" y="197"/>
                  </a:lnTo>
                  <a:lnTo>
                    <a:pt x="394" y="197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77" name="Freeform 22"/>
            <p:cNvSpPr>
              <a:spLocks/>
            </p:cNvSpPr>
            <p:nvPr/>
          </p:nvSpPr>
          <p:spPr bwMode="auto">
            <a:xfrm>
              <a:off x="1490" y="1230"/>
              <a:ext cx="394" cy="394"/>
            </a:xfrm>
            <a:custGeom>
              <a:avLst/>
              <a:gdLst>
                <a:gd name="T0" fmla="*/ 394 w 394"/>
                <a:gd name="T1" fmla="*/ 197 h 394"/>
                <a:gd name="T2" fmla="*/ 391 w 394"/>
                <a:gd name="T3" fmla="*/ 237 h 394"/>
                <a:gd name="T4" fmla="*/ 380 w 394"/>
                <a:gd name="T5" fmla="*/ 274 h 394"/>
                <a:gd name="T6" fmla="*/ 362 w 394"/>
                <a:gd name="T7" fmla="*/ 306 h 394"/>
                <a:gd name="T8" fmla="*/ 336 w 394"/>
                <a:gd name="T9" fmla="*/ 336 h 394"/>
                <a:gd name="T10" fmla="*/ 307 w 394"/>
                <a:gd name="T11" fmla="*/ 361 h 394"/>
                <a:gd name="T12" fmla="*/ 274 w 394"/>
                <a:gd name="T13" fmla="*/ 379 h 394"/>
                <a:gd name="T14" fmla="*/ 238 w 394"/>
                <a:gd name="T15" fmla="*/ 390 h 394"/>
                <a:gd name="T16" fmla="*/ 197 w 394"/>
                <a:gd name="T17" fmla="*/ 394 h 394"/>
                <a:gd name="T18" fmla="*/ 177 w 394"/>
                <a:gd name="T19" fmla="*/ 392 h 394"/>
                <a:gd name="T20" fmla="*/ 139 w 394"/>
                <a:gd name="T21" fmla="*/ 385 h 394"/>
                <a:gd name="T22" fmla="*/ 104 w 394"/>
                <a:gd name="T23" fmla="*/ 370 h 394"/>
                <a:gd name="T24" fmla="*/ 71 w 394"/>
                <a:gd name="T25" fmla="*/ 348 h 394"/>
                <a:gd name="T26" fmla="*/ 46 w 394"/>
                <a:gd name="T27" fmla="*/ 323 h 394"/>
                <a:gd name="T28" fmla="*/ 24 w 394"/>
                <a:gd name="T29" fmla="*/ 290 h 394"/>
                <a:gd name="T30" fmla="*/ 9 w 394"/>
                <a:gd name="T31" fmla="*/ 255 h 394"/>
                <a:gd name="T32" fmla="*/ 2 w 394"/>
                <a:gd name="T33" fmla="*/ 217 h 394"/>
                <a:gd name="T34" fmla="*/ 0 w 394"/>
                <a:gd name="T35" fmla="*/ 197 h 394"/>
                <a:gd name="T36" fmla="*/ 4 w 394"/>
                <a:gd name="T37" fmla="*/ 157 h 394"/>
                <a:gd name="T38" fmla="*/ 15 w 394"/>
                <a:gd name="T39" fmla="*/ 120 h 394"/>
                <a:gd name="T40" fmla="*/ 33 w 394"/>
                <a:gd name="T41" fmla="*/ 88 h 394"/>
                <a:gd name="T42" fmla="*/ 59 w 394"/>
                <a:gd name="T43" fmla="*/ 58 h 394"/>
                <a:gd name="T44" fmla="*/ 88 w 394"/>
                <a:gd name="T45" fmla="*/ 33 h 394"/>
                <a:gd name="T46" fmla="*/ 121 w 394"/>
                <a:gd name="T47" fmla="*/ 15 h 394"/>
                <a:gd name="T48" fmla="*/ 157 w 394"/>
                <a:gd name="T49" fmla="*/ 4 h 394"/>
                <a:gd name="T50" fmla="*/ 197 w 394"/>
                <a:gd name="T51" fmla="*/ 0 h 394"/>
                <a:gd name="T52" fmla="*/ 217 w 394"/>
                <a:gd name="T53" fmla="*/ 2 h 394"/>
                <a:gd name="T54" fmla="*/ 256 w 394"/>
                <a:gd name="T55" fmla="*/ 9 h 394"/>
                <a:gd name="T56" fmla="*/ 290 w 394"/>
                <a:gd name="T57" fmla="*/ 24 h 394"/>
                <a:gd name="T58" fmla="*/ 323 w 394"/>
                <a:gd name="T59" fmla="*/ 46 h 394"/>
                <a:gd name="T60" fmla="*/ 349 w 394"/>
                <a:gd name="T61" fmla="*/ 71 h 394"/>
                <a:gd name="T62" fmla="*/ 371 w 394"/>
                <a:gd name="T63" fmla="*/ 104 h 394"/>
                <a:gd name="T64" fmla="*/ 385 w 394"/>
                <a:gd name="T65" fmla="*/ 139 h 394"/>
                <a:gd name="T66" fmla="*/ 393 w 394"/>
                <a:gd name="T67" fmla="*/ 177 h 394"/>
                <a:gd name="T68" fmla="*/ 394 w 394"/>
                <a:gd name="T69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4">
                  <a:moveTo>
                    <a:pt x="394" y="197"/>
                  </a:moveTo>
                  <a:lnTo>
                    <a:pt x="394" y="197"/>
                  </a:lnTo>
                  <a:lnTo>
                    <a:pt x="393" y="217"/>
                  </a:lnTo>
                  <a:lnTo>
                    <a:pt x="391" y="237"/>
                  </a:lnTo>
                  <a:lnTo>
                    <a:pt x="385" y="255"/>
                  </a:lnTo>
                  <a:lnTo>
                    <a:pt x="380" y="274"/>
                  </a:lnTo>
                  <a:lnTo>
                    <a:pt x="371" y="290"/>
                  </a:lnTo>
                  <a:lnTo>
                    <a:pt x="362" y="306"/>
                  </a:lnTo>
                  <a:lnTo>
                    <a:pt x="349" y="323"/>
                  </a:lnTo>
                  <a:lnTo>
                    <a:pt x="336" y="336"/>
                  </a:lnTo>
                  <a:lnTo>
                    <a:pt x="323" y="348"/>
                  </a:lnTo>
                  <a:lnTo>
                    <a:pt x="307" y="361"/>
                  </a:lnTo>
                  <a:lnTo>
                    <a:pt x="290" y="370"/>
                  </a:lnTo>
                  <a:lnTo>
                    <a:pt x="274" y="379"/>
                  </a:lnTo>
                  <a:lnTo>
                    <a:pt x="256" y="385"/>
                  </a:lnTo>
                  <a:lnTo>
                    <a:pt x="238" y="390"/>
                  </a:lnTo>
                  <a:lnTo>
                    <a:pt x="217" y="392"/>
                  </a:lnTo>
                  <a:lnTo>
                    <a:pt x="197" y="394"/>
                  </a:lnTo>
                  <a:lnTo>
                    <a:pt x="197" y="394"/>
                  </a:lnTo>
                  <a:lnTo>
                    <a:pt x="177" y="392"/>
                  </a:lnTo>
                  <a:lnTo>
                    <a:pt x="157" y="390"/>
                  </a:lnTo>
                  <a:lnTo>
                    <a:pt x="139" y="385"/>
                  </a:lnTo>
                  <a:lnTo>
                    <a:pt x="121" y="379"/>
                  </a:lnTo>
                  <a:lnTo>
                    <a:pt x="104" y="370"/>
                  </a:lnTo>
                  <a:lnTo>
                    <a:pt x="88" y="361"/>
                  </a:lnTo>
                  <a:lnTo>
                    <a:pt x="71" y="348"/>
                  </a:lnTo>
                  <a:lnTo>
                    <a:pt x="59" y="336"/>
                  </a:lnTo>
                  <a:lnTo>
                    <a:pt x="46" y="323"/>
                  </a:lnTo>
                  <a:lnTo>
                    <a:pt x="33" y="306"/>
                  </a:lnTo>
                  <a:lnTo>
                    <a:pt x="24" y="290"/>
                  </a:lnTo>
                  <a:lnTo>
                    <a:pt x="15" y="274"/>
                  </a:lnTo>
                  <a:lnTo>
                    <a:pt x="9" y="255"/>
                  </a:lnTo>
                  <a:lnTo>
                    <a:pt x="4" y="237"/>
                  </a:lnTo>
                  <a:lnTo>
                    <a:pt x="2" y="21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2" y="177"/>
                  </a:lnTo>
                  <a:lnTo>
                    <a:pt x="4" y="157"/>
                  </a:lnTo>
                  <a:lnTo>
                    <a:pt x="9" y="139"/>
                  </a:lnTo>
                  <a:lnTo>
                    <a:pt x="15" y="120"/>
                  </a:lnTo>
                  <a:lnTo>
                    <a:pt x="24" y="104"/>
                  </a:lnTo>
                  <a:lnTo>
                    <a:pt x="33" y="88"/>
                  </a:lnTo>
                  <a:lnTo>
                    <a:pt x="46" y="71"/>
                  </a:lnTo>
                  <a:lnTo>
                    <a:pt x="59" y="58"/>
                  </a:lnTo>
                  <a:lnTo>
                    <a:pt x="71" y="46"/>
                  </a:lnTo>
                  <a:lnTo>
                    <a:pt x="88" y="33"/>
                  </a:lnTo>
                  <a:lnTo>
                    <a:pt x="104" y="24"/>
                  </a:lnTo>
                  <a:lnTo>
                    <a:pt x="121" y="15"/>
                  </a:lnTo>
                  <a:lnTo>
                    <a:pt x="139" y="9"/>
                  </a:lnTo>
                  <a:lnTo>
                    <a:pt x="157" y="4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8" y="4"/>
                  </a:lnTo>
                  <a:lnTo>
                    <a:pt x="256" y="9"/>
                  </a:lnTo>
                  <a:lnTo>
                    <a:pt x="274" y="15"/>
                  </a:lnTo>
                  <a:lnTo>
                    <a:pt x="290" y="24"/>
                  </a:lnTo>
                  <a:lnTo>
                    <a:pt x="307" y="33"/>
                  </a:lnTo>
                  <a:lnTo>
                    <a:pt x="323" y="46"/>
                  </a:lnTo>
                  <a:lnTo>
                    <a:pt x="336" y="58"/>
                  </a:lnTo>
                  <a:lnTo>
                    <a:pt x="349" y="71"/>
                  </a:lnTo>
                  <a:lnTo>
                    <a:pt x="362" y="88"/>
                  </a:lnTo>
                  <a:lnTo>
                    <a:pt x="371" y="104"/>
                  </a:lnTo>
                  <a:lnTo>
                    <a:pt x="380" y="120"/>
                  </a:lnTo>
                  <a:lnTo>
                    <a:pt x="385" y="139"/>
                  </a:lnTo>
                  <a:lnTo>
                    <a:pt x="391" y="157"/>
                  </a:lnTo>
                  <a:lnTo>
                    <a:pt x="393" y="177"/>
                  </a:lnTo>
                  <a:lnTo>
                    <a:pt x="394" y="197"/>
                  </a:lnTo>
                  <a:lnTo>
                    <a:pt x="394" y="197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78" name="Freeform 23"/>
            <p:cNvSpPr>
              <a:spLocks/>
            </p:cNvSpPr>
            <p:nvPr/>
          </p:nvSpPr>
          <p:spPr bwMode="auto">
            <a:xfrm>
              <a:off x="1753" y="1690"/>
              <a:ext cx="394" cy="394"/>
            </a:xfrm>
            <a:custGeom>
              <a:avLst/>
              <a:gdLst>
                <a:gd name="T0" fmla="*/ 394 w 394"/>
                <a:gd name="T1" fmla="*/ 197 h 394"/>
                <a:gd name="T2" fmla="*/ 391 w 394"/>
                <a:gd name="T3" fmla="*/ 237 h 394"/>
                <a:gd name="T4" fmla="*/ 380 w 394"/>
                <a:gd name="T5" fmla="*/ 273 h 394"/>
                <a:gd name="T6" fmla="*/ 361 w 394"/>
                <a:gd name="T7" fmla="*/ 306 h 394"/>
                <a:gd name="T8" fmla="*/ 336 w 394"/>
                <a:gd name="T9" fmla="*/ 335 h 394"/>
                <a:gd name="T10" fmla="*/ 307 w 394"/>
                <a:gd name="T11" fmla="*/ 361 h 394"/>
                <a:gd name="T12" fmla="*/ 274 w 394"/>
                <a:gd name="T13" fmla="*/ 379 h 394"/>
                <a:gd name="T14" fmla="*/ 237 w 394"/>
                <a:gd name="T15" fmla="*/ 390 h 394"/>
                <a:gd name="T16" fmla="*/ 197 w 394"/>
                <a:gd name="T17" fmla="*/ 394 h 394"/>
                <a:gd name="T18" fmla="*/ 177 w 394"/>
                <a:gd name="T19" fmla="*/ 392 h 394"/>
                <a:gd name="T20" fmla="*/ 139 w 394"/>
                <a:gd name="T21" fmla="*/ 385 h 394"/>
                <a:gd name="T22" fmla="*/ 104 w 394"/>
                <a:gd name="T23" fmla="*/ 370 h 394"/>
                <a:gd name="T24" fmla="*/ 71 w 394"/>
                <a:gd name="T25" fmla="*/ 348 h 394"/>
                <a:gd name="T26" fmla="*/ 46 w 394"/>
                <a:gd name="T27" fmla="*/ 323 h 394"/>
                <a:gd name="T28" fmla="*/ 24 w 394"/>
                <a:gd name="T29" fmla="*/ 290 h 394"/>
                <a:gd name="T30" fmla="*/ 9 w 394"/>
                <a:gd name="T31" fmla="*/ 255 h 394"/>
                <a:gd name="T32" fmla="*/ 2 w 394"/>
                <a:gd name="T33" fmla="*/ 217 h 394"/>
                <a:gd name="T34" fmla="*/ 0 w 394"/>
                <a:gd name="T35" fmla="*/ 197 h 394"/>
                <a:gd name="T36" fmla="*/ 4 w 394"/>
                <a:gd name="T37" fmla="*/ 157 h 394"/>
                <a:gd name="T38" fmla="*/ 15 w 394"/>
                <a:gd name="T39" fmla="*/ 120 h 394"/>
                <a:gd name="T40" fmla="*/ 33 w 394"/>
                <a:gd name="T41" fmla="*/ 87 h 394"/>
                <a:gd name="T42" fmla="*/ 58 w 394"/>
                <a:gd name="T43" fmla="*/ 58 h 394"/>
                <a:gd name="T44" fmla="*/ 88 w 394"/>
                <a:gd name="T45" fmla="*/ 33 h 394"/>
                <a:gd name="T46" fmla="*/ 120 w 394"/>
                <a:gd name="T47" fmla="*/ 14 h 394"/>
                <a:gd name="T48" fmla="*/ 157 w 394"/>
                <a:gd name="T49" fmla="*/ 3 h 394"/>
                <a:gd name="T50" fmla="*/ 197 w 394"/>
                <a:gd name="T51" fmla="*/ 0 h 394"/>
                <a:gd name="T52" fmla="*/ 217 w 394"/>
                <a:gd name="T53" fmla="*/ 2 h 394"/>
                <a:gd name="T54" fmla="*/ 256 w 394"/>
                <a:gd name="T55" fmla="*/ 9 h 394"/>
                <a:gd name="T56" fmla="*/ 290 w 394"/>
                <a:gd name="T57" fmla="*/ 23 h 394"/>
                <a:gd name="T58" fmla="*/ 323 w 394"/>
                <a:gd name="T59" fmla="*/ 45 h 394"/>
                <a:gd name="T60" fmla="*/ 349 w 394"/>
                <a:gd name="T61" fmla="*/ 71 h 394"/>
                <a:gd name="T62" fmla="*/ 370 w 394"/>
                <a:gd name="T63" fmla="*/ 104 h 394"/>
                <a:gd name="T64" fmla="*/ 385 w 394"/>
                <a:gd name="T65" fmla="*/ 138 h 394"/>
                <a:gd name="T66" fmla="*/ 392 w 394"/>
                <a:gd name="T67" fmla="*/ 177 h 394"/>
                <a:gd name="T68" fmla="*/ 394 w 394"/>
                <a:gd name="T69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4">
                  <a:moveTo>
                    <a:pt x="394" y="197"/>
                  </a:moveTo>
                  <a:lnTo>
                    <a:pt x="394" y="197"/>
                  </a:lnTo>
                  <a:lnTo>
                    <a:pt x="392" y="217"/>
                  </a:lnTo>
                  <a:lnTo>
                    <a:pt x="391" y="237"/>
                  </a:lnTo>
                  <a:lnTo>
                    <a:pt x="385" y="255"/>
                  </a:lnTo>
                  <a:lnTo>
                    <a:pt x="380" y="273"/>
                  </a:lnTo>
                  <a:lnTo>
                    <a:pt x="370" y="290"/>
                  </a:lnTo>
                  <a:lnTo>
                    <a:pt x="361" y="306"/>
                  </a:lnTo>
                  <a:lnTo>
                    <a:pt x="349" y="323"/>
                  </a:lnTo>
                  <a:lnTo>
                    <a:pt x="336" y="335"/>
                  </a:lnTo>
                  <a:lnTo>
                    <a:pt x="323" y="348"/>
                  </a:lnTo>
                  <a:lnTo>
                    <a:pt x="307" y="361"/>
                  </a:lnTo>
                  <a:lnTo>
                    <a:pt x="290" y="370"/>
                  </a:lnTo>
                  <a:lnTo>
                    <a:pt x="274" y="379"/>
                  </a:lnTo>
                  <a:lnTo>
                    <a:pt x="256" y="385"/>
                  </a:lnTo>
                  <a:lnTo>
                    <a:pt x="237" y="390"/>
                  </a:lnTo>
                  <a:lnTo>
                    <a:pt x="217" y="392"/>
                  </a:lnTo>
                  <a:lnTo>
                    <a:pt x="197" y="394"/>
                  </a:lnTo>
                  <a:lnTo>
                    <a:pt x="197" y="394"/>
                  </a:lnTo>
                  <a:lnTo>
                    <a:pt x="177" y="392"/>
                  </a:lnTo>
                  <a:lnTo>
                    <a:pt x="157" y="390"/>
                  </a:lnTo>
                  <a:lnTo>
                    <a:pt x="139" y="385"/>
                  </a:lnTo>
                  <a:lnTo>
                    <a:pt x="120" y="379"/>
                  </a:lnTo>
                  <a:lnTo>
                    <a:pt x="104" y="370"/>
                  </a:lnTo>
                  <a:lnTo>
                    <a:pt x="88" y="361"/>
                  </a:lnTo>
                  <a:lnTo>
                    <a:pt x="71" y="348"/>
                  </a:lnTo>
                  <a:lnTo>
                    <a:pt x="58" y="335"/>
                  </a:lnTo>
                  <a:lnTo>
                    <a:pt x="46" y="323"/>
                  </a:lnTo>
                  <a:lnTo>
                    <a:pt x="33" y="306"/>
                  </a:lnTo>
                  <a:lnTo>
                    <a:pt x="24" y="290"/>
                  </a:lnTo>
                  <a:lnTo>
                    <a:pt x="15" y="273"/>
                  </a:lnTo>
                  <a:lnTo>
                    <a:pt x="9" y="255"/>
                  </a:lnTo>
                  <a:lnTo>
                    <a:pt x="4" y="237"/>
                  </a:lnTo>
                  <a:lnTo>
                    <a:pt x="2" y="21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2" y="177"/>
                  </a:lnTo>
                  <a:lnTo>
                    <a:pt x="4" y="157"/>
                  </a:lnTo>
                  <a:lnTo>
                    <a:pt x="9" y="138"/>
                  </a:lnTo>
                  <a:lnTo>
                    <a:pt x="15" y="120"/>
                  </a:lnTo>
                  <a:lnTo>
                    <a:pt x="24" y="104"/>
                  </a:lnTo>
                  <a:lnTo>
                    <a:pt x="33" y="87"/>
                  </a:lnTo>
                  <a:lnTo>
                    <a:pt x="46" y="71"/>
                  </a:lnTo>
                  <a:lnTo>
                    <a:pt x="58" y="58"/>
                  </a:lnTo>
                  <a:lnTo>
                    <a:pt x="71" y="45"/>
                  </a:lnTo>
                  <a:lnTo>
                    <a:pt x="88" y="33"/>
                  </a:lnTo>
                  <a:lnTo>
                    <a:pt x="104" y="23"/>
                  </a:lnTo>
                  <a:lnTo>
                    <a:pt x="120" y="14"/>
                  </a:lnTo>
                  <a:lnTo>
                    <a:pt x="139" y="9"/>
                  </a:lnTo>
                  <a:lnTo>
                    <a:pt x="157" y="3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7" y="3"/>
                  </a:lnTo>
                  <a:lnTo>
                    <a:pt x="256" y="9"/>
                  </a:lnTo>
                  <a:lnTo>
                    <a:pt x="274" y="14"/>
                  </a:lnTo>
                  <a:lnTo>
                    <a:pt x="290" y="23"/>
                  </a:lnTo>
                  <a:lnTo>
                    <a:pt x="307" y="33"/>
                  </a:lnTo>
                  <a:lnTo>
                    <a:pt x="323" y="45"/>
                  </a:lnTo>
                  <a:lnTo>
                    <a:pt x="336" y="58"/>
                  </a:lnTo>
                  <a:lnTo>
                    <a:pt x="349" y="71"/>
                  </a:lnTo>
                  <a:lnTo>
                    <a:pt x="361" y="87"/>
                  </a:lnTo>
                  <a:lnTo>
                    <a:pt x="370" y="104"/>
                  </a:lnTo>
                  <a:lnTo>
                    <a:pt x="380" y="120"/>
                  </a:lnTo>
                  <a:lnTo>
                    <a:pt x="385" y="138"/>
                  </a:lnTo>
                  <a:lnTo>
                    <a:pt x="391" y="157"/>
                  </a:lnTo>
                  <a:lnTo>
                    <a:pt x="392" y="177"/>
                  </a:lnTo>
                  <a:lnTo>
                    <a:pt x="394" y="197"/>
                  </a:lnTo>
                  <a:lnTo>
                    <a:pt x="394" y="197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79" name="Freeform 24"/>
            <p:cNvSpPr>
              <a:spLocks/>
            </p:cNvSpPr>
            <p:nvPr/>
          </p:nvSpPr>
          <p:spPr bwMode="auto">
            <a:xfrm>
              <a:off x="702" y="1690"/>
              <a:ext cx="394" cy="394"/>
            </a:xfrm>
            <a:custGeom>
              <a:avLst/>
              <a:gdLst>
                <a:gd name="T0" fmla="*/ 394 w 394"/>
                <a:gd name="T1" fmla="*/ 197 h 394"/>
                <a:gd name="T2" fmla="*/ 390 w 394"/>
                <a:gd name="T3" fmla="*/ 237 h 394"/>
                <a:gd name="T4" fmla="*/ 380 w 394"/>
                <a:gd name="T5" fmla="*/ 273 h 394"/>
                <a:gd name="T6" fmla="*/ 361 w 394"/>
                <a:gd name="T7" fmla="*/ 306 h 394"/>
                <a:gd name="T8" fmla="*/ 336 w 394"/>
                <a:gd name="T9" fmla="*/ 335 h 394"/>
                <a:gd name="T10" fmla="*/ 307 w 394"/>
                <a:gd name="T11" fmla="*/ 361 h 394"/>
                <a:gd name="T12" fmla="*/ 274 w 394"/>
                <a:gd name="T13" fmla="*/ 379 h 394"/>
                <a:gd name="T14" fmla="*/ 237 w 394"/>
                <a:gd name="T15" fmla="*/ 390 h 394"/>
                <a:gd name="T16" fmla="*/ 197 w 394"/>
                <a:gd name="T17" fmla="*/ 394 h 394"/>
                <a:gd name="T18" fmla="*/ 177 w 394"/>
                <a:gd name="T19" fmla="*/ 392 h 394"/>
                <a:gd name="T20" fmla="*/ 139 w 394"/>
                <a:gd name="T21" fmla="*/ 385 h 394"/>
                <a:gd name="T22" fmla="*/ 104 w 394"/>
                <a:gd name="T23" fmla="*/ 370 h 394"/>
                <a:gd name="T24" fmla="*/ 71 w 394"/>
                <a:gd name="T25" fmla="*/ 348 h 394"/>
                <a:gd name="T26" fmla="*/ 46 w 394"/>
                <a:gd name="T27" fmla="*/ 323 h 394"/>
                <a:gd name="T28" fmla="*/ 24 w 394"/>
                <a:gd name="T29" fmla="*/ 290 h 394"/>
                <a:gd name="T30" fmla="*/ 9 w 394"/>
                <a:gd name="T31" fmla="*/ 255 h 394"/>
                <a:gd name="T32" fmla="*/ 2 w 394"/>
                <a:gd name="T33" fmla="*/ 217 h 394"/>
                <a:gd name="T34" fmla="*/ 0 w 394"/>
                <a:gd name="T35" fmla="*/ 197 h 394"/>
                <a:gd name="T36" fmla="*/ 4 w 394"/>
                <a:gd name="T37" fmla="*/ 157 h 394"/>
                <a:gd name="T38" fmla="*/ 15 w 394"/>
                <a:gd name="T39" fmla="*/ 120 h 394"/>
                <a:gd name="T40" fmla="*/ 33 w 394"/>
                <a:gd name="T41" fmla="*/ 87 h 394"/>
                <a:gd name="T42" fmla="*/ 58 w 394"/>
                <a:gd name="T43" fmla="*/ 58 h 394"/>
                <a:gd name="T44" fmla="*/ 88 w 394"/>
                <a:gd name="T45" fmla="*/ 33 h 394"/>
                <a:gd name="T46" fmla="*/ 120 w 394"/>
                <a:gd name="T47" fmla="*/ 14 h 394"/>
                <a:gd name="T48" fmla="*/ 157 w 394"/>
                <a:gd name="T49" fmla="*/ 3 h 394"/>
                <a:gd name="T50" fmla="*/ 197 w 394"/>
                <a:gd name="T51" fmla="*/ 0 h 394"/>
                <a:gd name="T52" fmla="*/ 217 w 394"/>
                <a:gd name="T53" fmla="*/ 2 h 394"/>
                <a:gd name="T54" fmla="*/ 255 w 394"/>
                <a:gd name="T55" fmla="*/ 9 h 394"/>
                <a:gd name="T56" fmla="*/ 290 w 394"/>
                <a:gd name="T57" fmla="*/ 23 h 394"/>
                <a:gd name="T58" fmla="*/ 323 w 394"/>
                <a:gd name="T59" fmla="*/ 45 h 394"/>
                <a:gd name="T60" fmla="*/ 349 w 394"/>
                <a:gd name="T61" fmla="*/ 71 h 394"/>
                <a:gd name="T62" fmla="*/ 370 w 394"/>
                <a:gd name="T63" fmla="*/ 104 h 394"/>
                <a:gd name="T64" fmla="*/ 385 w 394"/>
                <a:gd name="T65" fmla="*/ 138 h 394"/>
                <a:gd name="T66" fmla="*/ 392 w 394"/>
                <a:gd name="T67" fmla="*/ 177 h 394"/>
                <a:gd name="T68" fmla="*/ 394 w 394"/>
                <a:gd name="T69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4">
                  <a:moveTo>
                    <a:pt x="394" y="197"/>
                  </a:moveTo>
                  <a:lnTo>
                    <a:pt x="394" y="197"/>
                  </a:lnTo>
                  <a:lnTo>
                    <a:pt x="392" y="217"/>
                  </a:lnTo>
                  <a:lnTo>
                    <a:pt x="390" y="237"/>
                  </a:lnTo>
                  <a:lnTo>
                    <a:pt x="385" y="255"/>
                  </a:lnTo>
                  <a:lnTo>
                    <a:pt x="380" y="273"/>
                  </a:lnTo>
                  <a:lnTo>
                    <a:pt x="370" y="290"/>
                  </a:lnTo>
                  <a:lnTo>
                    <a:pt x="361" y="306"/>
                  </a:lnTo>
                  <a:lnTo>
                    <a:pt x="349" y="323"/>
                  </a:lnTo>
                  <a:lnTo>
                    <a:pt x="336" y="335"/>
                  </a:lnTo>
                  <a:lnTo>
                    <a:pt x="323" y="348"/>
                  </a:lnTo>
                  <a:lnTo>
                    <a:pt x="307" y="361"/>
                  </a:lnTo>
                  <a:lnTo>
                    <a:pt x="290" y="370"/>
                  </a:lnTo>
                  <a:lnTo>
                    <a:pt x="274" y="379"/>
                  </a:lnTo>
                  <a:lnTo>
                    <a:pt x="255" y="385"/>
                  </a:lnTo>
                  <a:lnTo>
                    <a:pt x="237" y="390"/>
                  </a:lnTo>
                  <a:lnTo>
                    <a:pt x="217" y="392"/>
                  </a:lnTo>
                  <a:lnTo>
                    <a:pt x="197" y="394"/>
                  </a:lnTo>
                  <a:lnTo>
                    <a:pt x="197" y="394"/>
                  </a:lnTo>
                  <a:lnTo>
                    <a:pt x="177" y="392"/>
                  </a:lnTo>
                  <a:lnTo>
                    <a:pt x="157" y="390"/>
                  </a:lnTo>
                  <a:lnTo>
                    <a:pt x="139" y="385"/>
                  </a:lnTo>
                  <a:lnTo>
                    <a:pt x="120" y="379"/>
                  </a:lnTo>
                  <a:lnTo>
                    <a:pt x="104" y="370"/>
                  </a:lnTo>
                  <a:lnTo>
                    <a:pt x="88" y="361"/>
                  </a:lnTo>
                  <a:lnTo>
                    <a:pt x="71" y="348"/>
                  </a:lnTo>
                  <a:lnTo>
                    <a:pt x="58" y="335"/>
                  </a:lnTo>
                  <a:lnTo>
                    <a:pt x="46" y="323"/>
                  </a:lnTo>
                  <a:lnTo>
                    <a:pt x="33" y="306"/>
                  </a:lnTo>
                  <a:lnTo>
                    <a:pt x="24" y="290"/>
                  </a:lnTo>
                  <a:lnTo>
                    <a:pt x="15" y="273"/>
                  </a:lnTo>
                  <a:lnTo>
                    <a:pt x="9" y="255"/>
                  </a:lnTo>
                  <a:lnTo>
                    <a:pt x="4" y="237"/>
                  </a:lnTo>
                  <a:lnTo>
                    <a:pt x="2" y="21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2" y="177"/>
                  </a:lnTo>
                  <a:lnTo>
                    <a:pt x="4" y="157"/>
                  </a:lnTo>
                  <a:lnTo>
                    <a:pt x="9" y="138"/>
                  </a:lnTo>
                  <a:lnTo>
                    <a:pt x="15" y="120"/>
                  </a:lnTo>
                  <a:lnTo>
                    <a:pt x="24" y="104"/>
                  </a:lnTo>
                  <a:lnTo>
                    <a:pt x="33" y="87"/>
                  </a:lnTo>
                  <a:lnTo>
                    <a:pt x="46" y="71"/>
                  </a:lnTo>
                  <a:lnTo>
                    <a:pt x="58" y="58"/>
                  </a:lnTo>
                  <a:lnTo>
                    <a:pt x="71" y="45"/>
                  </a:lnTo>
                  <a:lnTo>
                    <a:pt x="88" y="33"/>
                  </a:lnTo>
                  <a:lnTo>
                    <a:pt x="104" y="23"/>
                  </a:lnTo>
                  <a:lnTo>
                    <a:pt x="120" y="14"/>
                  </a:lnTo>
                  <a:lnTo>
                    <a:pt x="139" y="9"/>
                  </a:lnTo>
                  <a:lnTo>
                    <a:pt x="157" y="3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7" y="3"/>
                  </a:lnTo>
                  <a:lnTo>
                    <a:pt x="255" y="9"/>
                  </a:lnTo>
                  <a:lnTo>
                    <a:pt x="274" y="14"/>
                  </a:lnTo>
                  <a:lnTo>
                    <a:pt x="290" y="23"/>
                  </a:lnTo>
                  <a:lnTo>
                    <a:pt x="307" y="33"/>
                  </a:lnTo>
                  <a:lnTo>
                    <a:pt x="323" y="45"/>
                  </a:lnTo>
                  <a:lnTo>
                    <a:pt x="336" y="58"/>
                  </a:lnTo>
                  <a:lnTo>
                    <a:pt x="349" y="71"/>
                  </a:lnTo>
                  <a:lnTo>
                    <a:pt x="361" y="87"/>
                  </a:lnTo>
                  <a:lnTo>
                    <a:pt x="370" y="104"/>
                  </a:lnTo>
                  <a:lnTo>
                    <a:pt x="380" y="120"/>
                  </a:lnTo>
                  <a:lnTo>
                    <a:pt x="385" y="138"/>
                  </a:lnTo>
                  <a:lnTo>
                    <a:pt x="390" y="157"/>
                  </a:lnTo>
                  <a:lnTo>
                    <a:pt x="392" y="177"/>
                  </a:lnTo>
                  <a:lnTo>
                    <a:pt x="394" y="197"/>
                  </a:lnTo>
                  <a:lnTo>
                    <a:pt x="394" y="197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80" name="Freeform 25"/>
            <p:cNvSpPr>
              <a:spLocks/>
            </p:cNvSpPr>
            <p:nvPr/>
          </p:nvSpPr>
          <p:spPr bwMode="auto">
            <a:xfrm>
              <a:off x="965" y="3069"/>
              <a:ext cx="394" cy="394"/>
            </a:xfrm>
            <a:custGeom>
              <a:avLst/>
              <a:gdLst>
                <a:gd name="T0" fmla="*/ 394 w 394"/>
                <a:gd name="T1" fmla="*/ 197 h 394"/>
                <a:gd name="T2" fmla="*/ 390 w 394"/>
                <a:gd name="T3" fmla="*/ 237 h 394"/>
                <a:gd name="T4" fmla="*/ 379 w 394"/>
                <a:gd name="T5" fmla="*/ 274 h 394"/>
                <a:gd name="T6" fmla="*/ 361 w 394"/>
                <a:gd name="T7" fmla="*/ 306 h 394"/>
                <a:gd name="T8" fmla="*/ 336 w 394"/>
                <a:gd name="T9" fmla="*/ 336 h 394"/>
                <a:gd name="T10" fmla="*/ 306 w 394"/>
                <a:gd name="T11" fmla="*/ 361 h 394"/>
                <a:gd name="T12" fmla="*/ 273 w 394"/>
                <a:gd name="T13" fmla="*/ 379 h 394"/>
                <a:gd name="T14" fmla="*/ 237 w 394"/>
                <a:gd name="T15" fmla="*/ 390 h 394"/>
                <a:gd name="T16" fmla="*/ 197 w 394"/>
                <a:gd name="T17" fmla="*/ 394 h 394"/>
                <a:gd name="T18" fmla="*/ 177 w 394"/>
                <a:gd name="T19" fmla="*/ 392 h 394"/>
                <a:gd name="T20" fmla="*/ 138 w 394"/>
                <a:gd name="T21" fmla="*/ 385 h 394"/>
                <a:gd name="T22" fmla="*/ 104 w 394"/>
                <a:gd name="T23" fmla="*/ 370 h 394"/>
                <a:gd name="T24" fmla="*/ 71 w 394"/>
                <a:gd name="T25" fmla="*/ 348 h 394"/>
                <a:gd name="T26" fmla="*/ 45 w 394"/>
                <a:gd name="T27" fmla="*/ 323 h 394"/>
                <a:gd name="T28" fmla="*/ 23 w 394"/>
                <a:gd name="T29" fmla="*/ 290 h 394"/>
                <a:gd name="T30" fmla="*/ 9 w 394"/>
                <a:gd name="T31" fmla="*/ 255 h 394"/>
                <a:gd name="T32" fmla="*/ 2 w 394"/>
                <a:gd name="T33" fmla="*/ 217 h 394"/>
                <a:gd name="T34" fmla="*/ 0 w 394"/>
                <a:gd name="T35" fmla="*/ 197 h 394"/>
                <a:gd name="T36" fmla="*/ 3 w 394"/>
                <a:gd name="T37" fmla="*/ 157 h 394"/>
                <a:gd name="T38" fmla="*/ 14 w 394"/>
                <a:gd name="T39" fmla="*/ 120 h 394"/>
                <a:gd name="T40" fmla="*/ 33 w 394"/>
                <a:gd name="T41" fmla="*/ 88 h 394"/>
                <a:gd name="T42" fmla="*/ 58 w 394"/>
                <a:gd name="T43" fmla="*/ 58 h 394"/>
                <a:gd name="T44" fmla="*/ 87 w 394"/>
                <a:gd name="T45" fmla="*/ 33 h 394"/>
                <a:gd name="T46" fmla="*/ 120 w 394"/>
                <a:gd name="T47" fmla="*/ 15 h 394"/>
                <a:gd name="T48" fmla="*/ 157 w 394"/>
                <a:gd name="T49" fmla="*/ 4 h 394"/>
                <a:gd name="T50" fmla="*/ 197 w 394"/>
                <a:gd name="T51" fmla="*/ 0 h 394"/>
                <a:gd name="T52" fmla="*/ 217 w 394"/>
                <a:gd name="T53" fmla="*/ 2 h 394"/>
                <a:gd name="T54" fmla="*/ 255 w 394"/>
                <a:gd name="T55" fmla="*/ 9 h 394"/>
                <a:gd name="T56" fmla="*/ 290 w 394"/>
                <a:gd name="T57" fmla="*/ 24 h 394"/>
                <a:gd name="T58" fmla="*/ 323 w 394"/>
                <a:gd name="T59" fmla="*/ 46 h 394"/>
                <a:gd name="T60" fmla="*/ 348 w 394"/>
                <a:gd name="T61" fmla="*/ 71 h 394"/>
                <a:gd name="T62" fmla="*/ 370 w 394"/>
                <a:gd name="T63" fmla="*/ 104 h 394"/>
                <a:gd name="T64" fmla="*/ 385 w 394"/>
                <a:gd name="T65" fmla="*/ 139 h 394"/>
                <a:gd name="T66" fmla="*/ 392 w 394"/>
                <a:gd name="T67" fmla="*/ 177 h 394"/>
                <a:gd name="T68" fmla="*/ 394 w 394"/>
                <a:gd name="T69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4">
                  <a:moveTo>
                    <a:pt x="394" y="197"/>
                  </a:moveTo>
                  <a:lnTo>
                    <a:pt x="394" y="197"/>
                  </a:lnTo>
                  <a:lnTo>
                    <a:pt x="392" y="217"/>
                  </a:lnTo>
                  <a:lnTo>
                    <a:pt x="390" y="237"/>
                  </a:lnTo>
                  <a:lnTo>
                    <a:pt x="385" y="255"/>
                  </a:lnTo>
                  <a:lnTo>
                    <a:pt x="379" y="274"/>
                  </a:lnTo>
                  <a:lnTo>
                    <a:pt x="370" y="290"/>
                  </a:lnTo>
                  <a:lnTo>
                    <a:pt x="361" y="306"/>
                  </a:lnTo>
                  <a:lnTo>
                    <a:pt x="348" y="323"/>
                  </a:lnTo>
                  <a:lnTo>
                    <a:pt x="336" y="336"/>
                  </a:lnTo>
                  <a:lnTo>
                    <a:pt x="323" y="348"/>
                  </a:lnTo>
                  <a:lnTo>
                    <a:pt x="306" y="361"/>
                  </a:lnTo>
                  <a:lnTo>
                    <a:pt x="290" y="370"/>
                  </a:lnTo>
                  <a:lnTo>
                    <a:pt x="273" y="379"/>
                  </a:lnTo>
                  <a:lnTo>
                    <a:pt x="255" y="385"/>
                  </a:lnTo>
                  <a:lnTo>
                    <a:pt x="237" y="390"/>
                  </a:lnTo>
                  <a:lnTo>
                    <a:pt x="217" y="392"/>
                  </a:lnTo>
                  <a:lnTo>
                    <a:pt x="197" y="394"/>
                  </a:lnTo>
                  <a:lnTo>
                    <a:pt x="197" y="394"/>
                  </a:lnTo>
                  <a:lnTo>
                    <a:pt x="177" y="392"/>
                  </a:lnTo>
                  <a:lnTo>
                    <a:pt x="157" y="390"/>
                  </a:lnTo>
                  <a:lnTo>
                    <a:pt x="138" y="385"/>
                  </a:lnTo>
                  <a:lnTo>
                    <a:pt x="120" y="379"/>
                  </a:lnTo>
                  <a:lnTo>
                    <a:pt x="104" y="370"/>
                  </a:lnTo>
                  <a:lnTo>
                    <a:pt x="87" y="361"/>
                  </a:lnTo>
                  <a:lnTo>
                    <a:pt x="71" y="348"/>
                  </a:lnTo>
                  <a:lnTo>
                    <a:pt x="58" y="336"/>
                  </a:lnTo>
                  <a:lnTo>
                    <a:pt x="45" y="323"/>
                  </a:lnTo>
                  <a:lnTo>
                    <a:pt x="33" y="306"/>
                  </a:lnTo>
                  <a:lnTo>
                    <a:pt x="23" y="290"/>
                  </a:lnTo>
                  <a:lnTo>
                    <a:pt x="14" y="274"/>
                  </a:lnTo>
                  <a:lnTo>
                    <a:pt x="9" y="255"/>
                  </a:lnTo>
                  <a:lnTo>
                    <a:pt x="3" y="237"/>
                  </a:lnTo>
                  <a:lnTo>
                    <a:pt x="2" y="21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2" y="177"/>
                  </a:lnTo>
                  <a:lnTo>
                    <a:pt x="3" y="157"/>
                  </a:lnTo>
                  <a:lnTo>
                    <a:pt x="9" y="139"/>
                  </a:lnTo>
                  <a:lnTo>
                    <a:pt x="14" y="120"/>
                  </a:lnTo>
                  <a:lnTo>
                    <a:pt x="23" y="104"/>
                  </a:lnTo>
                  <a:lnTo>
                    <a:pt x="33" y="88"/>
                  </a:lnTo>
                  <a:lnTo>
                    <a:pt x="45" y="71"/>
                  </a:lnTo>
                  <a:lnTo>
                    <a:pt x="58" y="58"/>
                  </a:lnTo>
                  <a:lnTo>
                    <a:pt x="71" y="46"/>
                  </a:lnTo>
                  <a:lnTo>
                    <a:pt x="87" y="33"/>
                  </a:lnTo>
                  <a:lnTo>
                    <a:pt x="104" y="24"/>
                  </a:lnTo>
                  <a:lnTo>
                    <a:pt x="120" y="15"/>
                  </a:lnTo>
                  <a:lnTo>
                    <a:pt x="138" y="9"/>
                  </a:lnTo>
                  <a:lnTo>
                    <a:pt x="157" y="4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7" y="4"/>
                  </a:lnTo>
                  <a:lnTo>
                    <a:pt x="255" y="9"/>
                  </a:lnTo>
                  <a:lnTo>
                    <a:pt x="273" y="15"/>
                  </a:lnTo>
                  <a:lnTo>
                    <a:pt x="290" y="24"/>
                  </a:lnTo>
                  <a:lnTo>
                    <a:pt x="306" y="33"/>
                  </a:lnTo>
                  <a:lnTo>
                    <a:pt x="323" y="46"/>
                  </a:lnTo>
                  <a:lnTo>
                    <a:pt x="336" y="58"/>
                  </a:lnTo>
                  <a:lnTo>
                    <a:pt x="348" y="71"/>
                  </a:lnTo>
                  <a:lnTo>
                    <a:pt x="361" y="88"/>
                  </a:lnTo>
                  <a:lnTo>
                    <a:pt x="370" y="104"/>
                  </a:lnTo>
                  <a:lnTo>
                    <a:pt x="379" y="120"/>
                  </a:lnTo>
                  <a:lnTo>
                    <a:pt x="385" y="139"/>
                  </a:lnTo>
                  <a:lnTo>
                    <a:pt x="390" y="157"/>
                  </a:lnTo>
                  <a:lnTo>
                    <a:pt x="392" y="177"/>
                  </a:lnTo>
                  <a:lnTo>
                    <a:pt x="394" y="197"/>
                  </a:lnTo>
                  <a:lnTo>
                    <a:pt x="394" y="197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81" name="Freeform 26"/>
            <p:cNvSpPr>
              <a:spLocks/>
            </p:cNvSpPr>
            <p:nvPr/>
          </p:nvSpPr>
          <p:spPr bwMode="auto">
            <a:xfrm>
              <a:off x="1490" y="3069"/>
              <a:ext cx="394" cy="394"/>
            </a:xfrm>
            <a:custGeom>
              <a:avLst/>
              <a:gdLst>
                <a:gd name="T0" fmla="*/ 394 w 394"/>
                <a:gd name="T1" fmla="*/ 197 h 394"/>
                <a:gd name="T2" fmla="*/ 391 w 394"/>
                <a:gd name="T3" fmla="*/ 237 h 394"/>
                <a:gd name="T4" fmla="*/ 380 w 394"/>
                <a:gd name="T5" fmla="*/ 274 h 394"/>
                <a:gd name="T6" fmla="*/ 362 w 394"/>
                <a:gd name="T7" fmla="*/ 306 h 394"/>
                <a:gd name="T8" fmla="*/ 336 w 394"/>
                <a:gd name="T9" fmla="*/ 336 h 394"/>
                <a:gd name="T10" fmla="*/ 307 w 394"/>
                <a:gd name="T11" fmla="*/ 361 h 394"/>
                <a:gd name="T12" fmla="*/ 274 w 394"/>
                <a:gd name="T13" fmla="*/ 379 h 394"/>
                <a:gd name="T14" fmla="*/ 238 w 394"/>
                <a:gd name="T15" fmla="*/ 390 h 394"/>
                <a:gd name="T16" fmla="*/ 197 w 394"/>
                <a:gd name="T17" fmla="*/ 394 h 394"/>
                <a:gd name="T18" fmla="*/ 177 w 394"/>
                <a:gd name="T19" fmla="*/ 392 h 394"/>
                <a:gd name="T20" fmla="*/ 139 w 394"/>
                <a:gd name="T21" fmla="*/ 385 h 394"/>
                <a:gd name="T22" fmla="*/ 104 w 394"/>
                <a:gd name="T23" fmla="*/ 370 h 394"/>
                <a:gd name="T24" fmla="*/ 71 w 394"/>
                <a:gd name="T25" fmla="*/ 348 h 394"/>
                <a:gd name="T26" fmla="*/ 46 w 394"/>
                <a:gd name="T27" fmla="*/ 323 h 394"/>
                <a:gd name="T28" fmla="*/ 24 w 394"/>
                <a:gd name="T29" fmla="*/ 290 h 394"/>
                <a:gd name="T30" fmla="*/ 9 w 394"/>
                <a:gd name="T31" fmla="*/ 255 h 394"/>
                <a:gd name="T32" fmla="*/ 2 w 394"/>
                <a:gd name="T33" fmla="*/ 217 h 394"/>
                <a:gd name="T34" fmla="*/ 0 w 394"/>
                <a:gd name="T35" fmla="*/ 197 h 394"/>
                <a:gd name="T36" fmla="*/ 4 w 394"/>
                <a:gd name="T37" fmla="*/ 157 h 394"/>
                <a:gd name="T38" fmla="*/ 15 w 394"/>
                <a:gd name="T39" fmla="*/ 120 h 394"/>
                <a:gd name="T40" fmla="*/ 33 w 394"/>
                <a:gd name="T41" fmla="*/ 88 h 394"/>
                <a:gd name="T42" fmla="*/ 59 w 394"/>
                <a:gd name="T43" fmla="*/ 58 h 394"/>
                <a:gd name="T44" fmla="*/ 88 w 394"/>
                <a:gd name="T45" fmla="*/ 33 h 394"/>
                <a:gd name="T46" fmla="*/ 121 w 394"/>
                <a:gd name="T47" fmla="*/ 15 h 394"/>
                <a:gd name="T48" fmla="*/ 157 w 394"/>
                <a:gd name="T49" fmla="*/ 4 h 394"/>
                <a:gd name="T50" fmla="*/ 197 w 394"/>
                <a:gd name="T51" fmla="*/ 0 h 394"/>
                <a:gd name="T52" fmla="*/ 217 w 394"/>
                <a:gd name="T53" fmla="*/ 2 h 394"/>
                <a:gd name="T54" fmla="*/ 256 w 394"/>
                <a:gd name="T55" fmla="*/ 9 h 394"/>
                <a:gd name="T56" fmla="*/ 290 w 394"/>
                <a:gd name="T57" fmla="*/ 24 h 394"/>
                <a:gd name="T58" fmla="*/ 323 w 394"/>
                <a:gd name="T59" fmla="*/ 46 h 394"/>
                <a:gd name="T60" fmla="*/ 349 w 394"/>
                <a:gd name="T61" fmla="*/ 71 h 394"/>
                <a:gd name="T62" fmla="*/ 371 w 394"/>
                <a:gd name="T63" fmla="*/ 104 h 394"/>
                <a:gd name="T64" fmla="*/ 385 w 394"/>
                <a:gd name="T65" fmla="*/ 139 h 394"/>
                <a:gd name="T66" fmla="*/ 393 w 394"/>
                <a:gd name="T67" fmla="*/ 177 h 394"/>
                <a:gd name="T68" fmla="*/ 394 w 394"/>
                <a:gd name="T69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4">
                  <a:moveTo>
                    <a:pt x="394" y="197"/>
                  </a:moveTo>
                  <a:lnTo>
                    <a:pt x="394" y="197"/>
                  </a:lnTo>
                  <a:lnTo>
                    <a:pt x="393" y="217"/>
                  </a:lnTo>
                  <a:lnTo>
                    <a:pt x="391" y="237"/>
                  </a:lnTo>
                  <a:lnTo>
                    <a:pt x="385" y="255"/>
                  </a:lnTo>
                  <a:lnTo>
                    <a:pt x="380" y="274"/>
                  </a:lnTo>
                  <a:lnTo>
                    <a:pt x="371" y="290"/>
                  </a:lnTo>
                  <a:lnTo>
                    <a:pt x="362" y="306"/>
                  </a:lnTo>
                  <a:lnTo>
                    <a:pt x="349" y="323"/>
                  </a:lnTo>
                  <a:lnTo>
                    <a:pt x="336" y="336"/>
                  </a:lnTo>
                  <a:lnTo>
                    <a:pt x="323" y="348"/>
                  </a:lnTo>
                  <a:lnTo>
                    <a:pt x="307" y="361"/>
                  </a:lnTo>
                  <a:lnTo>
                    <a:pt x="290" y="370"/>
                  </a:lnTo>
                  <a:lnTo>
                    <a:pt x="274" y="379"/>
                  </a:lnTo>
                  <a:lnTo>
                    <a:pt x="256" y="385"/>
                  </a:lnTo>
                  <a:lnTo>
                    <a:pt x="238" y="390"/>
                  </a:lnTo>
                  <a:lnTo>
                    <a:pt x="217" y="392"/>
                  </a:lnTo>
                  <a:lnTo>
                    <a:pt x="197" y="394"/>
                  </a:lnTo>
                  <a:lnTo>
                    <a:pt x="197" y="394"/>
                  </a:lnTo>
                  <a:lnTo>
                    <a:pt x="177" y="392"/>
                  </a:lnTo>
                  <a:lnTo>
                    <a:pt x="157" y="390"/>
                  </a:lnTo>
                  <a:lnTo>
                    <a:pt x="139" y="385"/>
                  </a:lnTo>
                  <a:lnTo>
                    <a:pt x="121" y="379"/>
                  </a:lnTo>
                  <a:lnTo>
                    <a:pt x="104" y="370"/>
                  </a:lnTo>
                  <a:lnTo>
                    <a:pt x="88" y="361"/>
                  </a:lnTo>
                  <a:lnTo>
                    <a:pt x="71" y="348"/>
                  </a:lnTo>
                  <a:lnTo>
                    <a:pt x="59" y="336"/>
                  </a:lnTo>
                  <a:lnTo>
                    <a:pt x="46" y="323"/>
                  </a:lnTo>
                  <a:lnTo>
                    <a:pt x="33" y="306"/>
                  </a:lnTo>
                  <a:lnTo>
                    <a:pt x="24" y="290"/>
                  </a:lnTo>
                  <a:lnTo>
                    <a:pt x="15" y="274"/>
                  </a:lnTo>
                  <a:lnTo>
                    <a:pt x="9" y="255"/>
                  </a:lnTo>
                  <a:lnTo>
                    <a:pt x="4" y="237"/>
                  </a:lnTo>
                  <a:lnTo>
                    <a:pt x="2" y="21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2" y="177"/>
                  </a:lnTo>
                  <a:lnTo>
                    <a:pt x="4" y="157"/>
                  </a:lnTo>
                  <a:lnTo>
                    <a:pt x="9" y="139"/>
                  </a:lnTo>
                  <a:lnTo>
                    <a:pt x="15" y="120"/>
                  </a:lnTo>
                  <a:lnTo>
                    <a:pt x="24" y="104"/>
                  </a:lnTo>
                  <a:lnTo>
                    <a:pt x="33" y="88"/>
                  </a:lnTo>
                  <a:lnTo>
                    <a:pt x="46" y="71"/>
                  </a:lnTo>
                  <a:lnTo>
                    <a:pt x="59" y="58"/>
                  </a:lnTo>
                  <a:lnTo>
                    <a:pt x="71" y="46"/>
                  </a:lnTo>
                  <a:lnTo>
                    <a:pt x="88" y="33"/>
                  </a:lnTo>
                  <a:lnTo>
                    <a:pt x="104" y="24"/>
                  </a:lnTo>
                  <a:lnTo>
                    <a:pt x="121" y="15"/>
                  </a:lnTo>
                  <a:lnTo>
                    <a:pt x="139" y="9"/>
                  </a:lnTo>
                  <a:lnTo>
                    <a:pt x="157" y="4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8" y="4"/>
                  </a:lnTo>
                  <a:lnTo>
                    <a:pt x="256" y="9"/>
                  </a:lnTo>
                  <a:lnTo>
                    <a:pt x="274" y="15"/>
                  </a:lnTo>
                  <a:lnTo>
                    <a:pt x="290" y="24"/>
                  </a:lnTo>
                  <a:lnTo>
                    <a:pt x="307" y="33"/>
                  </a:lnTo>
                  <a:lnTo>
                    <a:pt x="323" y="46"/>
                  </a:lnTo>
                  <a:lnTo>
                    <a:pt x="336" y="58"/>
                  </a:lnTo>
                  <a:lnTo>
                    <a:pt x="349" y="71"/>
                  </a:lnTo>
                  <a:lnTo>
                    <a:pt x="362" y="88"/>
                  </a:lnTo>
                  <a:lnTo>
                    <a:pt x="371" y="104"/>
                  </a:lnTo>
                  <a:lnTo>
                    <a:pt x="380" y="120"/>
                  </a:lnTo>
                  <a:lnTo>
                    <a:pt x="385" y="139"/>
                  </a:lnTo>
                  <a:lnTo>
                    <a:pt x="391" y="157"/>
                  </a:lnTo>
                  <a:lnTo>
                    <a:pt x="393" y="177"/>
                  </a:lnTo>
                  <a:lnTo>
                    <a:pt x="394" y="197"/>
                  </a:lnTo>
                  <a:lnTo>
                    <a:pt x="394" y="197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82" name="Freeform 27"/>
            <p:cNvSpPr>
              <a:spLocks/>
            </p:cNvSpPr>
            <p:nvPr/>
          </p:nvSpPr>
          <p:spPr bwMode="auto">
            <a:xfrm>
              <a:off x="1753" y="2609"/>
              <a:ext cx="394" cy="394"/>
            </a:xfrm>
            <a:custGeom>
              <a:avLst/>
              <a:gdLst>
                <a:gd name="T0" fmla="*/ 394 w 394"/>
                <a:gd name="T1" fmla="*/ 197 h 394"/>
                <a:gd name="T2" fmla="*/ 391 w 394"/>
                <a:gd name="T3" fmla="*/ 237 h 394"/>
                <a:gd name="T4" fmla="*/ 380 w 394"/>
                <a:gd name="T5" fmla="*/ 274 h 394"/>
                <a:gd name="T6" fmla="*/ 361 w 394"/>
                <a:gd name="T7" fmla="*/ 307 h 394"/>
                <a:gd name="T8" fmla="*/ 336 w 394"/>
                <a:gd name="T9" fmla="*/ 336 h 394"/>
                <a:gd name="T10" fmla="*/ 307 w 394"/>
                <a:gd name="T11" fmla="*/ 361 h 394"/>
                <a:gd name="T12" fmla="*/ 274 w 394"/>
                <a:gd name="T13" fmla="*/ 380 h 394"/>
                <a:gd name="T14" fmla="*/ 237 w 394"/>
                <a:gd name="T15" fmla="*/ 391 h 394"/>
                <a:gd name="T16" fmla="*/ 197 w 394"/>
                <a:gd name="T17" fmla="*/ 394 h 394"/>
                <a:gd name="T18" fmla="*/ 177 w 394"/>
                <a:gd name="T19" fmla="*/ 392 h 394"/>
                <a:gd name="T20" fmla="*/ 139 w 394"/>
                <a:gd name="T21" fmla="*/ 385 h 394"/>
                <a:gd name="T22" fmla="*/ 104 w 394"/>
                <a:gd name="T23" fmla="*/ 371 h 394"/>
                <a:gd name="T24" fmla="*/ 71 w 394"/>
                <a:gd name="T25" fmla="*/ 349 h 394"/>
                <a:gd name="T26" fmla="*/ 46 w 394"/>
                <a:gd name="T27" fmla="*/ 323 h 394"/>
                <a:gd name="T28" fmla="*/ 24 w 394"/>
                <a:gd name="T29" fmla="*/ 290 h 394"/>
                <a:gd name="T30" fmla="*/ 9 w 394"/>
                <a:gd name="T31" fmla="*/ 256 h 394"/>
                <a:gd name="T32" fmla="*/ 2 w 394"/>
                <a:gd name="T33" fmla="*/ 217 h 394"/>
                <a:gd name="T34" fmla="*/ 0 w 394"/>
                <a:gd name="T35" fmla="*/ 197 h 394"/>
                <a:gd name="T36" fmla="*/ 4 w 394"/>
                <a:gd name="T37" fmla="*/ 157 h 394"/>
                <a:gd name="T38" fmla="*/ 15 w 394"/>
                <a:gd name="T39" fmla="*/ 121 h 394"/>
                <a:gd name="T40" fmla="*/ 33 w 394"/>
                <a:gd name="T41" fmla="*/ 88 h 394"/>
                <a:gd name="T42" fmla="*/ 58 w 394"/>
                <a:gd name="T43" fmla="*/ 59 h 394"/>
                <a:gd name="T44" fmla="*/ 88 w 394"/>
                <a:gd name="T45" fmla="*/ 33 h 394"/>
                <a:gd name="T46" fmla="*/ 120 w 394"/>
                <a:gd name="T47" fmla="*/ 15 h 394"/>
                <a:gd name="T48" fmla="*/ 157 w 394"/>
                <a:gd name="T49" fmla="*/ 4 h 394"/>
                <a:gd name="T50" fmla="*/ 197 w 394"/>
                <a:gd name="T51" fmla="*/ 0 h 394"/>
                <a:gd name="T52" fmla="*/ 217 w 394"/>
                <a:gd name="T53" fmla="*/ 2 h 394"/>
                <a:gd name="T54" fmla="*/ 256 w 394"/>
                <a:gd name="T55" fmla="*/ 9 h 394"/>
                <a:gd name="T56" fmla="*/ 290 w 394"/>
                <a:gd name="T57" fmla="*/ 24 h 394"/>
                <a:gd name="T58" fmla="*/ 323 w 394"/>
                <a:gd name="T59" fmla="*/ 46 h 394"/>
                <a:gd name="T60" fmla="*/ 349 w 394"/>
                <a:gd name="T61" fmla="*/ 71 h 394"/>
                <a:gd name="T62" fmla="*/ 370 w 394"/>
                <a:gd name="T63" fmla="*/ 104 h 394"/>
                <a:gd name="T64" fmla="*/ 385 w 394"/>
                <a:gd name="T65" fmla="*/ 139 h 394"/>
                <a:gd name="T66" fmla="*/ 392 w 394"/>
                <a:gd name="T67" fmla="*/ 177 h 394"/>
                <a:gd name="T68" fmla="*/ 394 w 394"/>
                <a:gd name="T69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4">
                  <a:moveTo>
                    <a:pt x="394" y="197"/>
                  </a:moveTo>
                  <a:lnTo>
                    <a:pt x="394" y="197"/>
                  </a:lnTo>
                  <a:lnTo>
                    <a:pt x="392" y="217"/>
                  </a:lnTo>
                  <a:lnTo>
                    <a:pt x="391" y="237"/>
                  </a:lnTo>
                  <a:lnTo>
                    <a:pt x="385" y="256"/>
                  </a:lnTo>
                  <a:lnTo>
                    <a:pt x="380" y="274"/>
                  </a:lnTo>
                  <a:lnTo>
                    <a:pt x="370" y="290"/>
                  </a:lnTo>
                  <a:lnTo>
                    <a:pt x="361" y="307"/>
                  </a:lnTo>
                  <a:lnTo>
                    <a:pt x="349" y="323"/>
                  </a:lnTo>
                  <a:lnTo>
                    <a:pt x="336" y="336"/>
                  </a:lnTo>
                  <a:lnTo>
                    <a:pt x="323" y="349"/>
                  </a:lnTo>
                  <a:lnTo>
                    <a:pt x="307" y="361"/>
                  </a:lnTo>
                  <a:lnTo>
                    <a:pt x="290" y="371"/>
                  </a:lnTo>
                  <a:lnTo>
                    <a:pt x="274" y="380"/>
                  </a:lnTo>
                  <a:lnTo>
                    <a:pt x="256" y="385"/>
                  </a:lnTo>
                  <a:lnTo>
                    <a:pt x="237" y="391"/>
                  </a:lnTo>
                  <a:lnTo>
                    <a:pt x="217" y="392"/>
                  </a:lnTo>
                  <a:lnTo>
                    <a:pt x="197" y="394"/>
                  </a:lnTo>
                  <a:lnTo>
                    <a:pt x="197" y="394"/>
                  </a:lnTo>
                  <a:lnTo>
                    <a:pt x="177" y="392"/>
                  </a:lnTo>
                  <a:lnTo>
                    <a:pt x="157" y="391"/>
                  </a:lnTo>
                  <a:lnTo>
                    <a:pt x="139" y="385"/>
                  </a:lnTo>
                  <a:lnTo>
                    <a:pt x="120" y="380"/>
                  </a:lnTo>
                  <a:lnTo>
                    <a:pt x="104" y="371"/>
                  </a:lnTo>
                  <a:lnTo>
                    <a:pt x="88" y="361"/>
                  </a:lnTo>
                  <a:lnTo>
                    <a:pt x="71" y="349"/>
                  </a:lnTo>
                  <a:lnTo>
                    <a:pt x="58" y="336"/>
                  </a:lnTo>
                  <a:lnTo>
                    <a:pt x="46" y="323"/>
                  </a:lnTo>
                  <a:lnTo>
                    <a:pt x="33" y="307"/>
                  </a:lnTo>
                  <a:lnTo>
                    <a:pt x="24" y="290"/>
                  </a:lnTo>
                  <a:lnTo>
                    <a:pt x="15" y="274"/>
                  </a:lnTo>
                  <a:lnTo>
                    <a:pt x="9" y="256"/>
                  </a:lnTo>
                  <a:lnTo>
                    <a:pt x="4" y="237"/>
                  </a:lnTo>
                  <a:lnTo>
                    <a:pt x="2" y="21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2" y="177"/>
                  </a:lnTo>
                  <a:lnTo>
                    <a:pt x="4" y="157"/>
                  </a:lnTo>
                  <a:lnTo>
                    <a:pt x="9" y="139"/>
                  </a:lnTo>
                  <a:lnTo>
                    <a:pt x="15" y="121"/>
                  </a:lnTo>
                  <a:lnTo>
                    <a:pt x="24" y="104"/>
                  </a:lnTo>
                  <a:lnTo>
                    <a:pt x="33" y="88"/>
                  </a:lnTo>
                  <a:lnTo>
                    <a:pt x="46" y="71"/>
                  </a:lnTo>
                  <a:lnTo>
                    <a:pt x="58" y="59"/>
                  </a:lnTo>
                  <a:lnTo>
                    <a:pt x="71" y="46"/>
                  </a:lnTo>
                  <a:lnTo>
                    <a:pt x="88" y="33"/>
                  </a:lnTo>
                  <a:lnTo>
                    <a:pt x="104" y="24"/>
                  </a:lnTo>
                  <a:lnTo>
                    <a:pt x="120" y="15"/>
                  </a:lnTo>
                  <a:lnTo>
                    <a:pt x="139" y="9"/>
                  </a:lnTo>
                  <a:lnTo>
                    <a:pt x="157" y="4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7" y="4"/>
                  </a:lnTo>
                  <a:lnTo>
                    <a:pt x="256" y="9"/>
                  </a:lnTo>
                  <a:lnTo>
                    <a:pt x="274" y="15"/>
                  </a:lnTo>
                  <a:lnTo>
                    <a:pt x="290" y="24"/>
                  </a:lnTo>
                  <a:lnTo>
                    <a:pt x="307" y="33"/>
                  </a:lnTo>
                  <a:lnTo>
                    <a:pt x="323" y="46"/>
                  </a:lnTo>
                  <a:lnTo>
                    <a:pt x="336" y="59"/>
                  </a:lnTo>
                  <a:lnTo>
                    <a:pt x="349" y="71"/>
                  </a:lnTo>
                  <a:lnTo>
                    <a:pt x="361" y="88"/>
                  </a:lnTo>
                  <a:lnTo>
                    <a:pt x="370" y="104"/>
                  </a:lnTo>
                  <a:lnTo>
                    <a:pt x="380" y="121"/>
                  </a:lnTo>
                  <a:lnTo>
                    <a:pt x="385" y="139"/>
                  </a:lnTo>
                  <a:lnTo>
                    <a:pt x="391" y="157"/>
                  </a:lnTo>
                  <a:lnTo>
                    <a:pt x="392" y="177"/>
                  </a:lnTo>
                  <a:lnTo>
                    <a:pt x="394" y="197"/>
                  </a:lnTo>
                  <a:lnTo>
                    <a:pt x="394" y="197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83" name="Freeform 28"/>
            <p:cNvSpPr>
              <a:spLocks/>
            </p:cNvSpPr>
            <p:nvPr/>
          </p:nvSpPr>
          <p:spPr bwMode="auto">
            <a:xfrm>
              <a:off x="702" y="2609"/>
              <a:ext cx="394" cy="394"/>
            </a:xfrm>
            <a:custGeom>
              <a:avLst/>
              <a:gdLst>
                <a:gd name="T0" fmla="*/ 394 w 394"/>
                <a:gd name="T1" fmla="*/ 197 h 394"/>
                <a:gd name="T2" fmla="*/ 390 w 394"/>
                <a:gd name="T3" fmla="*/ 237 h 394"/>
                <a:gd name="T4" fmla="*/ 380 w 394"/>
                <a:gd name="T5" fmla="*/ 274 h 394"/>
                <a:gd name="T6" fmla="*/ 361 w 394"/>
                <a:gd name="T7" fmla="*/ 307 h 394"/>
                <a:gd name="T8" fmla="*/ 336 w 394"/>
                <a:gd name="T9" fmla="*/ 336 h 394"/>
                <a:gd name="T10" fmla="*/ 307 w 394"/>
                <a:gd name="T11" fmla="*/ 361 h 394"/>
                <a:gd name="T12" fmla="*/ 274 w 394"/>
                <a:gd name="T13" fmla="*/ 380 h 394"/>
                <a:gd name="T14" fmla="*/ 237 w 394"/>
                <a:gd name="T15" fmla="*/ 391 h 394"/>
                <a:gd name="T16" fmla="*/ 197 w 394"/>
                <a:gd name="T17" fmla="*/ 394 h 394"/>
                <a:gd name="T18" fmla="*/ 177 w 394"/>
                <a:gd name="T19" fmla="*/ 392 h 394"/>
                <a:gd name="T20" fmla="*/ 139 w 394"/>
                <a:gd name="T21" fmla="*/ 385 h 394"/>
                <a:gd name="T22" fmla="*/ 104 w 394"/>
                <a:gd name="T23" fmla="*/ 371 h 394"/>
                <a:gd name="T24" fmla="*/ 71 w 394"/>
                <a:gd name="T25" fmla="*/ 349 h 394"/>
                <a:gd name="T26" fmla="*/ 46 w 394"/>
                <a:gd name="T27" fmla="*/ 323 h 394"/>
                <a:gd name="T28" fmla="*/ 24 w 394"/>
                <a:gd name="T29" fmla="*/ 290 h 394"/>
                <a:gd name="T30" fmla="*/ 9 w 394"/>
                <a:gd name="T31" fmla="*/ 256 h 394"/>
                <a:gd name="T32" fmla="*/ 2 w 394"/>
                <a:gd name="T33" fmla="*/ 217 h 394"/>
                <a:gd name="T34" fmla="*/ 0 w 394"/>
                <a:gd name="T35" fmla="*/ 197 h 394"/>
                <a:gd name="T36" fmla="*/ 4 w 394"/>
                <a:gd name="T37" fmla="*/ 157 h 394"/>
                <a:gd name="T38" fmla="*/ 15 w 394"/>
                <a:gd name="T39" fmla="*/ 121 h 394"/>
                <a:gd name="T40" fmla="*/ 33 w 394"/>
                <a:gd name="T41" fmla="*/ 88 h 394"/>
                <a:gd name="T42" fmla="*/ 58 w 394"/>
                <a:gd name="T43" fmla="*/ 59 h 394"/>
                <a:gd name="T44" fmla="*/ 88 w 394"/>
                <a:gd name="T45" fmla="*/ 33 h 394"/>
                <a:gd name="T46" fmla="*/ 120 w 394"/>
                <a:gd name="T47" fmla="*/ 15 h 394"/>
                <a:gd name="T48" fmla="*/ 157 w 394"/>
                <a:gd name="T49" fmla="*/ 4 h 394"/>
                <a:gd name="T50" fmla="*/ 197 w 394"/>
                <a:gd name="T51" fmla="*/ 0 h 394"/>
                <a:gd name="T52" fmla="*/ 217 w 394"/>
                <a:gd name="T53" fmla="*/ 2 h 394"/>
                <a:gd name="T54" fmla="*/ 255 w 394"/>
                <a:gd name="T55" fmla="*/ 9 h 394"/>
                <a:gd name="T56" fmla="*/ 290 w 394"/>
                <a:gd name="T57" fmla="*/ 24 h 394"/>
                <a:gd name="T58" fmla="*/ 323 w 394"/>
                <a:gd name="T59" fmla="*/ 46 h 394"/>
                <a:gd name="T60" fmla="*/ 349 w 394"/>
                <a:gd name="T61" fmla="*/ 71 h 394"/>
                <a:gd name="T62" fmla="*/ 370 w 394"/>
                <a:gd name="T63" fmla="*/ 104 h 394"/>
                <a:gd name="T64" fmla="*/ 385 w 394"/>
                <a:gd name="T65" fmla="*/ 139 h 394"/>
                <a:gd name="T66" fmla="*/ 392 w 394"/>
                <a:gd name="T67" fmla="*/ 177 h 394"/>
                <a:gd name="T68" fmla="*/ 394 w 394"/>
                <a:gd name="T69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4">
                  <a:moveTo>
                    <a:pt x="394" y="197"/>
                  </a:moveTo>
                  <a:lnTo>
                    <a:pt x="394" y="197"/>
                  </a:lnTo>
                  <a:lnTo>
                    <a:pt x="392" y="217"/>
                  </a:lnTo>
                  <a:lnTo>
                    <a:pt x="390" y="237"/>
                  </a:lnTo>
                  <a:lnTo>
                    <a:pt x="385" y="256"/>
                  </a:lnTo>
                  <a:lnTo>
                    <a:pt x="380" y="274"/>
                  </a:lnTo>
                  <a:lnTo>
                    <a:pt x="370" y="290"/>
                  </a:lnTo>
                  <a:lnTo>
                    <a:pt x="361" y="307"/>
                  </a:lnTo>
                  <a:lnTo>
                    <a:pt x="349" y="323"/>
                  </a:lnTo>
                  <a:lnTo>
                    <a:pt x="336" y="336"/>
                  </a:lnTo>
                  <a:lnTo>
                    <a:pt x="323" y="349"/>
                  </a:lnTo>
                  <a:lnTo>
                    <a:pt x="307" y="361"/>
                  </a:lnTo>
                  <a:lnTo>
                    <a:pt x="290" y="371"/>
                  </a:lnTo>
                  <a:lnTo>
                    <a:pt x="274" y="380"/>
                  </a:lnTo>
                  <a:lnTo>
                    <a:pt x="255" y="385"/>
                  </a:lnTo>
                  <a:lnTo>
                    <a:pt x="237" y="391"/>
                  </a:lnTo>
                  <a:lnTo>
                    <a:pt x="217" y="392"/>
                  </a:lnTo>
                  <a:lnTo>
                    <a:pt x="197" y="394"/>
                  </a:lnTo>
                  <a:lnTo>
                    <a:pt x="197" y="394"/>
                  </a:lnTo>
                  <a:lnTo>
                    <a:pt x="177" y="392"/>
                  </a:lnTo>
                  <a:lnTo>
                    <a:pt x="157" y="391"/>
                  </a:lnTo>
                  <a:lnTo>
                    <a:pt x="139" y="385"/>
                  </a:lnTo>
                  <a:lnTo>
                    <a:pt x="120" y="380"/>
                  </a:lnTo>
                  <a:lnTo>
                    <a:pt x="104" y="371"/>
                  </a:lnTo>
                  <a:lnTo>
                    <a:pt x="88" y="361"/>
                  </a:lnTo>
                  <a:lnTo>
                    <a:pt x="71" y="349"/>
                  </a:lnTo>
                  <a:lnTo>
                    <a:pt x="58" y="336"/>
                  </a:lnTo>
                  <a:lnTo>
                    <a:pt x="46" y="323"/>
                  </a:lnTo>
                  <a:lnTo>
                    <a:pt x="33" y="307"/>
                  </a:lnTo>
                  <a:lnTo>
                    <a:pt x="24" y="290"/>
                  </a:lnTo>
                  <a:lnTo>
                    <a:pt x="15" y="274"/>
                  </a:lnTo>
                  <a:lnTo>
                    <a:pt x="9" y="256"/>
                  </a:lnTo>
                  <a:lnTo>
                    <a:pt x="4" y="237"/>
                  </a:lnTo>
                  <a:lnTo>
                    <a:pt x="2" y="21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2" y="177"/>
                  </a:lnTo>
                  <a:lnTo>
                    <a:pt x="4" y="157"/>
                  </a:lnTo>
                  <a:lnTo>
                    <a:pt x="9" y="139"/>
                  </a:lnTo>
                  <a:lnTo>
                    <a:pt x="15" y="121"/>
                  </a:lnTo>
                  <a:lnTo>
                    <a:pt x="24" y="104"/>
                  </a:lnTo>
                  <a:lnTo>
                    <a:pt x="33" y="88"/>
                  </a:lnTo>
                  <a:lnTo>
                    <a:pt x="46" y="71"/>
                  </a:lnTo>
                  <a:lnTo>
                    <a:pt x="58" y="59"/>
                  </a:lnTo>
                  <a:lnTo>
                    <a:pt x="71" y="46"/>
                  </a:lnTo>
                  <a:lnTo>
                    <a:pt x="88" y="33"/>
                  </a:lnTo>
                  <a:lnTo>
                    <a:pt x="104" y="24"/>
                  </a:lnTo>
                  <a:lnTo>
                    <a:pt x="120" y="15"/>
                  </a:lnTo>
                  <a:lnTo>
                    <a:pt x="139" y="9"/>
                  </a:lnTo>
                  <a:lnTo>
                    <a:pt x="157" y="4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7" y="4"/>
                  </a:lnTo>
                  <a:lnTo>
                    <a:pt x="255" y="9"/>
                  </a:lnTo>
                  <a:lnTo>
                    <a:pt x="274" y="15"/>
                  </a:lnTo>
                  <a:lnTo>
                    <a:pt x="290" y="24"/>
                  </a:lnTo>
                  <a:lnTo>
                    <a:pt x="307" y="33"/>
                  </a:lnTo>
                  <a:lnTo>
                    <a:pt x="323" y="46"/>
                  </a:lnTo>
                  <a:lnTo>
                    <a:pt x="336" y="59"/>
                  </a:lnTo>
                  <a:lnTo>
                    <a:pt x="349" y="71"/>
                  </a:lnTo>
                  <a:lnTo>
                    <a:pt x="361" y="88"/>
                  </a:lnTo>
                  <a:lnTo>
                    <a:pt x="370" y="104"/>
                  </a:lnTo>
                  <a:lnTo>
                    <a:pt x="380" y="121"/>
                  </a:lnTo>
                  <a:lnTo>
                    <a:pt x="385" y="139"/>
                  </a:lnTo>
                  <a:lnTo>
                    <a:pt x="390" y="157"/>
                  </a:lnTo>
                  <a:lnTo>
                    <a:pt x="392" y="177"/>
                  </a:lnTo>
                  <a:lnTo>
                    <a:pt x="394" y="197"/>
                  </a:lnTo>
                  <a:lnTo>
                    <a:pt x="394" y="197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84" name="Freeform 29"/>
            <p:cNvSpPr>
              <a:spLocks/>
            </p:cNvSpPr>
            <p:nvPr/>
          </p:nvSpPr>
          <p:spPr bwMode="auto">
            <a:xfrm>
              <a:off x="965" y="2149"/>
              <a:ext cx="394" cy="395"/>
            </a:xfrm>
            <a:custGeom>
              <a:avLst/>
              <a:gdLst>
                <a:gd name="T0" fmla="*/ 394 w 394"/>
                <a:gd name="T1" fmla="*/ 198 h 395"/>
                <a:gd name="T2" fmla="*/ 390 w 394"/>
                <a:gd name="T3" fmla="*/ 238 h 395"/>
                <a:gd name="T4" fmla="*/ 379 w 394"/>
                <a:gd name="T5" fmla="*/ 274 h 395"/>
                <a:gd name="T6" fmla="*/ 361 w 394"/>
                <a:gd name="T7" fmla="*/ 307 h 395"/>
                <a:gd name="T8" fmla="*/ 336 w 394"/>
                <a:gd name="T9" fmla="*/ 336 h 395"/>
                <a:gd name="T10" fmla="*/ 306 w 394"/>
                <a:gd name="T11" fmla="*/ 362 h 395"/>
                <a:gd name="T12" fmla="*/ 273 w 394"/>
                <a:gd name="T13" fmla="*/ 380 h 395"/>
                <a:gd name="T14" fmla="*/ 237 w 394"/>
                <a:gd name="T15" fmla="*/ 391 h 395"/>
                <a:gd name="T16" fmla="*/ 197 w 394"/>
                <a:gd name="T17" fmla="*/ 395 h 395"/>
                <a:gd name="T18" fmla="*/ 177 w 394"/>
                <a:gd name="T19" fmla="*/ 393 h 395"/>
                <a:gd name="T20" fmla="*/ 138 w 394"/>
                <a:gd name="T21" fmla="*/ 385 h 395"/>
                <a:gd name="T22" fmla="*/ 104 w 394"/>
                <a:gd name="T23" fmla="*/ 371 h 395"/>
                <a:gd name="T24" fmla="*/ 71 w 394"/>
                <a:gd name="T25" fmla="*/ 349 h 395"/>
                <a:gd name="T26" fmla="*/ 45 w 394"/>
                <a:gd name="T27" fmla="*/ 323 h 395"/>
                <a:gd name="T28" fmla="*/ 23 w 394"/>
                <a:gd name="T29" fmla="*/ 291 h 395"/>
                <a:gd name="T30" fmla="*/ 9 w 394"/>
                <a:gd name="T31" fmla="*/ 256 h 395"/>
                <a:gd name="T32" fmla="*/ 2 w 394"/>
                <a:gd name="T33" fmla="*/ 218 h 395"/>
                <a:gd name="T34" fmla="*/ 0 w 394"/>
                <a:gd name="T35" fmla="*/ 198 h 395"/>
                <a:gd name="T36" fmla="*/ 3 w 394"/>
                <a:gd name="T37" fmla="*/ 157 h 395"/>
                <a:gd name="T38" fmla="*/ 14 w 394"/>
                <a:gd name="T39" fmla="*/ 121 h 395"/>
                <a:gd name="T40" fmla="*/ 33 w 394"/>
                <a:gd name="T41" fmla="*/ 88 h 395"/>
                <a:gd name="T42" fmla="*/ 58 w 394"/>
                <a:gd name="T43" fmla="*/ 59 h 395"/>
                <a:gd name="T44" fmla="*/ 87 w 394"/>
                <a:gd name="T45" fmla="*/ 33 h 395"/>
                <a:gd name="T46" fmla="*/ 120 w 394"/>
                <a:gd name="T47" fmla="*/ 15 h 395"/>
                <a:gd name="T48" fmla="*/ 157 w 394"/>
                <a:gd name="T49" fmla="*/ 4 h 395"/>
                <a:gd name="T50" fmla="*/ 197 w 394"/>
                <a:gd name="T51" fmla="*/ 0 h 395"/>
                <a:gd name="T52" fmla="*/ 217 w 394"/>
                <a:gd name="T53" fmla="*/ 2 h 395"/>
                <a:gd name="T54" fmla="*/ 255 w 394"/>
                <a:gd name="T55" fmla="*/ 10 h 395"/>
                <a:gd name="T56" fmla="*/ 290 w 394"/>
                <a:gd name="T57" fmla="*/ 24 h 395"/>
                <a:gd name="T58" fmla="*/ 323 w 394"/>
                <a:gd name="T59" fmla="*/ 46 h 395"/>
                <a:gd name="T60" fmla="*/ 348 w 394"/>
                <a:gd name="T61" fmla="*/ 72 h 395"/>
                <a:gd name="T62" fmla="*/ 370 w 394"/>
                <a:gd name="T63" fmla="*/ 104 h 395"/>
                <a:gd name="T64" fmla="*/ 385 w 394"/>
                <a:gd name="T65" fmla="*/ 139 h 395"/>
                <a:gd name="T66" fmla="*/ 392 w 394"/>
                <a:gd name="T67" fmla="*/ 177 h 395"/>
                <a:gd name="T68" fmla="*/ 394 w 394"/>
                <a:gd name="T69" fmla="*/ 198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5">
                  <a:moveTo>
                    <a:pt x="394" y="198"/>
                  </a:moveTo>
                  <a:lnTo>
                    <a:pt x="394" y="198"/>
                  </a:lnTo>
                  <a:lnTo>
                    <a:pt x="392" y="218"/>
                  </a:lnTo>
                  <a:lnTo>
                    <a:pt x="390" y="238"/>
                  </a:lnTo>
                  <a:lnTo>
                    <a:pt x="385" y="256"/>
                  </a:lnTo>
                  <a:lnTo>
                    <a:pt x="379" y="274"/>
                  </a:lnTo>
                  <a:lnTo>
                    <a:pt x="370" y="291"/>
                  </a:lnTo>
                  <a:lnTo>
                    <a:pt x="361" y="307"/>
                  </a:lnTo>
                  <a:lnTo>
                    <a:pt x="348" y="323"/>
                  </a:lnTo>
                  <a:lnTo>
                    <a:pt x="336" y="336"/>
                  </a:lnTo>
                  <a:lnTo>
                    <a:pt x="323" y="349"/>
                  </a:lnTo>
                  <a:lnTo>
                    <a:pt x="306" y="362"/>
                  </a:lnTo>
                  <a:lnTo>
                    <a:pt x="290" y="371"/>
                  </a:lnTo>
                  <a:lnTo>
                    <a:pt x="273" y="380"/>
                  </a:lnTo>
                  <a:lnTo>
                    <a:pt x="255" y="385"/>
                  </a:lnTo>
                  <a:lnTo>
                    <a:pt x="237" y="391"/>
                  </a:lnTo>
                  <a:lnTo>
                    <a:pt x="217" y="393"/>
                  </a:lnTo>
                  <a:lnTo>
                    <a:pt x="197" y="395"/>
                  </a:lnTo>
                  <a:lnTo>
                    <a:pt x="197" y="395"/>
                  </a:lnTo>
                  <a:lnTo>
                    <a:pt x="177" y="393"/>
                  </a:lnTo>
                  <a:lnTo>
                    <a:pt x="157" y="391"/>
                  </a:lnTo>
                  <a:lnTo>
                    <a:pt x="138" y="385"/>
                  </a:lnTo>
                  <a:lnTo>
                    <a:pt x="120" y="380"/>
                  </a:lnTo>
                  <a:lnTo>
                    <a:pt x="104" y="371"/>
                  </a:lnTo>
                  <a:lnTo>
                    <a:pt x="87" y="362"/>
                  </a:lnTo>
                  <a:lnTo>
                    <a:pt x="71" y="349"/>
                  </a:lnTo>
                  <a:lnTo>
                    <a:pt x="58" y="336"/>
                  </a:lnTo>
                  <a:lnTo>
                    <a:pt x="45" y="323"/>
                  </a:lnTo>
                  <a:lnTo>
                    <a:pt x="33" y="307"/>
                  </a:lnTo>
                  <a:lnTo>
                    <a:pt x="23" y="291"/>
                  </a:lnTo>
                  <a:lnTo>
                    <a:pt x="14" y="274"/>
                  </a:lnTo>
                  <a:lnTo>
                    <a:pt x="9" y="256"/>
                  </a:lnTo>
                  <a:lnTo>
                    <a:pt x="3" y="238"/>
                  </a:lnTo>
                  <a:lnTo>
                    <a:pt x="2" y="218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2" y="177"/>
                  </a:lnTo>
                  <a:lnTo>
                    <a:pt x="3" y="157"/>
                  </a:lnTo>
                  <a:lnTo>
                    <a:pt x="9" y="139"/>
                  </a:lnTo>
                  <a:lnTo>
                    <a:pt x="14" y="121"/>
                  </a:lnTo>
                  <a:lnTo>
                    <a:pt x="23" y="104"/>
                  </a:lnTo>
                  <a:lnTo>
                    <a:pt x="33" y="88"/>
                  </a:lnTo>
                  <a:lnTo>
                    <a:pt x="45" y="72"/>
                  </a:lnTo>
                  <a:lnTo>
                    <a:pt x="58" y="59"/>
                  </a:lnTo>
                  <a:lnTo>
                    <a:pt x="71" y="46"/>
                  </a:lnTo>
                  <a:lnTo>
                    <a:pt x="87" y="33"/>
                  </a:lnTo>
                  <a:lnTo>
                    <a:pt x="104" y="24"/>
                  </a:lnTo>
                  <a:lnTo>
                    <a:pt x="120" y="15"/>
                  </a:lnTo>
                  <a:lnTo>
                    <a:pt x="138" y="10"/>
                  </a:lnTo>
                  <a:lnTo>
                    <a:pt x="157" y="4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7" y="4"/>
                  </a:lnTo>
                  <a:lnTo>
                    <a:pt x="255" y="10"/>
                  </a:lnTo>
                  <a:lnTo>
                    <a:pt x="273" y="15"/>
                  </a:lnTo>
                  <a:lnTo>
                    <a:pt x="290" y="24"/>
                  </a:lnTo>
                  <a:lnTo>
                    <a:pt x="306" y="33"/>
                  </a:lnTo>
                  <a:lnTo>
                    <a:pt x="323" y="46"/>
                  </a:lnTo>
                  <a:lnTo>
                    <a:pt x="336" y="59"/>
                  </a:lnTo>
                  <a:lnTo>
                    <a:pt x="348" y="72"/>
                  </a:lnTo>
                  <a:lnTo>
                    <a:pt x="361" y="88"/>
                  </a:lnTo>
                  <a:lnTo>
                    <a:pt x="370" y="104"/>
                  </a:lnTo>
                  <a:lnTo>
                    <a:pt x="379" y="121"/>
                  </a:lnTo>
                  <a:lnTo>
                    <a:pt x="385" y="139"/>
                  </a:lnTo>
                  <a:lnTo>
                    <a:pt x="390" y="157"/>
                  </a:lnTo>
                  <a:lnTo>
                    <a:pt x="392" y="177"/>
                  </a:lnTo>
                  <a:lnTo>
                    <a:pt x="394" y="198"/>
                  </a:lnTo>
                  <a:lnTo>
                    <a:pt x="394" y="198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85" name="Freeform 30"/>
            <p:cNvSpPr>
              <a:spLocks/>
            </p:cNvSpPr>
            <p:nvPr/>
          </p:nvSpPr>
          <p:spPr bwMode="auto">
            <a:xfrm>
              <a:off x="2279" y="1690"/>
              <a:ext cx="394" cy="394"/>
            </a:xfrm>
            <a:custGeom>
              <a:avLst/>
              <a:gdLst>
                <a:gd name="T0" fmla="*/ 394 w 394"/>
                <a:gd name="T1" fmla="*/ 197 h 394"/>
                <a:gd name="T2" fmla="*/ 390 w 394"/>
                <a:gd name="T3" fmla="*/ 237 h 394"/>
                <a:gd name="T4" fmla="*/ 379 w 394"/>
                <a:gd name="T5" fmla="*/ 273 h 394"/>
                <a:gd name="T6" fmla="*/ 361 w 394"/>
                <a:gd name="T7" fmla="*/ 306 h 394"/>
                <a:gd name="T8" fmla="*/ 335 w 394"/>
                <a:gd name="T9" fmla="*/ 335 h 394"/>
                <a:gd name="T10" fmla="*/ 306 w 394"/>
                <a:gd name="T11" fmla="*/ 361 h 394"/>
                <a:gd name="T12" fmla="*/ 273 w 394"/>
                <a:gd name="T13" fmla="*/ 379 h 394"/>
                <a:gd name="T14" fmla="*/ 237 w 394"/>
                <a:gd name="T15" fmla="*/ 390 h 394"/>
                <a:gd name="T16" fmla="*/ 197 w 394"/>
                <a:gd name="T17" fmla="*/ 394 h 394"/>
                <a:gd name="T18" fmla="*/ 177 w 394"/>
                <a:gd name="T19" fmla="*/ 392 h 394"/>
                <a:gd name="T20" fmla="*/ 138 w 394"/>
                <a:gd name="T21" fmla="*/ 385 h 394"/>
                <a:gd name="T22" fmla="*/ 104 w 394"/>
                <a:gd name="T23" fmla="*/ 370 h 394"/>
                <a:gd name="T24" fmla="*/ 71 w 394"/>
                <a:gd name="T25" fmla="*/ 348 h 394"/>
                <a:gd name="T26" fmla="*/ 45 w 394"/>
                <a:gd name="T27" fmla="*/ 323 h 394"/>
                <a:gd name="T28" fmla="*/ 23 w 394"/>
                <a:gd name="T29" fmla="*/ 290 h 394"/>
                <a:gd name="T30" fmla="*/ 9 w 394"/>
                <a:gd name="T31" fmla="*/ 255 h 394"/>
                <a:gd name="T32" fmla="*/ 1 w 394"/>
                <a:gd name="T33" fmla="*/ 217 h 394"/>
                <a:gd name="T34" fmla="*/ 0 w 394"/>
                <a:gd name="T35" fmla="*/ 197 h 394"/>
                <a:gd name="T36" fmla="*/ 3 w 394"/>
                <a:gd name="T37" fmla="*/ 157 h 394"/>
                <a:gd name="T38" fmla="*/ 14 w 394"/>
                <a:gd name="T39" fmla="*/ 120 h 394"/>
                <a:gd name="T40" fmla="*/ 32 w 394"/>
                <a:gd name="T41" fmla="*/ 87 h 394"/>
                <a:gd name="T42" fmla="*/ 58 w 394"/>
                <a:gd name="T43" fmla="*/ 58 h 394"/>
                <a:gd name="T44" fmla="*/ 87 w 394"/>
                <a:gd name="T45" fmla="*/ 33 h 394"/>
                <a:gd name="T46" fmla="*/ 120 w 394"/>
                <a:gd name="T47" fmla="*/ 14 h 394"/>
                <a:gd name="T48" fmla="*/ 156 w 394"/>
                <a:gd name="T49" fmla="*/ 3 h 394"/>
                <a:gd name="T50" fmla="*/ 197 w 394"/>
                <a:gd name="T51" fmla="*/ 0 h 394"/>
                <a:gd name="T52" fmla="*/ 217 w 394"/>
                <a:gd name="T53" fmla="*/ 2 h 394"/>
                <a:gd name="T54" fmla="*/ 255 w 394"/>
                <a:gd name="T55" fmla="*/ 9 h 394"/>
                <a:gd name="T56" fmla="*/ 290 w 394"/>
                <a:gd name="T57" fmla="*/ 23 h 394"/>
                <a:gd name="T58" fmla="*/ 323 w 394"/>
                <a:gd name="T59" fmla="*/ 45 h 394"/>
                <a:gd name="T60" fmla="*/ 348 w 394"/>
                <a:gd name="T61" fmla="*/ 71 h 394"/>
                <a:gd name="T62" fmla="*/ 370 w 394"/>
                <a:gd name="T63" fmla="*/ 104 h 394"/>
                <a:gd name="T64" fmla="*/ 385 w 394"/>
                <a:gd name="T65" fmla="*/ 138 h 394"/>
                <a:gd name="T66" fmla="*/ 392 w 394"/>
                <a:gd name="T67" fmla="*/ 177 h 394"/>
                <a:gd name="T68" fmla="*/ 394 w 394"/>
                <a:gd name="T69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4">
                  <a:moveTo>
                    <a:pt x="394" y="197"/>
                  </a:moveTo>
                  <a:lnTo>
                    <a:pt x="394" y="197"/>
                  </a:lnTo>
                  <a:lnTo>
                    <a:pt x="392" y="217"/>
                  </a:lnTo>
                  <a:lnTo>
                    <a:pt x="390" y="237"/>
                  </a:lnTo>
                  <a:lnTo>
                    <a:pt x="385" y="255"/>
                  </a:lnTo>
                  <a:lnTo>
                    <a:pt x="379" y="273"/>
                  </a:lnTo>
                  <a:lnTo>
                    <a:pt x="370" y="290"/>
                  </a:lnTo>
                  <a:lnTo>
                    <a:pt x="361" y="306"/>
                  </a:lnTo>
                  <a:lnTo>
                    <a:pt x="348" y="323"/>
                  </a:lnTo>
                  <a:lnTo>
                    <a:pt x="335" y="335"/>
                  </a:lnTo>
                  <a:lnTo>
                    <a:pt x="323" y="348"/>
                  </a:lnTo>
                  <a:lnTo>
                    <a:pt x="306" y="361"/>
                  </a:lnTo>
                  <a:lnTo>
                    <a:pt x="290" y="370"/>
                  </a:lnTo>
                  <a:lnTo>
                    <a:pt x="273" y="379"/>
                  </a:lnTo>
                  <a:lnTo>
                    <a:pt x="255" y="385"/>
                  </a:lnTo>
                  <a:lnTo>
                    <a:pt x="237" y="390"/>
                  </a:lnTo>
                  <a:lnTo>
                    <a:pt x="217" y="392"/>
                  </a:lnTo>
                  <a:lnTo>
                    <a:pt x="197" y="394"/>
                  </a:lnTo>
                  <a:lnTo>
                    <a:pt x="197" y="394"/>
                  </a:lnTo>
                  <a:lnTo>
                    <a:pt x="177" y="392"/>
                  </a:lnTo>
                  <a:lnTo>
                    <a:pt x="156" y="390"/>
                  </a:lnTo>
                  <a:lnTo>
                    <a:pt x="138" y="385"/>
                  </a:lnTo>
                  <a:lnTo>
                    <a:pt x="120" y="379"/>
                  </a:lnTo>
                  <a:lnTo>
                    <a:pt x="104" y="370"/>
                  </a:lnTo>
                  <a:lnTo>
                    <a:pt x="87" y="361"/>
                  </a:lnTo>
                  <a:lnTo>
                    <a:pt x="71" y="348"/>
                  </a:lnTo>
                  <a:lnTo>
                    <a:pt x="58" y="335"/>
                  </a:lnTo>
                  <a:lnTo>
                    <a:pt x="45" y="323"/>
                  </a:lnTo>
                  <a:lnTo>
                    <a:pt x="32" y="306"/>
                  </a:lnTo>
                  <a:lnTo>
                    <a:pt x="23" y="290"/>
                  </a:lnTo>
                  <a:lnTo>
                    <a:pt x="14" y="273"/>
                  </a:lnTo>
                  <a:lnTo>
                    <a:pt x="9" y="255"/>
                  </a:lnTo>
                  <a:lnTo>
                    <a:pt x="3" y="237"/>
                  </a:lnTo>
                  <a:lnTo>
                    <a:pt x="1" y="21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1" y="177"/>
                  </a:lnTo>
                  <a:lnTo>
                    <a:pt x="3" y="157"/>
                  </a:lnTo>
                  <a:lnTo>
                    <a:pt x="9" y="138"/>
                  </a:lnTo>
                  <a:lnTo>
                    <a:pt x="14" y="120"/>
                  </a:lnTo>
                  <a:lnTo>
                    <a:pt x="23" y="104"/>
                  </a:lnTo>
                  <a:lnTo>
                    <a:pt x="32" y="87"/>
                  </a:lnTo>
                  <a:lnTo>
                    <a:pt x="45" y="71"/>
                  </a:lnTo>
                  <a:lnTo>
                    <a:pt x="58" y="58"/>
                  </a:lnTo>
                  <a:lnTo>
                    <a:pt x="71" y="45"/>
                  </a:lnTo>
                  <a:lnTo>
                    <a:pt x="87" y="33"/>
                  </a:lnTo>
                  <a:lnTo>
                    <a:pt x="104" y="23"/>
                  </a:lnTo>
                  <a:lnTo>
                    <a:pt x="120" y="14"/>
                  </a:lnTo>
                  <a:lnTo>
                    <a:pt x="138" y="9"/>
                  </a:lnTo>
                  <a:lnTo>
                    <a:pt x="156" y="3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7" y="3"/>
                  </a:lnTo>
                  <a:lnTo>
                    <a:pt x="255" y="9"/>
                  </a:lnTo>
                  <a:lnTo>
                    <a:pt x="273" y="14"/>
                  </a:lnTo>
                  <a:lnTo>
                    <a:pt x="290" y="23"/>
                  </a:lnTo>
                  <a:lnTo>
                    <a:pt x="306" y="33"/>
                  </a:lnTo>
                  <a:lnTo>
                    <a:pt x="323" y="45"/>
                  </a:lnTo>
                  <a:lnTo>
                    <a:pt x="335" y="58"/>
                  </a:lnTo>
                  <a:lnTo>
                    <a:pt x="348" y="71"/>
                  </a:lnTo>
                  <a:lnTo>
                    <a:pt x="361" y="87"/>
                  </a:lnTo>
                  <a:lnTo>
                    <a:pt x="370" y="104"/>
                  </a:lnTo>
                  <a:lnTo>
                    <a:pt x="379" y="120"/>
                  </a:lnTo>
                  <a:lnTo>
                    <a:pt x="385" y="138"/>
                  </a:lnTo>
                  <a:lnTo>
                    <a:pt x="390" y="157"/>
                  </a:lnTo>
                  <a:lnTo>
                    <a:pt x="392" y="177"/>
                  </a:lnTo>
                  <a:lnTo>
                    <a:pt x="394" y="197"/>
                  </a:lnTo>
                  <a:lnTo>
                    <a:pt x="394" y="197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86" name="Freeform 31"/>
            <p:cNvSpPr>
              <a:spLocks/>
            </p:cNvSpPr>
            <p:nvPr/>
          </p:nvSpPr>
          <p:spPr bwMode="auto">
            <a:xfrm>
              <a:off x="2279" y="2609"/>
              <a:ext cx="394" cy="394"/>
            </a:xfrm>
            <a:custGeom>
              <a:avLst/>
              <a:gdLst>
                <a:gd name="T0" fmla="*/ 394 w 394"/>
                <a:gd name="T1" fmla="*/ 197 h 394"/>
                <a:gd name="T2" fmla="*/ 390 w 394"/>
                <a:gd name="T3" fmla="*/ 237 h 394"/>
                <a:gd name="T4" fmla="*/ 379 w 394"/>
                <a:gd name="T5" fmla="*/ 274 h 394"/>
                <a:gd name="T6" fmla="*/ 361 w 394"/>
                <a:gd name="T7" fmla="*/ 307 h 394"/>
                <a:gd name="T8" fmla="*/ 335 w 394"/>
                <a:gd name="T9" fmla="*/ 336 h 394"/>
                <a:gd name="T10" fmla="*/ 306 w 394"/>
                <a:gd name="T11" fmla="*/ 361 h 394"/>
                <a:gd name="T12" fmla="*/ 273 w 394"/>
                <a:gd name="T13" fmla="*/ 380 h 394"/>
                <a:gd name="T14" fmla="*/ 237 w 394"/>
                <a:gd name="T15" fmla="*/ 391 h 394"/>
                <a:gd name="T16" fmla="*/ 197 w 394"/>
                <a:gd name="T17" fmla="*/ 394 h 394"/>
                <a:gd name="T18" fmla="*/ 177 w 394"/>
                <a:gd name="T19" fmla="*/ 392 h 394"/>
                <a:gd name="T20" fmla="*/ 138 w 394"/>
                <a:gd name="T21" fmla="*/ 385 h 394"/>
                <a:gd name="T22" fmla="*/ 104 w 394"/>
                <a:gd name="T23" fmla="*/ 371 h 394"/>
                <a:gd name="T24" fmla="*/ 71 w 394"/>
                <a:gd name="T25" fmla="*/ 349 h 394"/>
                <a:gd name="T26" fmla="*/ 45 w 394"/>
                <a:gd name="T27" fmla="*/ 323 h 394"/>
                <a:gd name="T28" fmla="*/ 23 w 394"/>
                <a:gd name="T29" fmla="*/ 290 h 394"/>
                <a:gd name="T30" fmla="*/ 9 w 394"/>
                <a:gd name="T31" fmla="*/ 256 h 394"/>
                <a:gd name="T32" fmla="*/ 1 w 394"/>
                <a:gd name="T33" fmla="*/ 217 h 394"/>
                <a:gd name="T34" fmla="*/ 0 w 394"/>
                <a:gd name="T35" fmla="*/ 197 h 394"/>
                <a:gd name="T36" fmla="*/ 3 w 394"/>
                <a:gd name="T37" fmla="*/ 157 h 394"/>
                <a:gd name="T38" fmla="*/ 14 w 394"/>
                <a:gd name="T39" fmla="*/ 121 h 394"/>
                <a:gd name="T40" fmla="*/ 32 w 394"/>
                <a:gd name="T41" fmla="*/ 88 h 394"/>
                <a:gd name="T42" fmla="*/ 58 w 394"/>
                <a:gd name="T43" fmla="*/ 59 h 394"/>
                <a:gd name="T44" fmla="*/ 87 w 394"/>
                <a:gd name="T45" fmla="*/ 33 h 394"/>
                <a:gd name="T46" fmla="*/ 120 w 394"/>
                <a:gd name="T47" fmla="*/ 15 h 394"/>
                <a:gd name="T48" fmla="*/ 156 w 394"/>
                <a:gd name="T49" fmla="*/ 4 h 394"/>
                <a:gd name="T50" fmla="*/ 197 w 394"/>
                <a:gd name="T51" fmla="*/ 0 h 394"/>
                <a:gd name="T52" fmla="*/ 217 w 394"/>
                <a:gd name="T53" fmla="*/ 2 h 394"/>
                <a:gd name="T54" fmla="*/ 255 w 394"/>
                <a:gd name="T55" fmla="*/ 9 h 394"/>
                <a:gd name="T56" fmla="*/ 290 w 394"/>
                <a:gd name="T57" fmla="*/ 24 h 394"/>
                <a:gd name="T58" fmla="*/ 323 w 394"/>
                <a:gd name="T59" fmla="*/ 46 h 394"/>
                <a:gd name="T60" fmla="*/ 348 w 394"/>
                <a:gd name="T61" fmla="*/ 71 h 394"/>
                <a:gd name="T62" fmla="*/ 370 w 394"/>
                <a:gd name="T63" fmla="*/ 104 h 394"/>
                <a:gd name="T64" fmla="*/ 385 w 394"/>
                <a:gd name="T65" fmla="*/ 139 h 394"/>
                <a:gd name="T66" fmla="*/ 392 w 394"/>
                <a:gd name="T67" fmla="*/ 177 h 394"/>
                <a:gd name="T68" fmla="*/ 394 w 394"/>
                <a:gd name="T69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4">
                  <a:moveTo>
                    <a:pt x="394" y="197"/>
                  </a:moveTo>
                  <a:lnTo>
                    <a:pt x="394" y="197"/>
                  </a:lnTo>
                  <a:lnTo>
                    <a:pt x="392" y="217"/>
                  </a:lnTo>
                  <a:lnTo>
                    <a:pt x="390" y="237"/>
                  </a:lnTo>
                  <a:lnTo>
                    <a:pt x="385" y="256"/>
                  </a:lnTo>
                  <a:lnTo>
                    <a:pt x="379" y="274"/>
                  </a:lnTo>
                  <a:lnTo>
                    <a:pt x="370" y="290"/>
                  </a:lnTo>
                  <a:lnTo>
                    <a:pt x="361" y="307"/>
                  </a:lnTo>
                  <a:lnTo>
                    <a:pt x="348" y="323"/>
                  </a:lnTo>
                  <a:lnTo>
                    <a:pt x="335" y="336"/>
                  </a:lnTo>
                  <a:lnTo>
                    <a:pt x="323" y="349"/>
                  </a:lnTo>
                  <a:lnTo>
                    <a:pt x="306" y="361"/>
                  </a:lnTo>
                  <a:lnTo>
                    <a:pt x="290" y="371"/>
                  </a:lnTo>
                  <a:lnTo>
                    <a:pt x="273" y="380"/>
                  </a:lnTo>
                  <a:lnTo>
                    <a:pt x="255" y="385"/>
                  </a:lnTo>
                  <a:lnTo>
                    <a:pt x="237" y="391"/>
                  </a:lnTo>
                  <a:lnTo>
                    <a:pt x="217" y="392"/>
                  </a:lnTo>
                  <a:lnTo>
                    <a:pt x="197" y="394"/>
                  </a:lnTo>
                  <a:lnTo>
                    <a:pt x="197" y="394"/>
                  </a:lnTo>
                  <a:lnTo>
                    <a:pt x="177" y="392"/>
                  </a:lnTo>
                  <a:lnTo>
                    <a:pt x="156" y="391"/>
                  </a:lnTo>
                  <a:lnTo>
                    <a:pt x="138" y="385"/>
                  </a:lnTo>
                  <a:lnTo>
                    <a:pt x="120" y="380"/>
                  </a:lnTo>
                  <a:lnTo>
                    <a:pt x="104" y="371"/>
                  </a:lnTo>
                  <a:lnTo>
                    <a:pt x="87" y="361"/>
                  </a:lnTo>
                  <a:lnTo>
                    <a:pt x="71" y="349"/>
                  </a:lnTo>
                  <a:lnTo>
                    <a:pt x="58" y="336"/>
                  </a:lnTo>
                  <a:lnTo>
                    <a:pt x="45" y="323"/>
                  </a:lnTo>
                  <a:lnTo>
                    <a:pt x="32" y="307"/>
                  </a:lnTo>
                  <a:lnTo>
                    <a:pt x="23" y="290"/>
                  </a:lnTo>
                  <a:lnTo>
                    <a:pt x="14" y="274"/>
                  </a:lnTo>
                  <a:lnTo>
                    <a:pt x="9" y="256"/>
                  </a:lnTo>
                  <a:lnTo>
                    <a:pt x="3" y="237"/>
                  </a:lnTo>
                  <a:lnTo>
                    <a:pt x="1" y="21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1" y="177"/>
                  </a:lnTo>
                  <a:lnTo>
                    <a:pt x="3" y="157"/>
                  </a:lnTo>
                  <a:lnTo>
                    <a:pt x="9" y="139"/>
                  </a:lnTo>
                  <a:lnTo>
                    <a:pt x="14" y="121"/>
                  </a:lnTo>
                  <a:lnTo>
                    <a:pt x="23" y="104"/>
                  </a:lnTo>
                  <a:lnTo>
                    <a:pt x="32" y="88"/>
                  </a:lnTo>
                  <a:lnTo>
                    <a:pt x="45" y="71"/>
                  </a:lnTo>
                  <a:lnTo>
                    <a:pt x="58" y="59"/>
                  </a:lnTo>
                  <a:lnTo>
                    <a:pt x="71" y="46"/>
                  </a:lnTo>
                  <a:lnTo>
                    <a:pt x="87" y="33"/>
                  </a:lnTo>
                  <a:lnTo>
                    <a:pt x="104" y="24"/>
                  </a:lnTo>
                  <a:lnTo>
                    <a:pt x="120" y="15"/>
                  </a:lnTo>
                  <a:lnTo>
                    <a:pt x="138" y="9"/>
                  </a:lnTo>
                  <a:lnTo>
                    <a:pt x="156" y="4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7" y="4"/>
                  </a:lnTo>
                  <a:lnTo>
                    <a:pt x="255" y="9"/>
                  </a:lnTo>
                  <a:lnTo>
                    <a:pt x="273" y="15"/>
                  </a:lnTo>
                  <a:lnTo>
                    <a:pt x="290" y="24"/>
                  </a:lnTo>
                  <a:lnTo>
                    <a:pt x="306" y="33"/>
                  </a:lnTo>
                  <a:lnTo>
                    <a:pt x="323" y="46"/>
                  </a:lnTo>
                  <a:lnTo>
                    <a:pt x="335" y="59"/>
                  </a:lnTo>
                  <a:lnTo>
                    <a:pt x="348" y="71"/>
                  </a:lnTo>
                  <a:lnTo>
                    <a:pt x="361" y="88"/>
                  </a:lnTo>
                  <a:lnTo>
                    <a:pt x="370" y="104"/>
                  </a:lnTo>
                  <a:lnTo>
                    <a:pt x="379" y="121"/>
                  </a:lnTo>
                  <a:lnTo>
                    <a:pt x="385" y="139"/>
                  </a:lnTo>
                  <a:lnTo>
                    <a:pt x="390" y="157"/>
                  </a:lnTo>
                  <a:lnTo>
                    <a:pt x="392" y="177"/>
                  </a:lnTo>
                  <a:lnTo>
                    <a:pt x="394" y="197"/>
                  </a:lnTo>
                  <a:lnTo>
                    <a:pt x="394" y="197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grpSp>
          <p:nvGrpSpPr>
            <p:cNvPr id="87" name="Group 32"/>
            <p:cNvGrpSpPr>
              <a:grpSpLocks/>
            </p:cNvGrpSpPr>
            <p:nvPr/>
          </p:nvGrpSpPr>
          <p:grpSpPr bwMode="auto">
            <a:xfrm>
              <a:off x="2541" y="2052"/>
              <a:ext cx="1108" cy="588"/>
              <a:chOff x="2541" y="2052"/>
              <a:chExt cx="1108" cy="588"/>
            </a:xfrm>
          </p:grpSpPr>
          <p:sp>
            <p:nvSpPr>
              <p:cNvPr id="93" name="Rectangle 33"/>
              <p:cNvSpPr>
                <a:spLocks noChangeArrowheads="1"/>
              </p:cNvSpPr>
              <p:nvPr/>
            </p:nvSpPr>
            <p:spPr bwMode="auto">
              <a:xfrm>
                <a:off x="2738" y="2274"/>
                <a:ext cx="526" cy="145"/>
              </a:xfrm>
              <a:prstGeom prst="rect">
                <a:avLst/>
              </a:prstGeom>
              <a:gradFill rotWithShape="1">
                <a:gsLst>
                  <a:gs pos="0">
                    <a:srgbClr val="9E9E9E"/>
                  </a:gs>
                  <a:gs pos="100000">
                    <a:srgbClr val="9E9E9E">
                      <a:gamma/>
                      <a:shade val="0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94" name="Freeform 34"/>
              <p:cNvSpPr>
                <a:spLocks/>
              </p:cNvSpPr>
              <p:nvPr/>
            </p:nvSpPr>
            <p:spPr bwMode="auto">
              <a:xfrm>
                <a:off x="2541" y="2149"/>
                <a:ext cx="394" cy="395"/>
              </a:xfrm>
              <a:custGeom>
                <a:avLst/>
                <a:gdLst>
                  <a:gd name="T0" fmla="*/ 394 w 394"/>
                  <a:gd name="T1" fmla="*/ 198 h 395"/>
                  <a:gd name="T2" fmla="*/ 391 w 394"/>
                  <a:gd name="T3" fmla="*/ 238 h 395"/>
                  <a:gd name="T4" fmla="*/ 380 w 394"/>
                  <a:gd name="T5" fmla="*/ 274 h 395"/>
                  <a:gd name="T6" fmla="*/ 362 w 394"/>
                  <a:gd name="T7" fmla="*/ 307 h 395"/>
                  <a:gd name="T8" fmla="*/ 336 w 394"/>
                  <a:gd name="T9" fmla="*/ 336 h 395"/>
                  <a:gd name="T10" fmla="*/ 307 w 394"/>
                  <a:gd name="T11" fmla="*/ 362 h 395"/>
                  <a:gd name="T12" fmla="*/ 274 w 394"/>
                  <a:gd name="T13" fmla="*/ 380 h 395"/>
                  <a:gd name="T14" fmla="*/ 238 w 394"/>
                  <a:gd name="T15" fmla="*/ 391 h 395"/>
                  <a:gd name="T16" fmla="*/ 197 w 394"/>
                  <a:gd name="T17" fmla="*/ 395 h 395"/>
                  <a:gd name="T18" fmla="*/ 177 w 394"/>
                  <a:gd name="T19" fmla="*/ 393 h 395"/>
                  <a:gd name="T20" fmla="*/ 139 w 394"/>
                  <a:gd name="T21" fmla="*/ 385 h 395"/>
                  <a:gd name="T22" fmla="*/ 104 w 394"/>
                  <a:gd name="T23" fmla="*/ 371 h 395"/>
                  <a:gd name="T24" fmla="*/ 71 w 394"/>
                  <a:gd name="T25" fmla="*/ 349 h 395"/>
                  <a:gd name="T26" fmla="*/ 46 w 394"/>
                  <a:gd name="T27" fmla="*/ 323 h 395"/>
                  <a:gd name="T28" fmla="*/ 24 w 394"/>
                  <a:gd name="T29" fmla="*/ 291 h 395"/>
                  <a:gd name="T30" fmla="*/ 9 w 394"/>
                  <a:gd name="T31" fmla="*/ 256 h 395"/>
                  <a:gd name="T32" fmla="*/ 2 w 394"/>
                  <a:gd name="T33" fmla="*/ 218 h 395"/>
                  <a:gd name="T34" fmla="*/ 0 w 394"/>
                  <a:gd name="T35" fmla="*/ 198 h 395"/>
                  <a:gd name="T36" fmla="*/ 4 w 394"/>
                  <a:gd name="T37" fmla="*/ 157 h 395"/>
                  <a:gd name="T38" fmla="*/ 15 w 394"/>
                  <a:gd name="T39" fmla="*/ 121 h 395"/>
                  <a:gd name="T40" fmla="*/ 33 w 394"/>
                  <a:gd name="T41" fmla="*/ 88 h 395"/>
                  <a:gd name="T42" fmla="*/ 59 w 394"/>
                  <a:gd name="T43" fmla="*/ 59 h 395"/>
                  <a:gd name="T44" fmla="*/ 88 w 394"/>
                  <a:gd name="T45" fmla="*/ 33 h 395"/>
                  <a:gd name="T46" fmla="*/ 121 w 394"/>
                  <a:gd name="T47" fmla="*/ 15 h 395"/>
                  <a:gd name="T48" fmla="*/ 157 w 394"/>
                  <a:gd name="T49" fmla="*/ 4 h 395"/>
                  <a:gd name="T50" fmla="*/ 197 w 394"/>
                  <a:gd name="T51" fmla="*/ 0 h 395"/>
                  <a:gd name="T52" fmla="*/ 217 w 394"/>
                  <a:gd name="T53" fmla="*/ 2 h 395"/>
                  <a:gd name="T54" fmla="*/ 256 w 394"/>
                  <a:gd name="T55" fmla="*/ 10 h 395"/>
                  <a:gd name="T56" fmla="*/ 290 w 394"/>
                  <a:gd name="T57" fmla="*/ 24 h 395"/>
                  <a:gd name="T58" fmla="*/ 323 w 394"/>
                  <a:gd name="T59" fmla="*/ 46 h 395"/>
                  <a:gd name="T60" fmla="*/ 349 w 394"/>
                  <a:gd name="T61" fmla="*/ 72 h 395"/>
                  <a:gd name="T62" fmla="*/ 371 w 394"/>
                  <a:gd name="T63" fmla="*/ 104 h 395"/>
                  <a:gd name="T64" fmla="*/ 385 w 394"/>
                  <a:gd name="T65" fmla="*/ 139 h 395"/>
                  <a:gd name="T66" fmla="*/ 393 w 394"/>
                  <a:gd name="T67" fmla="*/ 177 h 395"/>
                  <a:gd name="T68" fmla="*/ 394 w 394"/>
                  <a:gd name="T69" fmla="*/ 198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395">
                    <a:moveTo>
                      <a:pt x="394" y="198"/>
                    </a:moveTo>
                    <a:lnTo>
                      <a:pt x="394" y="198"/>
                    </a:lnTo>
                    <a:lnTo>
                      <a:pt x="393" y="218"/>
                    </a:lnTo>
                    <a:lnTo>
                      <a:pt x="391" y="238"/>
                    </a:lnTo>
                    <a:lnTo>
                      <a:pt x="385" y="256"/>
                    </a:lnTo>
                    <a:lnTo>
                      <a:pt x="380" y="274"/>
                    </a:lnTo>
                    <a:lnTo>
                      <a:pt x="371" y="291"/>
                    </a:lnTo>
                    <a:lnTo>
                      <a:pt x="362" y="307"/>
                    </a:lnTo>
                    <a:lnTo>
                      <a:pt x="349" y="323"/>
                    </a:lnTo>
                    <a:lnTo>
                      <a:pt x="336" y="336"/>
                    </a:lnTo>
                    <a:lnTo>
                      <a:pt x="323" y="349"/>
                    </a:lnTo>
                    <a:lnTo>
                      <a:pt x="307" y="362"/>
                    </a:lnTo>
                    <a:lnTo>
                      <a:pt x="290" y="371"/>
                    </a:lnTo>
                    <a:lnTo>
                      <a:pt x="274" y="380"/>
                    </a:lnTo>
                    <a:lnTo>
                      <a:pt x="256" y="385"/>
                    </a:lnTo>
                    <a:lnTo>
                      <a:pt x="238" y="391"/>
                    </a:lnTo>
                    <a:lnTo>
                      <a:pt x="217" y="393"/>
                    </a:lnTo>
                    <a:lnTo>
                      <a:pt x="197" y="395"/>
                    </a:lnTo>
                    <a:lnTo>
                      <a:pt x="197" y="395"/>
                    </a:lnTo>
                    <a:lnTo>
                      <a:pt x="177" y="393"/>
                    </a:lnTo>
                    <a:lnTo>
                      <a:pt x="157" y="391"/>
                    </a:lnTo>
                    <a:lnTo>
                      <a:pt x="139" y="385"/>
                    </a:lnTo>
                    <a:lnTo>
                      <a:pt x="121" y="380"/>
                    </a:lnTo>
                    <a:lnTo>
                      <a:pt x="104" y="371"/>
                    </a:lnTo>
                    <a:lnTo>
                      <a:pt x="88" y="362"/>
                    </a:lnTo>
                    <a:lnTo>
                      <a:pt x="71" y="349"/>
                    </a:lnTo>
                    <a:lnTo>
                      <a:pt x="59" y="336"/>
                    </a:lnTo>
                    <a:lnTo>
                      <a:pt x="46" y="323"/>
                    </a:lnTo>
                    <a:lnTo>
                      <a:pt x="33" y="307"/>
                    </a:lnTo>
                    <a:lnTo>
                      <a:pt x="24" y="291"/>
                    </a:lnTo>
                    <a:lnTo>
                      <a:pt x="15" y="274"/>
                    </a:lnTo>
                    <a:lnTo>
                      <a:pt x="9" y="256"/>
                    </a:lnTo>
                    <a:lnTo>
                      <a:pt x="4" y="238"/>
                    </a:lnTo>
                    <a:lnTo>
                      <a:pt x="2" y="218"/>
                    </a:lnTo>
                    <a:lnTo>
                      <a:pt x="0" y="198"/>
                    </a:lnTo>
                    <a:lnTo>
                      <a:pt x="0" y="198"/>
                    </a:lnTo>
                    <a:lnTo>
                      <a:pt x="2" y="177"/>
                    </a:lnTo>
                    <a:lnTo>
                      <a:pt x="4" y="157"/>
                    </a:lnTo>
                    <a:lnTo>
                      <a:pt x="9" y="139"/>
                    </a:lnTo>
                    <a:lnTo>
                      <a:pt x="15" y="121"/>
                    </a:lnTo>
                    <a:lnTo>
                      <a:pt x="24" y="104"/>
                    </a:lnTo>
                    <a:lnTo>
                      <a:pt x="33" y="88"/>
                    </a:lnTo>
                    <a:lnTo>
                      <a:pt x="46" y="72"/>
                    </a:lnTo>
                    <a:lnTo>
                      <a:pt x="59" y="59"/>
                    </a:lnTo>
                    <a:lnTo>
                      <a:pt x="71" y="46"/>
                    </a:lnTo>
                    <a:lnTo>
                      <a:pt x="88" y="33"/>
                    </a:lnTo>
                    <a:lnTo>
                      <a:pt x="104" y="24"/>
                    </a:lnTo>
                    <a:lnTo>
                      <a:pt x="121" y="15"/>
                    </a:lnTo>
                    <a:lnTo>
                      <a:pt x="139" y="10"/>
                    </a:lnTo>
                    <a:lnTo>
                      <a:pt x="157" y="4"/>
                    </a:lnTo>
                    <a:lnTo>
                      <a:pt x="177" y="2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217" y="2"/>
                    </a:lnTo>
                    <a:lnTo>
                      <a:pt x="238" y="4"/>
                    </a:lnTo>
                    <a:lnTo>
                      <a:pt x="256" y="10"/>
                    </a:lnTo>
                    <a:lnTo>
                      <a:pt x="274" y="15"/>
                    </a:lnTo>
                    <a:lnTo>
                      <a:pt x="290" y="24"/>
                    </a:lnTo>
                    <a:lnTo>
                      <a:pt x="307" y="33"/>
                    </a:lnTo>
                    <a:lnTo>
                      <a:pt x="323" y="46"/>
                    </a:lnTo>
                    <a:lnTo>
                      <a:pt x="336" y="59"/>
                    </a:lnTo>
                    <a:lnTo>
                      <a:pt x="349" y="72"/>
                    </a:lnTo>
                    <a:lnTo>
                      <a:pt x="362" y="88"/>
                    </a:lnTo>
                    <a:lnTo>
                      <a:pt x="371" y="104"/>
                    </a:lnTo>
                    <a:lnTo>
                      <a:pt x="380" y="121"/>
                    </a:lnTo>
                    <a:lnTo>
                      <a:pt x="385" y="139"/>
                    </a:lnTo>
                    <a:lnTo>
                      <a:pt x="391" y="157"/>
                    </a:lnTo>
                    <a:lnTo>
                      <a:pt x="393" y="177"/>
                    </a:lnTo>
                    <a:lnTo>
                      <a:pt x="394" y="198"/>
                    </a:lnTo>
                    <a:lnTo>
                      <a:pt x="394" y="19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E9E9E">
                      <a:gamma/>
                      <a:tint val="30196"/>
                      <a:invGamma/>
                    </a:srgbClr>
                  </a:gs>
                  <a:gs pos="100000">
                    <a:srgbClr val="9E9E9E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grpSp>
            <p:nvGrpSpPr>
              <p:cNvPr id="95" name="Group 35"/>
              <p:cNvGrpSpPr>
                <a:grpSpLocks/>
              </p:cNvGrpSpPr>
              <p:nvPr/>
            </p:nvGrpSpPr>
            <p:grpSpPr bwMode="auto">
              <a:xfrm>
                <a:off x="3061" y="2052"/>
                <a:ext cx="588" cy="588"/>
                <a:chOff x="3158" y="2149"/>
                <a:chExt cx="394" cy="395"/>
              </a:xfrm>
            </p:grpSpPr>
            <p:sp>
              <p:nvSpPr>
                <p:cNvPr id="96" name="Freeform 36"/>
                <p:cNvSpPr>
                  <a:spLocks/>
                </p:cNvSpPr>
                <p:nvPr/>
              </p:nvSpPr>
              <p:spPr bwMode="auto">
                <a:xfrm>
                  <a:off x="3158" y="2149"/>
                  <a:ext cx="394" cy="395"/>
                </a:xfrm>
                <a:custGeom>
                  <a:avLst/>
                  <a:gdLst>
                    <a:gd name="T0" fmla="*/ 394 w 394"/>
                    <a:gd name="T1" fmla="*/ 198 h 395"/>
                    <a:gd name="T2" fmla="*/ 390 w 394"/>
                    <a:gd name="T3" fmla="*/ 238 h 395"/>
                    <a:gd name="T4" fmla="*/ 379 w 394"/>
                    <a:gd name="T5" fmla="*/ 274 h 395"/>
                    <a:gd name="T6" fmla="*/ 361 w 394"/>
                    <a:gd name="T7" fmla="*/ 307 h 395"/>
                    <a:gd name="T8" fmla="*/ 336 w 394"/>
                    <a:gd name="T9" fmla="*/ 336 h 395"/>
                    <a:gd name="T10" fmla="*/ 306 w 394"/>
                    <a:gd name="T11" fmla="*/ 362 h 395"/>
                    <a:gd name="T12" fmla="*/ 274 w 394"/>
                    <a:gd name="T13" fmla="*/ 380 h 395"/>
                    <a:gd name="T14" fmla="*/ 237 w 394"/>
                    <a:gd name="T15" fmla="*/ 391 h 395"/>
                    <a:gd name="T16" fmla="*/ 197 w 394"/>
                    <a:gd name="T17" fmla="*/ 395 h 395"/>
                    <a:gd name="T18" fmla="*/ 177 w 394"/>
                    <a:gd name="T19" fmla="*/ 393 h 395"/>
                    <a:gd name="T20" fmla="*/ 139 w 394"/>
                    <a:gd name="T21" fmla="*/ 385 h 395"/>
                    <a:gd name="T22" fmla="*/ 104 w 394"/>
                    <a:gd name="T23" fmla="*/ 371 h 395"/>
                    <a:gd name="T24" fmla="*/ 71 w 394"/>
                    <a:gd name="T25" fmla="*/ 349 h 395"/>
                    <a:gd name="T26" fmla="*/ 45 w 394"/>
                    <a:gd name="T27" fmla="*/ 323 h 395"/>
                    <a:gd name="T28" fmla="*/ 24 w 394"/>
                    <a:gd name="T29" fmla="*/ 291 h 395"/>
                    <a:gd name="T30" fmla="*/ 9 w 394"/>
                    <a:gd name="T31" fmla="*/ 256 h 395"/>
                    <a:gd name="T32" fmla="*/ 2 w 394"/>
                    <a:gd name="T33" fmla="*/ 218 h 395"/>
                    <a:gd name="T34" fmla="*/ 0 w 394"/>
                    <a:gd name="T35" fmla="*/ 198 h 395"/>
                    <a:gd name="T36" fmla="*/ 4 w 394"/>
                    <a:gd name="T37" fmla="*/ 157 h 395"/>
                    <a:gd name="T38" fmla="*/ 14 w 394"/>
                    <a:gd name="T39" fmla="*/ 121 h 395"/>
                    <a:gd name="T40" fmla="*/ 33 w 394"/>
                    <a:gd name="T41" fmla="*/ 88 h 395"/>
                    <a:gd name="T42" fmla="*/ 58 w 394"/>
                    <a:gd name="T43" fmla="*/ 59 h 395"/>
                    <a:gd name="T44" fmla="*/ 87 w 394"/>
                    <a:gd name="T45" fmla="*/ 33 h 395"/>
                    <a:gd name="T46" fmla="*/ 120 w 394"/>
                    <a:gd name="T47" fmla="*/ 15 h 395"/>
                    <a:gd name="T48" fmla="*/ 157 w 394"/>
                    <a:gd name="T49" fmla="*/ 4 h 395"/>
                    <a:gd name="T50" fmla="*/ 197 w 394"/>
                    <a:gd name="T51" fmla="*/ 0 h 395"/>
                    <a:gd name="T52" fmla="*/ 217 w 394"/>
                    <a:gd name="T53" fmla="*/ 2 h 395"/>
                    <a:gd name="T54" fmla="*/ 255 w 394"/>
                    <a:gd name="T55" fmla="*/ 10 h 395"/>
                    <a:gd name="T56" fmla="*/ 290 w 394"/>
                    <a:gd name="T57" fmla="*/ 24 h 395"/>
                    <a:gd name="T58" fmla="*/ 323 w 394"/>
                    <a:gd name="T59" fmla="*/ 46 h 395"/>
                    <a:gd name="T60" fmla="*/ 348 w 394"/>
                    <a:gd name="T61" fmla="*/ 72 h 395"/>
                    <a:gd name="T62" fmla="*/ 370 w 394"/>
                    <a:gd name="T63" fmla="*/ 104 h 395"/>
                    <a:gd name="T64" fmla="*/ 385 w 394"/>
                    <a:gd name="T65" fmla="*/ 139 h 395"/>
                    <a:gd name="T66" fmla="*/ 392 w 394"/>
                    <a:gd name="T67" fmla="*/ 177 h 395"/>
                    <a:gd name="T68" fmla="*/ 394 w 394"/>
                    <a:gd name="T69" fmla="*/ 198 h 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5">
                      <a:moveTo>
                        <a:pt x="394" y="198"/>
                      </a:moveTo>
                      <a:lnTo>
                        <a:pt x="394" y="198"/>
                      </a:lnTo>
                      <a:lnTo>
                        <a:pt x="392" y="218"/>
                      </a:lnTo>
                      <a:lnTo>
                        <a:pt x="390" y="238"/>
                      </a:lnTo>
                      <a:lnTo>
                        <a:pt x="385" y="256"/>
                      </a:lnTo>
                      <a:lnTo>
                        <a:pt x="379" y="274"/>
                      </a:lnTo>
                      <a:lnTo>
                        <a:pt x="370" y="291"/>
                      </a:lnTo>
                      <a:lnTo>
                        <a:pt x="361" y="307"/>
                      </a:lnTo>
                      <a:lnTo>
                        <a:pt x="348" y="323"/>
                      </a:lnTo>
                      <a:lnTo>
                        <a:pt x="336" y="336"/>
                      </a:lnTo>
                      <a:lnTo>
                        <a:pt x="323" y="349"/>
                      </a:lnTo>
                      <a:lnTo>
                        <a:pt x="306" y="362"/>
                      </a:lnTo>
                      <a:lnTo>
                        <a:pt x="290" y="371"/>
                      </a:lnTo>
                      <a:lnTo>
                        <a:pt x="274" y="380"/>
                      </a:lnTo>
                      <a:lnTo>
                        <a:pt x="255" y="385"/>
                      </a:lnTo>
                      <a:lnTo>
                        <a:pt x="237" y="391"/>
                      </a:lnTo>
                      <a:lnTo>
                        <a:pt x="217" y="393"/>
                      </a:lnTo>
                      <a:lnTo>
                        <a:pt x="197" y="395"/>
                      </a:lnTo>
                      <a:lnTo>
                        <a:pt x="197" y="395"/>
                      </a:lnTo>
                      <a:lnTo>
                        <a:pt x="177" y="393"/>
                      </a:lnTo>
                      <a:lnTo>
                        <a:pt x="157" y="391"/>
                      </a:lnTo>
                      <a:lnTo>
                        <a:pt x="139" y="385"/>
                      </a:lnTo>
                      <a:lnTo>
                        <a:pt x="120" y="380"/>
                      </a:lnTo>
                      <a:lnTo>
                        <a:pt x="104" y="371"/>
                      </a:lnTo>
                      <a:lnTo>
                        <a:pt x="87" y="362"/>
                      </a:lnTo>
                      <a:lnTo>
                        <a:pt x="71" y="349"/>
                      </a:lnTo>
                      <a:lnTo>
                        <a:pt x="58" y="336"/>
                      </a:lnTo>
                      <a:lnTo>
                        <a:pt x="45" y="323"/>
                      </a:lnTo>
                      <a:lnTo>
                        <a:pt x="33" y="307"/>
                      </a:lnTo>
                      <a:lnTo>
                        <a:pt x="24" y="291"/>
                      </a:lnTo>
                      <a:lnTo>
                        <a:pt x="14" y="274"/>
                      </a:lnTo>
                      <a:lnTo>
                        <a:pt x="9" y="256"/>
                      </a:lnTo>
                      <a:lnTo>
                        <a:pt x="4" y="238"/>
                      </a:lnTo>
                      <a:lnTo>
                        <a:pt x="2" y="218"/>
                      </a:lnTo>
                      <a:lnTo>
                        <a:pt x="0" y="198"/>
                      </a:lnTo>
                      <a:lnTo>
                        <a:pt x="0" y="198"/>
                      </a:lnTo>
                      <a:lnTo>
                        <a:pt x="2" y="177"/>
                      </a:lnTo>
                      <a:lnTo>
                        <a:pt x="4" y="157"/>
                      </a:lnTo>
                      <a:lnTo>
                        <a:pt x="9" y="139"/>
                      </a:lnTo>
                      <a:lnTo>
                        <a:pt x="14" y="121"/>
                      </a:lnTo>
                      <a:lnTo>
                        <a:pt x="24" y="104"/>
                      </a:lnTo>
                      <a:lnTo>
                        <a:pt x="33" y="88"/>
                      </a:lnTo>
                      <a:lnTo>
                        <a:pt x="45" y="72"/>
                      </a:lnTo>
                      <a:lnTo>
                        <a:pt x="58" y="59"/>
                      </a:lnTo>
                      <a:lnTo>
                        <a:pt x="71" y="46"/>
                      </a:lnTo>
                      <a:lnTo>
                        <a:pt x="87" y="33"/>
                      </a:lnTo>
                      <a:lnTo>
                        <a:pt x="104" y="24"/>
                      </a:lnTo>
                      <a:lnTo>
                        <a:pt x="120" y="15"/>
                      </a:lnTo>
                      <a:lnTo>
                        <a:pt x="139" y="10"/>
                      </a:lnTo>
                      <a:lnTo>
                        <a:pt x="157" y="4"/>
                      </a:lnTo>
                      <a:lnTo>
                        <a:pt x="177" y="2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7" y="2"/>
                      </a:lnTo>
                      <a:lnTo>
                        <a:pt x="237" y="4"/>
                      </a:lnTo>
                      <a:lnTo>
                        <a:pt x="255" y="10"/>
                      </a:lnTo>
                      <a:lnTo>
                        <a:pt x="274" y="15"/>
                      </a:lnTo>
                      <a:lnTo>
                        <a:pt x="290" y="24"/>
                      </a:lnTo>
                      <a:lnTo>
                        <a:pt x="306" y="33"/>
                      </a:lnTo>
                      <a:lnTo>
                        <a:pt x="323" y="46"/>
                      </a:lnTo>
                      <a:lnTo>
                        <a:pt x="336" y="59"/>
                      </a:lnTo>
                      <a:lnTo>
                        <a:pt x="348" y="72"/>
                      </a:lnTo>
                      <a:lnTo>
                        <a:pt x="361" y="88"/>
                      </a:lnTo>
                      <a:lnTo>
                        <a:pt x="370" y="104"/>
                      </a:lnTo>
                      <a:lnTo>
                        <a:pt x="379" y="121"/>
                      </a:lnTo>
                      <a:lnTo>
                        <a:pt x="385" y="139"/>
                      </a:lnTo>
                      <a:lnTo>
                        <a:pt x="390" y="157"/>
                      </a:lnTo>
                      <a:lnTo>
                        <a:pt x="392" y="177"/>
                      </a:lnTo>
                      <a:lnTo>
                        <a:pt x="394" y="198"/>
                      </a:lnTo>
                      <a:lnTo>
                        <a:pt x="394" y="19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5BAC8">
                        <a:shade val="30000"/>
                        <a:satMod val="115000"/>
                      </a:srgbClr>
                    </a:gs>
                    <a:gs pos="50000">
                      <a:srgbClr val="05BAC8">
                        <a:shade val="67500"/>
                        <a:satMod val="115000"/>
                      </a:srgbClr>
                    </a:gs>
                    <a:gs pos="100000">
                      <a:srgbClr val="05BAC8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latinLnBrk="1"/>
                  <a:endParaRPr kumimoji="1" lang="zh-CN" altLang="en-US">
                    <a:solidFill>
                      <a:srgbClr val="000000"/>
                    </a:solidFill>
                    <a:latin typeface="굴림" charset="-127"/>
                    <a:ea typeface="굴림" charset="-127"/>
                  </a:endParaRPr>
                </a:p>
              </p:txBody>
            </p:sp>
            <p:grpSp>
              <p:nvGrpSpPr>
                <p:cNvPr id="97" name="Group 37"/>
                <p:cNvGrpSpPr>
                  <a:grpSpLocks/>
                </p:cNvGrpSpPr>
                <p:nvPr/>
              </p:nvGrpSpPr>
              <p:grpSpPr bwMode="auto">
                <a:xfrm>
                  <a:off x="3198" y="2169"/>
                  <a:ext cx="317" cy="104"/>
                  <a:chOff x="1431" y="1843"/>
                  <a:chExt cx="907" cy="295"/>
                </a:xfrm>
              </p:grpSpPr>
              <p:sp>
                <p:nvSpPr>
                  <p:cNvPr id="98" name="Freeform 38"/>
                  <p:cNvSpPr>
                    <a:spLocks/>
                  </p:cNvSpPr>
                  <p:nvPr/>
                </p:nvSpPr>
                <p:spPr bwMode="auto">
                  <a:xfrm>
                    <a:off x="1431" y="1843"/>
                    <a:ext cx="907" cy="295"/>
                  </a:xfrm>
                  <a:custGeom>
                    <a:avLst/>
                    <a:gdLst>
                      <a:gd name="T0" fmla="*/ 0 w 4756"/>
                      <a:gd name="T1" fmla="*/ 1576 h 1576"/>
                      <a:gd name="T2" fmla="*/ 50 w 4756"/>
                      <a:gd name="T3" fmla="*/ 1462 h 1576"/>
                      <a:gd name="T4" fmla="*/ 108 w 4756"/>
                      <a:gd name="T5" fmla="*/ 1350 h 1576"/>
                      <a:gd name="T6" fmla="*/ 170 w 4756"/>
                      <a:gd name="T7" fmla="*/ 1242 h 1576"/>
                      <a:gd name="T8" fmla="*/ 238 w 4756"/>
                      <a:gd name="T9" fmla="*/ 1138 h 1576"/>
                      <a:gd name="T10" fmla="*/ 310 w 4756"/>
                      <a:gd name="T11" fmla="*/ 1036 h 1576"/>
                      <a:gd name="T12" fmla="*/ 386 w 4756"/>
                      <a:gd name="T13" fmla="*/ 940 h 1576"/>
                      <a:gd name="T14" fmla="*/ 468 w 4756"/>
                      <a:gd name="T15" fmla="*/ 846 h 1576"/>
                      <a:gd name="T16" fmla="*/ 552 w 4756"/>
                      <a:gd name="T17" fmla="*/ 756 h 1576"/>
                      <a:gd name="T18" fmla="*/ 596 w 4756"/>
                      <a:gd name="T19" fmla="*/ 712 h 1576"/>
                      <a:gd name="T20" fmla="*/ 688 w 4756"/>
                      <a:gd name="T21" fmla="*/ 630 h 1576"/>
                      <a:gd name="T22" fmla="*/ 784 w 4756"/>
                      <a:gd name="T23" fmla="*/ 550 h 1576"/>
                      <a:gd name="T24" fmla="*/ 884 w 4756"/>
                      <a:gd name="T25" fmla="*/ 476 h 1576"/>
                      <a:gd name="T26" fmla="*/ 986 w 4756"/>
                      <a:gd name="T27" fmla="*/ 406 h 1576"/>
                      <a:gd name="T28" fmla="*/ 1092 w 4756"/>
                      <a:gd name="T29" fmla="*/ 342 h 1576"/>
                      <a:gd name="T30" fmla="*/ 1202 w 4756"/>
                      <a:gd name="T31" fmla="*/ 282 h 1576"/>
                      <a:gd name="T32" fmla="*/ 1316 w 4756"/>
                      <a:gd name="T33" fmla="*/ 228 h 1576"/>
                      <a:gd name="T34" fmla="*/ 1374 w 4756"/>
                      <a:gd name="T35" fmla="*/ 202 h 1576"/>
                      <a:gd name="T36" fmla="*/ 1490 w 4756"/>
                      <a:gd name="T37" fmla="*/ 156 h 1576"/>
                      <a:gd name="T38" fmla="*/ 1610 w 4756"/>
                      <a:gd name="T39" fmla="*/ 116 h 1576"/>
                      <a:gd name="T40" fmla="*/ 1732 w 4756"/>
                      <a:gd name="T41" fmla="*/ 80 h 1576"/>
                      <a:gd name="T42" fmla="*/ 1858 w 4756"/>
                      <a:gd name="T43" fmla="*/ 52 h 1576"/>
                      <a:gd name="T44" fmla="*/ 1984 w 4756"/>
                      <a:gd name="T45" fmla="*/ 30 h 1576"/>
                      <a:gd name="T46" fmla="*/ 2114 w 4756"/>
                      <a:gd name="T47" fmla="*/ 12 h 1576"/>
                      <a:gd name="T48" fmla="*/ 2246 w 4756"/>
                      <a:gd name="T49" fmla="*/ 2 h 1576"/>
                      <a:gd name="T50" fmla="*/ 2378 w 4756"/>
                      <a:gd name="T51" fmla="*/ 0 h 1576"/>
                      <a:gd name="T52" fmla="*/ 2444 w 4756"/>
                      <a:gd name="T53" fmla="*/ 0 h 1576"/>
                      <a:gd name="T54" fmla="*/ 2576 w 4756"/>
                      <a:gd name="T55" fmla="*/ 8 h 1576"/>
                      <a:gd name="T56" fmla="*/ 2706 w 4756"/>
                      <a:gd name="T57" fmla="*/ 20 h 1576"/>
                      <a:gd name="T58" fmla="*/ 2834 w 4756"/>
                      <a:gd name="T59" fmla="*/ 40 h 1576"/>
                      <a:gd name="T60" fmla="*/ 2962 w 4756"/>
                      <a:gd name="T61" fmla="*/ 66 h 1576"/>
                      <a:gd name="T62" fmla="*/ 3084 w 4756"/>
                      <a:gd name="T63" fmla="*/ 98 h 1576"/>
                      <a:gd name="T64" fmla="*/ 3206 w 4756"/>
                      <a:gd name="T65" fmla="*/ 136 h 1576"/>
                      <a:gd name="T66" fmla="*/ 3324 w 4756"/>
                      <a:gd name="T67" fmla="*/ 178 h 1576"/>
                      <a:gd name="T68" fmla="*/ 3382 w 4756"/>
                      <a:gd name="T69" fmla="*/ 202 h 1576"/>
                      <a:gd name="T70" fmla="*/ 3498 w 4756"/>
                      <a:gd name="T71" fmla="*/ 254 h 1576"/>
                      <a:gd name="T72" fmla="*/ 3608 w 4756"/>
                      <a:gd name="T73" fmla="*/ 312 h 1576"/>
                      <a:gd name="T74" fmla="*/ 3716 w 4756"/>
                      <a:gd name="T75" fmla="*/ 374 h 1576"/>
                      <a:gd name="T76" fmla="*/ 3822 w 4756"/>
                      <a:gd name="T77" fmla="*/ 440 h 1576"/>
                      <a:gd name="T78" fmla="*/ 3922 w 4756"/>
                      <a:gd name="T79" fmla="*/ 512 h 1576"/>
                      <a:gd name="T80" fmla="*/ 4020 w 4756"/>
                      <a:gd name="T81" fmla="*/ 590 h 1576"/>
                      <a:gd name="T82" fmla="*/ 4114 w 4756"/>
                      <a:gd name="T83" fmla="*/ 670 h 1576"/>
                      <a:gd name="T84" fmla="*/ 4204 w 4756"/>
                      <a:gd name="T85" fmla="*/ 756 h 1576"/>
                      <a:gd name="T86" fmla="*/ 4246 w 4756"/>
                      <a:gd name="T87" fmla="*/ 800 h 1576"/>
                      <a:gd name="T88" fmla="*/ 4330 w 4756"/>
                      <a:gd name="T89" fmla="*/ 892 h 1576"/>
                      <a:gd name="T90" fmla="*/ 4410 w 4756"/>
                      <a:gd name="T91" fmla="*/ 988 h 1576"/>
                      <a:gd name="T92" fmla="*/ 4484 w 4756"/>
                      <a:gd name="T93" fmla="*/ 1086 h 1576"/>
                      <a:gd name="T94" fmla="*/ 4552 w 4756"/>
                      <a:gd name="T95" fmla="*/ 1190 h 1576"/>
                      <a:gd name="T96" fmla="*/ 4618 w 4756"/>
                      <a:gd name="T97" fmla="*/ 1296 h 1576"/>
                      <a:gd name="T98" fmla="*/ 4678 w 4756"/>
                      <a:gd name="T99" fmla="*/ 1406 h 1576"/>
                      <a:gd name="T100" fmla="*/ 4732 w 4756"/>
                      <a:gd name="T101" fmla="*/ 1518 h 1576"/>
                      <a:gd name="T102" fmla="*/ 0 w 4756"/>
                      <a:gd name="T103" fmla="*/ 1576 h 1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4756" h="1576">
                        <a:moveTo>
                          <a:pt x="0" y="1576"/>
                        </a:moveTo>
                        <a:lnTo>
                          <a:pt x="0" y="1576"/>
                        </a:lnTo>
                        <a:lnTo>
                          <a:pt x="24" y="1518"/>
                        </a:lnTo>
                        <a:lnTo>
                          <a:pt x="50" y="1462"/>
                        </a:lnTo>
                        <a:lnTo>
                          <a:pt x="78" y="1406"/>
                        </a:lnTo>
                        <a:lnTo>
                          <a:pt x="108" y="1350"/>
                        </a:lnTo>
                        <a:lnTo>
                          <a:pt x="138" y="1296"/>
                        </a:lnTo>
                        <a:lnTo>
                          <a:pt x="170" y="1242"/>
                        </a:lnTo>
                        <a:lnTo>
                          <a:pt x="204" y="1190"/>
                        </a:lnTo>
                        <a:lnTo>
                          <a:pt x="238" y="1138"/>
                        </a:lnTo>
                        <a:lnTo>
                          <a:pt x="272" y="1086"/>
                        </a:lnTo>
                        <a:lnTo>
                          <a:pt x="310" y="1036"/>
                        </a:lnTo>
                        <a:lnTo>
                          <a:pt x="348" y="988"/>
                        </a:lnTo>
                        <a:lnTo>
                          <a:pt x="386" y="940"/>
                        </a:lnTo>
                        <a:lnTo>
                          <a:pt x="426" y="892"/>
                        </a:lnTo>
                        <a:lnTo>
                          <a:pt x="468" y="846"/>
                        </a:lnTo>
                        <a:lnTo>
                          <a:pt x="510" y="800"/>
                        </a:lnTo>
                        <a:lnTo>
                          <a:pt x="552" y="756"/>
                        </a:lnTo>
                        <a:lnTo>
                          <a:pt x="552" y="756"/>
                        </a:lnTo>
                        <a:lnTo>
                          <a:pt x="596" y="712"/>
                        </a:lnTo>
                        <a:lnTo>
                          <a:pt x="642" y="670"/>
                        </a:lnTo>
                        <a:lnTo>
                          <a:pt x="688" y="630"/>
                        </a:lnTo>
                        <a:lnTo>
                          <a:pt x="736" y="590"/>
                        </a:lnTo>
                        <a:lnTo>
                          <a:pt x="784" y="550"/>
                        </a:lnTo>
                        <a:lnTo>
                          <a:pt x="834" y="512"/>
                        </a:lnTo>
                        <a:lnTo>
                          <a:pt x="884" y="476"/>
                        </a:lnTo>
                        <a:lnTo>
                          <a:pt x="934" y="440"/>
                        </a:lnTo>
                        <a:lnTo>
                          <a:pt x="986" y="406"/>
                        </a:lnTo>
                        <a:lnTo>
                          <a:pt x="1040" y="374"/>
                        </a:lnTo>
                        <a:lnTo>
                          <a:pt x="1092" y="342"/>
                        </a:lnTo>
                        <a:lnTo>
                          <a:pt x="1148" y="312"/>
                        </a:lnTo>
                        <a:lnTo>
                          <a:pt x="1202" y="282"/>
                        </a:lnTo>
                        <a:lnTo>
                          <a:pt x="1258" y="254"/>
                        </a:lnTo>
                        <a:lnTo>
                          <a:pt x="1316" y="228"/>
                        </a:lnTo>
                        <a:lnTo>
                          <a:pt x="1374" y="202"/>
                        </a:lnTo>
                        <a:lnTo>
                          <a:pt x="1374" y="202"/>
                        </a:lnTo>
                        <a:lnTo>
                          <a:pt x="1432" y="178"/>
                        </a:lnTo>
                        <a:lnTo>
                          <a:pt x="1490" y="156"/>
                        </a:lnTo>
                        <a:lnTo>
                          <a:pt x="1550" y="136"/>
                        </a:lnTo>
                        <a:lnTo>
                          <a:pt x="1610" y="116"/>
                        </a:lnTo>
                        <a:lnTo>
                          <a:pt x="1672" y="98"/>
                        </a:lnTo>
                        <a:lnTo>
                          <a:pt x="1732" y="80"/>
                        </a:lnTo>
                        <a:lnTo>
                          <a:pt x="1794" y="66"/>
                        </a:lnTo>
                        <a:lnTo>
                          <a:pt x="1858" y="52"/>
                        </a:lnTo>
                        <a:lnTo>
                          <a:pt x="1922" y="40"/>
                        </a:lnTo>
                        <a:lnTo>
                          <a:pt x="1984" y="30"/>
                        </a:lnTo>
                        <a:lnTo>
                          <a:pt x="2050" y="20"/>
                        </a:lnTo>
                        <a:lnTo>
                          <a:pt x="2114" y="12"/>
                        </a:lnTo>
                        <a:lnTo>
                          <a:pt x="2180" y="8"/>
                        </a:lnTo>
                        <a:lnTo>
                          <a:pt x="2246" y="2"/>
                        </a:lnTo>
                        <a:lnTo>
                          <a:pt x="2312" y="0"/>
                        </a:lnTo>
                        <a:lnTo>
                          <a:pt x="2378" y="0"/>
                        </a:lnTo>
                        <a:lnTo>
                          <a:pt x="2378" y="0"/>
                        </a:lnTo>
                        <a:lnTo>
                          <a:pt x="2444" y="0"/>
                        </a:lnTo>
                        <a:lnTo>
                          <a:pt x="2510" y="2"/>
                        </a:lnTo>
                        <a:lnTo>
                          <a:pt x="2576" y="8"/>
                        </a:lnTo>
                        <a:lnTo>
                          <a:pt x="2642" y="12"/>
                        </a:lnTo>
                        <a:lnTo>
                          <a:pt x="2706" y="20"/>
                        </a:lnTo>
                        <a:lnTo>
                          <a:pt x="2772" y="30"/>
                        </a:lnTo>
                        <a:lnTo>
                          <a:pt x="2834" y="40"/>
                        </a:lnTo>
                        <a:lnTo>
                          <a:pt x="2898" y="52"/>
                        </a:lnTo>
                        <a:lnTo>
                          <a:pt x="2962" y="66"/>
                        </a:lnTo>
                        <a:lnTo>
                          <a:pt x="3024" y="80"/>
                        </a:lnTo>
                        <a:lnTo>
                          <a:pt x="3084" y="98"/>
                        </a:lnTo>
                        <a:lnTo>
                          <a:pt x="3146" y="116"/>
                        </a:lnTo>
                        <a:lnTo>
                          <a:pt x="3206" y="136"/>
                        </a:lnTo>
                        <a:lnTo>
                          <a:pt x="3266" y="156"/>
                        </a:lnTo>
                        <a:lnTo>
                          <a:pt x="3324" y="178"/>
                        </a:lnTo>
                        <a:lnTo>
                          <a:pt x="3382" y="202"/>
                        </a:lnTo>
                        <a:lnTo>
                          <a:pt x="3382" y="202"/>
                        </a:lnTo>
                        <a:lnTo>
                          <a:pt x="3440" y="228"/>
                        </a:lnTo>
                        <a:lnTo>
                          <a:pt x="3498" y="254"/>
                        </a:lnTo>
                        <a:lnTo>
                          <a:pt x="3554" y="282"/>
                        </a:lnTo>
                        <a:lnTo>
                          <a:pt x="3608" y="312"/>
                        </a:lnTo>
                        <a:lnTo>
                          <a:pt x="3664" y="342"/>
                        </a:lnTo>
                        <a:lnTo>
                          <a:pt x="3716" y="374"/>
                        </a:lnTo>
                        <a:lnTo>
                          <a:pt x="3770" y="406"/>
                        </a:lnTo>
                        <a:lnTo>
                          <a:pt x="3822" y="440"/>
                        </a:lnTo>
                        <a:lnTo>
                          <a:pt x="3872" y="476"/>
                        </a:lnTo>
                        <a:lnTo>
                          <a:pt x="3922" y="512"/>
                        </a:lnTo>
                        <a:lnTo>
                          <a:pt x="3972" y="550"/>
                        </a:lnTo>
                        <a:lnTo>
                          <a:pt x="4020" y="590"/>
                        </a:lnTo>
                        <a:lnTo>
                          <a:pt x="4068" y="630"/>
                        </a:lnTo>
                        <a:lnTo>
                          <a:pt x="4114" y="670"/>
                        </a:lnTo>
                        <a:lnTo>
                          <a:pt x="4160" y="712"/>
                        </a:lnTo>
                        <a:lnTo>
                          <a:pt x="4204" y="756"/>
                        </a:lnTo>
                        <a:lnTo>
                          <a:pt x="4204" y="756"/>
                        </a:lnTo>
                        <a:lnTo>
                          <a:pt x="4246" y="800"/>
                        </a:lnTo>
                        <a:lnTo>
                          <a:pt x="4288" y="846"/>
                        </a:lnTo>
                        <a:lnTo>
                          <a:pt x="4330" y="892"/>
                        </a:lnTo>
                        <a:lnTo>
                          <a:pt x="4370" y="940"/>
                        </a:lnTo>
                        <a:lnTo>
                          <a:pt x="4410" y="988"/>
                        </a:lnTo>
                        <a:lnTo>
                          <a:pt x="4446" y="1036"/>
                        </a:lnTo>
                        <a:lnTo>
                          <a:pt x="4484" y="1086"/>
                        </a:lnTo>
                        <a:lnTo>
                          <a:pt x="4518" y="1138"/>
                        </a:lnTo>
                        <a:lnTo>
                          <a:pt x="4552" y="1190"/>
                        </a:lnTo>
                        <a:lnTo>
                          <a:pt x="4586" y="1242"/>
                        </a:lnTo>
                        <a:lnTo>
                          <a:pt x="4618" y="1296"/>
                        </a:lnTo>
                        <a:lnTo>
                          <a:pt x="4648" y="1350"/>
                        </a:lnTo>
                        <a:lnTo>
                          <a:pt x="4678" y="1406"/>
                        </a:lnTo>
                        <a:lnTo>
                          <a:pt x="4706" y="1462"/>
                        </a:lnTo>
                        <a:lnTo>
                          <a:pt x="4732" y="1518"/>
                        </a:lnTo>
                        <a:lnTo>
                          <a:pt x="4756" y="1576"/>
                        </a:lnTo>
                        <a:lnTo>
                          <a:pt x="0" y="1576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chemeClr val="bg1">
                          <a:alpha val="75000"/>
                        </a:schemeClr>
                      </a:gs>
                      <a:gs pos="100000">
                        <a:schemeClr val="bg1">
                          <a:gamma/>
                          <a:tint val="0"/>
                          <a:invGamma/>
                          <a:alpha val="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latinLnBrk="1"/>
                    <a:endParaRPr kumimoji="1" lang="zh-CN" altLang="en-US">
                      <a:solidFill>
                        <a:srgbClr val="000000"/>
                      </a:solidFill>
                      <a:latin typeface="굴림" charset="-127"/>
                      <a:ea typeface="굴림" charset="-127"/>
                    </a:endParaRPr>
                  </a:p>
                </p:txBody>
              </p:sp>
              <p:sp>
                <p:nvSpPr>
                  <p:cNvPr id="99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1771" y="1843"/>
                    <a:ext cx="227" cy="20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bg1"/>
                      </a:gs>
                      <a:gs pos="100000">
                        <a:srgbClr val="67ABF5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latinLnBrk="1"/>
                    <a:endParaRPr kumimoji="1" lang="zh-CN" altLang="en-US">
                      <a:solidFill>
                        <a:srgbClr val="000000"/>
                      </a:solidFill>
                      <a:latin typeface="굴림" charset="-127"/>
                      <a:ea typeface="굴림" charset="-127"/>
                    </a:endParaRPr>
                  </a:p>
                </p:txBody>
              </p:sp>
            </p:grpSp>
          </p:grpSp>
        </p:grpSp>
        <p:grpSp>
          <p:nvGrpSpPr>
            <p:cNvPr id="88" name="Group 40"/>
            <p:cNvGrpSpPr>
              <a:grpSpLocks/>
            </p:cNvGrpSpPr>
            <p:nvPr/>
          </p:nvGrpSpPr>
          <p:grpSpPr bwMode="auto">
            <a:xfrm>
              <a:off x="1447" y="2106"/>
              <a:ext cx="480" cy="480"/>
              <a:chOff x="1581" y="2149"/>
              <a:chExt cx="394" cy="395"/>
            </a:xfrm>
          </p:grpSpPr>
          <p:sp>
            <p:nvSpPr>
              <p:cNvPr id="89" name="Freeform 41"/>
              <p:cNvSpPr>
                <a:spLocks/>
              </p:cNvSpPr>
              <p:nvPr/>
            </p:nvSpPr>
            <p:spPr bwMode="auto">
              <a:xfrm>
                <a:off x="1581" y="2149"/>
                <a:ext cx="394" cy="395"/>
              </a:xfrm>
              <a:prstGeom prst="ellipse">
                <a:avLst/>
              </a:prstGeom>
              <a:gradFill flip="none" rotWithShape="1">
                <a:gsLst>
                  <a:gs pos="0">
                    <a:srgbClr val="F14124">
                      <a:shade val="30000"/>
                      <a:satMod val="115000"/>
                    </a:srgbClr>
                  </a:gs>
                  <a:gs pos="50000">
                    <a:srgbClr val="F14124">
                      <a:shade val="67500"/>
                      <a:satMod val="115000"/>
                    </a:srgbClr>
                  </a:gs>
                  <a:gs pos="100000">
                    <a:srgbClr val="F14124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grpSp>
            <p:nvGrpSpPr>
              <p:cNvPr id="90" name="Group 42"/>
              <p:cNvGrpSpPr>
                <a:grpSpLocks/>
              </p:cNvGrpSpPr>
              <p:nvPr/>
            </p:nvGrpSpPr>
            <p:grpSpPr bwMode="auto">
              <a:xfrm>
                <a:off x="1619" y="2169"/>
                <a:ext cx="317" cy="104"/>
                <a:chOff x="1431" y="1843"/>
                <a:chExt cx="907" cy="295"/>
              </a:xfrm>
            </p:grpSpPr>
            <p:sp>
              <p:nvSpPr>
                <p:cNvPr id="91" name="Freeform 43"/>
                <p:cNvSpPr>
                  <a:spLocks/>
                </p:cNvSpPr>
                <p:nvPr/>
              </p:nvSpPr>
              <p:spPr bwMode="auto">
                <a:xfrm>
                  <a:off x="1431" y="1843"/>
                  <a:ext cx="907" cy="295"/>
                </a:xfrm>
                <a:custGeom>
                  <a:avLst/>
                  <a:gdLst>
                    <a:gd name="T0" fmla="*/ 0 w 4756"/>
                    <a:gd name="T1" fmla="*/ 1576 h 1576"/>
                    <a:gd name="T2" fmla="*/ 50 w 4756"/>
                    <a:gd name="T3" fmla="*/ 1462 h 1576"/>
                    <a:gd name="T4" fmla="*/ 108 w 4756"/>
                    <a:gd name="T5" fmla="*/ 1350 h 1576"/>
                    <a:gd name="T6" fmla="*/ 170 w 4756"/>
                    <a:gd name="T7" fmla="*/ 1242 h 1576"/>
                    <a:gd name="T8" fmla="*/ 238 w 4756"/>
                    <a:gd name="T9" fmla="*/ 1138 h 1576"/>
                    <a:gd name="T10" fmla="*/ 310 w 4756"/>
                    <a:gd name="T11" fmla="*/ 1036 h 1576"/>
                    <a:gd name="T12" fmla="*/ 386 w 4756"/>
                    <a:gd name="T13" fmla="*/ 940 h 1576"/>
                    <a:gd name="T14" fmla="*/ 468 w 4756"/>
                    <a:gd name="T15" fmla="*/ 846 h 1576"/>
                    <a:gd name="T16" fmla="*/ 552 w 4756"/>
                    <a:gd name="T17" fmla="*/ 756 h 1576"/>
                    <a:gd name="T18" fmla="*/ 596 w 4756"/>
                    <a:gd name="T19" fmla="*/ 712 h 1576"/>
                    <a:gd name="T20" fmla="*/ 688 w 4756"/>
                    <a:gd name="T21" fmla="*/ 630 h 1576"/>
                    <a:gd name="T22" fmla="*/ 784 w 4756"/>
                    <a:gd name="T23" fmla="*/ 550 h 1576"/>
                    <a:gd name="T24" fmla="*/ 884 w 4756"/>
                    <a:gd name="T25" fmla="*/ 476 h 1576"/>
                    <a:gd name="T26" fmla="*/ 986 w 4756"/>
                    <a:gd name="T27" fmla="*/ 406 h 1576"/>
                    <a:gd name="T28" fmla="*/ 1092 w 4756"/>
                    <a:gd name="T29" fmla="*/ 342 h 1576"/>
                    <a:gd name="T30" fmla="*/ 1202 w 4756"/>
                    <a:gd name="T31" fmla="*/ 282 h 1576"/>
                    <a:gd name="T32" fmla="*/ 1316 w 4756"/>
                    <a:gd name="T33" fmla="*/ 228 h 1576"/>
                    <a:gd name="T34" fmla="*/ 1374 w 4756"/>
                    <a:gd name="T35" fmla="*/ 202 h 1576"/>
                    <a:gd name="T36" fmla="*/ 1490 w 4756"/>
                    <a:gd name="T37" fmla="*/ 156 h 1576"/>
                    <a:gd name="T38" fmla="*/ 1610 w 4756"/>
                    <a:gd name="T39" fmla="*/ 116 h 1576"/>
                    <a:gd name="T40" fmla="*/ 1732 w 4756"/>
                    <a:gd name="T41" fmla="*/ 80 h 1576"/>
                    <a:gd name="T42" fmla="*/ 1858 w 4756"/>
                    <a:gd name="T43" fmla="*/ 52 h 1576"/>
                    <a:gd name="T44" fmla="*/ 1984 w 4756"/>
                    <a:gd name="T45" fmla="*/ 30 h 1576"/>
                    <a:gd name="T46" fmla="*/ 2114 w 4756"/>
                    <a:gd name="T47" fmla="*/ 12 h 1576"/>
                    <a:gd name="T48" fmla="*/ 2246 w 4756"/>
                    <a:gd name="T49" fmla="*/ 2 h 1576"/>
                    <a:gd name="T50" fmla="*/ 2378 w 4756"/>
                    <a:gd name="T51" fmla="*/ 0 h 1576"/>
                    <a:gd name="T52" fmla="*/ 2444 w 4756"/>
                    <a:gd name="T53" fmla="*/ 0 h 1576"/>
                    <a:gd name="T54" fmla="*/ 2576 w 4756"/>
                    <a:gd name="T55" fmla="*/ 8 h 1576"/>
                    <a:gd name="T56" fmla="*/ 2706 w 4756"/>
                    <a:gd name="T57" fmla="*/ 20 h 1576"/>
                    <a:gd name="T58" fmla="*/ 2834 w 4756"/>
                    <a:gd name="T59" fmla="*/ 40 h 1576"/>
                    <a:gd name="T60" fmla="*/ 2962 w 4756"/>
                    <a:gd name="T61" fmla="*/ 66 h 1576"/>
                    <a:gd name="T62" fmla="*/ 3084 w 4756"/>
                    <a:gd name="T63" fmla="*/ 98 h 1576"/>
                    <a:gd name="T64" fmla="*/ 3206 w 4756"/>
                    <a:gd name="T65" fmla="*/ 136 h 1576"/>
                    <a:gd name="T66" fmla="*/ 3324 w 4756"/>
                    <a:gd name="T67" fmla="*/ 178 h 1576"/>
                    <a:gd name="T68" fmla="*/ 3382 w 4756"/>
                    <a:gd name="T69" fmla="*/ 202 h 1576"/>
                    <a:gd name="T70" fmla="*/ 3498 w 4756"/>
                    <a:gd name="T71" fmla="*/ 254 h 1576"/>
                    <a:gd name="T72" fmla="*/ 3608 w 4756"/>
                    <a:gd name="T73" fmla="*/ 312 h 1576"/>
                    <a:gd name="T74" fmla="*/ 3716 w 4756"/>
                    <a:gd name="T75" fmla="*/ 374 h 1576"/>
                    <a:gd name="T76" fmla="*/ 3822 w 4756"/>
                    <a:gd name="T77" fmla="*/ 440 h 1576"/>
                    <a:gd name="T78" fmla="*/ 3922 w 4756"/>
                    <a:gd name="T79" fmla="*/ 512 h 1576"/>
                    <a:gd name="T80" fmla="*/ 4020 w 4756"/>
                    <a:gd name="T81" fmla="*/ 590 h 1576"/>
                    <a:gd name="T82" fmla="*/ 4114 w 4756"/>
                    <a:gd name="T83" fmla="*/ 670 h 1576"/>
                    <a:gd name="T84" fmla="*/ 4204 w 4756"/>
                    <a:gd name="T85" fmla="*/ 756 h 1576"/>
                    <a:gd name="T86" fmla="*/ 4246 w 4756"/>
                    <a:gd name="T87" fmla="*/ 800 h 1576"/>
                    <a:gd name="T88" fmla="*/ 4330 w 4756"/>
                    <a:gd name="T89" fmla="*/ 892 h 1576"/>
                    <a:gd name="T90" fmla="*/ 4410 w 4756"/>
                    <a:gd name="T91" fmla="*/ 988 h 1576"/>
                    <a:gd name="T92" fmla="*/ 4484 w 4756"/>
                    <a:gd name="T93" fmla="*/ 1086 h 1576"/>
                    <a:gd name="T94" fmla="*/ 4552 w 4756"/>
                    <a:gd name="T95" fmla="*/ 1190 h 1576"/>
                    <a:gd name="T96" fmla="*/ 4618 w 4756"/>
                    <a:gd name="T97" fmla="*/ 1296 h 1576"/>
                    <a:gd name="T98" fmla="*/ 4678 w 4756"/>
                    <a:gd name="T99" fmla="*/ 1406 h 1576"/>
                    <a:gd name="T100" fmla="*/ 4732 w 4756"/>
                    <a:gd name="T101" fmla="*/ 1518 h 1576"/>
                    <a:gd name="T102" fmla="*/ 0 w 4756"/>
                    <a:gd name="T103" fmla="*/ 1576 h 1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>
                        <a:alpha val="75000"/>
                      </a:schemeClr>
                    </a:gs>
                    <a:gs pos="100000">
                      <a:schemeClr val="bg1">
                        <a:gamma/>
                        <a:tint val="0"/>
                        <a:invGamma/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latinLnBrk="1"/>
                  <a:endParaRPr kumimoji="1" lang="zh-CN" altLang="en-US">
                    <a:solidFill>
                      <a:srgbClr val="000000"/>
                    </a:solidFill>
                    <a:latin typeface="굴림" charset="-127"/>
                    <a:ea typeface="굴림" charset="-127"/>
                  </a:endParaRPr>
                </a:p>
              </p:txBody>
            </p:sp>
            <p:sp>
              <p:nvSpPr>
                <p:cNvPr id="92" name="Oval 44"/>
                <p:cNvSpPr>
                  <a:spLocks noChangeArrowheads="1"/>
                </p:cNvSpPr>
                <p:nvPr/>
              </p:nvSpPr>
              <p:spPr bwMode="auto">
                <a:xfrm>
                  <a:off x="1771" y="1843"/>
                  <a:ext cx="227" cy="20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latinLnBrk="1"/>
                  <a:endParaRPr kumimoji="1" lang="zh-CN" altLang="en-US">
                    <a:solidFill>
                      <a:srgbClr val="000000"/>
                    </a:solidFill>
                    <a:latin typeface="굴림" charset="-127"/>
                    <a:ea typeface="굴림" charset="-127"/>
                  </a:endParaRPr>
                </a:p>
              </p:txBody>
            </p:sp>
          </p:grpSp>
        </p:grpSp>
      </p:grpSp>
      <p:grpSp>
        <p:nvGrpSpPr>
          <p:cNvPr id="100" name="Group 45"/>
          <p:cNvGrpSpPr>
            <a:grpSpLocks/>
          </p:cNvGrpSpPr>
          <p:nvPr/>
        </p:nvGrpSpPr>
        <p:grpSpPr bwMode="auto">
          <a:xfrm>
            <a:off x="6784914" y="2103471"/>
            <a:ext cx="1001695" cy="1112260"/>
            <a:chOff x="3963" y="1690"/>
            <a:chExt cx="1182" cy="1313"/>
          </a:xfrm>
        </p:grpSpPr>
        <p:sp>
          <p:nvSpPr>
            <p:cNvPr id="101" name="Rectangle 46"/>
            <p:cNvSpPr>
              <a:spLocks noChangeArrowheads="1"/>
            </p:cNvSpPr>
            <p:nvPr/>
          </p:nvSpPr>
          <p:spPr bwMode="auto">
            <a:xfrm rot="-3600000">
              <a:off x="4554" y="2055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102" name="Rectangle 47"/>
            <p:cNvSpPr>
              <a:spLocks noChangeArrowheads="1"/>
            </p:cNvSpPr>
            <p:nvPr/>
          </p:nvSpPr>
          <p:spPr bwMode="auto">
            <a:xfrm rot="3600000">
              <a:off x="4554" y="2509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103" name="Rectangle 48"/>
            <p:cNvSpPr>
              <a:spLocks noChangeArrowheads="1"/>
            </p:cNvSpPr>
            <p:nvPr/>
          </p:nvSpPr>
          <p:spPr bwMode="auto">
            <a:xfrm>
              <a:off x="4160" y="2274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104" name="Freeform 49"/>
            <p:cNvSpPr>
              <a:spLocks/>
            </p:cNvSpPr>
            <p:nvPr/>
          </p:nvSpPr>
          <p:spPr bwMode="auto">
            <a:xfrm>
              <a:off x="4751" y="1690"/>
              <a:ext cx="394" cy="394"/>
            </a:xfrm>
            <a:custGeom>
              <a:avLst/>
              <a:gdLst>
                <a:gd name="T0" fmla="*/ 394 w 394"/>
                <a:gd name="T1" fmla="*/ 197 h 394"/>
                <a:gd name="T2" fmla="*/ 391 w 394"/>
                <a:gd name="T3" fmla="*/ 237 h 394"/>
                <a:gd name="T4" fmla="*/ 380 w 394"/>
                <a:gd name="T5" fmla="*/ 273 h 394"/>
                <a:gd name="T6" fmla="*/ 361 w 394"/>
                <a:gd name="T7" fmla="*/ 306 h 394"/>
                <a:gd name="T8" fmla="*/ 336 w 394"/>
                <a:gd name="T9" fmla="*/ 335 h 394"/>
                <a:gd name="T10" fmla="*/ 307 w 394"/>
                <a:gd name="T11" fmla="*/ 361 h 394"/>
                <a:gd name="T12" fmla="*/ 274 w 394"/>
                <a:gd name="T13" fmla="*/ 379 h 394"/>
                <a:gd name="T14" fmla="*/ 237 w 394"/>
                <a:gd name="T15" fmla="*/ 390 h 394"/>
                <a:gd name="T16" fmla="*/ 197 w 394"/>
                <a:gd name="T17" fmla="*/ 394 h 394"/>
                <a:gd name="T18" fmla="*/ 177 w 394"/>
                <a:gd name="T19" fmla="*/ 392 h 394"/>
                <a:gd name="T20" fmla="*/ 139 w 394"/>
                <a:gd name="T21" fmla="*/ 385 h 394"/>
                <a:gd name="T22" fmla="*/ 104 w 394"/>
                <a:gd name="T23" fmla="*/ 370 h 394"/>
                <a:gd name="T24" fmla="*/ 71 w 394"/>
                <a:gd name="T25" fmla="*/ 348 h 394"/>
                <a:gd name="T26" fmla="*/ 46 w 394"/>
                <a:gd name="T27" fmla="*/ 323 h 394"/>
                <a:gd name="T28" fmla="*/ 24 w 394"/>
                <a:gd name="T29" fmla="*/ 290 h 394"/>
                <a:gd name="T30" fmla="*/ 9 w 394"/>
                <a:gd name="T31" fmla="*/ 255 h 394"/>
                <a:gd name="T32" fmla="*/ 2 w 394"/>
                <a:gd name="T33" fmla="*/ 217 h 394"/>
                <a:gd name="T34" fmla="*/ 0 w 394"/>
                <a:gd name="T35" fmla="*/ 197 h 394"/>
                <a:gd name="T36" fmla="*/ 4 w 394"/>
                <a:gd name="T37" fmla="*/ 157 h 394"/>
                <a:gd name="T38" fmla="*/ 15 w 394"/>
                <a:gd name="T39" fmla="*/ 120 h 394"/>
                <a:gd name="T40" fmla="*/ 33 w 394"/>
                <a:gd name="T41" fmla="*/ 87 h 394"/>
                <a:gd name="T42" fmla="*/ 58 w 394"/>
                <a:gd name="T43" fmla="*/ 58 h 394"/>
                <a:gd name="T44" fmla="*/ 88 w 394"/>
                <a:gd name="T45" fmla="*/ 33 h 394"/>
                <a:gd name="T46" fmla="*/ 120 w 394"/>
                <a:gd name="T47" fmla="*/ 14 h 394"/>
                <a:gd name="T48" fmla="*/ 157 w 394"/>
                <a:gd name="T49" fmla="*/ 3 h 394"/>
                <a:gd name="T50" fmla="*/ 197 w 394"/>
                <a:gd name="T51" fmla="*/ 0 h 394"/>
                <a:gd name="T52" fmla="*/ 217 w 394"/>
                <a:gd name="T53" fmla="*/ 2 h 394"/>
                <a:gd name="T54" fmla="*/ 256 w 394"/>
                <a:gd name="T55" fmla="*/ 9 h 394"/>
                <a:gd name="T56" fmla="*/ 290 w 394"/>
                <a:gd name="T57" fmla="*/ 23 h 394"/>
                <a:gd name="T58" fmla="*/ 323 w 394"/>
                <a:gd name="T59" fmla="*/ 45 h 394"/>
                <a:gd name="T60" fmla="*/ 349 w 394"/>
                <a:gd name="T61" fmla="*/ 71 h 394"/>
                <a:gd name="T62" fmla="*/ 370 w 394"/>
                <a:gd name="T63" fmla="*/ 104 h 394"/>
                <a:gd name="T64" fmla="*/ 385 w 394"/>
                <a:gd name="T65" fmla="*/ 138 h 394"/>
                <a:gd name="T66" fmla="*/ 392 w 394"/>
                <a:gd name="T67" fmla="*/ 177 h 394"/>
                <a:gd name="T68" fmla="*/ 394 w 394"/>
                <a:gd name="T69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4">
                  <a:moveTo>
                    <a:pt x="394" y="197"/>
                  </a:moveTo>
                  <a:lnTo>
                    <a:pt x="394" y="197"/>
                  </a:lnTo>
                  <a:lnTo>
                    <a:pt x="392" y="217"/>
                  </a:lnTo>
                  <a:lnTo>
                    <a:pt x="391" y="237"/>
                  </a:lnTo>
                  <a:lnTo>
                    <a:pt x="385" y="255"/>
                  </a:lnTo>
                  <a:lnTo>
                    <a:pt x="380" y="273"/>
                  </a:lnTo>
                  <a:lnTo>
                    <a:pt x="370" y="290"/>
                  </a:lnTo>
                  <a:lnTo>
                    <a:pt x="361" y="306"/>
                  </a:lnTo>
                  <a:lnTo>
                    <a:pt x="349" y="323"/>
                  </a:lnTo>
                  <a:lnTo>
                    <a:pt x="336" y="335"/>
                  </a:lnTo>
                  <a:lnTo>
                    <a:pt x="323" y="348"/>
                  </a:lnTo>
                  <a:lnTo>
                    <a:pt x="307" y="361"/>
                  </a:lnTo>
                  <a:lnTo>
                    <a:pt x="290" y="370"/>
                  </a:lnTo>
                  <a:lnTo>
                    <a:pt x="274" y="379"/>
                  </a:lnTo>
                  <a:lnTo>
                    <a:pt x="256" y="385"/>
                  </a:lnTo>
                  <a:lnTo>
                    <a:pt x="237" y="390"/>
                  </a:lnTo>
                  <a:lnTo>
                    <a:pt x="217" y="392"/>
                  </a:lnTo>
                  <a:lnTo>
                    <a:pt x="197" y="394"/>
                  </a:lnTo>
                  <a:lnTo>
                    <a:pt x="197" y="394"/>
                  </a:lnTo>
                  <a:lnTo>
                    <a:pt x="177" y="392"/>
                  </a:lnTo>
                  <a:lnTo>
                    <a:pt x="157" y="390"/>
                  </a:lnTo>
                  <a:lnTo>
                    <a:pt x="139" y="385"/>
                  </a:lnTo>
                  <a:lnTo>
                    <a:pt x="120" y="379"/>
                  </a:lnTo>
                  <a:lnTo>
                    <a:pt x="104" y="370"/>
                  </a:lnTo>
                  <a:lnTo>
                    <a:pt x="88" y="361"/>
                  </a:lnTo>
                  <a:lnTo>
                    <a:pt x="71" y="348"/>
                  </a:lnTo>
                  <a:lnTo>
                    <a:pt x="58" y="335"/>
                  </a:lnTo>
                  <a:lnTo>
                    <a:pt x="46" y="323"/>
                  </a:lnTo>
                  <a:lnTo>
                    <a:pt x="33" y="306"/>
                  </a:lnTo>
                  <a:lnTo>
                    <a:pt x="24" y="290"/>
                  </a:lnTo>
                  <a:lnTo>
                    <a:pt x="15" y="273"/>
                  </a:lnTo>
                  <a:lnTo>
                    <a:pt x="9" y="255"/>
                  </a:lnTo>
                  <a:lnTo>
                    <a:pt x="4" y="237"/>
                  </a:lnTo>
                  <a:lnTo>
                    <a:pt x="2" y="21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2" y="177"/>
                  </a:lnTo>
                  <a:lnTo>
                    <a:pt x="4" y="157"/>
                  </a:lnTo>
                  <a:lnTo>
                    <a:pt x="9" y="138"/>
                  </a:lnTo>
                  <a:lnTo>
                    <a:pt x="15" y="120"/>
                  </a:lnTo>
                  <a:lnTo>
                    <a:pt x="24" y="104"/>
                  </a:lnTo>
                  <a:lnTo>
                    <a:pt x="33" y="87"/>
                  </a:lnTo>
                  <a:lnTo>
                    <a:pt x="46" y="71"/>
                  </a:lnTo>
                  <a:lnTo>
                    <a:pt x="58" y="58"/>
                  </a:lnTo>
                  <a:lnTo>
                    <a:pt x="71" y="45"/>
                  </a:lnTo>
                  <a:lnTo>
                    <a:pt x="88" y="33"/>
                  </a:lnTo>
                  <a:lnTo>
                    <a:pt x="104" y="23"/>
                  </a:lnTo>
                  <a:lnTo>
                    <a:pt x="120" y="14"/>
                  </a:lnTo>
                  <a:lnTo>
                    <a:pt x="139" y="9"/>
                  </a:lnTo>
                  <a:lnTo>
                    <a:pt x="157" y="3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7" y="3"/>
                  </a:lnTo>
                  <a:lnTo>
                    <a:pt x="256" y="9"/>
                  </a:lnTo>
                  <a:lnTo>
                    <a:pt x="274" y="14"/>
                  </a:lnTo>
                  <a:lnTo>
                    <a:pt x="290" y="23"/>
                  </a:lnTo>
                  <a:lnTo>
                    <a:pt x="307" y="33"/>
                  </a:lnTo>
                  <a:lnTo>
                    <a:pt x="323" y="45"/>
                  </a:lnTo>
                  <a:lnTo>
                    <a:pt x="336" y="58"/>
                  </a:lnTo>
                  <a:lnTo>
                    <a:pt x="349" y="71"/>
                  </a:lnTo>
                  <a:lnTo>
                    <a:pt x="361" y="87"/>
                  </a:lnTo>
                  <a:lnTo>
                    <a:pt x="370" y="104"/>
                  </a:lnTo>
                  <a:lnTo>
                    <a:pt x="380" y="120"/>
                  </a:lnTo>
                  <a:lnTo>
                    <a:pt x="385" y="138"/>
                  </a:lnTo>
                  <a:lnTo>
                    <a:pt x="391" y="157"/>
                  </a:lnTo>
                  <a:lnTo>
                    <a:pt x="392" y="177"/>
                  </a:lnTo>
                  <a:lnTo>
                    <a:pt x="394" y="197"/>
                  </a:lnTo>
                  <a:lnTo>
                    <a:pt x="394" y="197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105" name="Freeform 50"/>
            <p:cNvSpPr>
              <a:spLocks/>
            </p:cNvSpPr>
            <p:nvPr/>
          </p:nvSpPr>
          <p:spPr bwMode="auto">
            <a:xfrm>
              <a:off x="4751" y="2609"/>
              <a:ext cx="394" cy="394"/>
            </a:xfrm>
            <a:custGeom>
              <a:avLst/>
              <a:gdLst>
                <a:gd name="T0" fmla="*/ 394 w 394"/>
                <a:gd name="T1" fmla="*/ 197 h 394"/>
                <a:gd name="T2" fmla="*/ 391 w 394"/>
                <a:gd name="T3" fmla="*/ 237 h 394"/>
                <a:gd name="T4" fmla="*/ 380 w 394"/>
                <a:gd name="T5" fmla="*/ 274 h 394"/>
                <a:gd name="T6" fmla="*/ 361 w 394"/>
                <a:gd name="T7" fmla="*/ 307 h 394"/>
                <a:gd name="T8" fmla="*/ 336 w 394"/>
                <a:gd name="T9" fmla="*/ 336 h 394"/>
                <a:gd name="T10" fmla="*/ 307 w 394"/>
                <a:gd name="T11" fmla="*/ 361 h 394"/>
                <a:gd name="T12" fmla="*/ 274 w 394"/>
                <a:gd name="T13" fmla="*/ 380 h 394"/>
                <a:gd name="T14" fmla="*/ 237 w 394"/>
                <a:gd name="T15" fmla="*/ 391 h 394"/>
                <a:gd name="T16" fmla="*/ 197 w 394"/>
                <a:gd name="T17" fmla="*/ 394 h 394"/>
                <a:gd name="T18" fmla="*/ 177 w 394"/>
                <a:gd name="T19" fmla="*/ 392 h 394"/>
                <a:gd name="T20" fmla="*/ 139 w 394"/>
                <a:gd name="T21" fmla="*/ 385 h 394"/>
                <a:gd name="T22" fmla="*/ 104 w 394"/>
                <a:gd name="T23" fmla="*/ 371 h 394"/>
                <a:gd name="T24" fmla="*/ 71 w 394"/>
                <a:gd name="T25" fmla="*/ 349 h 394"/>
                <a:gd name="T26" fmla="*/ 46 w 394"/>
                <a:gd name="T27" fmla="*/ 323 h 394"/>
                <a:gd name="T28" fmla="*/ 24 w 394"/>
                <a:gd name="T29" fmla="*/ 290 h 394"/>
                <a:gd name="T30" fmla="*/ 9 w 394"/>
                <a:gd name="T31" fmla="*/ 256 h 394"/>
                <a:gd name="T32" fmla="*/ 2 w 394"/>
                <a:gd name="T33" fmla="*/ 217 h 394"/>
                <a:gd name="T34" fmla="*/ 0 w 394"/>
                <a:gd name="T35" fmla="*/ 197 h 394"/>
                <a:gd name="T36" fmla="*/ 4 w 394"/>
                <a:gd name="T37" fmla="*/ 157 h 394"/>
                <a:gd name="T38" fmla="*/ 15 w 394"/>
                <a:gd name="T39" fmla="*/ 121 h 394"/>
                <a:gd name="T40" fmla="*/ 33 w 394"/>
                <a:gd name="T41" fmla="*/ 88 h 394"/>
                <a:gd name="T42" fmla="*/ 58 w 394"/>
                <a:gd name="T43" fmla="*/ 59 h 394"/>
                <a:gd name="T44" fmla="*/ 88 w 394"/>
                <a:gd name="T45" fmla="*/ 33 h 394"/>
                <a:gd name="T46" fmla="*/ 120 w 394"/>
                <a:gd name="T47" fmla="*/ 15 h 394"/>
                <a:gd name="T48" fmla="*/ 157 w 394"/>
                <a:gd name="T49" fmla="*/ 4 h 394"/>
                <a:gd name="T50" fmla="*/ 197 w 394"/>
                <a:gd name="T51" fmla="*/ 0 h 394"/>
                <a:gd name="T52" fmla="*/ 217 w 394"/>
                <a:gd name="T53" fmla="*/ 2 h 394"/>
                <a:gd name="T54" fmla="*/ 256 w 394"/>
                <a:gd name="T55" fmla="*/ 9 h 394"/>
                <a:gd name="T56" fmla="*/ 290 w 394"/>
                <a:gd name="T57" fmla="*/ 24 h 394"/>
                <a:gd name="T58" fmla="*/ 323 w 394"/>
                <a:gd name="T59" fmla="*/ 46 h 394"/>
                <a:gd name="T60" fmla="*/ 349 w 394"/>
                <a:gd name="T61" fmla="*/ 71 h 394"/>
                <a:gd name="T62" fmla="*/ 370 w 394"/>
                <a:gd name="T63" fmla="*/ 104 h 394"/>
                <a:gd name="T64" fmla="*/ 385 w 394"/>
                <a:gd name="T65" fmla="*/ 139 h 394"/>
                <a:gd name="T66" fmla="*/ 392 w 394"/>
                <a:gd name="T67" fmla="*/ 177 h 394"/>
                <a:gd name="T68" fmla="*/ 394 w 394"/>
                <a:gd name="T69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4">
                  <a:moveTo>
                    <a:pt x="394" y="197"/>
                  </a:moveTo>
                  <a:lnTo>
                    <a:pt x="394" y="197"/>
                  </a:lnTo>
                  <a:lnTo>
                    <a:pt x="392" y="217"/>
                  </a:lnTo>
                  <a:lnTo>
                    <a:pt x="391" y="237"/>
                  </a:lnTo>
                  <a:lnTo>
                    <a:pt x="385" y="256"/>
                  </a:lnTo>
                  <a:lnTo>
                    <a:pt x="380" y="274"/>
                  </a:lnTo>
                  <a:lnTo>
                    <a:pt x="370" y="290"/>
                  </a:lnTo>
                  <a:lnTo>
                    <a:pt x="361" y="307"/>
                  </a:lnTo>
                  <a:lnTo>
                    <a:pt x="349" y="323"/>
                  </a:lnTo>
                  <a:lnTo>
                    <a:pt x="336" y="336"/>
                  </a:lnTo>
                  <a:lnTo>
                    <a:pt x="323" y="349"/>
                  </a:lnTo>
                  <a:lnTo>
                    <a:pt x="307" y="361"/>
                  </a:lnTo>
                  <a:lnTo>
                    <a:pt x="290" y="371"/>
                  </a:lnTo>
                  <a:lnTo>
                    <a:pt x="274" y="380"/>
                  </a:lnTo>
                  <a:lnTo>
                    <a:pt x="256" y="385"/>
                  </a:lnTo>
                  <a:lnTo>
                    <a:pt x="237" y="391"/>
                  </a:lnTo>
                  <a:lnTo>
                    <a:pt x="217" y="392"/>
                  </a:lnTo>
                  <a:lnTo>
                    <a:pt x="197" y="394"/>
                  </a:lnTo>
                  <a:lnTo>
                    <a:pt x="197" y="394"/>
                  </a:lnTo>
                  <a:lnTo>
                    <a:pt x="177" y="392"/>
                  </a:lnTo>
                  <a:lnTo>
                    <a:pt x="157" y="391"/>
                  </a:lnTo>
                  <a:lnTo>
                    <a:pt x="139" y="385"/>
                  </a:lnTo>
                  <a:lnTo>
                    <a:pt x="120" y="380"/>
                  </a:lnTo>
                  <a:lnTo>
                    <a:pt x="104" y="371"/>
                  </a:lnTo>
                  <a:lnTo>
                    <a:pt x="88" y="361"/>
                  </a:lnTo>
                  <a:lnTo>
                    <a:pt x="71" y="349"/>
                  </a:lnTo>
                  <a:lnTo>
                    <a:pt x="58" y="336"/>
                  </a:lnTo>
                  <a:lnTo>
                    <a:pt x="46" y="323"/>
                  </a:lnTo>
                  <a:lnTo>
                    <a:pt x="33" y="307"/>
                  </a:lnTo>
                  <a:lnTo>
                    <a:pt x="24" y="290"/>
                  </a:lnTo>
                  <a:lnTo>
                    <a:pt x="15" y="274"/>
                  </a:lnTo>
                  <a:lnTo>
                    <a:pt x="9" y="256"/>
                  </a:lnTo>
                  <a:lnTo>
                    <a:pt x="4" y="237"/>
                  </a:lnTo>
                  <a:lnTo>
                    <a:pt x="2" y="21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2" y="177"/>
                  </a:lnTo>
                  <a:lnTo>
                    <a:pt x="4" y="157"/>
                  </a:lnTo>
                  <a:lnTo>
                    <a:pt x="9" y="139"/>
                  </a:lnTo>
                  <a:lnTo>
                    <a:pt x="15" y="121"/>
                  </a:lnTo>
                  <a:lnTo>
                    <a:pt x="24" y="104"/>
                  </a:lnTo>
                  <a:lnTo>
                    <a:pt x="33" y="88"/>
                  </a:lnTo>
                  <a:lnTo>
                    <a:pt x="46" y="71"/>
                  </a:lnTo>
                  <a:lnTo>
                    <a:pt x="58" y="59"/>
                  </a:lnTo>
                  <a:lnTo>
                    <a:pt x="71" y="46"/>
                  </a:lnTo>
                  <a:lnTo>
                    <a:pt x="88" y="33"/>
                  </a:lnTo>
                  <a:lnTo>
                    <a:pt x="104" y="24"/>
                  </a:lnTo>
                  <a:lnTo>
                    <a:pt x="120" y="15"/>
                  </a:lnTo>
                  <a:lnTo>
                    <a:pt x="139" y="9"/>
                  </a:lnTo>
                  <a:lnTo>
                    <a:pt x="157" y="4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7" y="4"/>
                  </a:lnTo>
                  <a:lnTo>
                    <a:pt x="256" y="9"/>
                  </a:lnTo>
                  <a:lnTo>
                    <a:pt x="274" y="15"/>
                  </a:lnTo>
                  <a:lnTo>
                    <a:pt x="290" y="24"/>
                  </a:lnTo>
                  <a:lnTo>
                    <a:pt x="307" y="33"/>
                  </a:lnTo>
                  <a:lnTo>
                    <a:pt x="323" y="46"/>
                  </a:lnTo>
                  <a:lnTo>
                    <a:pt x="336" y="59"/>
                  </a:lnTo>
                  <a:lnTo>
                    <a:pt x="349" y="71"/>
                  </a:lnTo>
                  <a:lnTo>
                    <a:pt x="361" y="88"/>
                  </a:lnTo>
                  <a:lnTo>
                    <a:pt x="370" y="104"/>
                  </a:lnTo>
                  <a:lnTo>
                    <a:pt x="380" y="121"/>
                  </a:lnTo>
                  <a:lnTo>
                    <a:pt x="385" y="139"/>
                  </a:lnTo>
                  <a:lnTo>
                    <a:pt x="391" y="157"/>
                  </a:lnTo>
                  <a:lnTo>
                    <a:pt x="392" y="177"/>
                  </a:lnTo>
                  <a:lnTo>
                    <a:pt x="394" y="197"/>
                  </a:lnTo>
                  <a:lnTo>
                    <a:pt x="394" y="197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106" name="Freeform 51"/>
            <p:cNvSpPr>
              <a:spLocks/>
            </p:cNvSpPr>
            <p:nvPr/>
          </p:nvSpPr>
          <p:spPr bwMode="auto">
            <a:xfrm>
              <a:off x="3963" y="2149"/>
              <a:ext cx="394" cy="395"/>
            </a:xfrm>
            <a:custGeom>
              <a:avLst/>
              <a:gdLst>
                <a:gd name="T0" fmla="*/ 394 w 394"/>
                <a:gd name="T1" fmla="*/ 198 h 395"/>
                <a:gd name="T2" fmla="*/ 390 w 394"/>
                <a:gd name="T3" fmla="*/ 238 h 395"/>
                <a:gd name="T4" fmla="*/ 379 w 394"/>
                <a:gd name="T5" fmla="*/ 274 h 395"/>
                <a:gd name="T6" fmla="*/ 361 w 394"/>
                <a:gd name="T7" fmla="*/ 307 h 395"/>
                <a:gd name="T8" fmla="*/ 336 w 394"/>
                <a:gd name="T9" fmla="*/ 336 h 395"/>
                <a:gd name="T10" fmla="*/ 306 w 394"/>
                <a:gd name="T11" fmla="*/ 362 h 395"/>
                <a:gd name="T12" fmla="*/ 273 w 394"/>
                <a:gd name="T13" fmla="*/ 380 h 395"/>
                <a:gd name="T14" fmla="*/ 237 w 394"/>
                <a:gd name="T15" fmla="*/ 391 h 395"/>
                <a:gd name="T16" fmla="*/ 197 w 394"/>
                <a:gd name="T17" fmla="*/ 395 h 395"/>
                <a:gd name="T18" fmla="*/ 177 w 394"/>
                <a:gd name="T19" fmla="*/ 393 h 395"/>
                <a:gd name="T20" fmla="*/ 138 w 394"/>
                <a:gd name="T21" fmla="*/ 385 h 395"/>
                <a:gd name="T22" fmla="*/ 104 w 394"/>
                <a:gd name="T23" fmla="*/ 371 h 395"/>
                <a:gd name="T24" fmla="*/ 71 w 394"/>
                <a:gd name="T25" fmla="*/ 349 h 395"/>
                <a:gd name="T26" fmla="*/ 45 w 394"/>
                <a:gd name="T27" fmla="*/ 323 h 395"/>
                <a:gd name="T28" fmla="*/ 23 w 394"/>
                <a:gd name="T29" fmla="*/ 291 h 395"/>
                <a:gd name="T30" fmla="*/ 9 w 394"/>
                <a:gd name="T31" fmla="*/ 256 h 395"/>
                <a:gd name="T32" fmla="*/ 2 w 394"/>
                <a:gd name="T33" fmla="*/ 218 h 395"/>
                <a:gd name="T34" fmla="*/ 0 w 394"/>
                <a:gd name="T35" fmla="*/ 198 h 395"/>
                <a:gd name="T36" fmla="*/ 3 w 394"/>
                <a:gd name="T37" fmla="*/ 157 h 395"/>
                <a:gd name="T38" fmla="*/ 14 w 394"/>
                <a:gd name="T39" fmla="*/ 121 h 395"/>
                <a:gd name="T40" fmla="*/ 33 w 394"/>
                <a:gd name="T41" fmla="*/ 88 h 395"/>
                <a:gd name="T42" fmla="*/ 58 w 394"/>
                <a:gd name="T43" fmla="*/ 59 h 395"/>
                <a:gd name="T44" fmla="*/ 87 w 394"/>
                <a:gd name="T45" fmla="*/ 33 h 395"/>
                <a:gd name="T46" fmla="*/ 120 w 394"/>
                <a:gd name="T47" fmla="*/ 15 h 395"/>
                <a:gd name="T48" fmla="*/ 157 w 394"/>
                <a:gd name="T49" fmla="*/ 4 h 395"/>
                <a:gd name="T50" fmla="*/ 197 w 394"/>
                <a:gd name="T51" fmla="*/ 0 h 395"/>
                <a:gd name="T52" fmla="*/ 217 w 394"/>
                <a:gd name="T53" fmla="*/ 2 h 395"/>
                <a:gd name="T54" fmla="*/ 255 w 394"/>
                <a:gd name="T55" fmla="*/ 10 h 395"/>
                <a:gd name="T56" fmla="*/ 290 w 394"/>
                <a:gd name="T57" fmla="*/ 24 h 395"/>
                <a:gd name="T58" fmla="*/ 323 w 394"/>
                <a:gd name="T59" fmla="*/ 46 h 395"/>
                <a:gd name="T60" fmla="*/ 348 w 394"/>
                <a:gd name="T61" fmla="*/ 72 h 395"/>
                <a:gd name="T62" fmla="*/ 370 w 394"/>
                <a:gd name="T63" fmla="*/ 104 h 395"/>
                <a:gd name="T64" fmla="*/ 385 w 394"/>
                <a:gd name="T65" fmla="*/ 139 h 395"/>
                <a:gd name="T66" fmla="*/ 392 w 394"/>
                <a:gd name="T67" fmla="*/ 177 h 395"/>
                <a:gd name="T68" fmla="*/ 394 w 394"/>
                <a:gd name="T69" fmla="*/ 198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5">
                  <a:moveTo>
                    <a:pt x="394" y="198"/>
                  </a:moveTo>
                  <a:lnTo>
                    <a:pt x="394" y="198"/>
                  </a:lnTo>
                  <a:lnTo>
                    <a:pt x="392" y="218"/>
                  </a:lnTo>
                  <a:lnTo>
                    <a:pt x="390" y="238"/>
                  </a:lnTo>
                  <a:lnTo>
                    <a:pt x="385" y="256"/>
                  </a:lnTo>
                  <a:lnTo>
                    <a:pt x="379" y="274"/>
                  </a:lnTo>
                  <a:lnTo>
                    <a:pt x="370" y="291"/>
                  </a:lnTo>
                  <a:lnTo>
                    <a:pt x="361" y="307"/>
                  </a:lnTo>
                  <a:lnTo>
                    <a:pt x="348" y="323"/>
                  </a:lnTo>
                  <a:lnTo>
                    <a:pt x="336" y="336"/>
                  </a:lnTo>
                  <a:lnTo>
                    <a:pt x="323" y="349"/>
                  </a:lnTo>
                  <a:lnTo>
                    <a:pt x="306" y="362"/>
                  </a:lnTo>
                  <a:lnTo>
                    <a:pt x="290" y="371"/>
                  </a:lnTo>
                  <a:lnTo>
                    <a:pt x="273" y="380"/>
                  </a:lnTo>
                  <a:lnTo>
                    <a:pt x="255" y="385"/>
                  </a:lnTo>
                  <a:lnTo>
                    <a:pt x="237" y="391"/>
                  </a:lnTo>
                  <a:lnTo>
                    <a:pt x="217" y="393"/>
                  </a:lnTo>
                  <a:lnTo>
                    <a:pt x="197" y="395"/>
                  </a:lnTo>
                  <a:lnTo>
                    <a:pt x="197" y="395"/>
                  </a:lnTo>
                  <a:lnTo>
                    <a:pt x="177" y="393"/>
                  </a:lnTo>
                  <a:lnTo>
                    <a:pt x="157" y="391"/>
                  </a:lnTo>
                  <a:lnTo>
                    <a:pt x="138" y="385"/>
                  </a:lnTo>
                  <a:lnTo>
                    <a:pt x="120" y="380"/>
                  </a:lnTo>
                  <a:lnTo>
                    <a:pt x="104" y="371"/>
                  </a:lnTo>
                  <a:lnTo>
                    <a:pt x="87" y="362"/>
                  </a:lnTo>
                  <a:lnTo>
                    <a:pt x="71" y="349"/>
                  </a:lnTo>
                  <a:lnTo>
                    <a:pt x="58" y="336"/>
                  </a:lnTo>
                  <a:lnTo>
                    <a:pt x="45" y="323"/>
                  </a:lnTo>
                  <a:lnTo>
                    <a:pt x="33" y="307"/>
                  </a:lnTo>
                  <a:lnTo>
                    <a:pt x="23" y="291"/>
                  </a:lnTo>
                  <a:lnTo>
                    <a:pt x="14" y="274"/>
                  </a:lnTo>
                  <a:lnTo>
                    <a:pt x="9" y="256"/>
                  </a:lnTo>
                  <a:lnTo>
                    <a:pt x="3" y="238"/>
                  </a:lnTo>
                  <a:lnTo>
                    <a:pt x="2" y="218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2" y="177"/>
                  </a:lnTo>
                  <a:lnTo>
                    <a:pt x="3" y="157"/>
                  </a:lnTo>
                  <a:lnTo>
                    <a:pt x="9" y="139"/>
                  </a:lnTo>
                  <a:lnTo>
                    <a:pt x="14" y="121"/>
                  </a:lnTo>
                  <a:lnTo>
                    <a:pt x="23" y="104"/>
                  </a:lnTo>
                  <a:lnTo>
                    <a:pt x="33" y="88"/>
                  </a:lnTo>
                  <a:lnTo>
                    <a:pt x="45" y="72"/>
                  </a:lnTo>
                  <a:lnTo>
                    <a:pt x="58" y="59"/>
                  </a:lnTo>
                  <a:lnTo>
                    <a:pt x="71" y="46"/>
                  </a:lnTo>
                  <a:lnTo>
                    <a:pt x="87" y="33"/>
                  </a:lnTo>
                  <a:lnTo>
                    <a:pt x="104" y="24"/>
                  </a:lnTo>
                  <a:lnTo>
                    <a:pt x="120" y="15"/>
                  </a:lnTo>
                  <a:lnTo>
                    <a:pt x="138" y="10"/>
                  </a:lnTo>
                  <a:lnTo>
                    <a:pt x="157" y="4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7" y="4"/>
                  </a:lnTo>
                  <a:lnTo>
                    <a:pt x="255" y="10"/>
                  </a:lnTo>
                  <a:lnTo>
                    <a:pt x="273" y="15"/>
                  </a:lnTo>
                  <a:lnTo>
                    <a:pt x="290" y="24"/>
                  </a:lnTo>
                  <a:lnTo>
                    <a:pt x="306" y="33"/>
                  </a:lnTo>
                  <a:lnTo>
                    <a:pt x="323" y="46"/>
                  </a:lnTo>
                  <a:lnTo>
                    <a:pt x="336" y="59"/>
                  </a:lnTo>
                  <a:lnTo>
                    <a:pt x="348" y="72"/>
                  </a:lnTo>
                  <a:lnTo>
                    <a:pt x="361" y="88"/>
                  </a:lnTo>
                  <a:lnTo>
                    <a:pt x="370" y="104"/>
                  </a:lnTo>
                  <a:lnTo>
                    <a:pt x="379" y="121"/>
                  </a:lnTo>
                  <a:lnTo>
                    <a:pt x="385" y="139"/>
                  </a:lnTo>
                  <a:lnTo>
                    <a:pt x="390" y="157"/>
                  </a:lnTo>
                  <a:lnTo>
                    <a:pt x="392" y="177"/>
                  </a:lnTo>
                  <a:lnTo>
                    <a:pt x="394" y="198"/>
                  </a:lnTo>
                  <a:lnTo>
                    <a:pt x="394" y="198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grpSp>
          <p:nvGrpSpPr>
            <p:cNvPr id="107" name="Group 52"/>
            <p:cNvGrpSpPr>
              <a:grpSpLocks/>
            </p:cNvGrpSpPr>
            <p:nvPr/>
          </p:nvGrpSpPr>
          <p:grpSpPr bwMode="auto">
            <a:xfrm>
              <a:off x="4445" y="2106"/>
              <a:ext cx="480" cy="480"/>
              <a:chOff x="1581" y="2149"/>
              <a:chExt cx="394" cy="395"/>
            </a:xfrm>
          </p:grpSpPr>
          <p:sp>
            <p:nvSpPr>
              <p:cNvPr id="108" name="Freeform 53"/>
              <p:cNvSpPr>
                <a:spLocks/>
              </p:cNvSpPr>
              <p:nvPr/>
            </p:nvSpPr>
            <p:spPr bwMode="auto">
              <a:xfrm>
                <a:off x="1581" y="2149"/>
                <a:ext cx="394" cy="395"/>
              </a:xfrm>
              <a:custGeom>
                <a:avLst/>
                <a:gdLst>
                  <a:gd name="T0" fmla="*/ 394 w 394"/>
                  <a:gd name="T1" fmla="*/ 198 h 395"/>
                  <a:gd name="T2" fmla="*/ 391 w 394"/>
                  <a:gd name="T3" fmla="*/ 238 h 395"/>
                  <a:gd name="T4" fmla="*/ 380 w 394"/>
                  <a:gd name="T5" fmla="*/ 274 h 395"/>
                  <a:gd name="T6" fmla="*/ 362 w 394"/>
                  <a:gd name="T7" fmla="*/ 307 h 395"/>
                  <a:gd name="T8" fmla="*/ 336 w 394"/>
                  <a:gd name="T9" fmla="*/ 336 h 395"/>
                  <a:gd name="T10" fmla="*/ 307 w 394"/>
                  <a:gd name="T11" fmla="*/ 362 h 395"/>
                  <a:gd name="T12" fmla="*/ 274 w 394"/>
                  <a:gd name="T13" fmla="*/ 380 h 395"/>
                  <a:gd name="T14" fmla="*/ 238 w 394"/>
                  <a:gd name="T15" fmla="*/ 391 h 395"/>
                  <a:gd name="T16" fmla="*/ 197 w 394"/>
                  <a:gd name="T17" fmla="*/ 395 h 395"/>
                  <a:gd name="T18" fmla="*/ 177 w 394"/>
                  <a:gd name="T19" fmla="*/ 393 h 395"/>
                  <a:gd name="T20" fmla="*/ 139 w 394"/>
                  <a:gd name="T21" fmla="*/ 385 h 395"/>
                  <a:gd name="T22" fmla="*/ 104 w 394"/>
                  <a:gd name="T23" fmla="*/ 371 h 395"/>
                  <a:gd name="T24" fmla="*/ 71 w 394"/>
                  <a:gd name="T25" fmla="*/ 349 h 395"/>
                  <a:gd name="T26" fmla="*/ 46 w 394"/>
                  <a:gd name="T27" fmla="*/ 323 h 395"/>
                  <a:gd name="T28" fmla="*/ 24 w 394"/>
                  <a:gd name="T29" fmla="*/ 291 h 395"/>
                  <a:gd name="T30" fmla="*/ 9 w 394"/>
                  <a:gd name="T31" fmla="*/ 256 h 395"/>
                  <a:gd name="T32" fmla="*/ 2 w 394"/>
                  <a:gd name="T33" fmla="*/ 218 h 395"/>
                  <a:gd name="T34" fmla="*/ 0 w 394"/>
                  <a:gd name="T35" fmla="*/ 198 h 395"/>
                  <a:gd name="T36" fmla="*/ 4 w 394"/>
                  <a:gd name="T37" fmla="*/ 157 h 395"/>
                  <a:gd name="T38" fmla="*/ 15 w 394"/>
                  <a:gd name="T39" fmla="*/ 121 h 395"/>
                  <a:gd name="T40" fmla="*/ 33 w 394"/>
                  <a:gd name="T41" fmla="*/ 88 h 395"/>
                  <a:gd name="T42" fmla="*/ 59 w 394"/>
                  <a:gd name="T43" fmla="*/ 59 h 395"/>
                  <a:gd name="T44" fmla="*/ 88 w 394"/>
                  <a:gd name="T45" fmla="*/ 33 h 395"/>
                  <a:gd name="T46" fmla="*/ 121 w 394"/>
                  <a:gd name="T47" fmla="*/ 15 h 395"/>
                  <a:gd name="T48" fmla="*/ 157 w 394"/>
                  <a:gd name="T49" fmla="*/ 4 h 395"/>
                  <a:gd name="T50" fmla="*/ 197 w 394"/>
                  <a:gd name="T51" fmla="*/ 0 h 395"/>
                  <a:gd name="T52" fmla="*/ 217 w 394"/>
                  <a:gd name="T53" fmla="*/ 2 h 395"/>
                  <a:gd name="T54" fmla="*/ 256 w 394"/>
                  <a:gd name="T55" fmla="*/ 10 h 395"/>
                  <a:gd name="T56" fmla="*/ 290 w 394"/>
                  <a:gd name="T57" fmla="*/ 24 h 395"/>
                  <a:gd name="T58" fmla="*/ 323 w 394"/>
                  <a:gd name="T59" fmla="*/ 46 h 395"/>
                  <a:gd name="T60" fmla="*/ 349 w 394"/>
                  <a:gd name="T61" fmla="*/ 72 h 395"/>
                  <a:gd name="T62" fmla="*/ 371 w 394"/>
                  <a:gd name="T63" fmla="*/ 104 h 395"/>
                  <a:gd name="T64" fmla="*/ 385 w 394"/>
                  <a:gd name="T65" fmla="*/ 139 h 395"/>
                  <a:gd name="T66" fmla="*/ 393 w 394"/>
                  <a:gd name="T67" fmla="*/ 177 h 395"/>
                  <a:gd name="T68" fmla="*/ 394 w 394"/>
                  <a:gd name="T69" fmla="*/ 198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395">
                    <a:moveTo>
                      <a:pt x="394" y="198"/>
                    </a:moveTo>
                    <a:lnTo>
                      <a:pt x="394" y="198"/>
                    </a:lnTo>
                    <a:lnTo>
                      <a:pt x="393" y="218"/>
                    </a:lnTo>
                    <a:lnTo>
                      <a:pt x="391" y="238"/>
                    </a:lnTo>
                    <a:lnTo>
                      <a:pt x="385" y="256"/>
                    </a:lnTo>
                    <a:lnTo>
                      <a:pt x="380" y="274"/>
                    </a:lnTo>
                    <a:lnTo>
                      <a:pt x="371" y="291"/>
                    </a:lnTo>
                    <a:lnTo>
                      <a:pt x="362" y="307"/>
                    </a:lnTo>
                    <a:lnTo>
                      <a:pt x="349" y="323"/>
                    </a:lnTo>
                    <a:lnTo>
                      <a:pt x="336" y="336"/>
                    </a:lnTo>
                    <a:lnTo>
                      <a:pt x="323" y="349"/>
                    </a:lnTo>
                    <a:lnTo>
                      <a:pt x="307" y="362"/>
                    </a:lnTo>
                    <a:lnTo>
                      <a:pt x="290" y="371"/>
                    </a:lnTo>
                    <a:lnTo>
                      <a:pt x="274" y="380"/>
                    </a:lnTo>
                    <a:lnTo>
                      <a:pt x="256" y="385"/>
                    </a:lnTo>
                    <a:lnTo>
                      <a:pt x="238" y="391"/>
                    </a:lnTo>
                    <a:lnTo>
                      <a:pt x="217" y="393"/>
                    </a:lnTo>
                    <a:lnTo>
                      <a:pt x="197" y="395"/>
                    </a:lnTo>
                    <a:lnTo>
                      <a:pt x="197" y="395"/>
                    </a:lnTo>
                    <a:lnTo>
                      <a:pt x="177" y="393"/>
                    </a:lnTo>
                    <a:lnTo>
                      <a:pt x="157" y="391"/>
                    </a:lnTo>
                    <a:lnTo>
                      <a:pt x="139" y="385"/>
                    </a:lnTo>
                    <a:lnTo>
                      <a:pt x="121" y="380"/>
                    </a:lnTo>
                    <a:lnTo>
                      <a:pt x="104" y="371"/>
                    </a:lnTo>
                    <a:lnTo>
                      <a:pt x="88" y="362"/>
                    </a:lnTo>
                    <a:lnTo>
                      <a:pt x="71" y="349"/>
                    </a:lnTo>
                    <a:lnTo>
                      <a:pt x="59" y="336"/>
                    </a:lnTo>
                    <a:lnTo>
                      <a:pt x="46" y="323"/>
                    </a:lnTo>
                    <a:lnTo>
                      <a:pt x="33" y="307"/>
                    </a:lnTo>
                    <a:lnTo>
                      <a:pt x="24" y="291"/>
                    </a:lnTo>
                    <a:lnTo>
                      <a:pt x="15" y="274"/>
                    </a:lnTo>
                    <a:lnTo>
                      <a:pt x="9" y="256"/>
                    </a:lnTo>
                    <a:lnTo>
                      <a:pt x="4" y="238"/>
                    </a:lnTo>
                    <a:lnTo>
                      <a:pt x="2" y="218"/>
                    </a:lnTo>
                    <a:lnTo>
                      <a:pt x="0" y="198"/>
                    </a:lnTo>
                    <a:lnTo>
                      <a:pt x="0" y="198"/>
                    </a:lnTo>
                    <a:lnTo>
                      <a:pt x="2" y="177"/>
                    </a:lnTo>
                    <a:lnTo>
                      <a:pt x="4" y="157"/>
                    </a:lnTo>
                    <a:lnTo>
                      <a:pt x="9" y="139"/>
                    </a:lnTo>
                    <a:lnTo>
                      <a:pt x="15" y="121"/>
                    </a:lnTo>
                    <a:lnTo>
                      <a:pt x="24" y="104"/>
                    </a:lnTo>
                    <a:lnTo>
                      <a:pt x="33" y="88"/>
                    </a:lnTo>
                    <a:lnTo>
                      <a:pt x="46" y="72"/>
                    </a:lnTo>
                    <a:lnTo>
                      <a:pt x="59" y="59"/>
                    </a:lnTo>
                    <a:lnTo>
                      <a:pt x="71" y="46"/>
                    </a:lnTo>
                    <a:lnTo>
                      <a:pt x="88" y="33"/>
                    </a:lnTo>
                    <a:lnTo>
                      <a:pt x="104" y="24"/>
                    </a:lnTo>
                    <a:lnTo>
                      <a:pt x="121" y="15"/>
                    </a:lnTo>
                    <a:lnTo>
                      <a:pt x="139" y="10"/>
                    </a:lnTo>
                    <a:lnTo>
                      <a:pt x="157" y="4"/>
                    </a:lnTo>
                    <a:lnTo>
                      <a:pt x="177" y="2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217" y="2"/>
                    </a:lnTo>
                    <a:lnTo>
                      <a:pt x="238" y="4"/>
                    </a:lnTo>
                    <a:lnTo>
                      <a:pt x="256" y="10"/>
                    </a:lnTo>
                    <a:lnTo>
                      <a:pt x="274" y="15"/>
                    </a:lnTo>
                    <a:lnTo>
                      <a:pt x="290" y="24"/>
                    </a:lnTo>
                    <a:lnTo>
                      <a:pt x="307" y="33"/>
                    </a:lnTo>
                    <a:lnTo>
                      <a:pt x="323" y="46"/>
                    </a:lnTo>
                    <a:lnTo>
                      <a:pt x="336" y="59"/>
                    </a:lnTo>
                    <a:lnTo>
                      <a:pt x="349" y="72"/>
                    </a:lnTo>
                    <a:lnTo>
                      <a:pt x="362" y="88"/>
                    </a:lnTo>
                    <a:lnTo>
                      <a:pt x="371" y="104"/>
                    </a:lnTo>
                    <a:lnTo>
                      <a:pt x="380" y="121"/>
                    </a:lnTo>
                    <a:lnTo>
                      <a:pt x="385" y="139"/>
                    </a:lnTo>
                    <a:lnTo>
                      <a:pt x="391" y="157"/>
                    </a:lnTo>
                    <a:lnTo>
                      <a:pt x="393" y="177"/>
                    </a:lnTo>
                    <a:lnTo>
                      <a:pt x="394" y="198"/>
                    </a:lnTo>
                    <a:lnTo>
                      <a:pt x="394" y="19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14124">
                      <a:shade val="30000"/>
                      <a:satMod val="115000"/>
                    </a:srgbClr>
                  </a:gs>
                  <a:gs pos="50000">
                    <a:srgbClr val="F14124">
                      <a:shade val="67500"/>
                      <a:satMod val="115000"/>
                    </a:srgbClr>
                  </a:gs>
                  <a:gs pos="100000">
                    <a:srgbClr val="F14124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grpSp>
            <p:nvGrpSpPr>
              <p:cNvPr id="109" name="Group 54"/>
              <p:cNvGrpSpPr>
                <a:grpSpLocks/>
              </p:cNvGrpSpPr>
              <p:nvPr/>
            </p:nvGrpSpPr>
            <p:grpSpPr bwMode="auto">
              <a:xfrm>
                <a:off x="1600" y="2167"/>
                <a:ext cx="356" cy="154"/>
                <a:chOff x="1377" y="1843"/>
                <a:chExt cx="1019" cy="438"/>
              </a:xfrm>
            </p:grpSpPr>
            <p:sp>
              <p:nvSpPr>
                <p:cNvPr id="110" name="Freeform 55"/>
                <p:cNvSpPr>
                  <a:spLocks/>
                </p:cNvSpPr>
                <p:nvPr/>
              </p:nvSpPr>
              <p:spPr bwMode="auto">
                <a:xfrm>
                  <a:off x="1377" y="1843"/>
                  <a:ext cx="1019" cy="438"/>
                </a:xfrm>
                <a:custGeom>
                  <a:avLst/>
                  <a:gdLst>
                    <a:gd name="T0" fmla="*/ 0 w 4756"/>
                    <a:gd name="T1" fmla="*/ 1576 h 1576"/>
                    <a:gd name="T2" fmla="*/ 50 w 4756"/>
                    <a:gd name="T3" fmla="*/ 1462 h 1576"/>
                    <a:gd name="T4" fmla="*/ 108 w 4756"/>
                    <a:gd name="T5" fmla="*/ 1350 h 1576"/>
                    <a:gd name="T6" fmla="*/ 170 w 4756"/>
                    <a:gd name="T7" fmla="*/ 1242 h 1576"/>
                    <a:gd name="T8" fmla="*/ 238 w 4756"/>
                    <a:gd name="T9" fmla="*/ 1138 h 1576"/>
                    <a:gd name="T10" fmla="*/ 310 w 4756"/>
                    <a:gd name="T11" fmla="*/ 1036 h 1576"/>
                    <a:gd name="T12" fmla="*/ 386 w 4756"/>
                    <a:gd name="T13" fmla="*/ 940 h 1576"/>
                    <a:gd name="T14" fmla="*/ 468 w 4756"/>
                    <a:gd name="T15" fmla="*/ 846 h 1576"/>
                    <a:gd name="T16" fmla="*/ 552 w 4756"/>
                    <a:gd name="T17" fmla="*/ 756 h 1576"/>
                    <a:gd name="T18" fmla="*/ 596 w 4756"/>
                    <a:gd name="T19" fmla="*/ 712 h 1576"/>
                    <a:gd name="T20" fmla="*/ 688 w 4756"/>
                    <a:gd name="T21" fmla="*/ 630 h 1576"/>
                    <a:gd name="T22" fmla="*/ 784 w 4756"/>
                    <a:gd name="T23" fmla="*/ 550 h 1576"/>
                    <a:gd name="T24" fmla="*/ 884 w 4756"/>
                    <a:gd name="T25" fmla="*/ 476 h 1576"/>
                    <a:gd name="T26" fmla="*/ 986 w 4756"/>
                    <a:gd name="T27" fmla="*/ 406 h 1576"/>
                    <a:gd name="T28" fmla="*/ 1092 w 4756"/>
                    <a:gd name="T29" fmla="*/ 342 h 1576"/>
                    <a:gd name="T30" fmla="*/ 1202 w 4756"/>
                    <a:gd name="T31" fmla="*/ 282 h 1576"/>
                    <a:gd name="T32" fmla="*/ 1316 w 4756"/>
                    <a:gd name="T33" fmla="*/ 228 h 1576"/>
                    <a:gd name="T34" fmla="*/ 1374 w 4756"/>
                    <a:gd name="T35" fmla="*/ 202 h 1576"/>
                    <a:gd name="T36" fmla="*/ 1490 w 4756"/>
                    <a:gd name="T37" fmla="*/ 156 h 1576"/>
                    <a:gd name="T38" fmla="*/ 1610 w 4756"/>
                    <a:gd name="T39" fmla="*/ 116 h 1576"/>
                    <a:gd name="T40" fmla="*/ 1732 w 4756"/>
                    <a:gd name="T41" fmla="*/ 80 h 1576"/>
                    <a:gd name="T42" fmla="*/ 1858 w 4756"/>
                    <a:gd name="T43" fmla="*/ 52 h 1576"/>
                    <a:gd name="T44" fmla="*/ 1984 w 4756"/>
                    <a:gd name="T45" fmla="*/ 30 h 1576"/>
                    <a:gd name="T46" fmla="*/ 2114 w 4756"/>
                    <a:gd name="T47" fmla="*/ 12 h 1576"/>
                    <a:gd name="T48" fmla="*/ 2246 w 4756"/>
                    <a:gd name="T49" fmla="*/ 2 h 1576"/>
                    <a:gd name="T50" fmla="*/ 2378 w 4756"/>
                    <a:gd name="T51" fmla="*/ 0 h 1576"/>
                    <a:gd name="T52" fmla="*/ 2444 w 4756"/>
                    <a:gd name="T53" fmla="*/ 0 h 1576"/>
                    <a:gd name="T54" fmla="*/ 2576 w 4756"/>
                    <a:gd name="T55" fmla="*/ 8 h 1576"/>
                    <a:gd name="T56" fmla="*/ 2706 w 4756"/>
                    <a:gd name="T57" fmla="*/ 20 h 1576"/>
                    <a:gd name="T58" fmla="*/ 2834 w 4756"/>
                    <a:gd name="T59" fmla="*/ 40 h 1576"/>
                    <a:gd name="T60" fmla="*/ 2962 w 4756"/>
                    <a:gd name="T61" fmla="*/ 66 h 1576"/>
                    <a:gd name="T62" fmla="*/ 3084 w 4756"/>
                    <a:gd name="T63" fmla="*/ 98 h 1576"/>
                    <a:gd name="T64" fmla="*/ 3206 w 4756"/>
                    <a:gd name="T65" fmla="*/ 136 h 1576"/>
                    <a:gd name="T66" fmla="*/ 3324 w 4756"/>
                    <a:gd name="T67" fmla="*/ 178 h 1576"/>
                    <a:gd name="T68" fmla="*/ 3382 w 4756"/>
                    <a:gd name="T69" fmla="*/ 202 h 1576"/>
                    <a:gd name="T70" fmla="*/ 3498 w 4756"/>
                    <a:gd name="T71" fmla="*/ 254 h 1576"/>
                    <a:gd name="T72" fmla="*/ 3608 w 4756"/>
                    <a:gd name="T73" fmla="*/ 312 h 1576"/>
                    <a:gd name="T74" fmla="*/ 3716 w 4756"/>
                    <a:gd name="T75" fmla="*/ 374 h 1576"/>
                    <a:gd name="T76" fmla="*/ 3822 w 4756"/>
                    <a:gd name="T77" fmla="*/ 440 h 1576"/>
                    <a:gd name="T78" fmla="*/ 3922 w 4756"/>
                    <a:gd name="T79" fmla="*/ 512 h 1576"/>
                    <a:gd name="T80" fmla="*/ 4020 w 4756"/>
                    <a:gd name="T81" fmla="*/ 590 h 1576"/>
                    <a:gd name="T82" fmla="*/ 4114 w 4756"/>
                    <a:gd name="T83" fmla="*/ 670 h 1576"/>
                    <a:gd name="T84" fmla="*/ 4204 w 4756"/>
                    <a:gd name="T85" fmla="*/ 756 h 1576"/>
                    <a:gd name="T86" fmla="*/ 4246 w 4756"/>
                    <a:gd name="T87" fmla="*/ 800 h 1576"/>
                    <a:gd name="T88" fmla="*/ 4330 w 4756"/>
                    <a:gd name="T89" fmla="*/ 892 h 1576"/>
                    <a:gd name="T90" fmla="*/ 4410 w 4756"/>
                    <a:gd name="T91" fmla="*/ 988 h 1576"/>
                    <a:gd name="T92" fmla="*/ 4484 w 4756"/>
                    <a:gd name="T93" fmla="*/ 1086 h 1576"/>
                    <a:gd name="T94" fmla="*/ 4552 w 4756"/>
                    <a:gd name="T95" fmla="*/ 1190 h 1576"/>
                    <a:gd name="T96" fmla="*/ 4618 w 4756"/>
                    <a:gd name="T97" fmla="*/ 1296 h 1576"/>
                    <a:gd name="T98" fmla="*/ 4678 w 4756"/>
                    <a:gd name="T99" fmla="*/ 1406 h 1576"/>
                    <a:gd name="T100" fmla="*/ 4732 w 4756"/>
                    <a:gd name="T101" fmla="*/ 1518 h 1576"/>
                    <a:gd name="T102" fmla="*/ 0 w 4756"/>
                    <a:gd name="T103" fmla="*/ 1576 h 1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>
                        <a:alpha val="75000"/>
                      </a:schemeClr>
                    </a:gs>
                    <a:gs pos="100000">
                      <a:schemeClr val="bg1">
                        <a:gamma/>
                        <a:tint val="0"/>
                        <a:invGamma/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latinLnBrk="1"/>
                  <a:endParaRPr kumimoji="1" lang="zh-CN" altLang="en-US">
                    <a:solidFill>
                      <a:srgbClr val="000000"/>
                    </a:solidFill>
                    <a:latin typeface="굴림" charset="-127"/>
                    <a:ea typeface="굴림" charset="-127"/>
                  </a:endParaRPr>
                </a:p>
              </p:txBody>
            </p:sp>
            <p:sp>
              <p:nvSpPr>
                <p:cNvPr id="111" name="Oval 56"/>
                <p:cNvSpPr>
                  <a:spLocks noChangeArrowheads="1"/>
                </p:cNvSpPr>
                <p:nvPr/>
              </p:nvSpPr>
              <p:spPr bwMode="auto">
                <a:xfrm>
                  <a:off x="1771" y="1843"/>
                  <a:ext cx="227" cy="20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67ABF5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latinLnBrk="1"/>
                  <a:endParaRPr kumimoji="1" lang="zh-CN" altLang="en-US">
                    <a:solidFill>
                      <a:srgbClr val="000000"/>
                    </a:solidFill>
                    <a:latin typeface="굴림" charset="-127"/>
                    <a:ea typeface="굴림" charset="-127"/>
                  </a:endParaRPr>
                </a:p>
              </p:txBody>
            </p:sp>
          </p:grpSp>
        </p:grpSp>
      </p:grpSp>
      <p:grpSp>
        <p:nvGrpSpPr>
          <p:cNvPr id="112" name="Group 57"/>
          <p:cNvGrpSpPr>
            <a:grpSpLocks/>
          </p:cNvGrpSpPr>
          <p:nvPr/>
        </p:nvGrpSpPr>
        <p:grpSpPr bwMode="auto">
          <a:xfrm>
            <a:off x="6698499" y="4754090"/>
            <a:ext cx="1160118" cy="805316"/>
            <a:chOff x="3593" y="2636"/>
            <a:chExt cx="1370" cy="951"/>
          </a:xfrm>
        </p:grpSpPr>
        <p:sp>
          <p:nvSpPr>
            <p:cNvPr id="113" name="Rectangle 58"/>
            <p:cNvSpPr>
              <a:spLocks noChangeArrowheads="1"/>
            </p:cNvSpPr>
            <p:nvPr/>
          </p:nvSpPr>
          <p:spPr bwMode="auto">
            <a:xfrm rot="-3600000">
              <a:off x="3664" y="3093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114" name="Freeform 59"/>
            <p:cNvSpPr>
              <a:spLocks/>
            </p:cNvSpPr>
            <p:nvPr/>
          </p:nvSpPr>
          <p:spPr bwMode="auto">
            <a:xfrm>
              <a:off x="3593" y="3193"/>
              <a:ext cx="394" cy="394"/>
            </a:xfrm>
            <a:custGeom>
              <a:avLst/>
              <a:gdLst>
                <a:gd name="T0" fmla="*/ 394 w 394"/>
                <a:gd name="T1" fmla="*/ 197 h 394"/>
                <a:gd name="T2" fmla="*/ 390 w 394"/>
                <a:gd name="T3" fmla="*/ 237 h 394"/>
                <a:gd name="T4" fmla="*/ 379 w 394"/>
                <a:gd name="T5" fmla="*/ 274 h 394"/>
                <a:gd name="T6" fmla="*/ 361 w 394"/>
                <a:gd name="T7" fmla="*/ 307 h 394"/>
                <a:gd name="T8" fmla="*/ 335 w 394"/>
                <a:gd name="T9" fmla="*/ 336 h 394"/>
                <a:gd name="T10" fmla="*/ 306 w 394"/>
                <a:gd name="T11" fmla="*/ 361 h 394"/>
                <a:gd name="T12" fmla="*/ 273 w 394"/>
                <a:gd name="T13" fmla="*/ 380 h 394"/>
                <a:gd name="T14" fmla="*/ 237 w 394"/>
                <a:gd name="T15" fmla="*/ 391 h 394"/>
                <a:gd name="T16" fmla="*/ 197 w 394"/>
                <a:gd name="T17" fmla="*/ 394 h 394"/>
                <a:gd name="T18" fmla="*/ 177 w 394"/>
                <a:gd name="T19" fmla="*/ 392 h 394"/>
                <a:gd name="T20" fmla="*/ 138 w 394"/>
                <a:gd name="T21" fmla="*/ 385 h 394"/>
                <a:gd name="T22" fmla="*/ 104 w 394"/>
                <a:gd name="T23" fmla="*/ 371 h 394"/>
                <a:gd name="T24" fmla="*/ 71 w 394"/>
                <a:gd name="T25" fmla="*/ 349 h 394"/>
                <a:gd name="T26" fmla="*/ 45 w 394"/>
                <a:gd name="T27" fmla="*/ 323 h 394"/>
                <a:gd name="T28" fmla="*/ 23 w 394"/>
                <a:gd name="T29" fmla="*/ 290 h 394"/>
                <a:gd name="T30" fmla="*/ 9 w 394"/>
                <a:gd name="T31" fmla="*/ 256 h 394"/>
                <a:gd name="T32" fmla="*/ 1 w 394"/>
                <a:gd name="T33" fmla="*/ 217 h 394"/>
                <a:gd name="T34" fmla="*/ 0 w 394"/>
                <a:gd name="T35" fmla="*/ 197 h 394"/>
                <a:gd name="T36" fmla="*/ 3 w 394"/>
                <a:gd name="T37" fmla="*/ 157 h 394"/>
                <a:gd name="T38" fmla="*/ 14 w 394"/>
                <a:gd name="T39" fmla="*/ 121 h 394"/>
                <a:gd name="T40" fmla="*/ 32 w 394"/>
                <a:gd name="T41" fmla="*/ 88 h 394"/>
                <a:gd name="T42" fmla="*/ 58 w 394"/>
                <a:gd name="T43" fmla="*/ 59 h 394"/>
                <a:gd name="T44" fmla="*/ 87 w 394"/>
                <a:gd name="T45" fmla="*/ 33 h 394"/>
                <a:gd name="T46" fmla="*/ 120 w 394"/>
                <a:gd name="T47" fmla="*/ 15 h 394"/>
                <a:gd name="T48" fmla="*/ 156 w 394"/>
                <a:gd name="T49" fmla="*/ 4 h 394"/>
                <a:gd name="T50" fmla="*/ 197 w 394"/>
                <a:gd name="T51" fmla="*/ 0 h 394"/>
                <a:gd name="T52" fmla="*/ 217 w 394"/>
                <a:gd name="T53" fmla="*/ 2 h 394"/>
                <a:gd name="T54" fmla="*/ 255 w 394"/>
                <a:gd name="T55" fmla="*/ 9 h 394"/>
                <a:gd name="T56" fmla="*/ 290 w 394"/>
                <a:gd name="T57" fmla="*/ 24 h 394"/>
                <a:gd name="T58" fmla="*/ 323 w 394"/>
                <a:gd name="T59" fmla="*/ 46 h 394"/>
                <a:gd name="T60" fmla="*/ 348 w 394"/>
                <a:gd name="T61" fmla="*/ 71 h 394"/>
                <a:gd name="T62" fmla="*/ 370 w 394"/>
                <a:gd name="T63" fmla="*/ 104 h 394"/>
                <a:gd name="T64" fmla="*/ 385 w 394"/>
                <a:gd name="T65" fmla="*/ 139 h 394"/>
                <a:gd name="T66" fmla="*/ 392 w 394"/>
                <a:gd name="T67" fmla="*/ 177 h 394"/>
                <a:gd name="T68" fmla="*/ 394 w 394"/>
                <a:gd name="T69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4">
                  <a:moveTo>
                    <a:pt x="394" y="197"/>
                  </a:moveTo>
                  <a:lnTo>
                    <a:pt x="394" y="197"/>
                  </a:lnTo>
                  <a:lnTo>
                    <a:pt x="392" y="217"/>
                  </a:lnTo>
                  <a:lnTo>
                    <a:pt x="390" y="237"/>
                  </a:lnTo>
                  <a:lnTo>
                    <a:pt x="385" y="256"/>
                  </a:lnTo>
                  <a:lnTo>
                    <a:pt x="379" y="274"/>
                  </a:lnTo>
                  <a:lnTo>
                    <a:pt x="370" y="290"/>
                  </a:lnTo>
                  <a:lnTo>
                    <a:pt x="361" y="307"/>
                  </a:lnTo>
                  <a:lnTo>
                    <a:pt x="348" y="323"/>
                  </a:lnTo>
                  <a:lnTo>
                    <a:pt x="335" y="336"/>
                  </a:lnTo>
                  <a:lnTo>
                    <a:pt x="323" y="349"/>
                  </a:lnTo>
                  <a:lnTo>
                    <a:pt x="306" y="361"/>
                  </a:lnTo>
                  <a:lnTo>
                    <a:pt x="290" y="371"/>
                  </a:lnTo>
                  <a:lnTo>
                    <a:pt x="273" y="380"/>
                  </a:lnTo>
                  <a:lnTo>
                    <a:pt x="255" y="385"/>
                  </a:lnTo>
                  <a:lnTo>
                    <a:pt x="237" y="391"/>
                  </a:lnTo>
                  <a:lnTo>
                    <a:pt x="217" y="392"/>
                  </a:lnTo>
                  <a:lnTo>
                    <a:pt x="197" y="394"/>
                  </a:lnTo>
                  <a:lnTo>
                    <a:pt x="197" y="394"/>
                  </a:lnTo>
                  <a:lnTo>
                    <a:pt x="177" y="392"/>
                  </a:lnTo>
                  <a:lnTo>
                    <a:pt x="156" y="391"/>
                  </a:lnTo>
                  <a:lnTo>
                    <a:pt x="138" y="385"/>
                  </a:lnTo>
                  <a:lnTo>
                    <a:pt x="120" y="380"/>
                  </a:lnTo>
                  <a:lnTo>
                    <a:pt x="104" y="371"/>
                  </a:lnTo>
                  <a:lnTo>
                    <a:pt x="87" y="361"/>
                  </a:lnTo>
                  <a:lnTo>
                    <a:pt x="71" y="349"/>
                  </a:lnTo>
                  <a:lnTo>
                    <a:pt x="58" y="336"/>
                  </a:lnTo>
                  <a:lnTo>
                    <a:pt x="45" y="323"/>
                  </a:lnTo>
                  <a:lnTo>
                    <a:pt x="32" y="307"/>
                  </a:lnTo>
                  <a:lnTo>
                    <a:pt x="23" y="290"/>
                  </a:lnTo>
                  <a:lnTo>
                    <a:pt x="14" y="274"/>
                  </a:lnTo>
                  <a:lnTo>
                    <a:pt x="9" y="256"/>
                  </a:lnTo>
                  <a:lnTo>
                    <a:pt x="3" y="237"/>
                  </a:lnTo>
                  <a:lnTo>
                    <a:pt x="1" y="21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1" y="177"/>
                  </a:lnTo>
                  <a:lnTo>
                    <a:pt x="3" y="157"/>
                  </a:lnTo>
                  <a:lnTo>
                    <a:pt x="9" y="139"/>
                  </a:lnTo>
                  <a:lnTo>
                    <a:pt x="14" y="121"/>
                  </a:lnTo>
                  <a:lnTo>
                    <a:pt x="23" y="104"/>
                  </a:lnTo>
                  <a:lnTo>
                    <a:pt x="32" y="88"/>
                  </a:lnTo>
                  <a:lnTo>
                    <a:pt x="45" y="71"/>
                  </a:lnTo>
                  <a:lnTo>
                    <a:pt x="58" y="59"/>
                  </a:lnTo>
                  <a:lnTo>
                    <a:pt x="71" y="46"/>
                  </a:lnTo>
                  <a:lnTo>
                    <a:pt x="87" y="33"/>
                  </a:lnTo>
                  <a:lnTo>
                    <a:pt x="104" y="24"/>
                  </a:lnTo>
                  <a:lnTo>
                    <a:pt x="120" y="15"/>
                  </a:lnTo>
                  <a:lnTo>
                    <a:pt x="138" y="9"/>
                  </a:lnTo>
                  <a:lnTo>
                    <a:pt x="156" y="4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7" y="4"/>
                  </a:lnTo>
                  <a:lnTo>
                    <a:pt x="255" y="9"/>
                  </a:lnTo>
                  <a:lnTo>
                    <a:pt x="273" y="15"/>
                  </a:lnTo>
                  <a:lnTo>
                    <a:pt x="290" y="24"/>
                  </a:lnTo>
                  <a:lnTo>
                    <a:pt x="306" y="33"/>
                  </a:lnTo>
                  <a:lnTo>
                    <a:pt x="323" y="46"/>
                  </a:lnTo>
                  <a:lnTo>
                    <a:pt x="335" y="59"/>
                  </a:lnTo>
                  <a:lnTo>
                    <a:pt x="348" y="71"/>
                  </a:lnTo>
                  <a:lnTo>
                    <a:pt x="361" y="88"/>
                  </a:lnTo>
                  <a:lnTo>
                    <a:pt x="370" y="104"/>
                  </a:lnTo>
                  <a:lnTo>
                    <a:pt x="379" y="121"/>
                  </a:lnTo>
                  <a:lnTo>
                    <a:pt x="385" y="139"/>
                  </a:lnTo>
                  <a:lnTo>
                    <a:pt x="390" y="157"/>
                  </a:lnTo>
                  <a:lnTo>
                    <a:pt x="392" y="177"/>
                  </a:lnTo>
                  <a:lnTo>
                    <a:pt x="394" y="197"/>
                  </a:lnTo>
                  <a:lnTo>
                    <a:pt x="394" y="197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grpSp>
          <p:nvGrpSpPr>
            <p:cNvPr id="115" name="Group 60"/>
            <p:cNvGrpSpPr>
              <a:grpSpLocks/>
            </p:cNvGrpSpPr>
            <p:nvPr/>
          </p:nvGrpSpPr>
          <p:grpSpPr bwMode="auto">
            <a:xfrm>
              <a:off x="3855" y="2636"/>
              <a:ext cx="1108" cy="588"/>
              <a:chOff x="2541" y="2052"/>
              <a:chExt cx="1108" cy="588"/>
            </a:xfrm>
          </p:grpSpPr>
          <p:sp>
            <p:nvSpPr>
              <p:cNvPr id="116" name="Rectangle 61"/>
              <p:cNvSpPr>
                <a:spLocks noChangeArrowheads="1"/>
              </p:cNvSpPr>
              <p:nvPr/>
            </p:nvSpPr>
            <p:spPr bwMode="auto">
              <a:xfrm>
                <a:off x="2738" y="2274"/>
                <a:ext cx="526" cy="145"/>
              </a:xfrm>
              <a:prstGeom prst="rect">
                <a:avLst/>
              </a:prstGeom>
              <a:gradFill rotWithShape="1">
                <a:gsLst>
                  <a:gs pos="0">
                    <a:srgbClr val="9E9E9E"/>
                  </a:gs>
                  <a:gs pos="100000">
                    <a:srgbClr val="9E9E9E">
                      <a:gamma/>
                      <a:shade val="0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117" name="Freeform 62"/>
              <p:cNvSpPr>
                <a:spLocks/>
              </p:cNvSpPr>
              <p:nvPr/>
            </p:nvSpPr>
            <p:spPr bwMode="auto">
              <a:xfrm>
                <a:off x="2541" y="2149"/>
                <a:ext cx="394" cy="395"/>
              </a:xfrm>
              <a:custGeom>
                <a:avLst/>
                <a:gdLst>
                  <a:gd name="T0" fmla="*/ 394 w 394"/>
                  <a:gd name="T1" fmla="*/ 198 h 395"/>
                  <a:gd name="T2" fmla="*/ 391 w 394"/>
                  <a:gd name="T3" fmla="*/ 238 h 395"/>
                  <a:gd name="T4" fmla="*/ 380 w 394"/>
                  <a:gd name="T5" fmla="*/ 274 h 395"/>
                  <a:gd name="T6" fmla="*/ 362 w 394"/>
                  <a:gd name="T7" fmla="*/ 307 h 395"/>
                  <a:gd name="T8" fmla="*/ 336 w 394"/>
                  <a:gd name="T9" fmla="*/ 336 h 395"/>
                  <a:gd name="T10" fmla="*/ 307 w 394"/>
                  <a:gd name="T11" fmla="*/ 362 h 395"/>
                  <a:gd name="T12" fmla="*/ 274 w 394"/>
                  <a:gd name="T13" fmla="*/ 380 h 395"/>
                  <a:gd name="T14" fmla="*/ 238 w 394"/>
                  <a:gd name="T15" fmla="*/ 391 h 395"/>
                  <a:gd name="T16" fmla="*/ 197 w 394"/>
                  <a:gd name="T17" fmla="*/ 395 h 395"/>
                  <a:gd name="T18" fmla="*/ 177 w 394"/>
                  <a:gd name="T19" fmla="*/ 393 h 395"/>
                  <a:gd name="T20" fmla="*/ 139 w 394"/>
                  <a:gd name="T21" fmla="*/ 385 h 395"/>
                  <a:gd name="T22" fmla="*/ 104 w 394"/>
                  <a:gd name="T23" fmla="*/ 371 h 395"/>
                  <a:gd name="T24" fmla="*/ 71 w 394"/>
                  <a:gd name="T25" fmla="*/ 349 h 395"/>
                  <a:gd name="T26" fmla="*/ 46 w 394"/>
                  <a:gd name="T27" fmla="*/ 323 h 395"/>
                  <a:gd name="T28" fmla="*/ 24 w 394"/>
                  <a:gd name="T29" fmla="*/ 291 h 395"/>
                  <a:gd name="T30" fmla="*/ 9 w 394"/>
                  <a:gd name="T31" fmla="*/ 256 h 395"/>
                  <a:gd name="T32" fmla="*/ 2 w 394"/>
                  <a:gd name="T33" fmla="*/ 218 h 395"/>
                  <a:gd name="T34" fmla="*/ 0 w 394"/>
                  <a:gd name="T35" fmla="*/ 198 h 395"/>
                  <a:gd name="T36" fmla="*/ 4 w 394"/>
                  <a:gd name="T37" fmla="*/ 157 h 395"/>
                  <a:gd name="T38" fmla="*/ 15 w 394"/>
                  <a:gd name="T39" fmla="*/ 121 h 395"/>
                  <a:gd name="T40" fmla="*/ 33 w 394"/>
                  <a:gd name="T41" fmla="*/ 88 h 395"/>
                  <a:gd name="T42" fmla="*/ 59 w 394"/>
                  <a:gd name="T43" fmla="*/ 59 h 395"/>
                  <a:gd name="T44" fmla="*/ 88 w 394"/>
                  <a:gd name="T45" fmla="*/ 33 h 395"/>
                  <a:gd name="T46" fmla="*/ 121 w 394"/>
                  <a:gd name="T47" fmla="*/ 15 h 395"/>
                  <a:gd name="T48" fmla="*/ 157 w 394"/>
                  <a:gd name="T49" fmla="*/ 4 h 395"/>
                  <a:gd name="T50" fmla="*/ 197 w 394"/>
                  <a:gd name="T51" fmla="*/ 0 h 395"/>
                  <a:gd name="T52" fmla="*/ 217 w 394"/>
                  <a:gd name="T53" fmla="*/ 2 h 395"/>
                  <a:gd name="T54" fmla="*/ 256 w 394"/>
                  <a:gd name="T55" fmla="*/ 10 h 395"/>
                  <a:gd name="T56" fmla="*/ 290 w 394"/>
                  <a:gd name="T57" fmla="*/ 24 h 395"/>
                  <a:gd name="T58" fmla="*/ 323 w 394"/>
                  <a:gd name="T59" fmla="*/ 46 h 395"/>
                  <a:gd name="T60" fmla="*/ 349 w 394"/>
                  <a:gd name="T61" fmla="*/ 72 h 395"/>
                  <a:gd name="T62" fmla="*/ 371 w 394"/>
                  <a:gd name="T63" fmla="*/ 104 h 395"/>
                  <a:gd name="T64" fmla="*/ 385 w 394"/>
                  <a:gd name="T65" fmla="*/ 139 h 395"/>
                  <a:gd name="T66" fmla="*/ 393 w 394"/>
                  <a:gd name="T67" fmla="*/ 177 h 395"/>
                  <a:gd name="T68" fmla="*/ 394 w 394"/>
                  <a:gd name="T69" fmla="*/ 198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395">
                    <a:moveTo>
                      <a:pt x="394" y="198"/>
                    </a:moveTo>
                    <a:lnTo>
                      <a:pt x="394" y="198"/>
                    </a:lnTo>
                    <a:lnTo>
                      <a:pt x="393" y="218"/>
                    </a:lnTo>
                    <a:lnTo>
                      <a:pt x="391" y="238"/>
                    </a:lnTo>
                    <a:lnTo>
                      <a:pt x="385" y="256"/>
                    </a:lnTo>
                    <a:lnTo>
                      <a:pt x="380" y="274"/>
                    </a:lnTo>
                    <a:lnTo>
                      <a:pt x="371" y="291"/>
                    </a:lnTo>
                    <a:lnTo>
                      <a:pt x="362" y="307"/>
                    </a:lnTo>
                    <a:lnTo>
                      <a:pt x="349" y="323"/>
                    </a:lnTo>
                    <a:lnTo>
                      <a:pt x="336" y="336"/>
                    </a:lnTo>
                    <a:lnTo>
                      <a:pt x="323" y="349"/>
                    </a:lnTo>
                    <a:lnTo>
                      <a:pt x="307" y="362"/>
                    </a:lnTo>
                    <a:lnTo>
                      <a:pt x="290" y="371"/>
                    </a:lnTo>
                    <a:lnTo>
                      <a:pt x="274" y="380"/>
                    </a:lnTo>
                    <a:lnTo>
                      <a:pt x="256" y="385"/>
                    </a:lnTo>
                    <a:lnTo>
                      <a:pt x="238" y="391"/>
                    </a:lnTo>
                    <a:lnTo>
                      <a:pt x="217" y="393"/>
                    </a:lnTo>
                    <a:lnTo>
                      <a:pt x="197" y="395"/>
                    </a:lnTo>
                    <a:lnTo>
                      <a:pt x="197" y="395"/>
                    </a:lnTo>
                    <a:lnTo>
                      <a:pt x="177" y="393"/>
                    </a:lnTo>
                    <a:lnTo>
                      <a:pt x="157" y="391"/>
                    </a:lnTo>
                    <a:lnTo>
                      <a:pt x="139" y="385"/>
                    </a:lnTo>
                    <a:lnTo>
                      <a:pt x="121" y="380"/>
                    </a:lnTo>
                    <a:lnTo>
                      <a:pt x="104" y="371"/>
                    </a:lnTo>
                    <a:lnTo>
                      <a:pt x="88" y="362"/>
                    </a:lnTo>
                    <a:lnTo>
                      <a:pt x="71" y="349"/>
                    </a:lnTo>
                    <a:lnTo>
                      <a:pt x="59" y="336"/>
                    </a:lnTo>
                    <a:lnTo>
                      <a:pt x="46" y="323"/>
                    </a:lnTo>
                    <a:lnTo>
                      <a:pt x="33" y="307"/>
                    </a:lnTo>
                    <a:lnTo>
                      <a:pt x="24" y="291"/>
                    </a:lnTo>
                    <a:lnTo>
                      <a:pt x="15" y="274"/>
                    </a:lnTo>
                    <a:lnTo>
                      <a:pt x="9" y="256"/>
                    </a:lnTo>
                    <a:lnTo>
                      <a:pt x="4" y="238"/>
                    </a:lnTo>
                    <a:lnTo>
                      <a:pt x="2" y="218"/>
                    </a:lnTo>
                    <a:lnTo>
                      <a:pt x="0" y="198"/>
                    </a:lnTo>
                    <a:lnTo>
                      <a:pt x="0" y="198"/>
                    </a:lnTo>
                    <a:lnTo>
                      <a:pt x="2" y="177"/>
                    </a:lnTo>
                    <a:lnTo>
                      <a:pt x="4" y="157"/>
                    </a:lnTo>
                    <a:lnTo>
                      <a:pt x="9" y="139"/>
                    </a:lnTo>
                    <a:lnTo>
                      <a:pt x="15" y="121"/>
                    </a:lnTo>
                    <a:lnTo>
                      <a:pt x="24" y="104"/>
                    </a:lnTo>
                    <a:lnTo>
                      <a:pt x="33" y="88"/>
                    </a:lnTo>
                    <a:lnTo>
                      <a:pt x="46" y="72"/>
                    </a:lnTo>
                    <a:lnTo>
                      <a:pt x="59" y="59"/>
                    </a:lnTo>
                    <a:lnTo>
                      <a:pt x="71" y="46"/>
                    </a:lnTo>
                    <a:lnTo>
                      <a:pt x="88" y="33"/>
                    </a:lnTo>
                    <a:lnTo>
                      <a:pt x="104" y="24"/>
                    </a:lnTo>
                    <a:lnTo>
                      <a:pt x="121" y="15"/>
                    </a:lnTo>
                    <a:lnTo>
                      <a:pt x="139" y="10"/>
                    </a:lnTo>
                    <a:lnTo>
                      <a:pt x="157" y="4"/>
                    </a:lnTo>
                    <a:lnTo>
                      <a:pt x="177" y="2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217" y="2"/>
                    </a:lnTo>
                    <a:lnTo>
                      <a:pt x="238" y="4"/>
                    </a:lnTo>
                    <a:lnTo>
                      <a:pt x="256" y="10"/>
                    </a:lnTo>
                    <a:lnTo>
                      <a:pt x="274" y="15"/>
                    </a:lnTo>
                    <a:lnTo>
                      <a:pt x="290" y="24"/>
                    </a:lnTo>
                    <a:lnTo>
                      <a:pt x="307" y="33"/>
                    </a:lnTo>
                    <a:lnTo>
                      <a:pt x="323" y="46"/>
                    </a:lnTo>
                    <a:lnTo>
                      <a:pt x="336" y="59"/>
                    </a:lnTo>
                    <a:lnTo>
                      <a:pt x="349" y="72"/>
                    </a:lnTo>
                    <a:lnTo>
                      <a:pt x="362" y="88"/>
                    </a:lnTo>
                    <a:lnTo>
                      <a:pt x="371" y="104"/>
                    </a:lnTo>
                    <a:lnTo>
                      <a:pt x="380" y="121"/>
                    </a:lnTo>
                    <a:lnTo>
                      <a:pt x="385" y="139"/>
                    </a:lnTo>
                    <a:lnTo>
                      <a:pt x="391" y="157"/>
                    </a:lnTo>
                    <a:lnTo>
                      <a:pt x="393" y="177"/>
                    </a:lnTo>
                    <a:lnTo>
                      <a:pt x="394" y="198"/>
                    </a:lnTo>
                    <a:lnTo>
                      <a:pt x="394" y="19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E9E9E">
                      <a:gamma/>
                      <a:tint val="30196"/>
                      <a:invGamma/>
                    </a:srgbClr>
                  </a:gs>
                  <a:gs pos="100000">
                    <a:srgbClr val="9E9E9E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grpSp>
            <p:nvGrpSpPr>
              <p:cNvPr id="118" name="Group 63"/>
              <p:cNvGrpSpPr>
                <a:grpSpLocks/>
              </p:cNvGrpSpPr>
              <p:nvPr/>
            </p:nvGrpSpPr>
            <p:grpSpPr bwMode="auto">
              <a:xfrm>
                <a:off x="3061" y="2052"/>
                <a:ext cx="588" cy="588"/>
                <a:chOff x="3158" y="2149"/>
                <a:chExt cx="394" cy="395"/>
              </a:xfrm>
            </p:grpSpPr>
            <p:sp>
              <p:nvSpPr>
                <p:cNvPr id="119" name="Freeform 64"/>
                <p:cNvSpPr>
                  <a:spLocks/>
                </p:cNvSpPr>
                <p:nvPr/>
              </p:nvSpPr>
              <p:spPr bwMode="auto">
                <a:xfrm>
                  <a:off x="3158" y="2149"/>
                  <a:ext cx="394" cy="395"/>
                </a:xfrm>
                <a:custGeom>
                  <a:avLst/>
                  <a:gdLst>
                    <a:gd name="T0" fmla="*/ 394 w 394"/>
                    <a:gd name="T1" fmla="*/ 198 h 395"/>
                    <a:gd name="T2" fmla="*/ 390 w 394"/>
                    <a:gd name="T3" fmla="*/ 238 h 395"/>
                    <a:gd name="T4" fmla="*/ 379 w 394"/>
                    <a:gd name="T5" fmla="*/ 274 h 395"/>
                    <a:gd name="T6" fmla="*/ 361 w 394"/>
                    <a:gd name="T7" fmla="*/ 307 h 395"/>
                    <a:gd name="T8" fmla="*/ 336 w 394"/>
                    <a:gd name="T9" fmla="*/ 336 h 395"/>
                    <a:gd name="T10" fmla="*/ 306 w 394"/>
                    <a:gd name="T11" fmla="*/ 362 h 395"/>
                    <a:gd name="T12" fmla="*/ 274 w 394"/>
                    <a:gd name="T13" fmla="*/ 380 h 395"/>
                    <a:gd name="T14" fmla="*/ 237 w 394"/>
                    <a:gd name="T15" fmla="*/ 391 h 395"/>
                    <a:gd name="T16" fmla="*/ 197 w 394"/>
                    <a:gd name="T17" fmla="*/ 395 h 395"/>
                    <a:gd name="T18" fmla="*/ 177 w 394"/>
                    <a:gd name="T19" fmla="*/ 393 h 395"/>
                    <a:gd name="T20" fmla="*/ 139 w 394"/>
                    <a:gd name="T21" fmla="*/ 385 h 395"/>
                    <a:gd name="T22" fmla="*/ 104 w 394"/>
                    <a:gd name="T23" fmla="*/ 371 h 395"/>
                    <a:gd name="T24" fmla="*/ 71 w 394"/>
                    <a:gd name="T25" fmla="*/ 349 h 395"/>
                    <a:gd name="T26" fmla="*/ 45 w 394"/>
                    <a:gd name="T27" fmla="*/ 323 h 395"/>
                    <a:gd name="T28" fmla="*/ 24 w 394"/>
                    <a:gd name="T29" fmla="*/ 291 h 395"/>
                    <a:gd name="T30" fmla="*/ 9 w 394"/>
                    <a:gd name="T31" fmla="*/ 256 h 395"/>
                    <a:gd name="T32" fmla="*/ 2 w 394"/>
                    <a:gd name="T33" fmla="*/ 218 h 395"/>
                    <a:gd name="T34" fmla="*/ 0 w 394"/>
                    <a:gd name="T35" fmla="*/ 198 h 395"/>
                    <a:gd name="T36" fmla="*/ 4 w 394"/>
                    <a:gd name="T37" fmla="*/ 157 h 395"/>
                    <a:gd name="T38" fmla="*/ 14 w 394"/>
                    <a:gd name="T39" fmla="*/ 121 h 395"/>
                    <a:gd name="T40" fmla="*/ 33 w 394"/>
                    <a:gd name="T41" fmla="*/ 88 h 395"/>
                    <a:gd name="T42" fmla="*/ 58 w 394"/>
                    <a:gd name="T43" fmla="*/ 59 h 395"/>
                    <a:gd name="T44" fmla="*/ 87 w 394"/>
                    <a:gd name="T45" fmla="*/ 33 h 395"/>
                    <a:gd name="T46" fmla="*/ 120 w 394"/>
                    <a:gd name="T47" fmla="*/ 15 h 395"/>
                    <a:gd name="T48" fmla="*/ 157 w 394"/>
                    <a:gd name="T49" fmla="*/ 4 h 395"/>
                    <a:gd name="T50" fmla="*/ 197 w 394"/>
                    <a:gd name="T51" fmla="*/ 0 h 395"/>
                    <a:gd name="T52" fmla="*/ 217 w 394"/>
                    <a:gd name="T53" fmla="*/ 2 h 395"/>
                    <a:gd name="T54" fmla="*/ 255 w 394"/>
                    <a:gd name="T55" fmla="*/ 10 h 395"/>
                    <a:gd name="T56" fmla="*/ 290 w 394"/>
                    <a:gd name="T57" fmla="*/ 24 h 395"/>
                    <a:gd name="T58" fmla="*/ 323 w 394"/>
                    <a:gd name="T59" fmla="*/ 46 h 395"/>
                    <a:gd name="T60" fmla="*/ 348 w 394"/>
                    <a:gd name="T61" fmla="*/ 72 h 395"/>
                    <a:gd name="T62" fmla="*/ 370 w 394"/>
                    <a:gd name="T63" fmla="*/ 104 h 395"/>
                    <a:gd name="T64" fmla="*/ 385 w 394"/>
                    <a:gd name="T65" fmla="*/ 139 h 395"/>
                    <a:gd name="T66" fmla="*/ 392 w 394"/>
                    <a:gd name="T67" fmla="*/ 177 h 395"/>
                    <a:gd name="T68" fmla="*/ 394 w 394"/>
                    <a:gd name="T69" fmla="*/ 198 h 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5">
                      <a:moveTo>
                        <a:pt x="394" y="198"/>
                      </a:moveTo>
                      <a:lnTo>
                        <a:pt x="394" y="198"/>
                      </a:lnTo>
                      <a:lnTo>
                        <a:pt x="392" y="218"/>
                      </a:lnTo>
                      <a:lnTo>
                        <a:pt x="390" y="238"/>
                      </a:lnTo>
                      <a:lnTo>
                        <a:pt x="385" y="256"/>
                      </a:lnTo>
                      <a:lnTo>
                        <a:pt x="379" y="274"/>
                      </a:lnTo>
                      <a:lnTo>
                        <a:pt x="370" y="291"/>
                      </a:lnTo>
                      <a:lnTo>
                        <a:pt x="361" y="307"/>
                      </a:lnTo>
                      <a:lnTo>
                        <a:pt x="348" y="323"/>
                      </a:lnTo>
                      <a:lnTo>
                        <a:pt x="336" y="336"/>
                      </a:lnTo>
                      <a:lnTo>
                        <a:pt x="323" y="349"/>
                      </a:lnTo>
                      <a:lnTo>
                        <a:pt x="306" y="362"/>
                      </a:lnTo>
                      <a:lnTo>
                        <a:pt x="290" y="371"/>
                      </a:lnTo>
                      <a:lnTo>
                        <a:pt x="274" y="380"/>
                      </a:lnTo>
                      <a:lnTo>
                        <a:pt x="255" y="385"/>
                      </a:lnTo>
                      <a:lnTo>
                        <a:pt x="237" y="391"/>
                      </a:lnTo>
                      <a:lnTo>
                        <a:pt x="217" y="393"/>
                      </a:lnTo>
                      <a:lnTo>
                        <a:pt x="197" y="395"/>
                      </a:lnTo>
                      <a:lnTo>
                        <a:pt x="197" y="395"/>
                      </a:lnTo>
                      <a:lnTo>
                        <a:pt x="177" y="393"/>
                      </a:lnTo>
                      <a:lnTo>
                        <a:pt x="157" y="391"/>
                      </a:lnTo>
                      <a:lnTo>
                        <a:pt x="139" y="385"/>
                      </a:lnTo>
                      <a:lnTo>
                        <a:pt x="120" y="380"/>
                      </a:lnTo>
                      <a:lnTo>
                        <a:pt x="104" y="371"/>
                      </a:lnTo>
                      <a:lnTo>
                        <a:pt x="87" y="362"/>
                      </a:lnTo>
                      <a:lnTo>
                        <a:pt x="71" y="349"/>
                      </a:lnTo>
                      <a:lnTo>
                        <a:pt x="58" y="336"/>
                      </a:lnTo>
                      <a:lnTo>
                        <a:pt x="45" y="323"/>
                      </a:lnTo>
                      <a:lnTo>
                        <a:pt x="33" y="307"/>
                      </a:lnTo>
                      <a:lnTo>
                        <a:pt x="24" y="291"/>
                      </a:lnTo>
                      <a:lnTo>
                        <a:pt x="14" y="274"/>
                      </a:lnTo>
                      <a:lnTo>
                        <a:pt x="9" y="256"/>
                      </a:lnTo>
                      <a:lnTo>
                        <a:pt x="4" y="238"/>
                      </a:lnTo>
                      <a:lnTo>
                        <a:pt x="2" y="218"/>
                      </a:lnTo>
                      <a:lnTo>
                        <a:pt x="0" y="198"/>
                      </a:lnTo>
                      <a:lnTo>
                        <a:pt x="0" y="198"/>
                      </a:lnTo>
                      <a:lnTo>
                        <a:pt x="2" y="177"/>
                      </a:lnTo>
                      <a:lnTo>
                        <a:pt x="4" y="157"/>
                      </a:lnTo>
                      <a:lnTo>
                        <a:pt x="9" y="139"/>
                      </a:lnTo>
                      <a:lnTo>
                        <a:pt x="14" y="121"/>
                      </a:lnTo>
                      <a:lnTo>
                        <a:pt x="24" y="104"/>
                      </a:lnTo>
                      <a:lnTo>
                        <a:pt x="33" y="88"/>
                      </a:lnTo>
                      <a:lnTo>
                        <a:pt x="45" y="72"/>
                      </a:lnTo>
                      <a:lnTo>
                        <a:pt x="58" y="59"/>
                      </a:lnTo>
                      <a:lnTo>
                        <a:pt x="71" y="46"/>
                      </a:lnTo>
                      <a:lnTo>
                        <a:pt x="87" y="33"/>
                      </a:lnTo>
                      <a:lnTo>
                        <a:pt x="104" y="24"/>
                      </a:lnTo>
                      <a:lnTo>
                        <a:pt x="120" y="15"/>
                      </a:lnTo>
                      <a:lnTo>
                        <a:pt x="139" y="10"/>
                      </a:lnTo>
                      <a:lnTo>
                        <a:pt x="157" y="4"/>
                      </a:lnTo>
                      <a:lnTo>
                        <a:pt x="177" y="2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7" y="2"/>
                      </a:lnTo>
                      <a:lnTo>
                        <a:pt x="237" y="4"/>
                      </a:lnTo>
                      <a:lnTo>
                        <a:pt x="255" y="10"/>
                      </a:lnTo>
                      <a:lnTo>
                        <a:pt x="274" y="15"/>
                      </a:lnTo>
                      <a:lnTo>
                        <a:pt x="290" y="24"/>
                      </a:lnTo>
                      <a:lnTo>
                        <a:pt x="306" y="33"/>
                      </a:lnTo>
                      <a:lnTo>
                        <a:pt x="323" y="46"/>
                      </a:lnTo>
                      <a:lnTo>
                        <a:pt x="336" y="59"/>
                      </a:lnTo>
                      <a:lnTo>
                        <a:pt x="348" y="72"/>
                      </a:lnTo>
                      <a:lnTo>
                        <a:pt x="361" y="88"/>
                      </a:lnTo>
                      <a:lnTo>
                        <a:pt x="370" y="104"/>
                      </a:lnTo>
                      <a:lnTo>
                        <a:pt x="379" y="121"/>
                      </a:lnTo>
                      <a:lnTo>
                        <a:pt x="385" y="139"/>
                      </a:lnTo>
                      <a:lnTo>
                        <a:pt x="390" y="157"/>
                      </a:lnTo>
                      <a:lnTo>
                        <a:pt x="392" y="177"/>
                      </a:lnTo>
                      <a:lnTo>
                        <a:pt x="394" y="198"/>
                      </a:lnTo>
                      <a:lnTo>
                        <a:pt x="394" y="19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5BAC8">
                        <a:shade val="30000"/>
                        <a:satMod val="115000"/>
                      </a:srgbClr>
                    </a:gs>
                    <a:gs pos="50000">
                      <a:srgbClr val="05BAC8">
                        <a:shade val="67500"/>
                        <a:satMod val="115000"/>
                      </a:srgbClr>
                    </a:gs>
                    <a:gs pos="100000">
                      <a:srgbClr val="05BAC8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latinLnBrk="1"/>
                  <a:endParaRPr kumimoji="1" lang="zh-CN" altLang="en-US">
                    <a:solidFill>
                      <a:srgbClr val="000000"/>
                    </a:solidFill>
                    <a:latin typeface="굴림" charset="-127"/>
                    <a:ea typeface="굴림" charset="-127"/>
                  </a:endParaRPr>
                </a:p>
              </p:txBody>
            </p:sp>
            <p:grpSp>
              <p:nvGrpSpPr>
                <p:cNvPr id="120" name="Group 65"/>
                <p:cNvGrpSpPr>
                  <a:grpSpLocks/>
                </p:cNvGrpSpPr>
                <p:nvPr/>
              </p:nvGrpSpPr>
              <p:grpSpPr bwMode="auto">
                <a:xfrm>
                  <a:off x="3198" y="2169"/>
                  <a:ext cx="317" cy="104"/>
                  <a:chOff x="1431" y="1843"/>
                  <a:chExt cx="907" cy="295"/>
                </a:xfrm>
              </p:grpSpPr>
              <p:sp>
                <p:nvSpPr>
                  <p:cNvPr id="121" name="Freeform 66"/>
                  <p:cNvSpPr>
                    <a:spLocks/>
                  </p:cNvSpPr>
                  <p:nvPr/>
                </p:nvSpPr>
                <p:spPr bwMode="auto">
                  <a:xfrm>
                    <a:off x="1431" y="1843"/>
                    <a:ext cx="907" cy="295"/>
                  </a:xfrm>
                  <a:custGeom>
                    <a:avLst/>
                    <a:gdLst>
                      <a:gd name="T0" fmla="*/ 0 w 4756"/>
                      <a:gd name="T1" fmla="*/ 1576 h 1576"/>
                      <a:gd name="T2" fmla="*/ 50 w 4756"/>
                      <a:gd name="T3" fmla="*/ 1462 h 1576"/>
                      <a:gd name="T4" fmla="*/ 108 w 4756"/>
                      <a:gd name="T5" fmla="*/ 1350 h 1576"/>
                      <a:gd name="T6" fmla="*/ 170 w 4756"/>
                      <a:gd name="T7" fmla="*/ 1242 h 1576"/>
                      <a:gd name="T8" fmla="*/ 238 w 4756"/>
                      <a:gd name="T9" fmla="*/ 1138 h 1576"/>
                      <a:gd name="T10" fmla="*/ 310 w 4756"/>
                      <a:gd name="T11" fmla="*/ 1036 h 1576"/>
                      <a:gd name="T12" fmla="*/ 386 w 4756"/>
                      <a:gd name="T13" fmla="*/ 940 h 1576"/>
                      <a:gd name="T14" fmla="*/ 468 w 4756"/>
                      <a:gd name="T15" fmla="*/ 846 h 1576"/>
                      <a:gd name="T16" fmla="*/ 552 w 4756"/>
                      <a:gd name="T17" fmla="*/ 756 h 1576"/>
                      <a:gd name="T18" fmla="*/ 596 w 4756"/>
                      <a:gd name="T19" fmla="*/ 712 h 1576"/>
                      <a:gd name="T20" fmla="*/ 688 w 4756"/>
                      <a:gd name="T21" fmla="*/ 630 h 1576"/>
                      <a:gd name="T22" fmla="*/ 784 w 4756"/>
                      <a:gd name="T23" fmla="*/ 550 h 1576"/>
                      <a:gd name="T24" fmla="*/ 884 w 4756"/>
                      <a:gd name="T25" fmla="*/ 476 h 1576"/>
                      <a:gd name="T26" fmla="*/ 986 w 4756"/>
                      <a:gd name="T27" fmla="*/ 406 h 1576"/>
                      <a:gd name="T28" fmla="*/ 1092 w 4756"/>
                      <a:gd name="T29" fmla="*/ 342 h 1576"/>
                      <a:gd name="T30" fmla="*/ 1202 w 4756"/>
                      <a:gd name="T31" fmla="*/ 282 h 1576"/>
                      <a:gd name="T32" fmla="*/ 1316 w 4756"/>
                      <a:gd name="T33" fmla="*/ 228 h 1576"/>
                      <a:gd name="T34" fmla="*/ 1374 w 4756"/>
                      <a:gd name="T35" fmla="*/ 202 h 1576"/>
                      <a:gd name="T36" fmla="*/ 1490 w 4756"/>
                      <a:gd name="T37" fmla="*/ 156 h 1576"/>
                      <a:gd name="T38" fmla="*/ 1610 w 4756"/>
                      <a:gd name="T39" fmla="*/ 116 h 1576"/>
                      <a:gd name="T40" fmla="*/ 1732 w 4756"/>
                      <a:gd name="T41" fmla="*/ 80 h 1576"/>
                      <a:gd name="T42" fmla="*/ 1858 w 4756"/>
                      <a:gd name="T43" fmla="*/ 52 h 1576"/>
                      <a:gd name="T44" fmla="*/ 1984 w 4756"/>
                      <a:gd name="T45" fmla="*/ 30 h 1576"/>
                      <a:gd name="T46" fmla="*/ 2114 w 4756"/>
                      <a:gd name="T47" fmla="*/ 12 h 1576"/>
                      <a:gd name="T48" fmla="*/ 2246 w 4756"/>
                      <a:gd name="T49" fmla="*/ 2 h 1576"/>
                      <a:gd name="T50" fmla="*/ 2378 w 4756"/>
                      <a:gd name="T51" fmla="*/ 0 h 1576"/>
                      <a:gd name="T52" fmla="*/ 2444 w 4756"/>
                      <a:gd name="T53" fmla="*/ 0 h 1576"/>
                      <a:gd name="T54" fmla="*/ 2576 w 4756"/>
                      <a:gd name="T55" fmla="*/ 8 h 1576"/>
                      <a:gd name="T56" fmla="*/ 2706 w 4756"/>
                      <a:gd name="T57" fmla="*/ 20 h 1576"/>
                      <a:gd name="T58" fmla="*/ 2834 w 4756"/>
                      <a:gd name="T59" fmla="*/ 40 h 1576"/>
                      <a:gd name="T60" fmla="*/ 2962 w 4756"/>
                      <a:gd name="T61" fmla="*/ 66 h 1576"/>
                      <a:gd name="T62" fmla="*/ 3084 w 4756"/>
                      <a:gd name="T63" fmla="*/ 98 h 1576"/>
                      <a:gd name="T64" fmla="*/ 3206 w 4756"/>
                      <a:gd name="T65" fmla="*/ 136 h 1576"/>
                      <a:gd name="T66" fmla="*/ 3324 w 4756"/>
                      <a:gd name="T67" fmla="*/ 178 h 1576"/>
                      <a:gd name="T68" fmla="*/ 3382 w 4756"/>
                      <a:gd name="T69" fmla="*/ 202 h 1576"/>
                      <a:gd name="T70" fmla="*/ 3498 w 4756"/>
                      <a:gd name="T71" fmla="*/ 254 h 1576"/>
                      <a:gd name="T72" fmla="*/ 3608 w 4756"/>
                      <a:gd name="T73" fmla="*/ 312 h 1576"/>
                      <a:gd name="T74" fmla="*/ 3716 w 4756"/>
                      <a:gd name="T75" fmla="*/ 374 h 1576"/>
                      <a:gd name="T76" fmla="*/ 3822 w 4756"/>
                      <a:gd name="T77" fmla="*/ 440 h 1576"/>
                      <a:gd name="T78" fmla="*/ 3922 w 4756"/>
                      <a:gd name="T79" fmla="*/ 512 h 1576"/>
                      <a:gd name="T80" fmla="*/ 4020 w 4756"/>
                      <a:gd name="T81" fmla="*/ 590 h 1576"/>
                      <a:gd name="T82" fmla="*/ 4114 w 4756"/>
                      <a:gd name="T83" fmla="*/ 670 h 1576"/>
                      <a:gd name="T84" fmla="*/ 4204 w 4756"/>
                      <a:gd name="T85" fmla="*/ 756 h 1576"/>
                      <a:gd name="T86" fmla="*/ 4246 w 4756"/>
                      <a:gd name="T87" fmla="*/ 800 h 1576"/>
                      <a:gd name="T88" fmla="*/ 4330 w 4756"/>
                      <a:gd name="T89" fmla="*/ 892 h 1576"/>
                      <a:gd name="T90" fmla="*/ 4410 w 4756"/>
                      <a:gd name="T91" fmla="*/ 988 h 1576"/>
                      <a:gd name="T92" fmla="*/ 4484 w 4756"/>
                      <a:gd name="T93" fmla="*/ 1086 h 1576"/>
                      <a:gd name="T94" fmla="*/ 4552 w 4756"/>
                      <a:gd name="T95" fmla="*/ 1190 h 1576"/>
                      <a:gd name="T96" fmla="*/ 4618 w 4756"/>
                      <a:gd name="T97" fmla="*/ 1296 h 1576"/>
                      <a:gd name="T98" fmla="*/ 4678 w 4756"/>
                      <a:gd name="T99" fmla="*/ 1406 h 1576"/>
                      <a:gd name="T100" fmla="*/ 4732 w 4756"/>
                      <a:gd name="T101" fmla="*/ 1518 h 1576"/>
                      <a:gd name="T102" fmla="*/ 0 w 4756"/>
                      <a:gd name="T103" fmla="*/ 1576 h 1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4756" h="1576">
                        <a:moveTo>
                          <a:pt x="0" y="1576"/>
                        </a:moveTo>
                        <a:lnTo>
                          <a:pt x="0" y="1576"/>
                        </a:lnTo>
                        <a:lnTo>
                          <a:pt x="24" y="1518"/>
                        </a:lnTo>
                        <a:lnTo>
                          <a:pt x="50" y="1462"/>
                        </a:lnTo>
                        <a:lnTo>
                          <a:pt x="78" y="1406"/>
                        </a:lnTo>
                        <a:lnTo>
                          <a:pt x="108" y="1350"/>
                        </a:lnTo>
                        <a:lnTo>
                          <a:pt x="138" y="1296"/>
                        </a:lnTo>
                        <a:lnTo>
                          <a:pt x="170" y="1242"/>
                        </a:lnTo>
                        <a:lnTo>
                          <a:pt x="204" y="1190"/>
                        </a:lnTo>
                        <a:lnTo>
                          <a:pt x="238" y="1138"/>
                        </a:lnTo>
                        <a:lnTo>
                          <a:pt x="272" y="1086"/>
                        </a:lnTo>
                        <a:lnTo>
                          <a:pt x="310" y="1036"/>
                        </a:lnTo>
                        <a:lnTo>
                          <a:pt x="348" y="988"/>
                        </a:lnTo>
                        <a:lnTo>
                          <a:pt x="386" y="940"/>
                        </a:lnTo>
                        <a:lnTo>
                          <a:pt x="426" y="892"/>
                        </a:lnTo>
                        <a:lnTo>
                          <a:pt x="468" y="846"/>
                        </a:lnTo>
                        <a:lnTo>
                          <a:pt x="510" y="800"/>
                        </a:lnTo>
                        <a:lnTo>
                          <a:pt x="552" y="756"/>
                        </a:lnTo>
                        <a:lnTo>
                          <a:pt x="552" y="756"/>
                        </a:lnTo>
                        <a:lnTo>
                          <a:pt x="596" y="712"/>
                        </a:lnTo>
                        <a:lnTo>
                          <a:pt x="642" y="670"/>
                        </a:lnTo>
                        <a:lnTo>
                          <a:pt x="688" y="630"/>
                        </a:lnTo>
                        <a:lnTo>
                          <a:pt x="736" y="590"/>
                        </a:lnTo>
                        <a:lnTo>
                          <a:pt x="784" y="550"/>
                        </a:lnTo>
                        <a:lnTo>
                          <a:pt x="834" y="512"/>
                        </a:lnTo>
                        <a:lnTo>
                          <a:pt x="884" y="476"/>
                        </a:lnTo>
                        <a:lnTo>
                          <a:pt x="934" y="440"/>
                        </a:lnTo>
                        <a:lnTo>
                          <a:pt x="986" y="406"/>
                        </a:lnTo>
                        <a:lnTo>
                          <a:pt x="1040" y="374"/>
                        </a:lnTo>
                        <a:lnTo>
                          <a:pt x="1092" y="342"/>
                        </a:lnTo>
                        <a:lnTo>
                          <a:pt x="1148" y="312"/>
                        </a:lnTo>
                        <a:lnTo>
                          <a:pt x="1202" y="282"/>
                        </a:lnTo>
                        <a:lnTo>
                          <a:pt x="1258" y="254"/>
                        </a:lnTo>
                        <a:lnTo>
                          <a:pt x="1316" y="228"/>
                        </a:lnTo>
                        <a:lnTo>
                          <a:pt x="1374" y="202"/>
                        </a:lnTo>
                        <a:lnTo>
                          <a:pt x="1374" y="202"/>
                        </a:lnTo>
                        <a:lnTo>
                          <a:pt x="1432" y="178"/>
                        </a:lnTo>
                        <a:lnTo>
                          <a:pt x="1490" y="156"/>
                        </a:lnTo>
                        <a:lnTo>
                          <a:pt x="1550" y="136"/>
                        </a:lnTo>
                        <a:lnTo>
                          <a:pt x="1610" y="116"/>
                        </a:lnTo>
                        <a:lnTo>
                          <a:pt x="1672" y="98"/>
                        </a:lnTo>
                        <a:lnTo>
                          <a:pt x="1732" y="80"/>
                        </a:lnTo>
                        <a:lnTo>
                          <a:pt x="1794" y="66"/>
                        </a:lnTo>
                        <a:lnTo>
                          <a:pt x="1858" y="52"/>
                        </a:lnTo>
                        <a:lnTo>
                          <a:pt x="1922" y="40"/>
                        </a:lnTo>
                        <a:lnTo>
                          <a:pt x="1984" y="30"/>
                        </a:lnTo>
                        <a:lnTo>
                          <a:pt x="2050" y="20"/>
                        </a:lnTo>
                        <a:lnTo>
                          <a:pt x="2114" y="12"/>
                        </a:lnTo>
                        <a:lnTo>
                          <a:pt x="2180" y="8"/>
                        </a:lnTo>
                        <a:lnTo>
                          <a:pt x="2246" y="2"/>
                        </a:lnTo>
                        <a:lnTo>
                          <a:pt x="2312" y="0"/>
                        </a:lnTo>
                        <a:lnTo>
                          <a:pt x="2378" y="0"/>
                        </a:lnTo>
                        <a:lnTo>
                          <a:pt x="2378" y="0"/>
                        </a:lnTo>
                        <a:lnTo>
                          <a:pt x="2444" y="0"/>
                        </a:lnTo>
                        <a:lnTo>
                          <a:pt x="2510" y="2"/>
                        </a:lnTo>
                        <a:lnTo>
                          <a:pt x="2576" y="8"/>
                        </a:lnTo>
                        <a:lnTo>
                          <a:pt x="2642" y="12"/>
                        </a:lnTo>
                        <a:lnTo>
                          <a:pt x="2706" y="20"/>
                        </a:lnTo>
                        <a:lnTo>
                          <a:pt x="2772" y="30"/>
                        </a:lnTo>
                        <a:lnTo>
                          <a:pt x="2834" y="40"/>
                        </a:lnTo>
                        <a:lnTo>
                          <a:pt x="2898" y="52"/>
                        </a:lnTo>
                        <a:lnTo>
                          <a:pt x="2962" y="66"/>
                        </a:lnTo>
                        <a:lnTo>
                          <a:pt x="3024" y="80"/>
                        </a:lnTo>
                        <a:lnTo>
                          <a:pt x="3084" y="98"/>
                        </a:lnTo>
                        <a:lnTo>
                          <a:pt x="3146" y="116"/>
                        </a:lnTo>
                        <a:lnTo>
                          <a:pt x="3206" y="136"/>
                        </a:lnTo>
                        <a:lnTo>
                          <a:pt x="3266" y="156"/>
                        </a:lnTo>
                        <a:lnTo>
                          <a:pt x="3324" y="178"/>
                        </a:lnTo>
                        <a:lnTo>
                          <a:pt x="3382" y="202"/>
                        </a:lnTo>
                        <a:lnTo>
                          <a:pt x="3382" y="202"/>
                        </a:lnTo>
                        <a:lnTo>
                          <a:pt x="3440" y="228"/>
                        </a:lnTo>
                        <a:lnTo>
                          <a:pt x="3498" y="254"/>
                        </a:lnTo>
                        <a:lnTo>
                          <a:pt x="3554" y="282"/>
                        </a:lnTo>
                        <a:lnTo>
                          <a:pt x="3608" y="312"/>
                        </a:lnTo>
                        <a:lnTo>
                          <a:pt x="3664" y="342"/>
                        </a:lnTo>
                        <a:lnTo>
                          <a:pt x="3716" y="374"/>
                        </a:lnTo>
                        <a:lnTo>
                          <a:pt x="3770" y="406"/>
                        </a:lnTo>
                        <a:lnTo>
                          <a:pt x="3822" y="440"/>
                        </a:lnTo>
                        <a:lnTo>
                          <a:pt x="3872" y="476"/>
                        </a:lnTo>
                        <a:lnTo>
                          <a:pt x="3922" y="512"/>
                        </a:lnTo>
                        <a:lnTo>
                          <a:pt x="3972" y="550"/>
                        </a:lnTo>
                        <a:lnTo>
                          <a:pt x="4020" y="590"/>
                        </a:lnTo>
                        <a:lnTo>
                          <a:pt x="4068" y="630"/>
                        </a:lnTo>
                        <a:lnTo>
                          <a:pt x="4114" y="670"/>
                        </a:lnTo>
                        <a:lnTo>
                          <a:pt x="4160" y="712"/>
                        </a:lnTo>
                        <a:lnTo>
                          <a:pt x="4204" y="756"/>
                        </a:lnTo>
                        <a:lnTo>
                          <a:pt x="4204" y="756"/>
                        </a:lnTo>
                        <a:lnTo>
                          <a:pt x="4246" y="800"/>
                        </a:lnTo>
                        <a:lnTo>
                          <a:pt x="4288" y="846"/>
                        </a:lnTo>
                        <a:lnTo>
                          <a:pt x="4330" y="892"/>
                        </a:lnTo>
                        <a:lnTo>
                          <a:pt x="4370" y="940"/>
                        </a:lnTo>
                        <a:lnTo>
                          <a:pt x="4410" y="988"/>
                        </a:lnTo>
                        <a:lnTo>
                          <a:pt x="4446" y="1036"/>
                        </a:lnTo>
                        <a:lnTo>
                          <a:pt x="4484" y="1086"/>
                        </a:lnTo>
                        <a:lnTo>
                          <a:pt x="4518" y="1138"/>
                        </a:lnTo>
                        <a:lnTo>
                          <a:pt x="4552" y="1190"/>
                        </a:lnTo>
                        <a:lnTo>
                          <a:pt x="4586" y="1242"/>
                        </a:lnTo>
                        <a:lnTo>
                          <a:pt x="4618" y="1296"/>
                        </a:lnTo>
                        <a:lnTo>
                          <a:pt x="4648" y="1350"/>
                        </a:lnTo>
                        <a:lnTo>
                          <a:pt x="4678" y="1406"/>
                        </a:lnTo>
                        <a:lnTo>
                          <a:pt x="4706" y="1462"/>
                        </a:lnTo>
                        <a:lnTo>
                          <a:pt x="4732" y="1518"/>
                        </a:lnTo>
                        <a:lnTo>
                          <a:pt x="4756" y="1576"/>
                        </a:lnTo>
                        <a:lnTo>
                          <a:pt x="0" y="1576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chemeClr val="bg1">
                          <a:alpha val="75000"/>
                        </a:schemeClr>
                      </a:gs>
                      <a:gs pos="100000">
                        <a:schemeClr val="bg1">
                          <a:gamma/>
                          <a:tint val="0"/>
                          <a:invGamma/>
                          <a:alpha val="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latinLnBrk="1"/>
                    <a:endParaRPr kumimoji="1" lang="zh-CN" altLang="en-US">
                      <a:solidFill>
                        <a:srgbClr val="000000"/>
                      </a:solidFill>
                      <a:latin typeface="굴림" charset="-127"/>
                      <a:ea typeface="굴림" charset="-127"/>
                    </a:endParaRPr>
                  </a:p>
                </p:txBody>
              </p:sp>
              <p:sp>
                <p:nvSpPr>
                  <p:cNvPr id="122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1771" y="1843"/>
                    <a:ext cx="227" cy="20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bg1"/>
                      </a:gs>
                      <a:gs pos="100000">
                        <a:srgbClr val="67ABF5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latinLnBrk="1"/>
                    <a:endParaRPr kumimoji="1" lang="zh-CN" altLang="en-US">
                      <a:solidFill>
                        <a:srgbClr val="000000"/>
                      </a:solidFill>
                      <a:latin typeface="굴림" charset="-127"/>
                      <a:ea typeface="굴림" charset="-127"/>
                    </a:endParaRPr>
                  </a:p>
                </p:txBody>
              </p:sp>
            </p:grpSp>
          </p:grpSp>
        </p:grpSp>
      </p:grpSp>
      <p:sp>
        <p:nvSpPr>
          <p:cNvPr id="123" name="TextBox 59"/>
          <p:cNvSpPr txBox="1">
            <a:spLocks noChangeArrowheads="1"/>
          </p:cNvSpPr>
          <p:nvPr/>
        </p:nvSpPr>
        <p:spPr bwMode="auto">
          <a:xfrm flipH="1">
            <a:off x="7858617" y="4236317"/>
            <a:ext cx="2658105" cy="43088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434" tIns="45717" rIns="91434" bIns="4571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22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点击此处输入内容</a:t>
            </a:r>
            <a:endParaRPr lang="en-US" altLang="ko-KR" sz="2200" kern="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4" name="矩形 17"/>
          <p:cNvSpPr>
            <a:spLocks noChangeArrowheads="1"/>
          </p:cNvSpPr>
          <p:nvPr/>
        </p:nvSpPr>
        <p:spPr bwMode="auto">
          <a:xfrm>
            <a:off x="7982149" y="4680151"/>
            <a:ext cx="3216512" cy="867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7" rIns="91434" bIns="45717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在此录入上述图片的综合描述说明，在此录入图片的综合描述说明，在此录入上述图片的综合描述说明。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5" name="TextBox 68"/>
          <p:cNvSpPr txBox="1"/>
          <p:nvPr/>
        </p:nvSpPr>
        <p:spPr>
          <a:xfrm>
            <a:off x="6434739" y="3598874"/>
            <a:ext cx="624671" cy="532066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标签文字</a:t>
            </a:r>
          </a:p>
        </p:txBody>
      </p:sp>
      <p:sp>
        <p:nvSpPr>
          <p:cNvPr id="126" name="TextBox 69"/>
          <p:cNvSpPr txBox="1"/>
          <p:nvPr/>
        </p:nvSpPr>
        <p:spPr>
          <a:xfrm>
            <a:off x="3665359" y="3577901"/>
            <a:ext cx="624671" cy="532066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标签文字</a:t>
            </a:r>
          </a:p>
        </p:txBody>
      </p:sp>
      <p:sp>
        <p:nvSpPr>
          <p:cNvPr id="127" name="TextBox 59"/>
          <p:cNvSpPr txBox="1">
            <a:spLocks noChangeArrowheads="1"/>
          </p:cNvSpPr>
          <p:nvPr/>
        </p:nvSpPr>
        <p:spPr bwMode="auto">
          <a:xfrm flipH="1">
            <a:off x="7858617" y="2066717"/>
            <a:ext cx="2658105" cy="43088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434" tIns="45717" rIns="91434" bIns="4571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22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点击此处输入内容</a:t>
            </a:r>
            <a:endParaRPr lang="en-US" altLang="ko-KR" sz="2200" kern="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矩形 17"/>
          <p:cNvSpPr>
            <a:spLocks noChangeArrowheads="1"/>
          </p:cNvSpPr>
          <p:nvPr/>
        </p:nvSpPr>
        <p:spPr bwMode="auto">
          <a:xfrm>
            <a:off x="7982149" y="2512588"/>
            <a:ext cx="3216512" cy="1126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7" rIns="91434" bIns="45717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在此录入上述图片的综合描述说明，在此录入上述图片的综合描述说明，在此录入上述图片的综合描述说明，在此录入上述图片的综合描述说明。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35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48" dur="2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50" dur="2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3" grpId="0"/>
      <p:bldP spid="124" grpId="0"/>
      <p:bldP spid="125" grpId="0"/>
      <p:bldP spid="126" grpId="0"/>
      <p:bldP spid="127" grpId="0"/>
      <p:bldP spid="1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5666746" y="515424"/>
            <a:ext cx="3706446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9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研究方案可行性论证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042950" y="570216"/>
            <a:ext cx="263341" cy="395013"/>
            <a:chOff x="5284519" y="1508166"/>
            <a:chExt cx="213756" cy="427512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Freeform 6"/>
          <p:cNvSpPr>
            <a:spLocks/>
          </p:cNvSpPr>
          <p:nvPr/>
        </p:nvSpPr>
        <p:spPr bwMode="auto">
          <a:xfrm>
            <a:off x="9046982" y="2222333"/>
            <a:ext cx="2485774" cy="1513561"/>
          </a:xfrm>
          <a:custGeom>
            <a:avLst/>
            <a:gdLst>
              <a:gd name="T0" fmla="*/ 675 w 675"/>
              <a:gd name="T1" fmla="*/ 90 h 411"/>
              <a:gd name="T2" fmla="*/ 505 w 675"/>
              <a:gd name="T3" fmla="*/ 45 h 411"/>
              <a:gd name="T4" fmla="*/ 338 w 675"/>
              <a:gd name="T5" fmla="*/ 0 h 411"/>
              <a:gd name="T6" fmla="*/ 170 w 675"/>
              <a:gd name="T7" fmla="*/ 45 h 411"/>
              <a:gd name="T8" fmla="*/ 0 w 675"/>
              <a:gd name="T9" fmla="*/ 90 h 411"/>
              <a:gd name="T10" fmla="*/ 0 w 675"/>
              <a:gd name="T11" fmla="*/ 90 h 411"/>
              <a:gd name="T12" fmla="*/ 0 w 675"/>
              <a:gd name="T13" fmla="*/ 411 h 411"/>
              <a:gd name="T14" fmla="*/ 675 w 675"/>
              <a:gd name="T15" fmla="*/ 411 h 411"/>
              <a:gd name="T16" fmla="*/ 675 w 675"/>
              <a:gd name="T17" fmla="*/ 90 h 411"/>
              <a:gd name="T18" fmla="*/ 675 w 675"/>
              <a:gd name="T19" fmla="*/ 90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5" h="411">
                <a:moveTo>
                  <a:pt x="675" y="90"/>
                </a:moveTo>
                <a:lnTo>
                  <a:pt x="505" y="45"/>
                </a:lnTo>
                <a:lnTo>
                  <a:pt x="338" y="0"/>
                </a:lnTo>
                <a:lnTo>
                  <a:pt x="170" y="45"/>
                </a:lnTo>
                <a:lnTo>
                  <a:pt x="0" y="90"/>
                </a:lnTo>
                <a:lnTo>
                  <a:pt x="0" y="90"/>
                </a:lnTo>
                <a:lnTo>
                  <a:pt x="0" y="411"/>
                </a:lnTo>
                <a:lnTo>
                  <a:pt x="675" y="411"/>
                </a:lnTo>
                <a:lnTo>
                  <a:pt x="675" y="90"/>
                </a:lnTo>
                <a:lnTo>
                  <a:pt x="675" y="90"/>
                </a:lnTo>
                <a:close/>
              </a:path>
            </a:pathLst>
          </a:custGeom>
          <a:solidFill>
            <a:srgbClr val="FFC000">
              <a:alpha val="80000"/>
            </a:srgbClr>
          </a:solidFill>
          <a:ln>
            <a:noFill/>
          </a:ln>
          <a:effectLst/>
        </p:spPr>
        <p:txBody>
          <a:bodyPr vert="horz" wrap="square" lIns="91440" tIns="75600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1500"/>
              </a:lnSpc>
            </a:pPr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72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%</a:t>
            </a:r>
          </a:p>
          <a:p>
            <a:pPr algn="ctr">
              <a:lnSpc>
                <a:spcPts val="15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您的内容打在这里，或者通过复制您的文本后，在此框中选择粘贴。</a:t>
            </a: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9046982" y="3945804"/>
            <a:ext cx="2485774" cy="931705"/>
          </a:xfrm>
          <a:custGeom>
            <a:avLst/>
            <a:gdLst>
              <a:gd name="T0" fmla="*/ 0 w 675"/>
              <a:gd name="T1" fmla="*/ 0 h 253"/>
              <a:gd name="T2" fmla="*/ 0 w 675"/>
              <a:gd name="T3" fmla="*/ 163 h 253"/>
              <a:gd name="T4" fmla="*/ 0 w 675"/>
              <a:gd name="T5" fmla="*/ 163 h 253"/>
              <a:gd name="T6" fmla="*/ 170 w 675"/>
              <a:gd name="T7" fmla="*/ 208 h 253"/>
              <a:gd name="T8" fmla="*/ 338 w 675"/>
              <a:gd name="T9" fmla="*/ 253 h 253"/>
              <a:gd name="T10" fmla="*/ 505 w 675"/>
              <a:gd name="T11" fmla="*/ 208 h 253"/>
              <a:gd name="T12" fmla="*/ 675 w 675"/>
              <a:gd name="T13" fmla="*/ 163 h 253"/>
              <a:gd name="T14" fmla="*/ 675 w 675"/>
              <a:gd name="T15" fmla="*/ 163 h 253"/>
              <a:gd name="T16" fmla="*/ 675 w 675"/>
              <a:gd name="T17" fmla="*/ 0 h 253"/>
              <a:gd name="T18" fmla="*/ 0 w 675"/>
              <a:gd name="T19" fmla="*/ 0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5" h="253">
                <a:moveTo>
                  <a:pt x="0" y="0"/>
                </a:moveTo>
                <a:lnTo>
                  <a:pt x="0" y="163"/>
                </a:lnTo>
                <a:lnTo>
                  <a:pt x="0" y="163"/>
                </a:lnTo>
                <a:lnTo>
                  <a:pt x="170" y="208"/>
                </a:lnTo>
                <a:lnTo>
                  <a:pt x="338" y="253"/>
                </a:lnTo>
                <a:lnTo>
                  <a:pt x="505" y="208"/>
                </a:lnTo>
                <a:lnTo>
                  <a:pt x="675" y="163"/>
                </a:lnTo>
                <a:lnTo>
                  <a:pt x="675" y="163"/>
                </a:lnTo>
                <a:lnTo>
                  <a:pt x="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21AB82">
              <a:alpha val="80000"/>
            </a:srgbClr>
          </a:solidFill>
          <a:ln>
            <a:noFill/>
          </a:ln>
          <a:effectLst/>
        </p:spPr>
        <p:txBody>
          <a:bodyPr vert="horz" wrap="square" lIns="91440" tIns="61200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1500"/>
              </a:lnSpc>
            </a:pPr>
            <a:r>
              <a:rPr lang="en-US" altLang="zh-CN" sz="5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28</a:t>
            </a:r>
            <a:r>
              <a:rPr lang="en-US" altLang="zh-CN" sz="2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%</a:t>
            </a: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stCxn id="6" idx="6"/>
          </p:cNvCxnSpPr>
          <p:nvPr/>
        </p:nvCxnSpPr>
        <p:spPr>
          <a:xfrm flipH="1">
            <a:off x="2566262" y="3735894"/>
            <a:ext cx="64807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7" idx="0"/>
          </p:cNvCxnSpPr>
          <p:nvPr/>
        </p:nvCxnSpPr>
        <p:spPr>
          <a:xfrm flipH="1">
            <a:off x="2566262" y="3945804"/>
            <a:ext cx="64807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3"/>
          <p:cNvSpPr txBox="1"/>
          <p:nvPr/>
        </p:nvSpPr>
        <p:spPr>
          <a:xfrm flipH="1">
            <a:off x="2566262" y="2248072"/>
            <a:ext cx="2786907" cy="430887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>
            <a:spAutoFit/>
          </a:bodyPr>
          <a:lstStyle>
            <a:defPPr>
              <a:defRPr lang="zh-CN"/>
            </a:defPPr>
            <a:lvl1pPr algn="ctr" eaLnBrk="0" hangingPunct="0">
              <a:defRPr sz="2200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dirty="0"/>
              <a:t>点击添加关键字</a:t>
            </a:r>
          </a:p>
        </p:txBody>
      </p:sp>
      <p:sp>
        <p:nvSpPr>
          <p:cNvPr id="11" name="TextBox 14"/>
          <p:cNvSpPr txBox="1"/>
          <p:nvPr/>
        </p:nvSpPr>
        <p:spPr>
          <a:xfrm>
            <a:off x="2566262" y="2658327"/>
            <a:ext cx="597666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您的内容打在这里，或者通过复制您的文本后，在此框中选择粘贴，并选择只保留文字。您的内容打在这里，或者通过复制您的文本后您的内容打在这里。</a:t>
            </a:r>
          </a:p>
        </p:txBody>
      </p:sp>
      <p:sp>
        <p:nvSpPr>
          <p:cNvPr id="12" name="TextBox 15"/>
          <p:cNvSpPr txBox="1"/>
          <p:nvPr/>
        </p:nvSpPr>
        <p:spPr>
          <a:xfrm flipH="1">
            <a:off x="2566262" y="4159701"/>
            <a:ext cx="2786907" cy="430887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>
            <a:spAutoFit/>
          </a:bodyPr>
          <a:lstStyle>
            <a:defPPr>
              <a:defRPr lang="zh-CN"/>
            </a:defPPr>
            <a:lvl1pPr eaLnBrk="0" hangingPunct="0">
              <a:defRPr sz="2200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9pPr>
          </a:lstStyle>
          <a:p>
            <a:r>
              <a:rPr lang="zh-CN" altLang="en-US" dirty="0"/>
              <a:t>点击添加关键字</a:t>
            </a:r>
          </a:p>
        </p:txBody>
      </p:sp>
      <p:sp>
        <p:nvSpPr>
          <p:cNvPr id="13" name="TextBox 16"/>
          <p:cNvSpPr txBox="1"/>
          <p:nvPr/>
        </p:nvSpPr>
        <p:spPr>
          <a:xfrm>
            <a:off x="2566262" y="4569956"/>
            <a:ext cx="597666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文本后您的内容打在这里。</a:t>
            </a:r>
          </a:p>
        </p:txBody>
      </p:sp>
    </p:spTree>
    <p:extLst>
      <p:ext uri="{BB962C8B-B14F-4D97-AF65-F5344CB8AC3E}">
        <p14:creationId xmlns:p14="http://schemas.microsoft.com/office/powerpoint/2010/main" val="42608812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10" grpId="0"/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320424" y="4204904"/>
            <a:ext cx="36471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kern="100" dirty="0">
                <a:solidFill>
                  <a:srgbClr val="152F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关键技术</a:t>
            </a:r>
            <a:endParaRPr lang="en-US" altLang="zh-CN" sz="5400" b="1" kern="100" dirty="0">
              <a:solidFill>
                <a:srgbClr val="152F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5400" b="1" kern="100" dirty="0">
                <a:solidFill>
                  <a:srgbClr val="152F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与实践难点</a:t>
            </a:r>
            <a:endParaRPr lang="zh-CN" altLang="zh-CN" sz="5400" b="1" kern="100" dirty="0">
              <a:solidFill>
                <a:srgbClr val="152F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333522" y="368524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152F47"/>
                </a:solidFill>
              </a:rPr>
              <a:t>第三部分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125599" y="1434035"/>
            <a:ext cx="2036802" cy="2036802"/>
            <a:chOff x="8125599" y="1434035"/>
            <a:chExt cx="2036802" cy="2036802"/>
          </a:xfrm>
        </p:grpSpPr>
        <p:sp>
          <p:nvSpPr>
            <p:cNvPr id="43" name="椭圆 42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Freeform 156"/>
            <p:cNvSpPr>
              <a:spLocks noChangeAspect="1" noEditPoints="1"/>
            </p:cNvSpPr>
            <p:nvPr/>
          </p:nvSpPr>
          <p:spPr bwMode="auto">
            <a:xfrm>
              <a:off x="8496720" y="1860953"/>
              <a:ext cx="1264579" cy="1154820"/>
            </a:xfrm>
            <a:custGeom>
              <a:avLst/>
              <a:gdLst>
                <a:gd name="T0" fmla="*/ 37 w 112"/>
                <a:gd name="T1" fmla="*/ 58 h 102"/>
                <a:gd name="T2" fmla="*/ 69 w 112"/>
                <a:gd name="T3" fmla="*/ 52 h 102"/>
                <a:gd name="T4" fmla="*/ 70 w 112"/>
                <a:gd name="T5" fmla="*/ 32 h 102"/>
                <a:gd name="T6" fmla="*/ 80 w 112"/>
                <a:gd name="T7" fmla="*/ 0 h 102"/>
                <a:gd name="T8" fmla="*/ 103 w 112"/>
                <a:gd name="T9" fmla="*/ 24 h 102"/>
                <a:gd name="T10" fmla="*/ 73 w 112"/>
                <a:gd name="T11" fmla="*/ 65 h 102"/>
                <a:gd name="T12" fmla="*/ 42 w 112"/>
                <a:gd name="T13" fmla="*/ 72 h 102"/>
                <a:gd name="T14" fmla="*/ 21 w 112"/>
                <a:gd name="T15" fmla="*/ 101 h 102"/>
                <a:gd name="T16" fmla="*/ 0 w 112"/>
                <a:gd name="T17" fmla="*/ 40 h 102"/>
                <a:gd name="T18" fmla="*/ 1 w 112"/>
                <a:gd name="T19" fmla="*/ 56 h 102"/>
                <a:gd name="T20" fmla="*/ 13 w 112"/>
                <a:gd name="T21" fmla="*/ 49 h 102"/>
                <a:gd name="T22" fmla="*/ 27 w 112"/>
                <a:gd name="T23" fmla="*/ 57 h 102"/>
                <a:gd name="T24" fmla="*/ 29 w 112"/>
                <a:gd name="T25" fmla="*/ 37 h 102"/>
                <a:gd name="T26" fmla="*/ 13 w 112"/>
                <a:gd name="T27" fmla="*/ 40 h 102"/>
                <a:gd name="T28" fmla="*/ 96 w 112"/>
                <a:gd name="T29" fmla="*/ 62 h 102"/>
                <a:gd name="T30" fmla="*/ 81 w 112"/>
                <a:gd name="T31" fmla="*/ 77 h 102"/>
                <a:gd name="T32" fmla="*/ 96 w 112"/>
                <a:gd name="T33" fmla="*/ 92 h 102"/>
                <a:gd name="T34" fmla="*/ 112 w 112"/>
                <a:gd name="T35" fmla="*/ 77 h 102"/>
                <a:gd name="T36" fmla="*/ 96 w 112"/>
                <a:gd name="T37" fmla="*/ 62 h 102"/>
                <a:gd name="T38" fmla="*/ 96 w 112"/>
                <a:gd name="T39" fmla="*/ 70 h 102"/>
                <a:gd name="T40" fmla="*/ 89 w 112"/>
                <a:gd name="T41" fmla="*/ 77 h 102"/>
                <a:gd name="T42" fmla="*/ 96 w 112"/>
                <a:gd name="T43" fmla="*/ 84 h 102"/>
                <a:gd name="T44" fmla="*/ 103 w 112"/>
                <a:gd name="T45" fmla="*/ 77 h 102"/>
                <a:gd name="T46" fmla="*/ 70 w 112"/>
                <a:gd name="T47" fmla="*/ 74 h 102"/>
                <a:gd name="T48" fmla="*/ 60 w 112"/>
                <a:gd name="T49" fmla="*/ 82 h 102"/>
                <a:gd name="T50" fmla="*/ 45 w 112"/>
                <a:gd name="T51" fmla="*/ 83 h 102"/>
                <a:gd name="T52" fmla="*/ 46 w 112"/>
                <a:gd name="T53" fmla="*/ 97 h 102"/>
                <a:gd name="T54" fmla="*/ 62 w 112"/>
                <a:gd name="T55" fmla="*/ 92 h 102"/>
                <a:gd name="T56" fmla="*/ 77 w 112"/>
                <a:gd name="T57" fmla="*/ 98 h 102"/>
                <a:gd name="T58" fmla="*/ 70 w 112"/>
                <a:gd name="T59" fmla="*/ 74 h 102"/>
                <a:gd name="T60" fmla="*/ 40 w 112"/>
                <a:gd name="T61" fmla="*/ 21 h 102"/>
                <a:gd name="T62" fmla="*/ 40 w 112"/>
                <a:gd name="T63" fmla="*/ 43 h 102"/>
                <a:gd name="T64" fmla="*/ 62 w 112"/>
                <a:gd name="T65" fmla="*/ 43 h 102"/>
                <a:gd name="T66" fmla="*/ 62 w 112"/>
                <a:gd name="T67" fmla="*/ 21 h 102"/>
                <a:gd name="T68" fmla="*/ 56 w 112"/>
                <a:gd name="T69" fmla="*/ 27 h 102"/>
                <a:gd name="T70" fmla="*/ 46 w 112"/>
                <a:gd name="T71" fmla="*/ 27 h 102"/>
                <a:gd name="T72" fmla="*/ 46 w 112"/>
                <a:gd name="T73" fmla="*/ 36 h 102"/>
                <a:gd name="T74" fmla="*/ 56 w 112"/>
                <a:gd name="T75" fmla="*/ 36 h 102"/>
                <a:gd name="T76" fmla="*/ 56 w 112"/>
                <a:gd name="T77" fmla="*/ 2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2" h="102">
                  <a:moveTo>
                    <a:pt x="21" y="101"/>
                  </a:moveTo>
                  <a:cubicBezTo>
                    <a:pt x="12" y="74"/>
                    <a:pt x="22" y="64"/>
                    <a:pt x="37" y="58"/>
                  </a:cubicBezTo>
                  <a:cubicBezTo>
                    <a:pt x="43" y="57"/>
                    <a:pt x="49" y="56"/>
                    <a:pt x="55" y="55"/>
                  </a:cubicBezTo>
                  <a:cubicBezTo>
                    <a:pt x="60" y="54"/>
                    <a:pt x="65" y="53"/>
                    <a:pt x="69" y="52"/>
                  </a:cubicBezTo>
                  <a:cubicBezTo>
                    <a:pt x="78" y="50"/>
                    <a:pt x="84" y="44"/>
                    <a:pt x="81" y="30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91" y="12"/>
                    <a:pt x="91" y="12"/>
                    <a:pt x="91" y="12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100" y="52"/>
                    <a:pt x="89" y="61"/>
                    <a:pt x="73" y="65"/>
                  </a:cubicBezTo>
                  <a:cubicBezTo>
                    <a:pt x="68" y="67"/>
                    <a:pt x="62" y="68"/>
                    <a:pt x="57" y="68"/>
                  </a:cubicBezTo>
                  <a:cubicBezTo>
                    <a:pt x="52" y="69"/>
                    <a:pt x="46" y="70"/>
                    <a:pt x="42" y="72"/>
                  </a:cubicBezTo>
                  <a:cubicBezTo>
                    <a:pt x="33" y="74"/>
                    <a:pt x="29" y="80"/>
                    <a:pt x="34" y="97"/>
                  </a:cubicBezTo>
                  <a:cubicBezTo>
                    <a:pt x="21" y="101"/>
                    <a:pt x="21" y="101"/>
                    <a:pt x="21" y="101"/>
                  </a:cubicBezTo>
                  <a:close/>
                  <a:moveTo>
                    <a:pt x="2" y="3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3" y="41"/>
                    <a:pt x="6" y="43"/>
                    <a:pt x="8" y="45"/>
                  </a:cubicBezTo>
                  <a:cubicBezTo>
                    <a:pt x="6" y="48"/>
                    <a:pt x="3" y="52"/>
                    <a:pt x="1" y="56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9" y="56"/>
                    <a:pt x="11" y="52"/>
                    <a:pt x="13" y="49"/>
                  </a:cubicBezTo>
                  <a:cubicBezTo>
                    <a:pt x="16" y="53"/>
                    <a:pt x="19" y="56"/>
                    <a:pt x="21" y="60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4" y="52"/>
                    <a:pt x="22" y="48"/>
                    <a:pt x="18" y="44"/>
                  </a:cubicBezTo>
                  <a:cubicBezTo>
                    <a:pt x="21" y="41"/>
                    <a:pt x="25" y="39"/>
                    <a:pt x="29" y="37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1" y="33"/>
                    <a:pt x="17" y="36"/>
                    <a:pt x="13" y="40"/>
                  </a:cubicBezTo>
                  <a:cubicBezTo>
                    <a:pt x="10" y="37"/>
                    <a:pt x="6" y="35"/>
                    <a:pt x="2" y="34"/>
                  </a:cubicBezTo>
                  <a:close/>
                  <a:moveTo>
                    <a:pt x="96" y="62"/>
                  </a:moveTo>
                  <a:cubicBezTo>
                    <a:pt x="92" y="62"/>
                    <a:pt x="88" y="63"/>
                    <a:pt x="85" y="66"/>
                  </a:cubicBezTo>
                  <a:cubicBezTo>
                    <a:pt x="82" y="69"/>
                    <a:pt x="81" y="73"/>
                    <a:pt x="81" y="77"/>
                  </a:cubicBezTo>
                  <a:cubicBezTo>
                    <a:pt x="81" y="81"/>
                    <a:pt x="82" y="85"/>
                    <a:pt x="85" y="88"/>
                  </a:cubicBezTo>
                  <a:cubicBezTo>
                    <a:pt x="88" y="91"/>
                    <a:pt x="92" y="92"/>
                    <a:pt x="96" y="92"/>
                  </a:cubicBezTo>
                  <a:cubicBezTo>
                    <a:pt x="100" y="92"/>
                    <a:pt x="104" y="91"/>
                    <a:pt x="107" y="88"/>
                  </a:cubicBezTo>
                  <a:cubicBezTo>
                    <a:pt x="110" y="85"/>
                    <a:pt x="112" y="81"/>
                    <a:pt x="112" y="77"/>
                  </a:cubicBezTo>
                  <a:cubicBezTo>
                    <a:pt x="112" y="73"/>
                    <a:pt x="110" y="69"/>
                    <a:pt x="107" y="66"/>
                  </a:cubicBezTo>
                  <a:cubicBezTo>
                    <a:pt x="104" y="63"/>
                    <a:pt x="100" y="62"/>
                    <a:pt x="96" y="62"/>
                  </a:cubicBezTo>
                  <a:close/>
                  <a:moveTo>
                    <a:pt x="101" y="72"/>
                  </a:moveTo>
                  <a:cubicBezTo>
                    <a:pt x="100" y="71"/>
                    <a:pt x="98" y="70"/>
                    <a:pt x="96" y="70"/>
                  </a:cubicBezTo>
                  <a:cubicBezTo>
                    <a:pt x="94" y="70"/>
                    <a:pt x="93" y="71"/>
                    <a:pt x="91" y="72"/>
                  </a:cubicBezTo>
                  <a:cubicBezTo>
                    <a:pt x="90" y="73"/>
                    <a:pt x="89" y="75"/>
                    <a:pt x="89" y="77"/>
                  </a:cubicBezTo>
                  <a:cubicBezTo>
                    <a:pt x="89" y="79"/>
                    <a:pt x="90" y="81"/>
                    <a:pt x="91" y="82"/>
                  </a:cubicBezTo>
                  <a:cubicBezTo>
                    <a:pt x="93" y="83"/>
                    <a:pt x="94" y="84"/>
                    <a:pt x="96" y="84"/>
                  </a:cubicBezTo>
                  <a:cubicBezTo>
                    <a:pt x="98" y="84"/>
                    <a:pt x="100" y="83"/>
                    <a:pt x="101" y="82"/>
                  </a:cubicBezTo>
                  <a:cubicBezTo>
                    <a:pt x="102" y="81"/>
                    <a:pt x="103" y="79"/>
                    <a:pt x="103" y="77"/>
                  </a:cubicBezTo>
                  <a:cubicBezTo>
                    <a:pt x="103" y="75"/>
                    <a:pt x="102" y="73"/>
                    <a:pt x="101" y="72"/>
                  </a:cubicBezTo>
                  <a:close/>
                  <a:moveTo>
                    <a:pt x="70" y="74"/>
                  </a:moveTo>
                  <a:cubicBezTo>
                    <a:pt x="63" y="73"/>
                    <a:pt x="63" y="73"/>
                    <a:pt x="63" y="73"/>
                  </a:cubicBezTo>
                  <a:cubicBezTo>
                    <a:pt x="62" y="76"/>
                    <a:pt x="61" y="79"/>
                    <a:pt x="60" y="82"/>
                  </a:cubicBezTo>
                  <a:cubicBezTo>
                    <a:pt x="56" y="80"/>
                    <a:pt x="52" y="78"/>
                    <a:pt x="48" y="77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9" y="84"/>
                    <a:pt x="53" y="86"/>
                    <a:pt x="56" y="88"/>
                  </a:cubicBezTo>
                  <a:cubicBezTo>
                    <a:pt x="53" y="91"/>
                    <a:pt x="50" y="94"/>
                    <a:pt x="46" y="97"/>
                  </a:cubicBezTo>
                  <a:cubicBezTo>
                    <a:pt x="50" y="102"/>
                    <a:pt x="50" y="102"/>
                    <a:pt x="50" y="102"/>
                  </a:cubicBezTo>
                  <a:cubicBezTo>
                    <a:pt x="54" y="99"/>
                    <a:pt x="58" y="96"/>
                    <a:pt x="62" y="92"/>
                  </a:cubicBezTo>
                  <a:cubicBezTo>
                    <a:pt x="65" y="94"/>
                    <a:pt x="68" y="98"/>
                    <a:pt x="71" y="10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73" y="93"/>
                    <a:pt x="70" y="89"/>
                    <a:pt x="65" y="86"/>
                  </a:cubicBezTo>
                  <a:cubicBezTo>
                    <a:pt x="67" y="82"/>
                    <a:pt x="69" y="78"/>
                    <a:pt x="70" y="74"/>
                  </a:cubicBezTo>
                  <a:close/>
                  <a:moveTo>
                    <a:pt x="51" y="16"/>
                  </a:moveTo>
                  <a:cubicBezTo>
                    <a:pt x="47" y="16"/>
                    <a:pt x="43" y="18"/>
                    <a:pt x="40" y="21"/>
                  </a:cubicBezTo>
                  <a:cubicBezTo>
                    <a:pt x="37" y="23"/>
                    <a:pt x="36" y="27"/>
                    <a:pt x="36" y="32"/>
                  </a:cubicBezTo>
                  <a:cubicBezTo>
                    <a:pt x="36" y="36"/>
                    <a:pt x="37" y="40"/>
                    <a:pt x="40" y="43"/>
                  </a:cubicBezTo>
                  <a:cubicBezTo>
                    <a:pt x="43" y="45"/>
                    <a:pt x="47" y="47"/>
                    <a:pt x="51" y="47"/>
                  </a:cubicBezTo>
                  <a:cubicBezTo>
                    <a:pt x="55" y="47"/>
                    <a:pt x="59" y="45"/>
                    <a:pt x="62" y="43"/>
                  </a:cubicBezTo>
                  <a:cubicBezTo>
                    <a:pt x="65" y="40"/>
                    <a:pt x="67" y="36"/>
                    <a:pt x="67" y="32"/>
                  </a:cubicBezTo>
                  <a:cubicBezTo>
                    <a:pt x="67" y="27"/>
                    <a:pt x="65" y="23"/>
                    <a:pt x="62" y="21"/>
                  </a:cubicBezTo>
                  <a:cubicBezTo>
                    <a:pt x="59" y="18"/>
                    <a:pt x="55" y="16"/>
                    <a:pt x="51" y="16"/>
                  </a:cubicBezTo>
                  <a:close/>
                  <a:moveTo>
                    <a:pt x="56" y="27"/>
                  </a:moveTo>
                  <a:cubicBezTo>
                    <a:pt x="55" y="26"/>
                    <a:pt x="53" y="25"/>
                    <a:pt x="51" y="25"/>
                  </a:cubicBezTo>
                  <a:cubicBezTo>
                    <a:pt x="49" y="25"/>
                    <a:pt x="48" y="26"/>
                    <a:pt x="46" y="27"/>
                  </a:cubicBezTo>
                  <a:cubicBezTo>
                    <a:pt x="45" y="28"/>
                    <a:pt x="44" y="30"/>
                    <a:pt x="44" y="32"/>
                  </a:cubicBezTo>
                  <a:cubicBezTo>
                    <a:pt x="44" y="33"/>
                    <a:pt x="45" y="35"/>
                    <a:pt x="46" y="36"/>
                  </a:cubicBezTo>
                  <a:cubicBezTo>
                    <a:pt x="48" y="38"/>
                    <a:pt x="49" y="38"/>
                    <a:pt x="51" y="38"/>
                  </a:cubicBezTo>
                  <a:cubicBezTo>
                    <a:pt x="53" y="38"/>
                    <a:pt x="55" y="38"/>
                    <a:pt x="56" y="36"/>
                  </a:cubicBezTo>
                  <a:cubicBezTo>
                    <a:pt x="57" y="35"/>
                    <a:pt x="58" y="33"/>
                    <a:pt x="58" y="32"/>
                  </a:cubicBezTo>
                  <a:cubicBezTo>
                    <a:pt x="58" y="30"/>
                    <a:pt x="57" y="28"/>
                    <a:pt x="56" y="2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7" name="等腰三角形 46"/>
          <p:cNvSpPr/>
          <p:nvPr/>
        </p:nvSpPr>
        <p:spPr>
          <a:xfrm>
            <a:off x="1496421" y="2272084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>
            <a:off x="3870575" y="482410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 rot="3600000">
            <a:off x="1772153" y="2868342"/>
            <a:ext cx="710484" cy="61248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/>
        </p:nvSpPr>
        <p:spPr>
          <a:xfrm flipV="1">
            <a:off x="2606221" y="3013768"/>
            <a:ext cx="1651895" cy="1424047"/>
          </a:xfrm>
          <a:prstGeom prst="triangle">
            <a:avLst/>
          </a:pr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>
            <a:off x="1872213" y="3695477"/>
            <a:ext cx="2041347" cy="1759781"/>
          </a:xfrm>
          <a:prstGeom prst="triangle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>
            <a:off x="1516971" y="5538705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>
            <a:off x="1248906" y="3941045"/>
            <a:ext cx="710484" cy="6124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等腰三角形 53"/>
          <p:cNvSpPr/>
          <p:nvPr/>
        </p:nvSpPr>
        <p:spPr>
          <a:xfrm>
            <a:off x="1484977" y="851887"/>
            <a:ext cx="710484" cy="612486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54"/>
          <p:cNvSpPr/>
          <p:nvPr/>
        </p:nvSpPr>
        <p:spPr>
          <a:xfrm>
            <a:off x="1899528" y="1546135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等腰三角形 55"/>
          <p:cNvSpPr/>
          <p:nvPr/>
        </p:nvSpPr>
        <p:spPr>
          <a:xfrm rot="3600000">
            <a:off x="2437018" y="1350070"/>
            <a:ext cx="710484" cy="61248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56"/>
          <p:cNvSpPr/>
          <p:nvPr/>
        </p:nvSpPr>
        <p:spPr>
          <a:xfrm rot="3600000">
            <a:off x="3962535" y="1056452"/>
            <a:ext cx="710484" cy="61248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/>
          <p:cNvSpPr/>
          <p:nvPr/>
        </p:nvSpPr>
        <p:spPr>
          <a:xfrm rot="3600000">
            <a:off x="1376629" y="4509446"/>
            <a:ext cx="710484" cy="612486"/>
          </a:xfrm>
          <a:prstGeom prst="triangle">
            <a:avLst/>
          </a:pr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58"/>
          <p:cNvSpPr/>
          <p:nvPr/>
        </p:nvSpPr>
        <p:spPr>
          <a:xfrm rot="10800000">
            <a:off x="4158356" y="3838021"/>
            <a:ext cx="1334118" cy="1150101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59"/>
          <p:cNvSpPr/>
          <p:nvPr/>
        </p:nvSpPr>
        <p:spPr>
          <a:xfrm>
            <a:off x="3644920" y="3915874"/>
            <a:ext cx="710484" cy="61248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 flipV="1">
            <a:off x="3644920" y="4649051"/>
            <a:ext cx="710484" cy="612486"/>
          </a:xfrm>
          <a:prstGeom prst="triangle">
            <a:avLst/>
          </a:prstGeom>
          <a:solidFill>
            <a:srgbClr val="5EC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 rot="3600000">
            <a:off x="1804187" y="3786517"/>
            <a:ext cx="710484" cy="612486"/>
          </a:xfrm>
          <a:prstGeom prst="triangle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/>
          <p:cNvSpPr/>
          <p:nvPr/>
        </p:nvSpPr>
        <p:spPr>
          <a:xfrm rot="3600000">
            <a:off x="2324267" y="5366771"/>
            <a:ext cx="1213111" cy="104578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>
            <a:off x="4847549" y="4712946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/>
          <p:cNvSpPr/>
          <p:nvPr/>
        </p:nvSpPr>
        <p:spPr>
          <a:xfrm>
            <a:off x="2397976" y="1483210"/>
            <a:ext cx="1651895" cy="1424047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2618629" y="240787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关键技术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2821020" y="309945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实践难点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2304519" y="494164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案例分析</a:t>
            </a:r>
          </a:p>
        </p:txBody>
      </p:sp>
      <p:sp>
        <p:nvSpPr>
          <p:cNvPr id="69" name="等腰三角形 68"/>
          <p:cNvSpPr/>
          <p:nvPr/>
        </p:nvSpPr>
        <p:spPr>
          <a:xfrm rot="18000000" flipV="1">
            <a:off x="3902874" y="6235664"/>
            <a:ext cx="710484" cy="61248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04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750"/>
                            </p:stCondLst>
                            <p:childTnLst>
                              <p:par>
                                <p:cTn id="6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500"/>
                            </p:stCondLst>
                            <p:childTnLst>
                              <p:par>
                                <p:cTn id="13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/>
      <p:bldP spid="67" grpId="0"/>
      <p:bldP spid="68" grpId="0"/>
      <p:bldP spid="6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3"/>
          <p:cNvSpPr>
            <a:spLocks noChangeArrowheads="1"/>
          </p:cNvSpPr>
          <p:nvPr/>
        </p:nvSpPr>
        <p:spPr bwMode="auto">
          <a:xfrm>
            <a:off x="5958652" y="515424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关键技术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1"/>
          <p:cNvSpPr/>
          <p:nvPr/>
        </p:nvSpPr>
        <p:spPr>
          <a:xfrm>
            <a:off x="2301749" y="3446074"/>
            <a:ext cx="2762401" cy="2029987"/>
          </a:xfrm>
          <a:prstGeom prst="rect">
            <a:avLst/>
          </a:prstGeom>
          <a:solidFill>
            <a:srgbClr val="333333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0" name="Rectangle 2"/>
          <p:cNvSpPr/>
          <p:nvPr/>
        </p:nvSpPr>
        <p:spPr>
          <a:xfrm>
            <a:off x="5450635" y="3449395"/>
            <a:ext cx="2762401" cy="2029987"/>
          </a:xfrm>
          <a:prstGeom prst="rect">
            <a:avLst/>
          </a:prstGeom>
          <a:solidFill>
            <a:srgbClr val="333333"/>
          </a:solidFill>
          <a:ln>
            <a:solidFill>
              <a:srgbClr val="05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1" name="Rectangle 3"/>
          <p:cNvSpPr/>
          <p:nvPr/>
        </p:nvSpPr>
        <p:spPr>
          <a:xfrm>
            <a:off x="8599522" y="3441423"/>
            <a:ext cx="2762401" cy="2029987"/>
          </a:xfrm>
          <a:prstGeom prst="rect">
            <a:avLst/>
          </a:prstGeom>
          <a:solidFill>
            <a:srgbClr val="333333"/>
          </a:solidFill>
          <a:ln>
            <a:solidFill>
              <a:srgbClr val="21AB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cxnSp>
        <p:nvCxnSpPr>
          <p:cNvPr id="52" name="Straight Connector 6"/>
          <p:cNvCxnSpPr/>
          <p:nvPr/>
        </p:nvCxnSpPr>
        <p:spPr>
          <a:xfrm>
            <a:off x="2418074" y="2888216"/>
            <a:ext cx="8827524" cy="0"/>
          </a:xfrm>
          <a:prstGeom prst="line">
            <a:avLst/>
          </a:prstGeom>
          <a:ln w="57150" cmpd="dbl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47"/>
          <p:cNvSpPr>
            <a:spLocks noChangeArrowheads="1"/>
          </p:cNvSpPr>
          <p:nvPr/>
        </p:nvSpPr>
        <p:spPr bwMode="auto">
          <a:xfrm>
            <a:off x="2301749" y="1778398"/>
            <a:ext cx="9060174" cy="652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在此录入上述图表的描述说明，在此录入上述图表的综合描述说明，在此录入上述图表的综合描述说明，在此录入上述图表的综合描述说明。</a:t>
            </a:r>
          </a:p>
        </p:txBody>
      </p:sp>
      <p:sp>
        <p:nvSpPr>
          <p:cNvPr id="54" name="矩形 53"/>
          <p:cNvSpPr/>
          <p:nvPr/>
        </p:nvSpPr>
        <p:spPr>
          <a:xfrm>
            <a:off x="3024739" y="3651177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22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47"/>
          <p:cNvSpPr>
            <a:spLocks noChangeArrowheads="1"/>
          </p:cNvSpPr>
          <p:nvPr/>
        </p:nvSpPr>
        <p:spPr bwMode="auto">
          <a:xfrm>
            <a:off x="2465322" y="4066771"/>
            <a:ext cx="2431996" cy="121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56" name="矩形 55"/>
          <p:cNvSpPr/>
          <p:nvPr/>
        </p:nvSpPr>
        <p:spPr>
          <a:xfrm>
            <a:off x="6175254" y="3651177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2200" b="1" dirty="0">
                <a:solidFill>
                  <a:srgbClr val="05BAC8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rgbClr val="05BAC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47"/>
          <p:cNvSpPr>
            <a:spLocks noChangeArrowheads="1"/>
          </p:cNvSpPr>
          <p:nvPr/>
        </p:nvSpPr>
        <p:spPr bwMode="auto">
          <a:xfrm>
            <a:off x="5615837" y="4066771"/>
            <a:ext cx="2431996" cy="121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58" name="矩形 57"/>
          <p:cNvSpPr/>
          <p:nvPr/>
        </p:nvSpPr>
        <p:spPr>
          <a:xfrm>
            <a:off x="9324141" y="3651177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2200" b="1" dirty="0">
                <a:solidFill>
                  <a:srgbClr val="21AB82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rgbClr val="21AB8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47"/>
          <p:cNvSpPr>
            <a:spLocks noChangeArrowheads="1"/>
          </p:cNvSpPr>
          <p:nvPr/>
        </p:nvSpPr>
        <p:spPr bwMode="auto">
          <a:xfrm>
            <a:off x="8764724" y="4066771"/>
            <a:ext cx="2431996" cy="121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</p:spTree>
    <p:extLst>
      <p:ext uri="{BB962C8B-B14F-4D97-AF65-F5344CB8AC3E}">
        <p14:creationId xmlns:p14="http://schemas.microsoft.com/office/powerpoint/2010/main" val="42522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4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4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4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4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4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9" grpId="0" animBg="1"/>
      <p:bldP spid="50" grpId="0" animBg="1"/>
      <p:bldP spid="51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3194582" y="2121119"/>
            <a:ext cx="2227423" cy="2232424"/>
            <a:chOff x="800752" y="1176303"/>
            <a:chExt cx="2227424" cy="2232424"/>
          </a:xfrm>
        </p:grpSpPr>
        <p:grpSp>
          <p:nvGrpSpPr>
            <p:cNvPr id="50" name="组合 49"/>
            <p:cNvGrpSpPr/>
            <p:nvPr/>
          </p:nvGrpSpPr>
          <p:grpSpPr>
            <a:xfrm>
              <a:off x="800752" y="1176303"/>
              <a:ext cx="2227424" cy="2232424"/>
              <a:chOff x="1529375" y="1276859"/>
              <a:chExt cx="2373418" cy="2378746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1636782" y="1386930"/>
                <a:ext cx="2158604" cy="2158604"/>
              </a:xfrm>
              <a:prstGeom prst="ellipse">
                <a:avLst/>
              </a:prstGeom>
              <a:noFill/>
              <a:ln w="1905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1"/>
              <p:cNvSpPr/>
              <p:nvPr/>
            </p:nvSpPr>
            <p:spPr>
              <a:xfrm>
                <a:off x="1529375" y="1276859"/>
                <a:ext cx="2373418" cy="2378746"/>
              </a:xfrm>
              <a:custGeom>
                <a:avLst/>
                <a:gdLst/>
                <a:ahLst/>
                <a:cxnLst/>
                <a:rect l="l" t="t" r="r" b="b"/>
                <a:pathLst>
                  <a:path w="2373418" h="2378746">
                    <a:moveTo>
                      <a:pt x="1189373" y="0"/>
                    </a:moveTo>
                    <a:lnTo>
                      <a:pt x="1189373" y="287688"/>
                    </a:lnTo>
                    <a:cubicBezTo>
                      <a:pt x="691386" y="287688"/>
                      <a:pt x="287688" y="691386"/>
                      <a:pt x="287688" y="1189373"/>
                    </a:cubicBezTo>
                    <a:cubicBezTo>
                      <a:pt x="287688" y="1687360"/>
                      <a:pt x="691386" y="2091058"/>
                      <a:pt x="1189373" y="2091058"/>
                    </a:cubicBezTo>
                    <a:cubicBezTo>
                      <a:pt x="1651642" y="2091058"/>
                      <a:pt x="2032663" y="1743194"/>
                      <a:pt x="2084369" y="1294891"/>
                    </a:cubicBezTo>
                    <a:lnTo>
                      <a:pt x="2373418" y="1294891"/>
                    </a:lnTo>
                    <a:cubicBezTo>
                      <a:pt x="2320695" y="1902370"/>
                      <a:pt x="1810666" y="2378746"/>
                      <a:pt x="1189373" y="2378746"/>
                    </a:cubicBezTo>
                    <a:cubicBezTo>
                      <a:pt x="532500" y="2378746"/>
                      <a:pt x="0" y="1846246"/>
                      <a:pt x="0" y="1189373"/>
                    </a:cubicBezTo>
                    <a:cubicBezTo>
                      <a:pt x="0" y="532500"/>
                      <a:pt x="532500" y="0"/>
                      <a:pt x="1189373" y="0"/>
                    </a:cubicBezTo>
                    <a:close/>
                  </a:path>
                </a:pathLst>
              </a:custGeom>
              <a:solidFill>
                <a:srgbClr val="05BAC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1584480" y="1844450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方正大黑简体" pitchFamily="2" charset="-122"/>
                  <a:ea typeface="方正大黑简体" pitchFamily="2" charset="-122"/>
                </a:rPr>
                <a:t>76%</a:t>
              </a:r>
              <a:endParaRPr lang="zh-CN" altLang="en-US" sz="2400" dirty="0">
                <a:latin typeface="方正大黑简体" pitchFamily="2" charset="-122"/>
                <a:ea typeface="方正大黑简体" pitchFamily="2" charset="-12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382103" y="2288609"/>
              <a:ext cx="12105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198501" y="4428699"/>
            <a:ext cx="2223504" cy="1900763"/>
            <a:chOff x="804672" y="3483883"/>
            <a:chExt cx="2223504" cy="1900763"/>
          </a:xfrm>
        </p:grpSpPr>
        <p:sp>
          <p:nvSpPr>
            <p:cNvPr id="56" name="矩形 55"/>
            <p:cNvSpPr/>
            <p:nvPr/>
          </p:nvSpPr>
          <p:spPr>
            <a:xfrm>
              <a:off x="901552" y="3483883"/>
              <a:ext cx="2126624" cy="7071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804672" y="3633397"/>
              <a:ext cx="2198213" cy="1751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您的内容打在这里，或者通过复制您的文本后，在此框中选择粘贴，并选择只保留，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itchFamily="34" charset="-122"/>
                </a:rPr>
                <a:t>在此录入上述图表的描述说明。</a:t>
              </a:r>
            </a:p>
            <a:p>
              <a:pPr>
                <a:lnSpc>
                  <a:spcPct val="120000"/>
                </a:lnSpc>
              </a:pP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933998" y="2121119"/>
            <a:ext cx="2126625" cy="2129124"/>
            <a:chOff x="3540169" y="1176303"/>
            <a:chExt cx="2126625" cy="2129124"/>
          </a:xfrm>
        </p:grpSpPr>
        <p:sp>
          <p:nvSpPr>
            <p:cNvPr id="59" name="椭圆 58"/>
            <p:cNvSpPr/>
            <p:nvPr/>
          </p:nvSpPr>
          <p:spPr>
            <a:xfrm>
              <a:off x="3540169" y="1176303"/>
              <a:ext cx="2025824" cy="2025823"/>
            </a:xfrm>
            <a:prstGeom prst="ellipse">
              <a:avLst/>
            </a:prstGeom>
            <a:noFill/>
            <a:ln w="190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1"/>
            <p:cNvSpPr/>
            <p:nvPr/>
          </p:nvSpPr>
          <p:spPr>
            <a:xfrm>
              <a:off x="3577963" y="2288243"/>
              <a:ext cx="2088831" cy="1017184"/>
            </a:xfrm>
            <a:custGeom>
              <a:avLst/>
              <a:gdLst/>
              <a:ahLst/>
              <a:cxnLst/>
              <a:rect l="l" t="t" r="r" b="b"/>
              <a:pathLst>
                <a:path w="2088831" h="1017184">
                  <a:moveTo>
                    <a:pt x="1817562" y="0"/>
                  </a:moveTo>
                  <a:lnTo>
                    <a:pt x="2088831" y="0"/>
                  </a:lnTo>
                  <a:cubicBezTo>
                    <a:pt x="2039351" y="570111"/>
                    <a:pt x="1560695" y="1017184"/>
                    <a:pt x="977619" y="1017184"/>
                  </a:cubicBezTo>
                  <a:cubicBezTo>
                    <a:pt x="556457" y="1017184"/>
                    <a:pt x="189775" y="783931"/>
                    <a:pt x="0" y="439399"/>
                  </a:cubicBezTo>
                  <a:lnTo>
                    <a:pt x="248210" y="323051"/>
                  </a:lnTo>
                  <a:cubicBezTo>
                    <a:pt x="391494" y="577373"/>
                    <a:pt x="664725" y="747193"/>
                    <a:pt x="977619" y="747193"/>
                  </a:cubicBezTo>
                  <a:cubicBezTo>
                    <a:pt x="1411453" y="747193"/>
                    <a:pt x="1769037" y="420726"/>
                    <a:pt x="1817562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23097" y="1741150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方正大黑简体" pitchFamily="2" charset="-122"/>
                  <a:ea typeface="方正大黑简体" pitchFamily="2" charset="-122"/>
                </a:rPr>
                <a:t>48%</a:t>
              </a:r>
              <a:endParaRPr lang="zh-CN" altLang="en-US" sz="2400" dirty="0">
                <a:latin typeface="方正大黑简体" pitchFamily="2" charset="-122"/>
                <a:ea typeface="方正大黑简体" pitchFamily="2" charset="-122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996970" y="2209059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837120" y="4427890"/>
            <a:ext cx="2295900" cy="1614915"/>
            <a:chOff x="3443290" y="3483074"/>
            <a:chExt cx="2295900" cy="1614915"/>
          </a:xfrm>
        </p:grpSpPr>
        <p:sp>
          <p:nvSpPr>
            <p:cNvPr id="64" name="矩形 63"/>
            <p:cNvSpPr/>
            <p:nvPr/>
          </p:nvSpPr>
          <p:spPr>
            <a:xfrm>
              <a:off x="3540169" y="3483074"/>
              <a:ext cx="2126624" cy="7071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3443290" y="3632588"/>
              <a:ext cx="2295900" cy="14654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您的内容打在这里，或者通过复制您的文本后，在此框中选择粘贴，并选择只保留，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itchFamily="34" charset="-122"/>
                </a:rPr>
                <a:t>在此录入上述图表的描述说明。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8572617" y="2121119"/>
            <a:ext cx="2122208" cy="2129124"/>
            <a:chOff x="6178788" y="1176303"/>
            <a:chExt cx="2122208" cy="2129124"/>
          </a:xfrm>
        </p:grpSpPr>
        <p:sp>
          <p:nvSpPr>
            <p:cNvPr id="68" name="椭圆 67"/>
            <p:cNvSpPr/>
            <p:nvPr/>
          </p:nvSpPr>
          <p:spPr>
            <a:xfrm>
              <a:off x="6275172" y="1176303"/>
              <a:ext cx="2025824" cy="2025823"/>
            </a:xfrm>
            <a:prstGeom prst="ellipse">
              <a:avLst/>
            </a:prstGeom>
            <a:noFill/>
            <a:ln w="190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958100" y="1741150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方正大黑简体" pitchFamily="2" charset="-122"/>
                  <a:ea typeface="方正大黑简体" pitchFamily="2" charset="-122"/>
                </a:rPr>
                <a:t>22%</a:t>
              </a:r>
              <a:endParaRPr lang="zh-CN" altLang="en-US" sz="2400" dirty="0">
                <a:latin typeface="方正大黑简体" pitchFamily="2" charset="-122"/>
                <a:ea typeface="方正大黑简体" pitchFamily="2" charset="-122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743848" y="2244684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</a:p>
          </p:txBody>
        </p:sp>
        <p:sp>
          <p:nvSpPr>
            <p:cNvPr id="67" name="椭圆 1"/>
            <p:cNvSpPr/>
            <p:nvPr/>
          </p:nvSpPr>
          <p:spPr>
            <a:xfrm>
              <a:off x="6178788" y="2276645"/>
              <a:ext cx="1173991" cy="1028782"/>
            </a:xfrm>
            <a:custGeom>
              <a:avLst/>
              <a:gdLst/>
              <a:ahLst/>
              <a:cxnLst/>
              <a:rect l="l" t="t" r="r" b="b"/>
              <a:pathLst>
                <a:path w="1173991" h="1028782">
                  <a:moveTo>
                    <a:pt x="0" y="0"/>
                  </a:moveTo>
                  <a:lnTo>
                    <a:pt x="270084" y="0"/>
                  </a:lnTo>
                  <a:cubicBezTo>
                    <a:pt x="313795" y="426278"/>
                    <a:pt x="673965" y="758791"/>
                    <a:pt x="1111797" y="758791"/>
                  </a:cubicBezTo>
                  <a:lnTo>
                    <a:pt x="1173991" y="755875"/>
                  </a:lnTo>
                  <a:lnTo>
                    <a:pt x="1173991" y="1025811"/>
                  </a:lnTo>
                  <a:cubicBezTo>
                    <a:pt x="1153450" y="1028208"/>
                    <a:pt x="1132691" y="1028782"/>
                    <a:pt x="1111797" y="1028782"/>
                  </a:cubicBezTo>
                  <a:cubicBezTo>
                    <a:pt x="524781" y="1028782"/>
                    <a:pt x="43600" y="575645"/>
                    <a:pt x="0" y="0"/>
                  </a:cubicBezTo>
                  <a:close/>
                </a:path>
              </a:pathLst>
            </a:custGeom>
            <a:solidFill>
              <a:srgbClr val="21AB8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8595569" y="4430174"/>
            <a:ext cx="2225194" cy="1642230"/>
            <a:chOff x="6201738" y="3485358"/>
            <a:chExt cx="2225194" cy="1642230"/>
          </a:xfrm>
        </p:grpSpPr>
        <p:sp>
          <p:nvSpPr>
            <p:cNvPr id="72" name="矩形 71"/>
            <p:cNvSpPr/>
            <p:nvPr/>
          </p:nvSpPr>
          <p:spPr>
            <a:xfrm>
              <a:off x="6275172" y="3485358"/>
              <a:ext cx="2126624" cy="7071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6201738" y="3634872"/>
              <a:ext cx="2225194" cy="14927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您的内容打在这里，或者通过复制您的文本后，在此框中选择粘贴并选择只保留，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itchFamily="34" charset="-122"/>
                </a:rPr>
                <a:t>在此录入上述图表的描述说明。</a:t>
              </a:r>
            </a:p>
          </p:txBody>
        </p:sp>
      </p:grpSp>
      <p:sp>
        <p:nvSpPr>
          <p:cNvPr id="27" name="矩形 3"/>
          <p:cNvSpPr>
            <a:spLocks noChangeArrowheads="1"/>
          </p:cNvSpPr>
          <p:nvPr/>
        </p:nvSpPr>
        <p:spPr bwMode="auto">
          <a:xfrm>
            <a:off x="5958652" y="515424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关键技术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898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/>
          </p:cNvSpPr>
          <p:nvPr/>
        </p:nvSpPr>
        <p:spPr bwMode="auto">
          <a:xfrm>
            <a:off x="3681679" y="2263000"/>
            <a:ext cx="2449668" cy="978011"/>
          </a:xfrm>
          <a:custGeom>
            <a:avLst/>
            <a:gdLst>
              <a:gd name="T0" fmla="*/ 281 w 1245"/>
              <a:gd name="T1" fmla="*/ 0 h 427"/>
              <a:gd name="T2" fmla="*/ 0 w 1245"/>
              <a:gd name="T3" fmla="*/ 427 h 427"/>
              <a:gd name="T4" fmla="*/ 1245 w 1245"/>
              <a:gd name="T5" fmla="*/ 427 h 427"/>
              <a:gd name="T6" fmla="*/ 963 w 1245"/>
              <a:gd name="T7" fmla="*/ 0 h 427"/>
              <a:gd name="T8" fmla="*/ 281 w 1245"/>
              <a:gd name="T9" fmla="*/ 0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5" h="427">
                <a:moveTo>
                  <a:pt x="281" y="0"/>
                </a:moveTo>
                <a:lnTo>
                  <a:pt x="0" y="427"/>
                </a:lnTo>
                <a:lnTo>
                  <a:pt x="1245" y="427"/>
                </a:lnTo>
                <a:lnTo>
                  <a:pt x="963" y="0"/>
                </a:lnTo>
                <a:lnTo>
                  <a:pt x="281" y="0"/>
                </a:lnTo>
                <a:close/>
              </a:path>
            </a:pathLst>
          </a:custGeom>
          <a:solidFill>
            <a:srgbClr val="21AB82"/>
          </a:solidFill>
          <a:ln w="28575">
            <a:solidFill>
              <a:schemeClr val="bg1">
                <a:lumMod val="95000"/>
              </a:schemeClr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" name="Freeform 6"/>
          <p:cNvSpPr>
            <a:spLocks/>
          </p:cNvSpPr>
          <p:nvPr/>
        </p:nvSpPr>
        <p:spPr bwMode="auto">
          <a:xfrm>
            <a:off x="3124847" y="3241011"/>
            <a:ext cx="3561367" cy="975720"/>
          </a:xfrm>
          <a:custGeom>
            <a:avLst/>
            <a:gdLst>
              <a:gd name="T0" fmla="*/ 283 w 1810"/>
              <a:gd name="T1" fmla="*/ 0 h 426"/>
              <a:gd name="T2" fmla="*/ 0 w 1810"/>
              <a:gd name="T3" fmla="*/ 426 h 426"/>
              <a:gd name="T4" fmla="*/ 1810 w 1810"/>
              <a:gd name="T5" fmla="*/ 426 h 426"/>
              <a:gd name="T6" fmla="*/ 1528 w 1810"/>
              <a:gd name="T7" fmla="*/ 0 h 426"/>
              <a:gd name="T8" fmla="*/ 283 w 1810"/>
              <a:gd name="T9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0" h="426">
                <a:moveTo>
                  <a:pt x="283" y="0"/>
                </a:moveTo>
                <a:lnTo>
                  <a:pt x="0" y="426"/>
                </a:lnTo>
                <a:lnTo>
                  <a:pt x="1810" y="426"/>
                </a:lnTo>
                <a:lnTo>
                  <a:pt x="1528" y="0"/>
                </a:lnTo>
                <a:lnTo>
                  <a:pt x="283" y="0"/>
                </a:lnTo>
                <a:close/>
              </a:path>
            </a:pathLst>
          </a:custGeom>
          <a:solidFill>
            <a:srgbClr val="FFC000"/>
          </a:solidFill>
          <a:ln w="28575">
            <a:solidFill>
              <a:schemeClr val="bg1">
                <a:lumMod val="95000"/>
              </a:schemeClr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2571949" y="4216732"/>
            <a:ext cx="4667160" cy="973430"/>
          </a:xfrm>
          <a:custGeom>
            <a:avLst/>
            <a:gdLst>
              <a:gd name="T0" fmla="*/ 281 w 2372"/>
              <a:gd name="T1" fmla="*/ 0 h 425"/>
              <a:gd name="T2" fmla="*/ 0 w 2372"/>
              <a:gd name="T3" fmla="*/ 425 h 425"/>
              <a:gd name="T4" fmla="*/ 2372 w 2372"/>
              <a:gd name="T5" fmla="*/ 425 h 425"/>
              <a:gd name="T6" fmla="*/ 2091 w 2372"/>
              <a:gd name="T7" fmla="*/ 0 h 425"/>
              <a:gd name="T8" fmla="*/ 281 w 2372"/>
              <a:gd name="T9" fmla="*/ 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72" h="425">
                <a:moveTo>
                  <a:pt x="281" y="0"/>
                </a:moveTo>
                <a:lnTo>
                  <a:pt x="0" y="425"/>
                </a:lnTo>
                <a:lnTo>
                  <a:pt x="2372" y="425"/>
                </a:lnTo>
                <a:lnTo>
                  <a:pt x="2091" y="0"/>
                </a:lnTo>
                <a:lnTo>
                  <a:pt x="281" y="0"/>
                </a:lnTo>
                <a:close/>
              </a:path>
            </a:pathLst>
          </a:custGeom>
          <a:solidFill>
            <a:srgbClr val="05BAC8"/>
          </a:solidFill>
          <a:ln w="28575">
            <a:solidFill>
              <a:schemeClr val="bg1">
                <a:lumMod val="95000"/>
              </a:schemeClr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>
            <a:off x="2015118" y="5190160"/>
            <a:ext cx="5780825" cy="975720"/>
          </a:xfrm>
          <a:custGeom>
            <a:avLst/>
            <a:gdLst>
              <a:gd name="T0" fmla="*/ 283 w 2938"/>
              <a:gd name="T1" fmla="*/ 0 h 426"/>
              <a:gd name="T2" fmla="*/ 2655 w 2938"/>
              <a:gd name="T3" fmla="*/ 0 h 426"/>
              <a:gd name="T4" fmla="*/ 2938 w 2938"/>
              <a:gd name="T5" fmla="*/ 426 h 426"/>
              <a:gd name="T6" fmla="*/ 0 w 2938"/>
              <a:gd name="T7" fmla="*/ 426 h 426"/>
              <a:gd name="T8" fmla="*/ 283 w 2938"/>
              <a:gd name="T9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8" h="426">
                <a:moveTo>
                  <a:pt x="283" y="0"/>
                </a:moveTo>
                <a:lnTo>
                  <a:pt x="2655" y="0"/>
                </a:lnTo>
                <a:lnTo>
                  <a:pt x="2938" y="426"/>
                </a:lnTo>
                <a:lnTo>
                  <a:pt x="0" y="426"/>
                </a:lnTo>
                <a:lnTo>
                  <a:pt x="283" y="0"/>
                </a:lnTo>
                <a:close/>
              </a:path>
            </a:pathLst>
          </a:custGeom>
          <a:solidFill>
            <a:srgbClr val="F14124"/>
          </a:solidFill>
          <a:ln w="28575">
            <a:solidFill>
              <a:schemeClr val="bg1">
                <a:lumMod val="95000"/>
              </a:schemeClr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474042" y="5493354"/>
            <a:ext cx="2862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 defTabSz="145094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添加文字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474042" y="4518781"/>
            <a:ext cx="2862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 defTabSz="145094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添加文字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812456" y="3544205"/>
            <a:ext cx="21861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 defTabSz="145094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添加文字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972351" y="2567339"/>
            <a:ext cx="18663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 defTabSz="145094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添加文字</a:t>
            </a:r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10" name="Oval 11"/>
          <p:cNvSpPr/>
          <p:nvPr/>
        </p:nvSpPr>
        <p:spPr>
          <a:xfrm>
            <a:off x="5691723" y="2610532"/>
            <a:ext cx="282947" cy="282947"/>
          </a:xfrm>
          <a:prstGeom prst="ellipse">
            <a:avLst/>
          </a:prstGeom>
          <a:solidFill>
            <a:srgbClr val="21AB82"/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" name="Oval 12"/>
          <p:cNvSpPr/>
          <p:nvPr/>
        </p:nvSpPr>
        <p:spPr>
          <a:xfrm>
            <a:off x="6252669" y="3587398"/>
            <a:ext cx="282947" cy="28294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" name="Oval 13"/>
          <p:cNvSpPr/>
          <p:nvPr/>
        </p:nvSpPr>
        <p:spPr>
          <a:xfrm>
            <a:off x="6820614" y="4561974"/>
            <a:ext cx="282947" cy="282947"/>
          </a:xfrm>
          <a:prstGeom prst="ellipse">
            <a:avLst/>
          </a:prstGeom>
          <a:solidFill>
            <a:srgbClr val="05BAC8"/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3" name="Oval 14"/>
          <p:cNvSpPr/>
          <p:nvPr/>
        </p:nvSpPr>
        <p:spPr>
          <a:xfrm>
            <a:off x="7377593" y="5536547"/>
            <a:ext cx="282947" cy="282947"/>
          </a:xfrm>
          <a:prstGeom prst="ellipse">
            <a:avLst/>
          </a:prstGeom>
          <a:solidFill>
            <a:srgbClr val="F14124"/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肘形接點 23"/>
          <p:cNvSpPr>
            <a:spLocks noChangeShapeType="1"/>
          </p:cNvSpPr>
          <p:nvPr/>
        </p:nvSpPr>
        <p:spPr bwMode="auto">
          <a:xfrm rot="5400000" flipH="1" flipV="1">
            <a:off x="6723362" y="1142046"/>
            <a:ext cx="703776" cy="2233195"/>
          </a:xfrm>
          <a:custGeom>
            <a:avLst/>
            <a:gdLst>
              <a:gd name="connsiteX0" fmla="*/ 0 w 681038"/>
              <a:gd name="connsiteY0" fmla="*/ 0 h 2268538"/>
              <a:gd name="connsiteX1" fmla="*/ 681038 w 681038"/>
              <a:gd name="connsiteY1" fmla="*/ 0 h 2268538"/>
              <a:gd name="connsiteX2" fmla="*/ 681038 w 681038"/>
              <a:gd name="connsiteY2" fmla="*/ 2268538 h 2268538"/>
              <a:gd name="connsiteX0" fmla="*/ 0 w 626447"/>
              <a:gd name="connsiteY0" fmla="*/ 0 h 2732562"/>
              <a:gd name="connsiteX1" fmla="*/ 626447 w 626447"/>
              <a:gd name="connsiteY1" fmla="*/ 464024 h 2732562"/>
              <a:gd name="connsiteX2" fmla="*/ 626447 w 626447"/>
              <a:gd name="connsiteY2" fmla="*/ 2732562 h 2732562"/>
              <a:gd name="connsiteX0" fmla="*/ 0 w 626447"/>
              <a:gd name="connsiteY0" fmla="*/ 0 h 2200551"/>
              <a:gd name="connsiteX1" fmla="*/ 626447 w 626447"/>
              <a:gd name="connsiteY1" fmla="*/ 464024 h 2200551"/>
              <a:gd name="connsiteX2" fmla="*/ 622250 w 626447"/>
              <a:gd name="connsiteY2" fmla="*/ 2200551 h 220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6447" h="2200551" fill="none">
                <a:moveTo>
                  <a:pt x="0" y="0"/>
                </a:moveTo>
                <a:lnTo>
                  <a:pt x="626447" y="464024"/>
                </a:lnTo>
                <a:cubicBezTo>
                  <a:pt x="626447" y="1220203"/>
                  <a:pt x="622250" y="1444372"/>
                  <a:pt x="622250" y="2200551"/>
                </a:cubicBezTo>
              </a:path>
            </a:pathLst>
          </a:custGeom>
          <a:noFill/>
          <a:ln w="19050" cap="flat" cmpd="sng">
            <a:solidFill>
              <a:srgbClr val="333333"/>
            </a:solidFill>
            <a:prstDash val="dash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405586" y="1513980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47"/>
          <p:cNvSpPr>
            <a:spLocks noChangeArrowheads="1"/>
          </p:cNvSpPr>
          <p:nvPr/>
        </p:nvSpPr>
        <p:spPr bwMode="auto">
          <a:xfrm>
            <a:off x="8405586" y="1864178"/>
            <a:ext cx="2983316" cy="62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17" name="肘形接點 23"/>
          <p:cNvSpPr>
            <a:spLocks noChangeShapeType="1"/>
          </p:cNvSpPr>
          <p:nvPr/>
        </p:nvSpPr>
        <p:spPr bwMode="auto">
          <a:xfrm rot="5400000" flipH="1" flipV="1">
            <a:off x="7134572" y="2591585"/>
            <a:ext cx="458319" cy="1656230"/>
          </a:xfrm>
          <a:custGeom>
            <a:avLst/>
            <a:gdLst>
              <a:gd name="connsiteX0" fmla="*/ 0 w 681038"/>
              <a:gd name="connsiteY0" fmla="*/ 0 h 2268538"/>
              <a:gd name="connsiteX1" fmla="*/ 681038 w 681038"/>
              <a:gd name="connsiteY1" fmla="*/ 0 h 2268538"/>
              <a:gd name="connsiteX2" fmla="*/ 681038 w 681038"/>
              <a:gd name="connsiteY2" fmla="*/ 2268538 h 2268538"/>
              <a:gd name="connsiteX0" fmla="*/ 0 w 626447"/>
              <a:gd name="connsiteY0" fmla="*/ 0 h 2732562"/>
              <a:gd name="connsiteX1" fmla="*/ 626447 w 626447"/>
              <a:gd name="connsiteY1" fmla="*/ 464024 h 2732562"/>
              <a:gd name="connsiteX2" fmla="*/ 626447 w 626447"/>
              <a:gd name="connsiteY2" fmla="*/ 2732562 h 2732562"/>
              <a:gd name="connsiteX0" fmla="*/ 0 w 626447"/>
              <a:gd name="connsiteY0" fmla="*/ 0 h 2084046"/>
              <a:gd name="connsiteX1" fmla="*/ 626447 w 626447"/>
              <a:gd name="connsiteY1" fmla="*/ 464024 h 2084046"/>
              <a:gd name="connsiteX2" fmla="*/ 626446 w 626447"/>
              <a:gd name="connsiteY2" fmla="*/ 2084046 h 208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6447" h="2084046" fill="none">
                <a:moveTo>
                  <a:pt x="0" y="0"/>
                </a:moveTo>
                <a:lnTo>
                  <a:pt x="626447" y="464024"/>
                </a:lnTo>
                <a:cubicBezTo>
                  <a:pt x="626447" y="1220203"/>
                  <a:pt x="626446" y="1327867"/>
                  <a:pt x="626446" y="2084046"/>
                </a:cubicBezTo>
              </a:path>
            </a:pathLst>
          </a:custGeom>
          <a:noFill/>
          <a:ln w="19050" cap="flat" cmpd="sng">
            <a:solidFill>
              <a:srgbClr val="333333"/>
            </a:solidFill>
            <a:prstDash val="dash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405586" y="2799521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47"/>
          <p:cNvSpPr>
            <a:spLocks noChangeArrowheads="1"/>
          </p:cNvSpPr>
          <p:nvPr/>
        </p:nvSpPr>
        <p:spPr bwMode="auto">
          <a:xfrm>
            <a:off x="8405586" y="3149719"/>
            <a:ext cx="2983316" cy="62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在此录入上述图表的描述说明，在此录入上述图表的综合描述说明。</a:t>
            </a:r>
          </a:p>
        </p:txBody>
      </p:sp>
      <p:cxnSp>
        <p:nvCxnSpPr>
          <p:cNvPr id="20" name="直接连接符 19"/>
          <p:cNvCxnSpPr>
            <a:stCxn id="12" idx="6"/>
          </p:cNvCxnSpPr>
          <p:nvPr/>
        </p:nvCxnSpPr>
        <p:spPr>
          <a:xfrm flipV="1">
            <a:off x="7103561" y="4695626"/>
            <a:ext cx="1088286" cy="7822"/>
          </a:xfrm>
          <a:prstGeom prst="line">
            <a:avLst/>
          </a:prstGeom>
          <a:noFill/>
          <a:ln w="19050" cap="flat" cmpd="sng">
            <a:solidFill>
              <a:srgbClr val="333333"/>
            </a:solidFill>
            <a:prstDash val="dash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接连接符 20"/>
          <p:cNvCxnSpPr/>
          <p:nvPr/>
        </p:nvCxnSpPr>
        <p:spPr>
          <a:xfrm flipV="1">
            <a:off x="7660540" y="5654172"/>
            <a:ext cx="531307" cy="1"/>
          </a:xfrm>
          <a:prstGeom prst="line">
            <a:avLst/>
          </a:prstGeom>
          <a:noFill/>
          <a:ln w="19050" cap="flat" cmpd="sng">
            <a:solidFill>
              <a:srgbClr val="333333"/>
            </a:solidFill>
            <a:prstDash val="dash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矩形 21"/>
          <p:cNvSpPr/>
          <p:nvPr/>
        </p:nvSpPr>
        <p:spPr>
          <a:xfrm>
            <a:off x="8405586" y="4139604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8405586" y="4489802"/>
            <a:ext cx="2983316" cy="62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24" name="矩形 23"/>
          <p:cNvSpPr/>
          <p:nvPr/>
        </p:nvSpPr>
        <p:spPr>
          <a:xfrm>
            <a:off x="8405586" y="5479737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47"/>
          <p:cNvSpPr>
            <a:spLocks noChangeArrowheads="1"/>
          </p:cNvSpPr>
          <p:nvPr/>
        </p:nvSpPr>
        <p:spPr bwMode="auto">
          <a:xfrm>
            <a:off x="8405586" y="5829935"/>
            <a:ext cx="2983316" cy="62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在此录入上述图表的描述说明，在此录入上述图表的综合描述说明。</a:t>
            </a:r>
          </a:p>
        </p:txBody>
      </p:sp>
      <p:sp>
        <p:nvSpPr>
          <p:cNvPr id="28" name="矩形 3"/>
          <p:cNvSpPr>
            <a:spLocks noChangeArrowheads="1"/>
          </p:cNvSpPr>
          <p:nvPr/>
        </p:nvSpPr>
        <p:spPr bwMode="auto">
          <a:xfrm>
            <a:off x="5958652" y="515424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实践难点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/>
          <p:cNvSpPr txBox="1"/>
          <p:nvPr/>
        </p:nvSpPr>
        <p:spPr>
          <a:xfrm>
            <a:off x="4436490" y="1686822"/>
            <a:ext cx="938077" cy="5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defPPr>
              <a:defRPr lang="zh-CN"/>
            </a:defPPr>
            <a:lvl1pPr>
              <a:spcBef>
                <a:spcPct val="0"/>
              </a:spcBef>
              <a:buFont typeface="Arial" charset="0"/>
              <a:buNone/>
              <a:defRPr sz="2933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 dirty="0"/>
              <a:t>难点</a:t>
            </a:r>
          </a:p>
        </p:txBody>
      </p:sp>
    </p:spTree>
    <p:extLst>
      <p:ext uri="{BB962C8B-B14F-4D97-AF65-F5344CB8AC3E}">
        <p14:creationId xmlns:p14="http://schemas.microsoft.com/office/powerpoint/2010/main" val="346121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600"/>
                            </p:stCondLst>
                            <p:childTnLst>
                              <p:par>
                                <p:cTn id="3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4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900"/>
                            </p:stCondLst>
                            <p:childTnLst>
                              <p:par>
                                <p:cTn id="4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7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95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2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45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95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4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4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9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4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3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75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725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7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 animBg="1"/>
      <p:bldP spid="18" grpId="0"/>
      <p:bldP spid="19" grpId="0"/>
      <p:bldP spid="22" grpId="0"/>
      <p:bldP spid="23" grpId="0"/>
      <p:bldP spid="24" grpId="0"/>
      <p:bldP spid="25" grpId="0"/>
      <p:bldP spid="28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87436" y="2465347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绪论</a:t>
            </a:r>
            <a:endParaRPr lang="zh-CN" altLang="zh-CN" sz="18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31820" y="2465347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研究方法</a:t>
            </a:r>
            <a:endParaRPr lang="en-US" altLang="zh-CN" sz="18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与思路</a:t>
            </a:r>
            <a:endParaRPr lang="zh-CN" altLang="zh-CN" sz="18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97088" y="2465347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关键技术</a:t>
            </a:r>
            <a:endParaRPr lang="en-US" altLang="zh-CN" sz="18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与实践难点</a:t>
            </a:r>
            <a:endParaRPr lang="zh-CN" altLang="zh-CN" sz="18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98652" y="2465347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研究成果</a:t>
            </a:r>
            <a:endParaRPr lang="en-US" altLang="zh-CN" sz="18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与应用</a:t>
            </a:r>
            <a:endParaRPr lang="zh-CN" altLang="zh-CN" sz="18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36732" y="246534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相关建议</a:t>
            </a:r>
            <a:endParaRPr lang="zh-CN" altLang="zh-CN" sz="18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660021" y="246534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论文总结</a:t>
            </a:r>
            <a:endParaRPr lang="zh-CN" altLang="zh-CN" sz="18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TextBox 59"/>
          <p:cNvSpPr txBox="1">
            <a:spLocks noChangeArrowheads="1"/>
          </p:cNvSpPr>
          <p:nvPr/>
        </p:nvSpPr>
        <p:spPr bwMode="auto">
          <a:xfrm flipH="1">
            <a:off x="4439816" y="5338288"/>
            <a:ext cx="3312368" cy="64633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600" b="1" kern="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r>
              <a:rPr lang="en-US" altLang="zh-CN" sz="3600" b="1" kern="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en-US" altLang="zh-CN" sz="2400" kern="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en-US" altLang="ko-KR" sz="2400" kern="0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4307449" y="5338287"/>
            <a:ext cx="354673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854184" y="5338287"/>
            <a:ext cx="0" cy="67196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4307449" y="6010255"/>
            <a:ext cx="354673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4307447" y="5338287"/>
            <a:ext cx="0" cy="67196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816562" y="1445477"/>
            <a:ext cx="988080" cy="851793"/>
            <a:chOff x="1816562" y="1445477"/>
            <a:chExt cx="988080" cy="851793"/>
          </a:xfrm>
        </p:grpSpPr>
        <p:sp>
          <p:nvSpPr>
            <p:cNvPr id="39" name="等腰三角形 38"/>
            <p:cNvSpPr/>
            <p:nvPr/>
          </p:nvSpPr>
          <p:spPr>
            <a:xfrm>
              <a:off x="1816562" y="1445477"/>
              <a:ext cx="988080" cy="851793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104455" y="1712494"/>
              <a:ext cx="4122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397245" y="1445477"/>
            <a:ext cx="988080" cy="851793"/>
            <a:chOff x="3397245" y="1445477"/>
            <a:chExt cx="988080" cy="851793"/>
          </a:xfrm>
        </p:grpSpPr>
        <p:sp>
          <p:nvSpPr>
            <p:cNvPr id="38" name="等腰三角形 37"/>
            <p:cNvSpPr/>
            <p:nvPr/>
          </p:nvSpPr>
          <p:spPr>
            <a:xfrm>
              <a:off x="3397245" y="1445477"/>
              <a:ext cx="988080" cy="851793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679671" y="1712494"/>
              <a:ext cx="4122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977928" y="1445477"/>
            <a:ext cx="988080" cy="851793"/>
            <a:chOff x="4977928" y="1445477"/>
            <a:chExt cx="988080" cy="851793"/>
          </a:xfrm>
        </p:grpSpPr>
        <p:sp>
          <p:nvSpPr>
            <p:cNvPr id="42" name="等腰三角形 41"/>
            <p:cNvSpPr/>
            <p:nvPr/>
          </p:nvSpPr>
          <p:spPr>
            <a:xfrm>
              <a:off x="4977928" y="1445477"/>
              <a:ext cx="988080" cy="851793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265821" y="1712493"/>
              <a:ext cx="4122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558611" y="1445477"/>
            <a:ext cx="988080" cy="851793"/>
            <a:chOff x="6558611" y="1445477"/>
            <a:chExt cx="988080" cy="851793"/>
          </a:xfrm>
        </p:grpSpPr>
        <p:sp>
          <p:nvSpPr>
            <p:cNvPr id="43" name="等腰三角形 42"/>
            <p:cNvSpPr/>
            <p:nvPr/>
          </p:nvSpPr>
          <p:spPr>
            <a:xfrm>
              <a:off x="6558611" y="1445477"/>
              <a:ext cx="988080" cy="851793"/>
            </a:xfrm>
            <a:prstGeom prst="triangle">
              <a:avLst/>
            </a:prstGeom>
            <a:solidFill>
              <a:srgbClr val="94C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846504" y="1712493"/>
              <a:ext cx="4122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139294" y="1445477"/>
            <a:ext cx="988080" cy="851793"/>
            <a:chOff x="8139294" y="1445477"/>
            <a:chExt cx="988080" cy="851793"/>
          </a:xfrm>
        </p:grpSpPr>
        <p:sp>
          <p:nvSpPr>
            <p:cNvPr id="44" name="等腰三角形 43"/>
            <p:cNvSpPr/>
            <p:nvPr/>
          </p:nvSpPr>
          <p:spPr>
            <a:xfrm>
              <a:off x="8139294" y="1445477"/>
              <a:ext cx="988080" cy="85179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427187" y="1712493"/>
              <a:ext cx="4122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719979" y="1445476"/>
            <a:ext cx="988080" cy="851793"/>
            <a:chOff x="9719979" y="1445476"/>
            <a:chExt cx="988080" cy="851793"/>
          </a:xfrm>
        </p:grpSpPr>
        <p:sp>
          <p:nvSpPr>
            <p:cNvPr id="45" name="等腰三角形 44"/>
            <p:cNvSpPr/>
            <p:nvPr/>
          </p:nvSpPr>
          <p:spPr>
            <a:xfrm>
              <a:off x="9719979" y="1445476"/>
              <a:ext cx="988080" cy="851793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007872" y="1712493"/>
              <a:ext cx="4122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46876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 L 2.5E-6 2.59259E-6 " pathEditMode="relative" rAng="0" ptsTypes="AA">
                                      <p:cBhvr>
                                        <p:cTn id="2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6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2.5E-6 2.59259E-6 " pathEditMode="relative" rAng="0" ptsTypes="AA">
                                      <p:cBhvr>
                                        <p:cTn id="31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6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2.5E-6 2.59259E-6 " pathEditMode="relative" rAng="0" ptsTypes="AA">
                                      <p:cBhvr>
                                        <p:cTn id="3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6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2.5E-6 2.59259E-6 " pathEditMode="relative" rAng="0" ptsTypes="AA">
                                      <p:cBhvr>
                                        <p:cTn id="41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6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 L 2.5E-6 2.59259E-6 " pathEditMode="relative" rAng="0" ptsTypes="AA">
                                      <p:cBhvr>
                                        <p:cTn id="4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6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737 0.0412 L 2.5E-6 2.59259E-6 " pathEditMode="relative" rAng="0" ptsTypes="AA">
                                      <p:cBhvr>
                                        <p:cTn id="51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8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5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45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65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85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4" grpId="0"/>
      <p:bldP spid="24" grpId="0"/>
      <p:bldP spid="3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3"/>
          <p:cNvSpPr>
            <a:spLocks noChangeArrowheads="1"/>
          </p:cNvSpPr>
          <p:nvPr/>
        </p:nvSpPr>
        <p:spPr bwMode="auto">
          <a:xfrm>
            <a:off x="5958652" y="515424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案例分析</a:t>
            </a:r>
          </a:p>
        </p:txBody>
      </p:sp>
      <p:grpSp>
        <p:nvGrpSpPr>
          <p:cNvPr id="82" name="组合 81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矩形 47"/>
          <p:cNvSpPr>
            <a:spLocks noChangeArrowheads="1"/>
          </p:cNvSpPr>
          <p:nvPr/>
        </p:nvSpPr>
        <p:spPr bwMode="auto">
          <a:xfrm>
            <a:off x="2257279" y="5733960"/>
            <a:ext cx="9203453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在此录入上述图表的描述说明，在此录入上述图表的综合描述说明，在此录入上述图表的综合描述说明，在此录入上述图表的综合描述说明。</a:t>
            </a:r>
          </a:p>
        </p:txBody>
      </p:sp>
      <p:grpSp>
        <p:nvGrpSpPr>
          <p:cNvPr id="166" name="组合 165"/>
          <p:cNvGrpSpPr/>
          <p:nvPr/>
        </p:nvGrpSpPr>
        <p:grpSpPr>
          <a:xfrm>
            <a:off x="2563329" y="1916369"/>
            <a:ext cx="4082454" cy="136082"/>
            <a:chOff x="1507396" y="1628800"/>
            <a:chExt cx="4320480" cy="144016"/>
          </a:xfrm>
        </p:grpSpPr>
        <p:cxnSp>
          <p:nvCxnSpPr>
            <p:cNvPr id="167" name="直接连接符 166"/>
            <p:cNvCxnSpPr/>
            <p:nvPr/>
          </p:nvCxnSpPr>
          <p:spPr>
            <a:xfrm>
              <a:off x="1507396" y="1700808"/>
              <a:ext cx="432048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 flipV="1">
              <a:off x="1507396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 flipV="1">
              <a:off x="1987449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 flipV="1">
              <a:off x="2467502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 flipV="1">
              <a:off x="2947555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 flipV="1">
              <a:off x="3427608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 flipV="1">
              <a:off x="3907661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 flipV="1">
              <a:off x="4387714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 flipV="1">
              <a:off x="4867767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 flipV="1">
              <a:off x="5347820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 flipV="1">
              <a:off x="5827876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组合 177"/>
          <p:cNvGrpSpPr/>
          <p:nvPr/>
        </p:nvGrpSpPr>
        <p:grpSpPr>
          <a:xfrm>
            <a:off x="7170548" y="1916369"/>
            <a:ext cx="4082454" cy="136082"/>
            <a:chOff x="1507396" y="1628800"/>
            <a:chExt cx="4320480" cy="144016"/>
          </a:xfrm>
        </p:grpSpPr>
        <p:cxnSp>
          <p:nvCxnSpPr>
            <p:cNvPr id="179" name="直接连接符 178"/>
            <p:cNvCxnSpPr/>
            <p:nvPr/>
          </p:nvCxnSpPr>
          <p:spPr>
            <a:xfrm>
              <a:off x="1507396" y="1700808"/>
              <a:ext cx="432048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 flipV="1">
              <a:off x="1507396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 flipV="1">
              <a:off x="1987449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 flipV="1">
              <a:off x="2467502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 flipV="1">
              <a:off x="2947555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 flipV="1">
              <a:off x="3427608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 flipV="1">
              <a:off x="3907661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 flipV="1">
              <a:off x="4387714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 flipV="1">
              <a:off x="4867767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 flipV="1">
              <a:off x="5347820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 flipV="1">
              <a:off x="5827876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TextBox 132"/>
          <p:cNvSpPr txBox="1"/>
          <p:nvPr/>
        </p:nvSpPr>
        <p:spPr>
          <a:xfrm>
            <a:off x="6466514" y="1654633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1" name="TextBox 133"/>
          <p:cNvSpPr txBox="1"/>
          <p:nvPr/>
        </p:nvSpPr>
        <p:spPr>
          <a:xfrm>
            <a:off x="6020106" y="1654633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2" name="TextBox 134"/>
          <p:cNvSpPr txBox="1"/>
          <p:nvPr/>
        </p:nvSpPr>
        <p:spPr>
          <a:xfrm>
            <a:off x="5566500" y="1654633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3" name="TextBox 135"/>
          <p:cNvSpPr txBox="1"/>
          <p:nvPr/>
        </p:nvSpPr>
        <p:spPr>
          <a:xfrm>
            <a:off x="5112895" y="1654633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" name="TextBox 136"/>
          <p:cNvSpPr txBox="1"/>
          <p:nvPr/>
        </p:nvSpPr>
        <p:spPr>
          <a:xfrm>
            <a:off x="4659289" y="1654633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5" name="TextBox 137"/>
          <p:cNvSpPr txBox="1"/>
          <p:nvPr/>
        </p:nvSpPr>
        <p:spPr>
          <a:xfrm>
            <a:off x="4205683" y="1654633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6" name="TextBox 138"/>
          <p:cNvSpPr txBox="1"/>
          <p:nvPr/>
        </p:nvSpPr>
        <p:spPr>
          <a:xfrm>
            <a:off x="3752078" y="1654633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7" name="TextBox 139"/>
          <p:cNvSpPr txBox="1"/>
          <p:nvPr/>
        </p:nvSpPr>
        <p:spPr>
          <a:xfrm>
            <a:off x="3298472" y="1654633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80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8" name="TextBox 140"/>
          <p:cNvSpPr txBox="1"/>
          <p:nvPr/>
        </p:nvSpPr>
        <p:spPr>
          <a:xfrm>
            <a:off x="2844866" y="1654633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90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9" name="TextBox 141"/>
          <p:cNvSpPr txBox="1"/>
          <p:nvPr/>
        </p:nvSpPr>
        <p:spPr>
          <a:xfrm>
            <a:off x="2348849" y="1654633"/>
            <a:ext cx="43954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0" name="TextBox 142"/>
          <p:cNvSpPr txBox="1"/>
          <p:nvPr/>
        </p:nvSpPr>
        <p:spPr>
          <a:xfrm>
            <a:off x="7000491" y="1654633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1" name="TextBox 143"/>
          <p:cNvSpPr txBox="1"/>
          <p:nvPr/>
        </p:nvSpPr>
        <p:spPr>
          <a:xfrm>
            <a:off x="7452086" y="1654633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2" name="TextBox 144"/>
          <p:cNvSpPr txBox="1"/>
          <p:nvPr/>
        </p:nvSpPr>
        <p:spPr>
          <a:xfrm>
            <a:off x="7905691" y="1654633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3" name="TextBox 145"/>
          <p:cNvSpPr txBox="1"/>
          <p:nvPr/>
        </p:nvSpPr>
        <p:spPr>
          <a:xfrm>
            <a:off x="8359297" y="1654633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" name="TextBox 146"/>
          <p:cNvSpPr txBox="1"/>
          <p:nvPr/>
        </p:nvSpPr>
        <p:spPr>
          <a:xfrm>
            <a:off x="8812903" y="1654633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" name="TextBox 147"/>
          <p:cNvSpPr txBox="1"/>
          <p:nvPr/>
        </p:nvSpPr>
        <p:spPr>
          <a:xfrm>
            <a:off x="9266508" y="1654633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6" name="TextBox 148"/>
          <p:cNvSpPr txBox="1"/>
          <p:nvPr/>
        </p:nvSpPr>
        <p:spPr>
          <a:xfrm>
            <a:off x="9720114" y="1654633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7" name="TextBox 149"/>
          <p:cNvSpPr txBox="1"/>
          <p:nvPr/>
        </p:nvSpPr>
        <p:spPr>
          <a:xfrm>
            <a:off x="10173719" y="1654633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80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8" name="TextBox 150"/>
          <p:cNvSpPr txBox="1"/>
          <p:nvPr/>
        </p:nvSpPr>
        <p:spPr>
          <a:xfrm>
            <a:off x="10627325" y="1654633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90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9" name="TextBox 151"/>
          <p:cNvSpPr txBox="1"/>
          <p:nvPr/>
        </p:nvSpPr>
        <p:spPr>
          <a:xfrm>
            <a:off x="11038522" y="1654633"/>
            <a:ext cx="43954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endParaRPr lang="zh-CN" altLang="en-US" sz="1134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0" name="五边形 209"/>
          <p:cNvSpPr/>
          <p:nvPr/>
        </p:nvSpPr>
        <p:spPr>
          <a:xfrm flipH="1">
            <a:off x="3642610" y="2294394"/>
            <a:ext cx="3003174" cy="306150"/>
          </a:xfrm>
          <a:prstGeom prst="homePlat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211" name="五边形 210"/>
          <p:cNvSpPr/>
          <p:nvPr/>
        </p:nvSpPr>
        <p:spPr>
          <a:xfrm flipH="1">
            <a:off x="4798837" y="2780039"/>
            <a:ext cx="1846947" cy="306150"/>
          </a:xfrm>
          <a:prstGeom prst="homePlate">
            <a:avLst/>
          </a:prstGeom>
          <a:solidFill>
            <a:srgbClr val="B12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212" name="五边形 211"/>
          <p:cNvSpPr/>
          <p:nvPr/>
        </p:nvSpPr>
        <p:spPr>
          <a:xfrm flipH="1">
            <a:off x="4096215" y="3265685"/>
            <a:ext cx="2549568" cy="306150"/>
          </a:xfrm>
          <a:prstGeom prst="homePlat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213" name="五边形 212"/>
          <p:cNvSpPr/>
          <p:nvPr/>
        </p:nvSpPr>
        <p:spPr>
          <a:xfrm flipH="1">
            <a:off x="2592674" y="3751330"/>
            <a:ext cx="4053111" cy="306150"/>
          </a:xfrm>
          <a:prstGeom prst="homePlate">
            <a:avLst/>
          </a:pr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214" name="五边形 213"/>
          <p:cNvSpPr/>
          <p:nvPr/>
        </p:nvSpPr>
        <p:spPr>
          <a:xfrm flipH="1">
            <a:off x="3298474" y="4236976"/>
            <a:ext cx="3347311" cy="306150"/>
          </a:xfrm>
          <a:prstGeom prst="homePlat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215" name="五边形 214"/>
          <p:cNvSpPr/>
          <p:nvPr/>
        </p:nvSpPr>
        <p:spPr>
          <a:xfrm flipH="1">
            <a:off x="4377752" y="4722621"/>
            <a:ext cx="2268031" cy="306150"/>
          </a:xfrm>
          <a:prstGeom prst="homePlate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216" name="五边形 215"/>
          <p:cNvSpPr/>
          <p:nvPr/>
        </p:nvSpPr>
        <p:spPr>
          <a:xfrm flipH="1">
            <a:off x="5284963" y="5208714"/>
            <a:ext cx="1360820" cy="306150"/>
          </a:xfrm>
          <a:prstGeom prst="homePlat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217" name="TextBox 159"/>
          <p:cNvSpPr txBox="1"/>
          <p:nvPr/>
        </p:nvSpPr>
        <p:spPr>
          <a:xfrm>
            <a:off x="3041582" y="2302060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218" name="TextBox 160"/>
          <p:cNvSpPr txBox="1"/>
          <p:nvPr/>
        </p:nvSpPr>
        <p:spPr>
          <a:xfrm>
            <a:off x="4175226" y="2788296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219" name="TextBox 161"/>
          <p:cNvSpPr txBox="1"/>
          <p:nvPr/>
        </p:nvSpPr>
        <p:spPr>
          <a:xfrm>
            <a:off x="3499002" y="3273574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220" name="TextBox 162"/>
          <p:cNvSpPr txBox="1"/>
          <p:nvPr/>
        </p:nvSpPr>
        <p:spPr>
          <a:xfrm>
            <a:off x="2049549" y="3751333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221" name="TextBox 163"/>
          <p:cNvSpPr txBox="1"/>
          <p:nvPr/>
        </p:nvSpPr>
        <p:spPr>
          <a:xfrm>
            <a:off x="2759830" y="4244643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222" name="TextBox 164"/>
          <p:cNvSpPr txBox="1"/>
          <p:nvPr/>
        </p:nvSpPr>
        <p:spPr>
          <a:xfrm>
            <a:off x="3752080" y="4730879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223" name="TextBox 165"/>
          <p:cNvSpPr txBox="1"/>
          <p:nvPr/>
        </p:nvSpPr>
        <p:spPr>
          <a:xfrm>
            <a:off x="4651672" y="5216157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224" name="五边形 223"/>
          <p:cNvSpPr/>
          <p:nvPr/>
        </p:nvSpPr>
        <p:spPr>
          <a:xfrm>
            <a:off x="7170549" y="2294394"/>
            <a:ext cx="1532885" cy="306150"/>
          </a:xfrm>
          <a:prstGeom prst="homePlat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225" name="五边形 224"/>
          <p:cNvSpPr/>
          <p:nvPr/>
        </p:nvSpPr>
        <p:spPr>
          <a:xfrm>
            <a:off x="7170551" y="2780039"/>
            <a:ext cx="2893702" cy="306150"/>
          </a:xfrm>
          <a:prstGeom prst="homePlate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226" name="五边形 225"/>
          <p:cNvSpPr/>
          <p:nvPr/>
        </p:nvSpPr>
        <p:spPr>
          <a:xfrm>
            <a:off x="7170548" y="3265685"/>
            <a:ext cx="1814423" cy="306150"/>
          </a:xfrm>
          <a:prstGeom prst="homePlat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227" name="五边形 226"/>
          <p:cNvSpPr/>
          <p:nvPr/>
        </p:nvSpPr>
        <p:spPr>
          <a:xfrm>
            <a:off x="7170550" y="3751330"/>
            <a:ext cx="3867974" cy="306150"/>
          </a:xfrm>
          <a:prstGeom prst="homePlate">
            <a:avLst/>
          </a:prstGeom>
          <a:solidFill>
            <a:srgbClr val="FC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228" name="五边形 227"/>
          <p:cNvSpPr/>
          <p:nvPr/>
        </p:nvSpPr>
        <p:spPr>
          <a:xfrm>
            <a:off x="7170551" y="4236976"/>
            <a:ext cx="2799457" cy="306150"/>
          </a:xfrm>
          <a:prstGeom prst="homePlat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229" name="五边形 228"/>
          <p:cNvSpPr/>
          <p:nvPr/>
        </p:nvSpPr>
        <p:spPr>
          <a:xfrm>
            <a:off x="7170551" y="4722621"/>
            <a:ext cx="3244692" cy="306150"/>
          </a:xfrm>
          <a:prstGeom prst="homePlate">
            <a:avLst/>
          </a:prstGeom>
          <a:solidFill>
            <a:srgbClr val="21A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230" name="五边形 229"/>
          <p:cNvSpPr/>
          <p:nvPr/>
        </p:nvSpPr>
        <p:spPr>
          <a:xfrm>
            <a:off x="7170551" y="5208716"/>
            <a:ext cx="2391212" cy="298261"/>
          </a:xfrm>
          <a:prstGeom prst="homePlat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231" name="TextBox 173"/>
          <p:cNvSpPr txBox="1"/>
          <p:nvPr/>
        </p:nvSpPr>
        <p:spPr>
          <a:xfrm>
            <a:off x="8783185" y="2302060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232" name="TextBox 174"/>
          <p:cNvSpPr txBox="1"/>
          <p:nvPr/>
        </p:nvSpPr>
        <p:spPr>
          <a:xfrm>
            <a:off x="10136634" y="2788296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233" name="TextBox 175"/>
          <p:cNvSpPr txBox="1"/>
          <p:nvPr/>
        </p:nvSpPr>
        <p:spPr>
          <a:xfrm>
            <a:off x="9047980" y="3273574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234" name="TextBox 176"/>
          <p:cNvSpPr txBox="1"/>
          <p:nvPr/>
        </p:nvSpPr>
        <p:spPr>
          <a:xfrm>
            <a:off x="11038525" y="3751333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235" name="TextBox 177"/>
          <p:cNvSpPr txBox="1"/>
          <p:nvPr/>
        </p:nvSpPr>
        <p:spPr>
          <a:xfrm>
            <a:off x="10088898" y="4244643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236" name="TextBox 178"/>
          <p:cNvSpPr txBox="1"/>
          <p:nvPr/>
        </p:nvSpPr>
        <p:spPr>
          <a:xfrm>
            <a:off x="10474176" y="4730879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237" name="TextBox 179"/>
          <p:cNvSpPr txBox="1"/>
          <p:nvPr/>
        </p:nvSpPr>
        <p:spPr>
          <a:xfrm>
            <a:off x="9640717" y="5216157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238" name="TextBox 180"/>
          <p:cNvSpPr txBox="1"/>
          <p:nvPr/>
        </p:nvSpPr>
        <p:spPr>
          <a:xfrm>
            <a:off x="6735339" y="2258435"/>
            <a:ext cx="354584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189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9" name="TextBox 181"/>
          <p:cNvSpPr txBox="1"/>
          <p:nvPr/>
        </p:nvSpPr>
        <p:spPr>
          <a:xfrm>
            <a:off x="6735339" y="2744081"/>
            <a:ext cx="336952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189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0" name="TextBox 182"/>
          <p:cNvSpPr txBox="1"/>
          <p:nvPr/>
        </p:nvSpPr>
        <p:spPr>
          <a:xfrm>
            <a:off x="6735339" y="3229726"/>
            <a:ext cx="346570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189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1" name="TextBox 183"/>
          <p:cNvSpPr txBox="1"/>
          <p:nvPr/>
        </p:nvSpPr>
        <p:spPr>
          <a:xfrm>
            <a:off x="6735339" y="3715372"/>
            <a:ext cx="369012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189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2" name="TextBox 184"/>
          <p:cNvSpPr txBox="1"/>
          <p:nvPr/>
        </p:nvSpPr>
        <p:spPr>
          <a:xfrm>
            <a:off x="6735339" y="4201017"/>
            <a:ext cx="317716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endParaRPr lang="zh-CN" altLang="en-US" sz="189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3" name="TextBox 185"/>
          <p:cNvSpPr txBox="1"/>
          <p:nvPr/>
        </p:nvSpPr>
        <p:spPr>
          <a:xfrm>
            <a:off x="6735339" y="4686663"/>
            <a:ext cx="312906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endParaRPr lang="zh-CN" altLang="en-US" sz="189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4" name="TextBox 186"/>
          <p:cNvSpPr txBox="1"/>
          <p:nvPr/>
        </p:nvSpPr>
        <p:spPr>
          <a:xfrm>
            <a:off x="6735339" y="5172310"/>
            <a:ext cx="364202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endParaRPr lang="zh-CN" altLang="en-US" sz="189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190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1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600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100"/>
                            </p:stCondLst>
                            <p:childTnLst>
                              <p:par>
                                <p:cTn id="1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6" grpId="0"/>
      <p:bldP spid="190" grpId="0"/>
      <p:bldP spid="191" grpId="0"/>
      <p:bldP spid="192" grpId="0"/>
      <p:bldP spid="193" grpId="0"/>
      <p:bldP spid="194" grpId="0"/>
      <p:bldP spid="195" grpId="0"/>
      <p:bldP spid="196" grpId="0"/>
      <p:bldP spid="197" grpId="0"/>
      <p:bldP spid="198" grpId="0"/>
      <p:bldP spid="199" grpId="0"/>
      <p:bldP spid="200" grpId="0"/>
      <p:bldP spid="201" grpId="0"/>
      <p:bldP spid="202" grpId="0"/>
      <p:bldP spid="203" grpId="0"/>
      <p:bldP spid="204" grpId="0"/>
      <p:bldP spid="205" grpId="0"/>
      <p:bldP spid="206" grpId="0"/>
      <p:bldP spid="207" grpId="0"/>
      <p:bldP spid="208" grpId="0"/>
      <p:bldP spid="209" grpId="0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/>
      <p:bldP spid="218" grpId="0"/>
      <p:bldP spid="219" grpId="0"/>
      <p:bldP spid="220" grpId="0"/>
      <p:bldP spid="221" grpId="0"/>
      <p:bldP spid="222" grpId="0"/>
      <p:bldP spid="223" grpId="0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/>
      <p:bldP spid="232" grpId="0"/>
      <p:bldP spid="233" grpId="0"/>
      <p:bldP spid="234" grpId="0"/>
      <p:bldP spid="235" grpId="0"/>
      <p:bldP spid="236" grpId="0"/>
      <p:bldP spid="237" grpId="0"/>
      <p:bldP spid="238" grpId="0"/>
      <p:bldP spid="239" grpId="0"/>
      <p:bldP spid="240" grpId="0"/>
      <p:bldP spid="241" grpId="0"/>
      <p:bldP spid="242" grpId="0"/>
      <p:bldP spid="243" grpId="0"/>
      <p:bldP spid="2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6"/>
          <p:cNvSpPr>
            <a:spLocks/>
          </p:cNvSpPr>
          <p:nvPr/>
        </p:nvSpPr>
        <p:spPr bwMode="auto">
          <a:xfrm>
            <a:off x="3164483" y="1781437"/>
            <a:ext cx="265129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7"/>
          <p:cNvSpPr>
            <a:spLocks/>
          </p:cNvSpPr>
          <p:nvPr/>
        </p:nvSpPr>
        <p:spPr bwMode="auto">
          <a:xfrm>
            <a:off x="3164483" y="2905111"/>
            <a:ext cx="265129" cy="497364"/>
          </a:xfrm>
          <a:custGeom>
            <a:avLst/>
            <a:gdLst>
              <a:gd name="T0" fmla="*/ 11 w 68"/>
              <a:gd name="T1" fmla="*/ 0 h 128"/>
              <a:gd name="T2" fmla="*/ 57 w 68"/>
              <a:gd name="T3" fmla="*/ 0 h 128"/>
              <a:gd name="T4" fmla="*/ 68 w 68"/>
              <a:gd name="T5" fmla="*/ 11 h 128"/>
              <a:gd name="T6" fmla="*/ 68 w 68"/>
              <a:gd name="T7" fmla="*/ 128 h 128"/>
              <a:gd name="T8" fmla="*/ 0 w 68"/>
              <a:gd name="T9" fmla="*/ 128 h 128"/>
              <a:gd name="T10" fmla="*/ 0 w 68"/>
              <a:gd name="T11" fmla="*/ 11 h 128"/>
              <a:gd name="T12" fmla="*/ 11 w 68"/>
              <a:gd name="T13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128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128"/>
                  <a:pt x="68" y="128"/>
                  <a:pt x="68" y="128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21AB82"/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Freeform 8"/>
          <p:cNvSpPr>
            <a:spLocks/>
          </p:cNvSpPr>
          <p:nvPr/>
        </p:nvSpPr>
        <p:spPr bwMode="auto">
          <a:xfrm>
            <a:off x="3502784" y="1781437"/>
            <a:ext cx="265129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Freeform 9"/>
          <p:cNvSpPr>
            <a:spLocks/>
          </p:cNvSpPr>
          <p:nvPr/>
        </p:nvSpPr>
        <p:spPr bwMode="auto">
          <a:xfrm>
            <a:off x="3841085" y="1781437"/>
            <a:ext cx="266553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Freeform 10"/>
          <p:cNvSpPr>
            <a:spLocks/>
          </p:cNvSpPr>
          <p:nvPr/>
        </p:nvSpPr>
        <p:spPr bwMode="auto">
          <a:xfrm>
            <a:off x="4180809" y="1781437"/>
            <a:ext cx="266553" cy="1621037"/>
          </a:xfrm>
          <a:custGeom>
            <a:avLst/>
            <a:gdLst>
              <a:gd name="T0" fmla="*/ 12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2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2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2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Freeform 11"/>
          <p:cNvSpPr>
            <a:spLocks/>
          </p:cNvSpPr>
          <p:nvPr/>
        </p:nvSpPr>
        <p:spPr bwMode="auto">
          <a:xfrm>
            <a:off x="3502784" y="2566451"/>
            <a:ext cx="265129" cy="836024"/>
          </a:xfrm>
          <a:custGeom>
            <a:avLst/>
            <a:gdLst>
              <a:gd name="T0" fmla="*/ 11 w 68"/>
              <a:gd name="T1" fmla="*/ 0 h 215"/>
              <a:gd name="T2" fmla="*/ 57 w 68"/>
              <a:gd name="T3" fmla="*/ 0 h 215"/>
              <a:gd name="T4" fmla="*/ 68 w 68"/>
              <a:gd name="T5" fmla="*/ 11 h 215"/>
              <a:gd name="T6" fmla="*/ 68 w 68"/>
              <a:gd name="T7" fmla="*/ 215 h 215"/>
              <a:gd name="T8" fmla="*/ 0 w 68"/>
              <a:gd name="T9" fmla="*/ 215 h 215"/>
              <a:gd name="T10" fmla="*/ 0 w 68"/>
              <a:gd name="T11" fmla="*/ 11 h 215"/>
              <a:gd name="T12" fmla="*/ 11 w 68"/>
              <a:gd name="T13" fmla="*/ 0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215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15"/>
                  <a:pt x="68" y="215"/>
                  <a:pt x="68" y="215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F14124"/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Freeform 12"/>
          <p:cNvSpPr>
            <a:spLocks/>
          </p:cNvSpPr>
          <p:nvPr/>
        </p:nvSpPr>
        <p:spPr bwMode="auto">
          <a:xfrm>
            <a:off x="3841085" y="2216452"/>
            <a:ext cx="266553" cy="1186021"/>
          </a:xfrm>
          <a:custGeom>
            <a:avLst/>
            <a:gdLst>
              <a:gd name="T0" fmla="*/ 11 w 68"/>
              <a:gd name="T1" fmla="*/ 0 h 305"/>
              <a:gd name="T2" fmla="*/ 57 w 68"/>
              <a:gd name="T3" fmla="*/ 0 h 305"/>
              <a:gd name="T4" fmla="*/ 68 w 68"/>
              <a:gd name="T5" fmla="*/ 11 h 305"/>
              <a:gd name="T6" fmla="*/ 68 w 68"/>
              <a:gd name="T7" fmla="*/ 238 h 305"/>
              <a:gd name="T8" fmla="*/ 68 w 68"/>
              <a:gd name="T9" fmla="*/ 305 h 305"/>
              <a:gd name="T10" fmla="*/ 0 w 68"/>
              <a:gd name="T11" fmla="*/ 305 h 305"/>
              <a:gd name="T12" fmla="*/ 0 w 68"/>
              <a:gd name="T13" fmla="*/ 238 h 305"/>
              <a:gd name="T14" fmla="*/ 0 w 68"/>
              <a:gd name="T15" fmla="*/ 11 h 305"/>
              <a:gd name="T16" fmla="*/ 11 w 68"/>
              <a:gd name="T17" fmla="*/ 0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05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05"/>
                  <a:pt x="68" y="305"/>
                  <a:pt x="68" y="305"/>
                </a:cubicBezTo>
                <a:cubicBezTo>
                  <a:pt x="0" y="305"/>
                  <a:pt x="0" y="305"/>
                  <a:pt x="0" y="305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Freeform 13"/>
          <p:cNvSpPr>
            <a:spLocks/>
          </p:cNvSpPr>
          <p:nvPr/>
        </p:nvSpPr>
        <p:spPr bwMode="auto">
          <a:xfrm>
            <a:off x="4180809" y="1986901"/>
            <a:ext cx="266553" cy="1415574"/>
          </a:xfrm>
          <a:custGeom>
            <a:avLst/>
            <a:gdLst>
              <a:gd name="T0" fmla="*/ 12 w 68"/>
              <a:gd name="T1" fmla="*/ 0 h 364"/>
              <a:gd name="T2" fmla="*/ 57 w 68"/>
              <a:gd name="T3" fmla="*/ 0 h 364"/>
              <a:gd name="T4" fmla="*/ 68 w 68"/>
              <a:gd name="T5" fmla="*/ 11 h 364"/>
              <a:gd name="T6" fmla="*/ 68 w 68"/>
              <a:gd name="T7" fmla="*/ 238 h 364"/>
              <a:gd name="T8" fmla="*/ 68 w 68"/>
              <a:gd name="T9" fmla="*/ 364 h 364"/>
              <a:gd name="T10" fmla="*/ 0 w 68"/>
              <a:gd name="T11" fmla="*/ 364 h 364"/>
              <a:gd name="T12" fmla="*/ 0 w 68"/>
              <a:gd name="T13" fmla="*/ 238 h 364"/>
              <a:gd name="T14" fmla="*/ 0 w 68"/>
              <a:gd name="T15" fmla="*/ 11 h 364"/>
              <a:gd name="T16" fmla="*/ 12 w 68"/>
              <a:gd name="T17" fmla="*/ 0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64">
                <a:moveTo>
                  <a:pt x="12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64"/>
                  <a:pt x="68" y="364"/>
                  <a:pt x="68" y="364"/>
                </a:cubicBezTo>
                <a:cubicBezTo>
                  <a:pt x="0" y="364"/>
                  <a:pt x="0" y="364"/>
                  <a:pt x="0" y="364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2" y="0"/>
                </a:cubicBezTo>
                <a:close/>
              </a:path>
            </a:pathLst>
          </a:custGeom>
          <a:solidFill>
            <a:srgbClr val="05BAC8"/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14"/>
          <p:cNvSpPr>
            <a:spLocks/>
          </p:cNvSpPr>
          <p:nvPr/>
        </p:nvSpPr>
        <p:spPr bwMode="auto">
          <a:xfrm>
            <a:off x="5227028" y="1781437"/>
            <a:ext cx="265129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15"/>
          <p:cNvSpPr>
            <a:spLocks/>
          </p:cNvSpPr>
          <p:nvPr/>
        </p:nvSpPr>
        <p:spPr bwMode="auto">
          <a:xfrm>
            <a:off x="5565171" y="1781437"/>
            <a:ext cx="266553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Freeform 16"/>
          <p:cNvSpPr>
            <a:spLocks/>
          </p:cNvSpPr>
          <p:nvPr/>
        </p:nvSpPr>
        <p:spPr bwMode="auto">
          <a:xfrm>
            <a:off x="5904738" y="1781437"/>
            <a:ext cx="266553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Freeform 17"/>
          <p:cNvSpPr>
            <a:spLocks/>
          </p:cNvSpPr>
          <p:nvPr/>
        </p:nvSpPr>
        <p:spPr bwMode="auto">
          <a:xfrm>
            <a:off x="6244304" y="1781437"/>
            <a:ext cx="266553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Freeform 18"/>
          <p:cNvSpPr>
            <a:spLocks/>
          </p:cNvSpPr>
          <p:nvPr/>
        </p:nvSpPr>
        <p:spPr bwMode="auto">
          <a:xfrm>
            <a:off x="5227028" y="3161586"/>
            <a:ext cx="265129" cy="240888"/>
          </a:xfrm>
          <a:custGeom>
            <a:avLst/>
            <a:gdLst>
              <a:gd name="T0" fmla="*/ 11 w 68"/>
              <a:gd name="T1" fmla="*/ 0 h 62"/>
              <a:gd name="T2" fmla="*/ 57 w 68"/>
              <a:gd name="T3" fmla="*/ 0 h 62"/>
              <a:gd name="T4" fmla="*/ 68 w 68"/>
              <a:gd name="T5" fmla="*/ 11 h 62"/>
              <a:gd name="T6" fmla="*/ 68 w 68"/>
              <a:gd name="T7" fmla="*/ 62 h 62"/>
              <a:gd name="T8" fmla="*/ 0 w 68"/>
              <a:gd name="T9" fmla="*/ 62 h 62"/>
              <a:gd name="T10" fmla="*/ 0 w 68"/>
              <a:gd name="T11" fmla="*/ 11 h 62"/>
              <a:gd name="T12" fmla="*/ 11 w 68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62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62"/>
                  <a:pt x="68" y="62"/>
                  <a:pt x="68" y="6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21AB82"/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Freeform 19"/>
          <p:cNvSpPr>
            <a:spLocks/>
          </p:cNvSpPr>
          <p:nvPr/>
        </p:nvSpPr>
        <p:spPr bwMode="auto">
          <a:xfrm>
            <a:off x="5565171" y="2573534"/>
            <a:ext cx="266553" cy="828940"/>
          </a:xfrm>
          <a:custGeom>
            <a:avLst/>
            <a:gdLst>
              <a:gd name="T0" fmla="*/ 11 w 68"/>
              <a:gd name="T1" fmla="*/ 0 h 213"/>
              <a:gd name="T2" fmla="*/ 57 w 68"/>
              <a:gd name="T3" fmla="*/ 0 h 213"/>
              <a:gd name="T4" fmla="*/ 68 w 68"/>
              <a:gd name="T5" fmla="*/ 11 h 213"/>
              <a:gd name="T6" fmla="*/ 68 w 68"/>
              <a:gd name="T7" fmla="*/ 213 h 213"/>
              <a:gd name="T8" fmla="*/ 0 w 68"/>
              <a:gd name="T9" fmla="*/ 213 h 213"/>
              <a:gd name="T10" fmla="*/ 0 w 68"/>
              <a:gd name="T11" fmla="*/ 11 h 213"/>
              <a:gd name="T12" fmla="*/ 11 w 68"/>
              <a:gd name="T13" fmla="*/ 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213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0" y="213"/>
                  <a:pt x="0" y="213"/>
                  <a:pt x="0" y="21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F14124"/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Freeform 20"/>
          <p:cNvSpPr>
            <a:spLocks/>
          </p:cNvSpPr>
          <p:nvPr/>
        </p:nvSpPr>
        <p:spPr bwMode="auto">
          <a:xfrm>
            <a:off x="5904738" y="1986901"/>
            <a:ext cx="266553" cy="1415574"/>
          </a:xfrm>
          <a:custGeom>
            <a:avLst/>
            <a:gdLst>
              <a:gd name="T0" fmla="*/ 11 w 68"/>
              <a:gd name="T1" fmla="*/ 0 h 364"/>
              <a:gd name="T2" fmla="*/ 57 w 68"/>
              <a:gd name="T3" fmla="*/ 0 h 364"/>
              <a:gd name="T4" fmla="*/ 68 w 68"/>
              <a:gd name="T5" fmla="*/ 11 h 364"/>
              <a:gd name="T6" fmla="*/ 68 w 68"/>
              <a:gd name="T7" fmla="*/ 238 h 364"/>
              <a:gd name="T8" fmla="*/ 68 w 68"/>
              <a:gd name="T9" fmla="*/ 364 h 364"/>
              <a:gd name="T10" fmla="*/ 0 w 68"/>
              <a:gd name="T11" fmla="*/ 364 h 364"/>
              <a:gd name="T12" fmla="*/ 0 w 68"/>
              <a:gd name="T13" fmla="*/ 238 h 364"/>
              <a:gd name="T14" fmla="*/ 0 w 68"/>
              <a:gd name="T15" fmla="*/ 11 h 364"/>
              <a:gd name="T16" fmla="*/ 11 w 68"/>
              <a:gd name="T17" fmla="*/ 0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64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64"/>
                  <a:pt x="68" y="364"/>
                  <a:pt x="68" y="364"/>
                </a:cubicBezTo>
                <a:cubicBezTo>
                  <a:pt x="0" y="364"/>
                  <a:pt x="0" y="364"/>
                  <a:pt x="0" y="364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Freeform 21"/>
          <p:cNvSpPr>
            <a:spLocks/>
          </p:cNvSpPr>
          <p:nvPr/>
        </p:nvSpPr>
        <p:spPr bwMode="auto">
          <a:xfrm>
            <a:off x="6244304" y="2780416"/>
            <a:ext cx="266553" cy="622059"/>
          </a:xfrm>
          <a:custGeom>
            <a:avLst/>
            <a:gdLst>
              <a:gd name="T0" fmla="*/ 11 w 68"/>
              <a:gd name="T1" fmla="*/ 0 h 160"/>
              <a:gd name="T2" fmla="*/ 57 w 68"/>
              <a:gd name="T3" fmla="*/ 0 h 160"/>
              <a:gd name="T4" fmla="*/ 68 w 68"/>
              <a:gd name="T5" fmla="*/ 11 h 160"/>
              <a:gd name="T6" fmla="*/ 68 w 68"/>
              <a:gd name="T7" fmla="*/ 160 h 160"/>
              <a:gd name="T8" fmla="*/ 0 w 68"/>
              <a:gd name="T9" fmla="*/ 160 h 160"/>
              <a:gd name="T10" fmla="*/ 0 w 68"/>
              <a:gd name="T11" fmla="*/ 11 h 160"/>
              <a:gd name="T12" fmla="*/ 11 w 68"/>
              <a:gd name="T13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160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160"/>
                  <a:pt x="68" y="160"/>
                  <a:pt x="68" y="160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05BAC8"/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Freeform 22"/>
          <p:cNvSpPr>
            <a:spLocks/>
          </p:cNvSpPr>
          <p:nvPr/>
        </p:nvSpPr>
        <p:spPr bwMode="auto">
          <a:xfrm>
            <a:off x="7289573" y="1781437"/>
            <a:ext cx="266553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Freeform 23"/>
          <p:cNvSpPr>
            <a:spLocks/>
          </p:cNvSpPr>
          <p:nvPr/>
        </p:nvSpPr>
        <p:spPr bwMode="auto">
          <a:xfrm>
            <a:off x="7629931" y="1781437"/>
            <a:ext cx="265129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Freeform 24"/>
          <p:cNvSpPr>
            <a:spLocks/>
          </p:cNvSpPr>
          <p:nvPr/>
        </p:nvSpPr>
        <p:spPr bwMode="auto">
          <a:xfrm>
            <a:off x="7968865" y="1781437"/>
            <a:ext cx="265129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Freeform 25"/>
          <p:cNvSpPr>
            <a:spLocks/>
          </p:cNvSpPr>
          <p:nvPr/>
        </p:nvSpPr>
        <p:spPr bwMode="auto">
          <a:xfrm>
            <a:off x="8307799" y="1781437"/>
            <a:ext cx="266553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Freeform 26"/>
          <p:cNvSpPr>
            <a:spLocks/>
          </p:cNvSpPr>
          <p:nvPr/>
        </p:nvSpPr>
        <p:spPr bwMode="auto">
          <a:xfrm>
            <a:off x="8307799" y="1979814"/>
            <a:ext cx="266553" cy="1422659"/>
          </a:xfrm>
          <a:custGeom>
            <a:avLst/>
            <a:gdLst>
              <a:gd name="T0" fmla="*/ 11 w 68"/>
              <a:gd name="T1" fmla="*/ 0 h 366"/>
              <a:gd name="T2" fmla="*/ 57 w 68"/>
              <a:gd name="T3" fmla="*/ 0 h 366"/>
              <a:gd name="T4" fmla="*/ 68 w 68"/>
              <a:gd name="T5" fmla="*/ 11 h 366"/>
              <a:gd name="T6" fmla="*/ 68 w 68"/>
              <a:gd name="T7" fmla="*/ 238 h 366"/>
              <a:gd name="T8" fmla="*/ 68 w 68"/>
              <a:gd name="T9" fmla="*/ 366 h 366"/>
              <a:gd name="T10" fmla="*/ 0 w 68"/>
              <a:gd name="T11" fmla="*/ 366 h 366"/>
              <a:gd name="T12" fmla="*/ 0 w 68"/>
              <a:gd name="T13" fmla="*/ 238 h 366"/>
              <a:gd name="T14" fmla="*/ 0 w 68"/>
              <a:gd name="T15" fmla="*/ 11 h 366"/>
              <a:gd name="T16" fmla="*/ 11 w 68"/>
              <a:gd name="T17" fmla="*/ 0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66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66"/>
                  <a:pt x="68" y="366"/>
                  <a:pt x="68" y="366"/>
                </a:cubicBezTo>
                <a:cubicBezTo>
                  <a:pt x="0" y="366"/>
                  <a:pt x="0" y="366"/>
                  <a:pt x="0" y="366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05BAC8"/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Freeform 27"/>
          <p:cNvSpPr>
            <a:spLocks/>
          </p:cNvSpPr>
          <p:nvPr/>
        </p:nvSpPr>
        <p:spPr bwMode="auto">
          <a:xfrm>
            <a:off x="7968865" y="2243377"/>
            <a:ext cx="265129" cy="1159099"/>
          </a:xfrm>
          <a:custGeom>
            <a:avLst/>
            <a:gdLst>
              <a:gd name="T0" fmla="*/ 11 w 68"/>
              <a:gd name="T1" fmla="*/ 0 h 298"/>
              <a:gd name="T2" fmla="*/ 57 w 68"/>
              <a:gd name="T3" fmla="*/ 0 h 298"/>
              <a:gd name="T4" fmla="*/ 68 w 68"/>
              <a:gd name="T5" fmla="*/ 11 h 298"/>
              <a:gd name="T6" fmla="*/ 68 w 68"/>
              <a:gd name="T7" fmla="*/ 238 h 298"/>
              <a:gd name="T8" fmla="*/ 68 w 68"/>
              <a:gd name="T9" fmla="*/ 298 h 298"/>
              <a:gd name="T10" fmla="*/ 0 w 68"/>
              <a:gd name="T11" fmla="*/ 298 h 298"/>
              <a:gd name="T12" fmla="*/ 0 w 68"/>
              <a:gd name="T13" fmla="*/ 238 h 298"/>
              <a:gd name="T14" fmla="*/ 0 w 68"/>
              <a:gd name="T15" fmla="*/ 11 h 298"/>
              <a:gd name="T16" fmla="*/ 11 w 68"/>
              <a:gd name="T17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298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298"/>
                  <a:pt x="68" y="298"/>
                  <a:pt x="68" y="298"/>
                </a:cubicBezTo>
                <a:cubicBezTo>
                  <a:pt x="0" y="298"/>
                  <a:pt x="0" y="298"/>
                  <a:pt x="0" y="298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Freeform 28"/>
          <p:cNvSpPr>
            <a:spLocks/>
          </p:cNvSpPr>
          <p:nvPr/>
        </p:nvSpPr>
        <p:spPr bwMode="auto">
          <a:xfrm>
            <a:off x="7629931" y="2573534"/>
            <a:ext cx="265129" cy="828940"/>
          </a:xfrm>
          <a:custGeom>
            <a:avLst/>
            <a:gdLst>
              <a:gd name="T0" fmla="*/ 11 w 68"/>
              <a:gd name="T1" fmla="*/ 0 h 213"/>
              <a:gd name="T2" fmla="*/ 57 w 68"/>
              <a:gd name="T3" fmla="*/ 0 h 213"/>
              <a:gd name="T4" fmla="*/ 68 w 68"/>
              <a:gd name="T5" fmla="*/ 11 h 213"/>
              <a:gd name="T6" fmla="*/ 68 w 68"/>
              <a:gd name="T7" fmla="*/ 213 h 213"/>
              <a:gd name="T8" fmla="*/ 0 w 68"/>
              <a:gd name="T9" fmla="*/ 213 h 213"/>
              <a:gd name="T10" fmla="*/ 0 w 68"/>
              <a:gd name="T11" fmla="*/ 11 h 213"/>
              <a:gd name="T12" fmla="*/ 11 w 68"/>
              <a:gd name="T13" fmla="*/ 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213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0" y="213"/>
                  <a:pt x="0" y="213"/>
                  <a:pt x="0" y="21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F14124"/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Freeform 29"/>
          <p:cNvSpPr>
            <a:spLocks/>
          </p:cNvSpPr>
          <p:nvPr/>
        </p:nvSpPr>
        <p:spPr bwMode="auto">
          <a:xfrm>
            <a:off x="7289573" y="2916447"/>
            <a:ext cx="266553" cy="486028"/>
          </a:xfrm>
          <a:custGeom>
            <a:avLst/>
            <a:gdLst>
              <a:gd name="T0" fmla="*/ 11 w 68"/>
              <a:gd name="T1" fmla="*/ 0 h 125"/>
              <a:gd name="T2" fmla="*/ 57 w 68"/>
              <a:gd name="T3" fmla="*/ 0 h 125"/>
              <a:gd name="T4" fmla="*/ 68 w 68"/>
              <a:gd name="T5" fmla="*/ 11 h 125"/>
              <a:gd name="T6" fmla="*/ 68 w 68"/>
              <a:gd name="T7" fmla="*/ 125 h 125"/>
              <a:gd name="T8" fmla="*/ 0 w 68"/>
              <a:gd name="T9" fmla="*/ 125 h 125"/>
              <a:gd name="T10" fmla="*/ 0 w 68"/>
              <a:gd name="T11" fmla="*/ 11 h 125"/>
              <a:gd name="T12" fmla="*/ 11 w 68"/>
              <a:gd name="T13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125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125"/>
                  <a:pt x="68" y="125"/>
                  <a:pt x="68" y="125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21AB82"/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Freeform 30"/>
          <p:cNvSpPr>
            <a:spLocks/>
          </p:cNvSpPr>
          <p:nvPr/>
        </p:nvSpPr>
        <p:spPr bwMode="auto">
          <a:xfrm>
            <a:off x="9353542" y="1781437"/>
            <a:ext cx="266553" cy="1621037"/>
          </a:xfrm>
          <a:custGeom>
            <a:avLst/>
            <a:gdLst>
              <a:gd name="T0" fmla="*/ 11 w 68"/>
              <a:gd name="T1" fmla="*/ 0 h 417"/>
              <a:gd name="T2" fmla="*/ 56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6" y="0"/>
                  <a:pt x="56" y="0"/>
                  <a:pt x="56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Freeform 31"/>
          <p:cNvSpPr>
            <a:spLocks/>
          </p:cNvSpPr>
          <p:nvPr/>
        </p:nvSpPr>
        <p:spPr bwMode="auto">
          <a:xfrm>
            <a:off x="9693267" y="1781437"/>
            <a:ext cx="266553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Freeform 32"/>
          <p:cNvSpPr>
            <a:spLocks/>
          </p:cNvSpPr>
          <p:nvPr/>
        </p:nvSpPr>
        <p:spPr bwMode="auto">
          <a:xfrm>
            <a:off x="10032992" y="1781437"/>
            <a:ext cx="265129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Freeform 33"/>
          <p:cNvSpPr>
            <a:spLocks/>
          </p:cNvSpPr>
          <p:nvPr/>
        </p:nvSpPr>
        <p:spPr bwMode="auto">
          <a:xfrm>
            <a:off x="10371293" y="1781437"/>
            <a:ext cx="265129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" name="Freeform 34"/>
          <p:cNvSpPr>
            <a:spLocks/>
          </p:cNvSpPr>
          <p:nvPr/>
        </p:nvSpPr>
        <p:spPr bwMode="auto">
          <a:xfrm>
            <a:off x="10371293" y="1995402"/>
            <a:ext cx="265129" cy="1407073"/>
          </a:xfrm>
          <a:custGeom>
            <a:avLst/>
            <a:gdLst>
              <a:gd name="T0" fmla="*/ 11 w 68"/>
              <a:gd name="T1" fmla="*/ 0 h 362"/>
              <a:gd name="T2" fmla="*/ 57 w 68"/>
              <a:gd name="T3" fmla="*/ 0 h 362"/>
              <a:gd name="T4" fmla="*/ 68 w 68"/>
              <a:gd name="T5" fmla="*/ 11 h 362"/>
              <a:gd name="T6" fmla="*/ 68 w 68"/>
              <a:gd name="T7" fmla="*/ 238 h 362"/>
              <a:gd name="T8" fmla="*/ 68 w 68"/>
              <a:gd name="T9" fmla="*/ 362 h 362"/>
              <a:gd name="T10" fmla="*/ 0 w 68"/>
              <a:gd name="T11" fmla="*/ 362 h 362"/>
              <a:gd name="T12" fmla="*/ 0 w 68"/>
              <a:gd name="T13" fmla="*/ 238 h 362"/>
              <a:gd name="T14" fmla="*/ 0 w 68"/>
              <a:gd name="T15" fmla="*/ 11 h 362"/>
              <a:gd name="T16" fmla="*/ 11 w 68"/>
              <a:gd name="T17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62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62"/>
                  <a:pt x="68" y="362"/>
                  <a:pt x="68" y="362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05BAC8"/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" name="Freeform 35"/>
          <p:cNvSpPr>
            <a:spLocks/>
          </p:cNvSpPr>
          <p:nvPr/>
        </p:nvSpPr>
        <p:spPr bwMode="auto">
          <a:xfrm>
            <a:off x="10032992" y="2118681"/>
            <a:ext cx="265129" cy="1283793"/>
          </a:xfrm>
          <a:custGeom>
            <a:avLst/>
            <a:gdLst>
              <a:gd name="T0" fmla="*/ 11 w 68"/>
              <a:gd name="T1" fmla="*/ 0 h 330"/>
              <a:gd name="T2" fmla="*/ 57 w 68"/>
              <a:gd name="T3" fmla="*/ 0 h 330"/>
              <a:gd name="T4" fmla="*/ 68 w 68"/>
              <a:gd name="T5" fmla="*/ 11 h 330"/>
              <a:gd name="T6" fmla="*/ 68 w 68"/>
              <a:gd name="T7" fmla="*/ 238 h 330"/>
              <a:gd name="T8" fmla="*/ 68 w 68"/>
              <a:gd name="T9" fmla="*/ 330 h 330"/>
              <a:gd name="T10" fmla="*/ 0 w 68"/>
              <a:gd name="T11" fmla="*/ 330 h 330"/>
              <a:gd name="T12" fmla="*/ 0 w 68"/>
              <a:gd name="T13" fmla="*/ 238 h 330"/>
              <a:gd name="T14" fmla="*/ 0 w 68"/>
              <a:gd name="T15" fmla="*/ 11 h 330"/>
              <a:gd name="T16" fmla="*/ 11 w 68"/>
              <a:gd name="T17" fmla="*/ 0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30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30"/>
                  <a:pt x="68" y="330"/>
                  <a:pt x="68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Freeform 36"/>
          <p:cNvSpPr>
            <a:spLocks/>
          </p:cNvSpPr>
          <p:nvPr/>
        </p:nvSpPr>
        <p:spPr bwMode="auto">
          <a:xfrm>
            <a:off x="9693267" y="3056728"/>
            <a:ext cx="266553" cy="345746"/>
          </a:xfrm>
          <a:custGeom>
            <a:avLst/>
            <a:gdLst>
              <a:gd name="T0" fmla="*/ 11 w 68"/>
              <a:gd name="T1" fmla="*/ 0 h 89"/>
              <a:gd name="T2" fmla="*/ 57 w 68"/>
              <a:gd name="T3" fmla="*/ 0 h 89"/>
              <a:gd name="T4" fmla="*/ 68 w 68"/>
              <a:gd name="T5" fmla="*/ 11 h 89"/>
              <a:gd name="T6" fmla="*/ 68 w 68"/>
              <a:gd name="T7" fmla="*/ 89 h 89"/>
              <a:gd name="T8" fmla="*/ 0 w 68"/>
              <a:gd name="T9" fmla="*/ 89 h 89"/>
              <a:gd name="T10" fmla="*/ 0 w 68"/>
              <a:gd name="T11" fmla="*/ 11 h 89"/>
              <a:gd name="T12" fmla="*/ 11 w 68"/>
              <a:gd name="T13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89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89"/>
                  <a:pt x="68" y="89"/>
                  <a:pt x="68" y="89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F14124"/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Freeform 37"/>
          <p:cNvSpPr>
            <a:spLocks/>
          </p:cNvSpPr>
          <p:nvPr/>
        </p:nvSpPr>
        <p:spPr bwMode="auto">
          <a:xfrm>
            <a:off x="9353542" y="2414830"/>
            <a:ext cx="266553" cy="987643"/>
          </a:xfrm>
          <a:custGeom>
            <a:avLst/>
            <a:gdLst>
              <a:gd name="T0" fmla="*/ 11 w 68"/>
              <a:gd name="T1" fmla="*/ 0 h 254"/>
              <a:gd name="T2" fmla="*/ 56 w 68"/>
              <a:gd name="T3" fmla="*/ 0 h 254"/>
              <a:gd name="T4" fmla="*/ 68 w 68"/>
              <a:gd name="T5" fmla="*/ 11 h 254"/>
              <a:gd name="T6" fmla="*/ 68 w 68"/>
              <a:gd name="T7" fmla="*/ 238 h 254"/>
              <a:gd name="T8" fmla="*/ 68 w 68"/>
              <a:gd name="T9" fmla="*/ 254 h 254"/>
              <a:gd name="T10" fmla="*/ 0 w 68"/>
              <a:gd name="T11" fmla="*/ 254 h 254"/>
              <a:gd name="T12" fmla="*/ 0 w 68"/>
              <a:gd name="T13" fmla="*/ 238 h 254"/>
              <a:gd name="T14" fmla="*/ 0 w 68"/>
              <a:gd name="T15" fmla="*/ 11 h 254"/>
              <a:gd name="T16" fmla="*/ 11 w 68"/>
              <a:gd name="T17" fmla="*/ 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254">
                <a:moveTo>
                  <a:pt x="11" y="0"/>
                </a:moveTo>
                <a:cubicBezTo>
                  <a:pt x="56" y="0"/>
                  <a:pt x="56" y="0"/>
                  <a:pt x="56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254"/>
                  <a:pt x="68" y="254"/>
                  <a:pt x="68" y="254"/>
                </a:cubicBezTo>
                <a:cubicBezTo>
                  <a:pt x="0" y="254"/>
                  <a:pt x="0" y="254"/>
                  <a:pt x="0" y="254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21AB82"/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" name="Oval 38"/>
          <p:cNvSpPr>
            <a:spLocks noChangeArrowheads="1"/>
          </p:cNvSpPr>
          <p:nvPr/>
        </p:nvSpPr>
        <p:spPr bwMode="auto">
          <a:xfrm>
            <a:off x="3460970" y="3672698"/>
            <a:ext cx="672799" cy="671079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414455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" name="Freeform 39"/>
          <p:cNvSpPr>
            <a:spLocks noEditPoints="1"/>
          </p:cNvSpPr>
          <p:nvPr/>
        </p:nvSpPr>
        <p:spPr bwMode="auto">
          <a:xfrm>
            <a:off x="3621081" y="3828605"/>
            <a:ext cx="356856" cy="359265"/>
          </a:xfrm>
          <a:custGeom>
            <a:avLst/>
            <a:gdLst>
              <a:gd name="T0" fmla="*/ 43 w 57"/>
              <a:gd name="T1" fmla="*/ 9 h 58"/>
              <a:gd name="T2" fmla="*/ 4 w 57"/>
              <a:gd name="T3" fmla="*/ 22 h 58"/>
              <a:gd name="T4" fmla="*/ 5 w 57"/>
              <a:gd name="T5" fmla="*/ 25 h 58"/>
              <a:gd name="T6" fmla="*/ 6 w 57"/>
              <a:gd name="T7" fmla="*/ 30 h 58"/>
              <a:gd name="T8" fmla="*/ 7 w 57"/>
              <a:gd name="T9" fmla="*/ 35 h 58"/>
              <a:gd name="T10" fmla="*/ 10 w 57"/>
              <a:gd name="T11" fmla="*/ 39 h 58"/>
              <a:gd name="T12" fmla="*/ 12 w 57"/>
              <a:gd name="T13" fmla="*/ 41 h 58"/>
              <a:gd name="T14" fmla="*/ 13 w 57"/>
              <a:gd name="T15" fmla="*/ 49 h 58"/>
              <a:gd name="T16" fmla="*/ 16 w 57"/>
              <a:gd name="T17" fmla="*/ 52 h 58"/>
              <a:gd name="T18" fmla="*/ 17 w 57"/>
              <a:gd name="T19" fmla="*/ 51 h 58"/>
              <a:gd name="T20" fmla="*/ 18 w 57"/>
              <a:gd name="T21" fmla="*/ 47 h 58"/>
              <a:gd name="T22" fmla="*/ 20 w 57"/>
              <a:gd name="T23" fmla="*/ 41 h 58"/>
              <a:gd name="T24" fmla="*/ 24 w 57"/>
              <a:gd name="T25" fmla="*/ 36 h 58"/>
              <a:gd name="T26" fmla="*/ 26 w 57"/>
              <a:gd name="T27" fmla="*/ 33 h 58"/>
              <a:gd name="T28" fmla="*/ 22 w 57"/>
              <a:gd name="T29" fmla="*/ 30 h 58"/>
              <a:gd name="T30" fmla="*/ 19 w 57"/>
              <a:gd name="T31" fmla="*/ 29 h 58"/>
              <a:gd name="T32" fmla="*/ 16 w 57"/>
              <a:gd name="T33" fmla="*/ 26 h 58"/>
              <a:gd name="T34" fmla="*/ 12 w 57"/>
              <a:gd name="T35" fmla="*/ 24 h 58"/>
              <a:gd name="T36" fmla="*/ 8 w 57"/>
              <a:gd name="T37" fmla="*/ 24 h 58"/>
              <a:gd name="T38" fmla="*/ 6 w 57"/>
              <a:gd name="T39" fmla="*/ 22 h 58"/>
              <a:gd name="T40" fmla="*/ 6 w 57"/>
              <a:gd name="T41" fmla="*/ 18 h 58"/>
              <a:gd name="T42" fmla="*/ 4 w 57"/>
              <a:gd name="T43" fmla="*/ 19 h 58"/>
              <a:gd name="T44" fmla="*/ 6 w 57"/>
              <a:gd name="T45" fmla="*/ 15 h 58"/>
              <a:gd name="T46" fmla="*/ 9 w 57"/>
              <a:gd name="T47" fmla="*/ 15 h 58"/>
              <a:gd name="T48" fmla="*/ 11 w 57"/>
              <a:gd name="T49" fmla="*/ 13 h 58"/>
              <a:gd name="T50" fmla="*/ 15 w 57"/>
              <a:gd name="T51" fmla="*/ 9 h 58"/>
              <a:gd name="T52" fmla="*/ 16 w 57"/>
              <a:gd name="T53" fmla="*/ 8 h 58"/>
              <a:gd name="T54" fmla="*/ 21 w 57"/>
              <a:gd name="T55" fmla="*/ 6 h 58"/>
              <a:gd name="T56" fmla="*/ 17 w 57"/>
              <a:gd name="T57" fmla="*/ 4 h 58"/>
              <a:gd name="T58" fmla="*/ 16 w 57"/>
              <a:gd name="T59" fmla="*/ 4 h 58"/>
              <a:gd name="T60" fmla="*/ 24 w 57"/>
              <a:gd name="T61" fmla="*/ 1 h 58"/>
              <a:gd name="T62" fmla="*/ 27 w 57"/>
              <a:gd name="T63" fmla="*/ 3 h 58"/>
              <a:gd name="T64" fmla="*/ 41 w 57"/>
              <a:gd name="T65" fmla="*/ 3 h 58"/>
              <a:gd name="T66" fmla="*/ 39 w 57"/>
              <a:gd name="T67" fmla="*/ 6 h 58"/>
              <a:gd name="T68" fmla="*/ 42 w 57"/>
              <a:gd name="T69" fmla="*/ 10 h 58"/>
              <a:gd name="T70" fmla="*/ 44 w 57"/>
              <a:gd name="T71" fmla="*/ 10 h 58"/>
              <a:gd name="T72" fmla="*/ 46 w 57"/>
              <a:gd name="T73" fmla="*/ 9 h 58"/>
              <a:gd name="T74" fmla="*/ 48 w 57"/>
              <a:gd name="T75" fmla="*/ 12 h 58"/>
              <a:gd name="T76" fmla="*/ 50 w 57"/>
              <a:gd name="T77" fmla="*/ 13 h 58"/>
              <a:gd name="T78" fmla="*/ 47 w 57"/>
              <a:gd name="T79" fmla="*/ 14 h 58"/>
              <a:gd name="T80" fmla="*/ 44 w 57"/>
              <a:gd name="T81" fmla="*/ 12 h 58"/>
              <a:gd name="T82" fmla="*/ 40 w 57"/>
              <a:gd name="T83" fmla="*/ 12 h 58"/>
              <a:gd name="T84" fmla="*/ 36 w 57"/>
              <a:gd name="T85" fmla="*/ 15 h 58"/>
              <a:gd name="T86" fmla="*/ 34 w 57"/>
              <a:gd name="T87" fmla="*/ 20 h 58"/>
              <a:gd name="T88" fmla="*/ 36 w 57"/>
              <a:gd name="T89" fmla="*/ 25 h 58"/>
              <a:gd name="T90" fmla="*/ 40 w 57"/>
              <a:gd name="T91" fmla="*/ 27 h 58"/>
              <a:gd name="T92" fmla="*/ 45 w 57"/>
              <a:gd name="T93" fmla="*/ 27 h 58"/>
              <a:gd name="T94" fmla="*/ 47 w 57"/>
              <a:gd name="T95" fmla="*/ 30 h 58"/>
              <a:gd name="T96" fmla="*/ 47 w 57"/>
              <a:gd name="T97" fmla="*/ 35 h 58"/>
              <a:gd name="T98" fmla="*/ 47 w 57"/>
              <a:gd name="T99" fmla="*/ 40 h 58"/>
              <a:gd name="T100" fmla="*/ 50 w 57"/>
              <a:gd name="T101" fmla="*/ 45 h 58"/>
              <a:gd name="T102" fmla="*/ 53 w 57"/>
              <a:gd name="T103" fmla="*/ 41 h 58"/>
              <a:gd name="T104" fmla="*/ 56 w 57"/>
              <a:gd name="T105" fmla="*/ 34 h 58"/>
              <a:gd name="T106" fmla="*/ 56 w 57"/>
              <a:gd name="T107" fmla="*/ 26 h 58"/>
              <a:gd name="T108" fmla="*/ 54 w 57"/>
              <a:gd name="T109" fmla="*/ 19 h 58"/>
              <a:gd name="T110" fmla="*/ 52 w 57"/>
              <a:gd name="T111" fmla="*/ 16 h 58"/>
              <a:gd name="T112" fmla="*/ 55 w 57"/>
              <a:gd name="T113" fmla="*/ 20 h 58"/>
              <a:gd name="T114" fmla="*/ 39 w 57"/>
              <a:gd name="T115" fmla="*/ 5 h 58"/>
              <a:gd name="T116" fmla="*/ 37 w 57"/>
              <a:gd name="T117" fmla="*/ 3 h 58"/>
              <a:gd name="T118" fmla="*/ 38 w 57"/>
              <a:gd name="T119" fmla="*/ 5 h 58"/>
              <a:gd name="T120" fmla="*/ 36 w 57"/>
              <a:gd name="T121" fmla="*/ 2 h 58"/>
              <a:gd name="T122" fmla="*/ 54 w 57"/>
              <a:gd name="T123" fmla="*/ 41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" h="58">
                <a:moveTo>
                  <a:pt x="3" y="17"/>
                </a:move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2" y="17"/>
                  <a:pt x="2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3" y="17"/>
                  <a:pt x="3" y="17"/>
                </a:cubicBezTo>
                <a:close/>
                <a:moveTo>
                  <a:pt x="2" y="17"/>
                </a:move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lose/>
                <a:moveTo>
                  <a:pt x="43" y="9"/>
                </a:move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lose/>
                <a:moveTo>
                  <a:pt x="55" y="19"/>
                </a:moveTo>
                <a:cubicBezTo>
                  <a:pt x="56" y="22"/>
                  <a:pt x="57" y="25"/>
                  <a:pt x="57" y="29"/>
                </a:cubicBezTo>
                <a:cubicBezTo>
                  <a:pt x="57" y="45"/>
                  <a:pt x="44" y="58"/>
                  <a:pt x="28" y="58"/>
                </a:cubicBezTo>
                <a:cubicBezTo>
                  <a:pt x="13" y="58"/>
                  <a:pt x="0" y="45"/>
                  <a:pt x="0" y="29"/>
                </a:cubicBezTo>
                <a:cubicBezTo>
                  <a:pt x="0" y="25"/>
                  <a:pt x="1" y="21"/>
                  <a:pt x="2" y="18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7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8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3"/>
                  <a:pt x="6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9" y="37"/>
                  <a:pt x="9" y="38"/>
                  <a:pt x="9" y="38"/>
                </a:cubicBezTo>
                <a:cubicBezTo>
                  <a:pt x="8" y="38"/>
                  <a:pt x="8" y="38"/>
                  <a:pt x="8" y="38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1"/>
                  <a:pt x="12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8"/>
                  <a:pt x="12" y="48"/>
                  <a:pt x="13" y="48"/>
                </a:cubicBezTo>
                <a:cubicBezTo>
                  <a:pt x="13" y="48"/>
                  <a:pt x="13" y="48"/>
                  <a:pt x="13" y="48"/>
                </a:cubicBezTo>
                <a:cubicBezTo>
                  <a:pt x="13" y="48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4" y="49"/>
                </a:cubicBezTo>
                <a:cubicBezTo>
                  <a:pt x="14" y="49"/>
                  <a:pt x="14" y="49"/>
                  <a:pt x="14" y="49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5" y="50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3"/>
                  <a:pt x="16" y="53"/>
                  <a:pt x="16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49"/>
                </a:cubicBezTo>
                <a:cubicBezTo>
                  <a:pt x="17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8" y="48"/>
                </a:cubicBezTo>
                <a:cubicBezTo>
                  <a:pt x="18" y="48"/>
                  <a:pt x="18" y="47"/>
                  <a:pt x="18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7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19" y="46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20" y="44"/>
                </a:cubicBezTo>
                <a:cubicBezTo>
                  <a:pt x="20" y="44"/>
                  <a:pt x="20" y="44"/>
                  <a:pt x="20" y="44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0"/>
                  <a:pt x="22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2" y="40"/>
                  <a:pt x="22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9"/>
                  <a:pt x="24" y="39"/>
                  <a:pt x="24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7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5" y="32"/>
                </a:cubicBezTo>
                <a:cubicBezTo>
                  <a:pt x="25" y="32"/>
                  <a:pt x="25" y="32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0"/>
                  <a:pt x="23" y="30"/>
                  <a:pt x="23" y="30"/>
                </a:cubicBezTo>
                <a:cubicBezTo>
                  <a:pt x="23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30"/>
                  <a:pt x="18" y="30"/>
                  <a:pt x="18" y="30"/>
                </a:cubicBezTo>
                <a:cubicBezTo>
                  <a:pt x="18" y="30"/>
                  <a:pt x="18" y="30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7" y="27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6"/>
                  <a:pt x="15" y="26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3" y="25"/>
                </a:cubicBezTo>
                <a:cubicBezTo>
                  <a:pt x="14" y="25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1" y="24"/>
                  <a:pt x="11" y="24"/>
                </a:cubicBezTo>
                <a:cubicBezTo>
                  <a:pt x="11" y="24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7" y="25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5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6" y="20"/>
                  <a:pt x="6" y="20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5" y="17"/>
                  <a:pt x="5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7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9" y="17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2" y="13"/>
                  <a:pt x="12" y="13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3" y="11"/>
                  <a:pt x="13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1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5" y="10"/>
                  <a:pt x="15" y="10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7"/>
                  <a:pt x="17" y="7"/>
                  <a:pt x="17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5"/>
                  <a:pt x="21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6" y="5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7" y="4"/>
                  <a:pt x="17" y="4"/>
                </a:cubicBezTo>
                <a:cubicBezTo>
                  <a:pt x="17" y="4"/>
                  <a:pt x="17" y="4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20" y="2"/>
                  <a:pt x="22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4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8" y="3"/>
                </a:cubicBezTo>
                <a:cubicBezTo>
                  <a:pt x="28" y="3"/>
                  <a:pt x="28" y="3"/>
                  <a:pt x="28" y="3"/>
                </a:cubicBezTo>
                <a:cubicBezTo>
                  <a:pt x="28" y="3"/>
                  <a:pt x="28" y="3"/>
                  <a:pt x="28" y="3"/>
                </a:cubicBezTo>
                <a:cubicBezTo>
                  <a:pt x="28" y="3"/>
                  <a:pt x="28" y="2"/>
                  <a:pt x="28" y="2"/>
                </a:cubicBezTo>
                <a:cubicBezTo>
                  <a:pt x="28" y="2"/>
                  <a:pt x="28" y="2"/>
                  <a:pt x="28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1"/>
                  <a:pt x="29" y="1"/>
                  <a:pt x="29" y="1"/>
                </a:cubicBezTo>
                <a:cubicBezTo>
                  <a:pt x="30" y="1"/>
                  <a:pt x="30" y="1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1"/>
                  <a:pt x="37" y="1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8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6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8"/>
                  <a:pt x="38" y="8"/>
                  <a:pt x="38" y="8"/>
                </a:cubicBezTo>
                <a:cubicBezTo>
                  <a:pt x="39" y="8"/>
                  <a:pt x="39" y="8"/>
                  <a:pt x="39" y="9"/>
                </a:cubicBezTo>
                <a:cubicBezTo>
                  <a:pt x="39" y="9"/>
                  <a:pt x="39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2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4" y="11"/>
                  <a:pt x="44" y="11"/>
                  <a:pt x="44" y="11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0"/>
                  <a:pt x="47" y="10"/>
                  <a:pt x="47" y="10"/>
                </a:cubicBezTo>
                <a:cubicBezTo>
                  <a:pt x="47" y="10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7" y="8"/>
                </a:cubicBezTo>
                <a:cubicBezTo>
                  <a:pt x="47" y="8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8" y="9"/>
                </a:cubicBezTo>
                <a:cubicBezTo>
                  <a:pt x="48" y="9"/>
                  <a:pt x="48" y="9"/>
                  <a:pt x="48" y="9"/>
                </a:cubicBezTo>
                <a:cubicBezTo>
                  <a:pt x="48" y="9"/>
                  <a:pt x="48" y="9"/>
                  <a:pt x="48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1"/>
                  <a:pt x="47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8" y="11"/>
                  <a:pt x="48" y="11"/>
                  <a:pt x="48" y="11"/>
                </a:cubicBezTo>
                <a:cubicBezTo>
                  <a:pt x="48" y="11"/>
                  <a:pt x="48" y="11"/>
                  <a:pt x="48" y="11"/>
                </a:cubicBezTo>
                <a:cubicBezTo>
                  <a:pt x="48" y="11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50" y="12"/>
                  <a:pt x="50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3" y="12"/>
                  <a:pt x="43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2"/>
                  <a:pt x="43" y="12"/>
                  <a:pt x="43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11"/>
                  <a:pt x="43" y="11"/>
                  <a:pt x="43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8" y="12"/>
                  <a:pt x="38" y="12"/>
                </a:cubicBezTo>
                <a:cubicBezTo>
                  <a:pt x="38" y="12"/>
                  <a:pt x="38" y="12"/>
                  <a:pt x="38" y="12"/>
                </a:cubicBezTo>
                <a:cubicBezTo>
                  <a:pt x="38" y="12"/>
                  <a:pt x="38" y="12"/>
                  <a:pt x="38" y="13"/>
                </a:cubicBezTo>
                <a:cubicBezTo>
                  <a:pt x="38" y="13"/>
                  <a:pt x="38" y="13"/>
                  <a:pt x="38" y="13"/>
                </a:cubicBezTo>
                <a:cubicBezTo>
                  <a:pt x="38" y="13"/>
                  <a:pt x="38" y="13"/>
                  <a:pt x="38" y="13"/>
                </a:cubicBezTo>
                <a:cubicBezTo>
                  <a:pt x="38" y="13"/>
                  <a:pt x="38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15"/>
                  <a:pt x="37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21"/>
                  <a:pt x="34" y="21"/>
                  <a:pt x="34" y="21"/>
                </a:cubicBezTo>
                <a:cubicBezTo>
                  <a:pt x="34" y="21"/>
                  <a:pt x="34" y="21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5" y="22"/>
                </a:cubicBezTo>
                <a:cubicBezTo>
                  <a:pt x="35" y="22"/>
                  <a:pt x="35" y="22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6" y="23"/>
                  <a:pt x="36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4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6"/>
                  <a:pt x="37" y="26"/>
                </a:cubicBezTo>
                <a:cubicBezTo>
                  <a:pt x="37" y="26"/>
                  <a:pt x="37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6"/>
                  <a:pt x="42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5" y="26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7" y="28"/>
                  <a:pt x="47" y="28"/>
                </a:cubicBezTo>
                <a:cubicBezTo>
                  <a:pt x="47" y="28"/>
                  <a:pt x="46" y="28"/>
                  <a:pt x="46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8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7" y="30"/>
                  <a:pt x="47" y="30"/>
                </a:cubicBezTo>
                <a:cubicBezTo>
                  <a:pt x="47" y="30"/>
                  <a:pt x="47" y="30"/>
                  <a:pt x="47" y="30"/>
                </a:cubicBezTo>
                <a:cubicBezTo>
                  <a:pt x="47" y="30"/>
                  <a:pt x="47" y="30"/>
                  <a:pt x="47" y="30"/>
                </a:cubicBezTo>
                <a:cubicBezTo>
                  <a:pt x="47" y="30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2"/>
                  <a:pt x="47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7" y="35"/>
                  <a:pt x="47" y="35"/>
                  <a:pt x="47" y="35"/>
                </a:cubicBezTo>
                <a:cubicBezTo>
                  <a:pt x="47" y="35"/>
                  <a:pt x="47" y="35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1"/>
                  <a:pt x="47" y="41"/>
                </a:cubicBezTo>
                <a:cubicBezTo>
                  <a:pt x="47" y="41"/>
                  <a:pt x="47" y="41"/>
                  <a:pt x="47" y="41"/>
                </a:cubicBezTo>
                <a:cubicBezTo>
                  <a:pt x="47" y="41"/>
                  <a:pt x="47" y="41"/>
                  <a:pt x="47" y="41"/>
                </a:cubicBezTo>
                <a:cubicBezTo>
                  <a:pt x="46" y="41"/>
                  <a:pt x="46" y="41"/>
                  <a:pt x="46" y="41"/>
                </a:cubicBezTo>
                <a:cubicBezTo>
                  <a:pt x="46" y="43"/>
                  <a:pt x="46" y="43"/>
                  <a:pt x="46" y="43"/>
                </a:cubicBezTo>
                <a:cubicBezTo>
                  <a:pt x="47" y="43"/>
                  <a:pt x="47" y="43"/>
                  <a:pt x="47" y="43"/>
                </a:cubicBezTo>
                <a:cubicBezTo>
                  <a:pt x="47" y="43"/>
                  <a:pt x="47" y="43"/>
                  <a:pt x="47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7" y="44"/>
                  <a:pt x="47" y="45"/>
                  <a:pt x="47" y="45"/>
                </a:cubicBezTo>
                <a:cubicBezTo>
                  <a:pt x="47" y="45"/>
                  <a:pt x="47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6"/>
                  <a:pt x="47" y="46"/>
                  <a:pt x="47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6"/>
                  <a:pt x="48" y="46"/>
                  <a:pt x="48" y="46"/>
                </a:cubicBezTo>
                <a:cubicBezTo>
                  <a:pt x="48" y="46"/>
                  <a:pt x="48" y="46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50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4"/>
                  <a:pt x="50" y="44"/>
                  <a:pt x="50" y="44"/>
                </a:cubicBezTo>
                <a:cubicBezTo>
                  <a:pt x="50" y="44"/>
                  <a:pt x="50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2" y="44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1" y="42"/>
                  <a:pt x="51" y="42"/>
                </a:cubicBezTo>
                <a:cubicBezTo>
                  <a:pt x="51" y="42"/>
                  <a:pt x="51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3" y="41"/>
                  <a:pt x="53" y="41"/>
                </a:cubicBezTo>
                <a:cubicBezTo>
                  <a:pt x="53" y="41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4" y="39"/>
                  <a:pt x="54" y="39"/>
                </a:cubicBezTo>
                <a:cubicBezTo>
                  <a:pt x="54" y="39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7"/>
                  <a:pt x="54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36"/>
                  <a:pt x="55" y="35"/>
                  <a:pt x="55" y="35"/>
                </a:cubicBezTo>
                <a:cubicBezTo>
                  <a:pt x="55" y="35"/>
                  <a:pt x="55" y="35"/>
                  <a:pt x="55" y="35"/>
                </a:cubicBezTo>
                <a:cubicBezTo>
                  <a:pt x="55" y="35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4"/>
                  <a:pt x="56" y="33"/>
                  <a:pt x="56" y="33"/>
                </a:cubicBezTo>
                <a:cubicBezTo>
                  <a:pt x="56" y="32"/>
                  <a:pt x="56" y="32"/>
                  <a:pt x="56" y="32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6"/>
                  <a:pt x="56" y="26"/>
                  <a:pt x="56" y="26"/>
                </a:cubicBezTo>
                <a:cubicBezTo>
                  <a:pt x="56" y="26"/>
                  <a:pt x="56" y="26"/>
                  <a:pt x="56" y="26"/>
                </a:cubicBezTo>
                <a:cubicBezTo>
                  <a:pt x="57" y="26"/>
                  <a:pt x="57" y="26"/>
                  <a:pt x="57" y="26"/>
                </a:cubicBezTo>
                <a:cubicBezTo>
                  <a:pt x="57" y="25"/>
                  <a:pt x="57" y="25"/>
                  <a:pt x="57" y="25"/>
                </a:cubicBezTo>
                <a:cubicBezTo>
                  <a:pt x="57" y="25"/>
                  <a:pt x="57" y="25"/>
                  <a:pt x="57" y="25"/>
                </a:cubicBezTo>
                <a:cubicBezTo>
                  <a:pt x="57" y="25"/>
                  <a:pt x="57" y="24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3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1" y="16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2" y="15"/>
                  <a:pt x="52" y="15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3" y="17"/>
                  <a:pt x="53" y="17"/>
                </a:cubicBezTo>
                <a:cubicBezTo>
                  <a:pt x="53" y="17"/>
                  <a:pt x="53" y="17"/>
                  <a:pt x="53" y="17"/>
                </a:cubicBezTo>
                <a:cubicBezTo>
                  <a:pt x="53" y="17"/>
                  <a:pt x="53" y="17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2"/>
                </a:cubicBezTo>
                <a:cubicBezTo>
                  <a:pt x="55" y="22"/>
                  <a:pt x="55" y="22"/>
                  <a:pt x="56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1"/>
                  <a:pt x="55" y="20"/>
                  <a:pt x="55" y="20"/>
                </a:cubicBezTo>
                <a:cubicBezTo>
                  <a:pt x="55" y="19"/>
                  <a:pt x="55" y="19"/>
                  <a:pt x="55" y="19"/>
                </a:cubicBezTo>
                <a:close/>
                <a:moveTo>
                  <a:pt x="39" y="3"/>
                </a:moveTo>
                <a:cubicBezTo>
                  <a:pt x="39" y="3"/>
                  <a:pt x="39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9" y="3"/>
                  <a:pt x="39" y="3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5"/>
                  <a:pt x="38" y="5"/>
                  <a:pt x="38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lose/>
                <a:moveTo>
                  <a:pt x="37" y="3"/>
                </a:move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8" y="5"/>
                  <a:pt x="38" y="5"/>
                </a:cubicBezTo>
                <a:cubicBezTo>
                  <a:pt x="38" y="5"/>
                  <a:pt x="38" y="5"/>
                  <a:pt x="38" y="5"/>
                </a:cubicBezTo>
                <a:cubicBezTo>
                  <a:pt x="38" y="5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2"/>
                  <a:pt x="38" y="2"/>
                </a:cubicBezTo>
                <a:cubicBezTo>
                  <a:pt x="38" y="2"/>
                  <a:pt x="38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lose/>
                <a:moveTo>
                  <a:pt x="55" y="38"/>
                </a:moveTo>
                <a:cubicBezTo>
                  <a:pt x="56" y="38"/>
                  <a:pt x="56" y="38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40"/>
                  <a:pt x="54" y="40"/>
                  <a:pt x="54" y="40"/>
                </a:cubicBezTo>
                <a:cubicBezTo>
                  <a:pt x="54" y="40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5" y="41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lose/>
              </a:path>
            </a:pathLst>
          </a:custGeom>
          <a:solidFill>
            <a:srgbClr val="05BAC8"/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" name="Oval 40"/>
          <p:cNvSpPr>
            <a:spLocks noChangeArrowheads="1"/>
          </p:cNvSpPr>
          <p:nvPr/>
        </p:nvSpPr>
        <p:spPr bwMode="auto">
          <a:xfrm>
            <a:off x="5521032" y="3672698"/>
            <a:ext cx="675073" cy="671079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414455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Oval 41"/>
          <p:cNvSpPr>
            <a:spLocks noChangeArrowheads="1"/>
          </p:cNvSpPr>
          <p:nvPr/>
        </p:nvSpPr>
        <p:spPr bwMode="auto">
          <a:xfrm>
            <a:off x="7588098" y="3672698"/>
            <a:ext cx="672799" cy="671079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414455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Oval 42"/>
          <p:cNvSpPr>
            <a:spLocks noChangeArrowheads="1"/>
          </p:cNvSpPr>
          <p:nvPr/>
        </p:nvSpPr>
        <p:spPr bwMode="auto">
          <a:xfrm>
            <a:off x="9660013" y="3672698"/>
            <a:ext cx="672799" cy="671079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414455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Freeform 43"/>
          <p:cNvSpPr>
            <a:spLocks noEditPoints="1"/>
          </p:cNvSpPr>
          <p:nvPr/>
        </p:nvSpPr>
        <p:spPr bwMode="auto">
          <a:xfrm>
            <a:off x="7784710" y="3896390"/>
            <a:ext cx="279575" cy="223697"/>
          </a:xfrm>
          <a:custGeom>
            <a:avLst/>
            <a:gdLst>
              <a:gd name="T0" fmla="*/ 25 w 45"/>
              <a:gd name="T1" fmla="*/ 23 h 36"/>
              <a:gd name="T2" fmla="*/ 25 w 45"/>
              <a:gd name="T3" fmla="*/ 24 h 36"/>
              <a:gd name="T4" fmla="*/ 24 w 45"/>
              <a:gd name="T5" fmla="*/ 24 h 36"/>
              <a:gd name="T6" fmla="*/ 23 w 45"/>
              <a:gd name="T7" fmla="*/ 24 h 36"/>
              <a:gd name="T8" fmla="*/ 21 w 45"/>
              <a:gd name="T9" fmla="*/ 24 h 36"/>
              <a:gd name="T10" fmla="*/ 21 w 45"/>
              <a:gd name="T11" fmla="*/ 24 h 36"/>
              <a:gd name="T12" fmla="*/ 21 w 45"/>
              <a:gd name="T13" fmla="*/ 23 h 36"/>
              <a:gd name="T14" fmla="*/ 0 w 45"/>
              <a:gd name="T15" fmla="*/ 16 h 36"/>
              <a:gd name="T16" fmla="*/ 0 w 45"/>
              <a:gd name="T17" fmla="*/ 29 h 36"/>
              <a:gd name="T18" fmla="*/ 7 w 45"/>
              <a:gd name="T19" fmla="*/ 36 h 36"/>
              <a:gd name="T20" fmla="*/ 23 w 45"/>
              <a:gd name="T21" fmla="*/ 36 h 36"/>
              <a:gd name="T22" fmla="*/ 38 w 45"/>
              <a:gd name="T23" fmla="*/ 36 h 36"/>
              <a:gd name="T24" fmla="*/ 45 w 45"/>
              <a:gd name="T25" fmla="*/ 29 h 36"/>
              <a:gd name="T26" fmla="*/ 45 w 45"/>
              <a:gd name="T27" fmla="*/ 16 h 36"/>
              <a:gd name="T28" fmla="*/ 25 w 45"/>
              <a:gd name="T29" fmla="*/ 23 h 36"/>
              <a:gd name="T30" fmla="*/ 23 w 45"/>
              <a:gd name="T31" fmla="*/ 21 h 36"/>
              <a:gd name="T32" fmla="*/ 23 w 45"/>
              <a:gd name="T33" fmla="*/ 21 h 36"/>
              <a:gd name="T34" fmla="*/ 24 w 45"/>
              <a:gd name="T35" fmla="*/ 21 h 36"/>
              <a:gd name="T36" fmla="*/ 24 w 45"/>
              <a:gd name="T37" fmla="*/ 23 h 36"/>
              <a:gd name="T38" fmla="*/ 23 w 45"/>
              <a:gd name="T39" fmla="*/ 24 h 36"/>
              <a:gd name="T40" fmla="*/ 23 w 45"/>
              <a:gd name="T41" fmla="*/ 24 h 36"/>
              <a:gd name="T42" fmla="*/ 22 w 45"/>
              <a:gd name="T43" fmla="*/ 24 h 36"/>
              <a:gd name="T44" fmla="*/ 21 w 45"/>
              <a:gd name="T45" fmla="*/ 23 h 36"/>
              <a:gd name="T46" fmla="*/ 21 w 45"/>
              <a:gd name="T47" fmla="*/ 21 h 36"/>
              <a:gd name="T48" fmla="*/ 22 w 45"/>
              <a:gd name="T49" fmla="*/ 21 h 36"/>
              <a:gd name="T50" fmla="*/ 23 w 45"/>
              <a:gd name="T51" fmla="*/ 21 h 36"/>
              <a:gd name="T52" fmla="*/ 21 w 45"/>
              <a:gd name="T53" fmla="*/ 21 h 36"/>
              <a:gd name="T54" fmla="*/ 21 w 45"/>
              <a:gd name="T55" fmla="*/ 22 h 36"/>
              <a:gd name="T56" fmla="*/ 0 w 45"/>
              <a:gd name="T57" fmla="*/ 15 h 36"/>
              <a:gd name="T58" fmla="*/ 7 w 45"/>
              <a:gd name="T59" fmla="*/ 9 h 36"/>
              <a:gd name="T60" fmla="*/ 23 w 45"/>
              <a:gd name="T61" fmla="*/ 9 h 36"/>
              <a:gd name="T62" fmla="*/ 38 w 45"/>
              <a:gd name="T63" fmla="*/ 9 h 36"/>
              <a:gd name="T64" fmla="*/ 45 w 45"/>
              <a:gd name="T65" fmla="*/ 15 h 36"/>
              <a:gd name="T66" fmla="*/ 25 w 45"/>
              <a:gd name="T67" fmla="*/ 22 h 36"/>
              <a:gd name="T68" fmla="*/ 25 w 45"/>
              <a:gd name="T69" fmla="*/ 21 h 36"/>
              <a:gd name="T70" fmla="*/ 24 w 45"/>
              <a:gd name="T71" fmla="*/ 20 h 36"/>
              <a:gd name="T72" fmla="*/ 23 w 45"/>
              <a:gd name="T73" fmla="*/ 20 h 36"/>
              <a:gd name="T74" fmla="*/ 21 w 45"/>
              <a:gd name="T75" fmla="*/ 20 h 36"/>
              <a:gd name="T76" fmla="*/ 21 w 45"/>
              <a:gd name="T77" fmla="*/ 21 h 36"/>
              <a:gd name="T78" fmla="*/ 23 w 45"/>
              <a:gd name="T79" fmla="*/ 1 h 36"/>
              <a:gd name="T80" fmla="*/ 23 w 45"/>
              <a:gd name="T81" fmla="*/ 1 h 36"/>
              <a:gd name="T82" fmla="*/ 30 w 45"/>
              <a:gd name="T83" fmla="*/ 8 h 36"/>
              <a:gd name="T84" fmla="*/ 31 w 45"/>
              <a:gd name="T85" fmla="*/ 8 h 36"/>
              <a:gd name="T86" fmla="*/ 23 w 45"/>
              <a:gd name="T87" fmla="*/ 0 h 36"/>
              <a:gd name="T88" fmla="*/ 23 w 45"/>
              <a:gd name="T89" fmla="*/ 0 h 36"/>
              <a:gd name="T90" fmla="*/ 14 w 45"/>
              <a:gd name="T91" fmla="*/ 8 h 36"/>
              <a:gd name="T92" fmla="*/ 16 w 45"/>
              <a:gd name="T93" fmla="*/ 8 h 36"/>
              <a:gd name="T94" fmla="*/ 23 w 45"/>
              <a:gd name="T95" fmla="*/ 1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5" h="36">
                <a:moveTo>
                  <a:pt x="25" y="23"/>
                </a:moveTo>
                <a:cubicBezTo>
                  <a:pt x="25" y="24"/>
                  <a:pt x="25" y="24"/>
                  <a:pt x="25" y="24"/>
                </a:cubicBezTo>
                <a:cubicBezTo>
                  <a:pt x="25" y="24"/>
                  <a:pt x="25" y="24"/>
                  <a:pt x="24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23"/>
                  <a:pt x="21" y="23"/>
                  <a:pt x="21" y="2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33"/>
                  <a:pt x="3" y="36"/>
                  <a:pt x="7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38" y="36"/>
                  <a:pt x="38" y="36"/>
                  <a:pt x="38" y="36"/>
                </a:cubicBezTo>
                <a:cubicBezTo>
                  <a:pt x="42" y="36"/>
                  <a:pt x="45" y="33"/>
                  <a:pt x="45" y="29"/>
                </a:cubicBezTo>
                <a:cubicBezTo>
                  <a:pt x="45" y="16"/>
                  <a:pt x="45" y="16"/>
                  <a:pt x="45" y="16"/>
                </a:cubicBezTo>
                <a:cubicBezTo>
                  <a:pt x="25" y="23"/>
                  <a:pt x="25" y="23"/>
                  <a:pt x="25" y="23"/>
                </a:cubicBezTo>
                <a:close/>
                <a:moveTo>
                  <a:pt x="23" y="21"/>
                </a:moveTo>
                <a:cubicBezTo>
                  <a:pt x="23" y="21"/>
                  <a:pt x="23" y="21"/>
                  <a:pt x="23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3"/>
                  <a:pt x="24" y="24"/>
                  <a:pt x="23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24"/>
                  <a:pt x="21" y="23"/>
                  <a:pt x="21" y="23"/>
                </a:cubicBezTo>
                <a:cubicBezTo>
                  <a:pt x="21" y="21"/>
                  <a:pt x="21" y="21"/>
                  <a:pt x="21" y="21"/>
                </a:cubicBezTo>
                <a:cubicBezTo>
                  <a:pt x="21" y="21"/>
                  <a:pt x="22" y="21"/>
                  <a:pt x="22" y="21"/>
                </a:cubicBezTo>
                <a:cubicBezTo>
                  <a:pt x="23" y="21"/>
                  <a:pt x="23" y="21"/>
                  <a:pt x="23" y="21"/>
                </a:cubicBezTo>
                <a:close/>
                <a:moveTo>
                  <a:pt x="21" y="21"/>
                </a:moveTo>
                <a:cubicBezTo>
                  <a:pt x="21" y="22"/>
                  <a:pt x="21" y="22"/>
                  <a:pt x="21" y="22"/>
                </a:cubicBezTo>
                <a:cubicBezTo>
                  <a:pt x="0" y="15"/>
                  <a:pt x="0" y="15"/>
                  <a:pt x="0" y="15"/>
                </a:cubicBezTo>
                <a:cubicBezTo>
                  <a:pt x="1" y="11"/>
                  <a:pt x="4" y="9"/>
                  <a:pt x="7" y="9"/>
                </a:cubicBezTo>
                <a:cubicBezTo>
                  <a:pt x="23" y="9"/>
                  <a:pt x="23" y="9"/>
                  <a:pt x="2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2" y="9"/>
                  <a:pt x="45" y="11"/>
                  <a:pt x="45" y="15"/>
                </a:cubicBezTo>
                <a:cubicBezTo>
                  <a:pt x="25" y="22"/>
                  <a:pt x="25" y="22"/>
                  <a:pt x="25" y="22"/>
                </a:cubicBezTo>
                <a:cubicBezTo>
                  <a:pt x="25" y="21"/>
                  <a:pt x="25" y="21"/>
                  <a:pt x="25" y="21"/>
                </a:cubicBezTo>
                <a:cubicBezTo>
                  <a:pt x="25" y="20"/>
                  <a:pt x="25" y="20"/>
                  <a:pt x="24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1" y="20"/>
                  <a:pt x="21" y="21"/>
                </a:cubicBezTo>
                <a:close/>
                <a:moveTo>
                  <a:pt x="23" y="1"/>
                </a:moveTo>
                <a:cubicBezTo>
                  <a:pt x="23" y="1"/>
                  <a:pt x="23" y="1"/>
                  <a:pt x="23" y="1"/>
                </a:cubicBezTo>
                <a:cubicBezTo>
                  <a:pt x="27" y="1"/>
                  <a:pt x="30" y="4"/>
                  <a:pt x="30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4"/>
                  <a:pt x="27" y="0"/>
                  <a:pt x="2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8" y="0"/>
                  <a:pt x="14" y="4"/>
                  <a:pt x="14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4"/>
                  <a:pt x="19" y="1"/>
                  <a:pt x="23" y="1"/>
                </a:cubicBezTo>
                <a:close/>
              </a:path>
            </a:pathLst>
          </a:custGeom>
          <a:solidFill>
            <a:srgbClr val="F14124"/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Freeform 44"/>
          <p:cNvSpPr>
            <a:spLocks noEditPoints="1"/>
          </p:cNvSpPr>
          <p:nvPr/>
        </p:nvSpPr>
        <p:spPr bwMode="auto">
          <a:xfrm>
            <a:off x="5664652" y="3841741"/>
            <a:ext cx="386406" cy="334410"/>
          </a:xfrm>
          <a:custGeom>
            <a:avLst/>
            <a:gdLst>
              <a:gd name="T0" fmla="*/ 41 w 62"/>
              <a:gd name="T1" fmla="*/ 31 h 54"/>
              <a:gd name="T2" fmla="*/ 34 w 62"/>
              <a:gd name="T3" fmla="*/ 23 h 54"/>
              <a:gd name="T4" fmla="*/ 33 w 62"/>
              <a:gd name="T5" fmla="*/ 17 h 54"/>
              <a:gd name="T6" fmla="*/ 30 w 62"/>
              <a:gd name="T7" fmla="*/ 20 h 54"/>
              <a:gd name="T8" fmla="*/ 23 w 62"/>
              <a:gd name="T9" fmla="*/ 13 h 54"/>
              <a:gd name="T10" fmla="*/ 18 w 62"/>
              <a:gd name="T11" fmla="*/ 17 h 54"/>
              <a:gd name="T12" fmla="*/ 7 w 62"/>
              <a:gd name="T13" fmla="*/ 17 h 54"/>
              <a:gd name="T14" fmla="*/ 7 w 62"/>
              <a:gd name="T15" fmla="*/ 23 h 54"/>
              <a:gd name="T16" fmla="*/ 0 w 62"/>
              <a:gd name="T17" fmla="*/ 31 h 54"/>
              <a:gd name="T18" fmla="*/ 4 w 62"/>
              <a:gd name="T19" fmla="*/ 36 h 54"/>
              <a:gd name="T20" fmla="*/ 4 w 62"/>
              <a:gd name="T21" fmla="*/ 46 h 54"/>
              <a:gd name="T22" fmla="*/ 10 w 62"/>
              <a:gd name="T23" fmla="*/ 47 h 54"/>
              <a:gd name="T24" fmla="*/ 18 w 62"/>
              <a:gd name="T25" fmla="*/ 54 h 54"/>
              <a:gd name="T26" fmla="*/ 23 w 62"/>
              <a:gd name="T27" fmla="*/ 50 h 54"/>
              <a:gd name="T28" fmla="*/ 32 w 62"/>
              <a:gd name="T29" fmla="*/ 48 h 54"/>
              <a:gd name="T30" fmla="*/ 37 w 62"/>
              <a:gd name="T31" fmla="*/ 46 h 54"/>
              <a:gd name="T32" fmla="*/ 37 w 62"/>
              <a:gd name="T33" fmla="*/ 36 h 54"/>
              <a:gd name="T34" fmla="*/ 32 w 62"/>
              <a:gd name="T35" fmla="*/ 38 h 54"/>
              <a:gd name="T36" fmla="*/ 20 w 62"/>
              <a:gd name="T37" fmla="*/ 46 h 54"/>
              <a:gd name="T38" fmla="*/ 20 w 62"/>
              <a:gd name="T39" fmla="*/ 21 h 54"/>
              <a:gd name="T40" fmla="*/ 33 w 62"/>
              <a:gd name="T41" fmla="*/ 33 h 54"/>
              <a:gd name="T42" fmla="*/ 58 w 62"/>
              <a:gd name="T43" fmla="*/ 35 h 54"/>
              <a:gd name="T44" fmla="*/ 62 w 62"/>
              <a:gd name="T45" fmla="*/ 38 h 54"/>
              <a:gd name="T46" fmla="*/ 60 w 62"/>
              <a:gd name="T47" fmla="*/ 41 h 54"/>
              <a:gd name="T48" fmla="*/ 59 w 62"/>
              <a:gd name="T49" fmla="*/ 46 h 54"/>
              <a:gd name="T50" fmla="*/ 56 w 62"/>
              <a:gd name="T51" fmla="*/ 47 h 54"/>
              <a:gd name="T52" fmla="*/ 52 w 62"/>
              <a:gd name="T53" fmla="*/ 50 h 54"/>
              <a:gd name="T54" fmla="*/ 50 w 62"/>
              <a:gd name="T55" fmla="*/ 48 h 54"/>
              <a:gd name="T56" fmla="*/ 45 w 62"/>
              <a:gd name="T57" fmla="*/ 48 h 54"/>
              <a:gd name="T58" fmla="*/ 44 w 62"/>
              <a:gd name="T59" fmla="*/ 45 h 54"/>
              <a:gd name="T60" fmla="*/ 41 w 62"/>
              <a:gd name="T61" fmla="*/ 41 h 54"/>
              <a:gd name="T62" fmla="*/ 43 w 62"/>
              <a:gd name="T63" fmla="*/ 39 h 54"/>
              <a:gd name="T64" fmla="*/ 43 w 62"/>
              <a:gd name="T65" fmla="*/ 33 h 54"/>
              <a:gd name="T66" fmla="*/ 46 w 62"/>
              <a:gd name="T67" fmla="*/ 33 h 54"/>
              <a:gd name="T68" fmla="*/ 50 w 62"/>
              <a:gd name="T69" fmla="*/ 29 h 54"/>
              <a:gd name="T70" fmla="*/ 52 w 62"/>
              <a:gd name="T71" fmla="*/ 31 h 54"/>
              <a:gd name="T72" fmla="*/ 58 w 62"/>
              <a:gd name="T73" fmla="*/ 31 h 54"/>
              <a:gd name="T74" fmla="*/ 58 w 62"/>
              <a:gd name="T75" fmla="*/ 35 h 54"/>
              <a:gd name="T76" fmla="*/ 57 w 62"/>
              <a:gd name="T77" fmla="*/ 40 h 54"/>
              <a:gd name="T78" fmla="*/ 45 w 62"/>
              <a:gd name="T79" fmla="*/ 40 h 54"/>
              <a:gd name="T80" fmla="*/ 51 w 62"/>
              <a:gd name="T81" fmla="*/ 46 h 54"/>
              <a:gd name="T82" fmla="*/ 62 w 62"/>
              <a:gd name="T83" fmla="*/ 12 h 54"/>
              <a:gd name="T84" fmla="*/ 59 w 62"/>
              <a:gd name="T85" fmla="*/ 15 h 54"/>
              <a:gd name="T86" fmla="*/ 59 w 62"/>
              <a:gd name="T87" fmla="*/ 22 h 54"/>
              <a:gd name="T88" fmla="*/ 55 w 62"/>
              <a:gd name="T89" fmla="*/ 23 h 54"/>
              <a:gd name="T90" fmla="*/ 50 w 62"/>
              <a:gd name="T91" fmla="*/ 28 h 54"/>
              <a:gd name="T92" fmla="*/ 46 w 62"/>
              <a:gd name="T93" fmla="*/ 25 h 54"/>
              <a:gd name="T94" fmla="*/ 39 w 62"/>
              <a:gd name="T95" fmla="*/ 25 h 54"/>
              <a:gd name="T96" fmla="*/ 39 w 62"/>
              <a:gd name="T97" fmla="*/ 20 h 54"/>
              <a:gd name="T98" fmla="*/ 34 w 62"/>
              <a:gd name="T99" fmla="*/ 15 h 54"/>
              <a:gd name="T100" fmla="*/ 37 w 62"/>
              <a:gd name="T101" fmla="*/ 12 h 54"/>
              <a:gd name="T102" fmla="*/ 37 w 62"/>
              <a:gd name="T103" fmla="*/ 5 h 54"/>
              <a:gd name="T104" fmla="*/ 41 w 62"/>
              <a:gd name="T105" fmla="*/ 5 h 54"/>
              <a:gd name="T106" fmla="*/ 46 w 62"/>
              <a:gd name="T107" fmla="*/ 0 h 54"/>
              <a:gd name="T108" fmla="*/ 49 w 62"/>
              <a:gd name="T109" fmla="*/ 3 h 54"/>
              <a:gd name="T110" fmla="*/ 56 w 62"/>
              <a:gd name="T111" fmla="*/ 3 h 54"/>
              <a:gd name="T112" fmla="*/ 57 w 62"/>
              <a:gd name="T113" fmla="*/ 7 h 54"/>
              <a:gd name="T114" fmla="*/ 48 w 62"/>
              <a:gd name="T115" fmla="*/ 22 h 54"/>
              <a:gd name="T116" fmla="*/ 40 w 62"/>
              <a:gd name="T117" fmla="*/ 14 h 54"/>
              <a:gd name="T118" fmla="*/ 56 w 62"/>
              <a:gd name="T119" fmla="*/ 1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" h="54">
                <a:moveTo>
                  <a:pt x="41" y="36"/>
                </a:moveTo>
                <a:cubicBezTo>
                  <a:pt x="41" y="31"/>
                  <a:pt x="41" y="31"/>
                  <a:pt x="41" y="31"/>
                </a:cubicBezTo>
                <a:cubicBezTo>
                  <a:pt x="37" y="31"/>
                  <a:pt x="37" y="31"/>
                  <a:pt x="37" y="31"/>
                </a:cubicBezTo>
                <a:cubicBezTo>
                  <a:pt x="37" y="28"/>
                  <a:pt x="36" y="25"/>
                  <a:pt x="34" y="23"/>
                </a:cubicBezTo>
                <a:cubicBezTo>
                  <a:pt x="37" y="20"/>
                  <a:pt x="37" y="20"/>
                  <a:pt x="37" y="20"/>
                </a:cubicBezTo>
                <a:cubicBezTo>
                  <a:pt x="33" y="17"/>
                  <a:pt x="33" y="17"/>
                  <a:pt x="33" y="17"/>
                </a:cubicBezTo>
                <a:cubicBezTo>
                  <a:pt x="32" y="18"/>
                  <a:pt x="32" y="18"/>
                  <a:pt x="32" y="18"/>
                </a:cubicBezTo>
                <a:cubicBezTo>
                  <a:pt x="30" y="20"/>
                  <a:pt x="30" y="20"/>
                  <a:pt x="30" y="20"/>
                </a:cubicBezTo>
                <a:cubicBezTo>
                  <a:pt x="28" y="18"/>
                  <a:pt x="26" y="17"/>
                  <a:pt x="23" y="17"/>
                </a:cubicBezTo>
                <a:cubicBezTo>
                  <a:pt x="23" y="13"/>
                  <a:pt x="23" y="13"/>
                  <a:pt x="23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7"/>
                  <a:pt x="18" y="17"/>
                  <a:pt x="18" y="17"/>
                </a:cubicBezTo>
                <a:cubicBezTo>
                  <a:pt x="15" y="17"/>
                  <a:pt x="12" y="18"/>
                  <a:pt x="10" y="20"/>
                </a:cubicBezTo>
                <a:cubicBezTo>
                  <a:pt x="7" y="17"/>
                  <a:pt x="7" y="17"/>
                  <a:pt x="7" y="17"/>
                </a:cubicBezTo>
                <a:cubicBezTo>
                  <a:pt x="4" y="20"/>
                  <a:pt x="4" y="20"/>
                  <a:pt x="4" y="20"/>
                </a:cubicBezTo>
                <a:cubicBezTo>
                  <a:pt x="7" y="23"/>
                  <a:pt x="7" y="23"/>
                  <a:pt x="7" y="23"/>
                </a:cubicBezTo>
                <a:cubicBezTo>
                  <a:pt x="5" y="26"/>
                  <a:pt x="4" y="28"/>
                  <a:pt x="4" y="31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6"/>
                  <a:pt x="0" y="36"/>
                  <a:pt x="0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39"/>
                  <a:pt x="5" y="41"/>
                  <a:pt x="7" y="44"/>
                </a:cubicBezTo>
                <a:cubicBezTo>
                  <a:pt x="4" y="46"/>
                  <a:pt x="4" y="46"/>
                  <a:pt x="4" y="46"/>
                </a:cubicBezTo>
                <a:cubicBezTo>
                  <a:pt x="7" y="50"/>
                  <a:pt x="7" y="50"/>
                  <a:pt x="7" y="50"/>
                </a:cubicBezTo>
                <a:cubicBezTo>
                  <a:pt x="10" y="47"/>
                  <a:pt x="10" y="47"/>
                  <a:pt x="10" y="47"/>
                </a:cubicBezTo>
                <a:cubicBezTo>
                  <a:pt x="12" y="49"/>
                  <a:pt x="15" y="50"/>
                  <a:pt x="18" y="50"/>
                </a:cubicBezTo>
                <a:cubicBezTo>
                  <a:pt x="18" y="54"/>
                  <a:pt x="18" y="54"/>
                  <a:pt x="18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23" y="50"/>
                  <a:pt x="23" y="50"/>
                  <a:pt x="23" y="50"/>
                </a:cubicBezTo>
                <a:cubicBezTo>
                  <a:pt x="26" y="50"/>
                  <a:pt x="28" y="49"/>
                  <a:pt x="31" y="47"/>
                </a:cubicBezTo>
                <a:cubicBezTo>
                  <a:pt x="32" y="48"/>
                  <a:pt x="32" y="48"/>
                  <a:pt x="32" y="48"/>
                </a:cubicBezTo>
                <a:cubicBezTo>
                  <a:pt x="33" y="50"/>
                  <a:pt x="33" y="50"/>
                  <a:pt x="33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4" y="43"/>
                  <a:pt x="34" y="43"/>
                  <a:pt x="34" y="43"/>
                </a:cubicBezTo>
                <a:cubicBezTo>
                  <a:pt x="36" y="41"/>
                  <a:pt x="37" y="39"/>
                  <a:pt x="37" y="36"/>
                </a:cubicBezTo>
                <a:cubicBezTo>
                  <a:pt x="41" y="36"/>
                  <a:pt x="41" y="36"/>
                  <a:pt x="41" y="36"/>
                </a:cubicBezTo>
                <a:close/>
                <a:moveTo>
                  <a:pt x="32" y="38"/>
                </a:moveTo>
                <a:cubicBezTo>
                  <a:pt x="32" y="38"/>
                  <a:pt x="32" y="38"/>
                  <a:pt x="32" y="38"/>
                </a:cubicBezTo>
                <a:cubicBezTo>
                  <a:pt x="30" y="43"/>
                  <a:pt x="26" y="46"/>
                  <a:pt x="20" y="46"/>
                </a:cubicBezTo>
                <a:cubicBezTo>
                  <a:pt x="14" y="46"/>
                  <a:pt x="8" y="40"/>
                  <a:pt x="8" y="33"/>
                </a:cubicBezTo>
                <a:cubicBezTo>
                  <a:pt x="8" y="27"/>
                  <a:pt x="14" y="21"/>
                  <a:pt x="20" y="21"/>
                </a:cubicBezTo>
                <a:cubicBezTo>
                  <a:pt x="26" y="21"/>
                  <a:pt x="30" y="24"/>
                  <a:pt x="32" y="29"/>
                </a:cubicBezTo>
                <a:cubicBezTo>
                  <a:pt x="32" y="30"/>
                  <a:pt x="33" y="32"/>
                  <a:pt x="33" y="33"/>
                </a:cubicBezTo>
                <a:cubicBezTo>
                  <a:pt x="33" y="35"/>
                  <a:pt x="32" y="37"/>
                  <a:pt x="32" y="38"/>
                </a:cubicBezTo>
                <a:close/>
                <a:moveTo>
                  <a:pt x="58" y="35"/>
                </a:moveTo>
                <a:cubicBezTo>
                  <a:pt x="59" y="36"/>
                  <a:pt x="59" y="37"/>
                  <a:pt x="60" y="38"/>
                </a:cubicBezTo>
                <a:cubicBezTo>
                  <a:pt x="62" y="38"/>
                  <a:pt x="62" y="38"/>
                  <a:pt x="62" y="38"/>
                </a:cubicBezTo>
                <a:cubicBezTo>
                  <a:pt x="62" y="41"/>
                  <a:pt x="62" y="41"/>
                  <a:pt x="62" y="41"/>
                </a:cubicBezTo>
                <a:cubicBezTo>
                  <a:pt x="60" y="41"/>
                  <a:pt x="60" y="41"/>
                  <a:pt x="60" y="41"/>
                </a:cubicBezTo>
                <a:cubicBezTo>
                  <a:pt x="59" y="42"/>
                  <a:pt x="59" y="44"/>
                  <a:pt x="58" y="45"/>
                </a:cubicBezTo>
                <a:cubicBezTo>
                  <a:pt x="59" y="46"/>
                  <a:pt x="59" y="46"/>
                  <a:pt x="59" y="46"/>
                </a:cubicBezTo>
                <a:cubicBezTo>
                  <a:pt x="58" y="48"/>
                  <a:pt x="58" y="48"/>
                  <a:pt x="58" y="48"/>
                </a:cubicBezTo>
                <a:cubicBezTo>
                  <a:pt x="56" y="47"/>
                  <a:pt x="56" y="47"/>
                  <a:pt x="56" y="47"/>
                </a:cubicBezTo>
                <a:cubicBezTo>
                  <a:pt x="55" y="47"/>
                  <a:pt x="54" y="48"/>
                  <a:pt x="52" y="48"/>
                </a:cubicBezTo>
                <a:cubicBezTo>
                  <a:pt x="52" y="50"/>
                  <a:pt x="52" y="50"/>
                  <a:pt x="52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50" y="48"/>
                  <a:pt x="50" y="48"/>
                  <a:pt x="50" y="48"/>
                </a:cubicBezTo>
                <a:cubicBezTo>
                  <a:pt x="49" y="48"/>
                  <a:pt x="47" y="47"/>
                  <a:pt x="46" y="47"/>
                </a:cubicBezTo>
                <a:cubicBezTo>
                  <a:pt x="45" y="48"/>
                  <a:pt x="45" y="48"/>
                  <a:pt x="45" y="48"/>
                </a:cubicBezTo>
                <a:cubicBezTo>
                  <a:pt x="43" y="46"/>
                  <a:pt x="43" y="46"/>
                  <a:pt x="43" y="46"/>
                </a:cubicBezTo>
                <a:cubicBezTo>
                  <a:pt x="44" y="45"/>
                  <a:pt x="44" y="45"/>
                  <a:pt x="44" y="45"/>
                </a:cubicBezTo>
                <a:cubicBezTo>
                  <a:pt x="43" y="44"/>
                  <a:pt x="43" y="42"/>
                  <a:pt x="43" y="41"/>
                </a:cubicBezTo>
                <a:cubicBezTo>
                  <a:pt x="41" y="41"/>
                  <a:pt x="41" y="41"/>
                  <a:pt x="41" y="41"/>
                </a:cubicBezTo>
                <a:cubicBezTo>
                  <a:pt x="41" y="39"/>
                  <a:pt x="41" y="39"/>
                  <a:pt x="41" y="39"/>
                </a:cubicBezTo>
                <a:cubicBezTo>
                  <a:pt x="43" y="39"/>
                  <a:pt x="43" y="39"/>
                  <a:pt x="43" y="39"/>
                </a:cubicBezTo>
                <a:cubicBezTo>
                  <a:pt x="43" y="37"/>
                  <a:pt x="43" y="36"/>
                  <a:pt x="44" y="35"/>
                </a:cubicBezTo>
                <a:cubicBezTo>
                  <a:pt x="43" y="33"/>
                  <a:pt x="43" y="33"/>
                  <a:pt x="43" y="33"/>
                </a:cubicBezTo>
                <a:cubicBezTo>
                  <a:pt x="45" y="32"/>
                  <a:pt x="45" y="32"/>
                  <a:pt x="45" y="32"/>
                </a:cubicBezTo>
                <a:cubicBezTo>
                  <a:pt x="46" y="33"/>
                  <a:pt x="46" y="33"/>
                  <a:pt x="46" y="33"/>
                </a:cubicBezTo>
                <a:cubicBezTo>
                  <a:pt x="47" y="32"/>
                  <a:pt x="48" y="32"/>
                  <a:pt x="50" y="31"/>
                </a:cubicBezTo>
                <a:cubicBezTo>
                  <a:pt x="50" y="29"/>
                  <a:pt x="50" y="29"/>
                  <a:pt x="50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31"/>
                  <a:pt x="52" y="31"/>
                  <a:pt x="52" y="31"/>
                </a:cubicBezTo>
                <a:cubicBezTo>
                  <a:pt x="54" y="32"/>
                  <a:pt x="55" y="32"/>
                  <a:pt x="56" y="33"/>
                </a:cubicBezTo>
                <a:cubicBezTo>
                  <a:pt x="58" y="31"/>
                  <a:pt x="58" y="31"/>
                  <a:pt x="58" y="31"/>
                </a:cubicBezTo>
                <a:cubicBezTo>
                  <a:pt x="59" y="33"/>
                  <a:pt x="59" y="33"/>
                  <a:pt x="59" y="33"/>
                </a:cubicBezTo>
                <a:cubicBezTo>
                  <a:pt x="58" y="35"/>
                  <a:pt x="58" y="35"/>
                  <a:pt x="58" y="35"/>
                </a:cubicBezTo>
                <a:close/>
                <a:moveTo>
                  <a:pt x="51" y="46"/>
                </a:moveTo>
                <a:cubicBezTo>
                  <a:pt x="55" y="46"/>
                  <a:pt x="57" y="43"/>
                  <a:pt x="57" y="40"/>
                </a:cubicBezTo>
                <a:cubicBezTo>
                  <a:pt x="57" y="36"/>
                  <a:pt x="55" y="34"/>
                  <a:pt x="51" y="34"/>
                </a:cubicBezTo>
                <a:cubicBezTo>
                  <a:pt x="48" y="34"/>
                  <a:pt x="45" y="36"/>
                  <a:pt x="45" y="40"/>
                </a:cubicBezTo>
                <a:cubicBezTo>
                  <a:pt x="45" y="43"/>
                  <a:pt x="48" y="46"/>
                  <a:pt x="51" y="46"/>
                </a:cubicBezTo>
                <a:cubicBezTo>
                  <a:pt x="51" y="46"/>
                  <a:pt x="51" y="46"/>
                  <a:pt x="51" y="46"/>
                </a:cubicBezTo>
                <a:close/>
                <a:moveTo>
                  <a:pt x="59" y="12"/>
                </a:moveTo>
                <a:cubicBezTo>
                  <a:pt x="62" y="12"/>
                  <a:pt x="62" y="12"/>
                  <a:pt x="62" y="12"/>
                </a:cubicBezTo>
                <a:cubicBezTo>
                  <a:pt x="62" y="15"/>
                  <a:pt x="62" y="15"/>
                  <a:pt x="62" y="15"/>
                </a:cubicBezTo>
                <a:cubicBezTo>
                  <a:pt x="59" y="15"/>
                  <a:pt x="59" y="15"/>
                  <a:pt x="59" y="15"/>
                </a:cubicBezTo>
                <a:cubicBezTo>
                  <a:pt x="59" y="17"/>
                  <a:pt x="58" y="19"/>
                  <a:pt x="57" y="20"/>
                </a:cubicBezTo>
                <a:cubicBezTo>
                  <a:pt x="59" y="22"/>
                  <a:pt x="59" y="22"/>
                  <a:pt x="59" y="22"/>
                </a:cubicBezTo>
                <a:cubicBezTo>
                  <a:pt x="56" y="25"/>
                  <a:pt x="56" y="25"/>
                  <a:pt x="56" y="25"/>
                </a:cubicBezTo>
                <a:cubicBezTo>
                  <a:pt x="55" y="23"/>
                  <a:pt x="55" y="23"/>
                  <a:pt x="55" y="23"/>
                </a:cubicBezTo>
                <a:cubicBezTo>
                  <a:pt x="53" y="24"/>
                  <a:pt x="51" y="25"/>
                  <a:pt x="50" y="25"/>
                </a:cubicBezTo>
                <a:cubicBezTo>
                  <a:pt x="50" y="28"/>
                  <a:pt x="50" y="28"/>
                  <a:pt x="50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5"/>
                  <a:pt x="46" y="25"/>
                  <a:pt x="46" y="25"/>
                </a:cubicBezTo>
                <a:cubicBezTo>
                  <a:pt x="44" y="25"/>
                  <a:pt x="43" y="24"/>
                  <a:pt x="41" y="23"/>
                </a:cubicBezTo>
                <a:cubicBezTo>
                  <a:pt x="39" y="25"/>
                  <a:pt x="39" y="25"/>
                  <a:pt x="39" y="25"/>
                </a:cubicBezTo>
                <a:cubicBezTo>
                  <a:pt x="37" y="22"/>
                  <a:pt x="37" y="22"/>
                  <a:pt x="37" y="22"/>
                </a:cubicBezTo>
                <a:cubicBezTo>
                  <a:pt x="39" y="20"/>
                  <a:pt x="39" y="20"/>
                  <a:pt x="39" y="20"/>
                </a:cubicBezTo>
                <a:cubicBezTo>
                  <a:pt x="38" y="19"/>
                  <a:pt x="37" y="17"/>
                  <a:pt x="37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2"/>
                  <a:pt x="34" y="12"/>
                  <a:pt x="34" y="12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10"/>
                  <a:pt x="38" y="9"/>
                  <a:pt x="39" y="7"/>
                </a:cubicBezTo>
                <a:cubicBezTo>
                  <a:pt x="37" y="5"/>
                  <a:pt x="37" y="5"/>
                  <a:pt x="37" y="5"/>
                </a:cubicBezTo>
                <a:cubicBezTo>
                  <a:pt x="39" y="3"/>
                  <a:pt x="39" y="3"/>
                  <a:pt x="39" y="3"/>
                </a:cubicBezTo>
                <a:cubicBezTo>
                  <a:pt x="41" y="5"/>
                  <a:pt x="41" y="5"/>
                  <a:pt x="41" y="5"/>
                </a:cubicBezTo>
                <a:cubicBezTo>
                  <a:pt x="43" y="4"/>
                  <a:pt x="44" y="3"/>
                  <a:pt x="46" y="3"/>
                </a:cubicBezTo>
                <a:cubicBezTo>
                  <a:pt x="46" y="0"/>
                  <a:pt x="46" y="0"/>
                  <a:pt x="46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9" y="3"/>
                  <a:pt x="49" y="3"/>
                  <a:pt x="49" y="3"/>
                </a:cubicBezTo>
                <a:cubicBezTo>
                  <a:pt x="51" y="3"/>
                  <a:pt x="53" y="4"/>
                  <a:pt x="54" y="5"/>
                </a:cubicBezTo>
                <a:cubicBezTo>
                  <a:pt x="56" y="3"/>
                  <a:pt x="56" y="3"/>
                  <a:pt x="56" y="3"/>
                </a:cubicBezTo>
                <a:cubicBezTo>
                  <a:pt x="59" y="5"/>
                  <a:pt x="59" y="5"/>
                  <a:pt x="59" y="5"/>
                </a:cubicBezTo>
                <a:cubicBezTo>
                  <a:pt x="57" y="7"/>
                  <a:pt x="57" y="7"/>
                  <a:pt x="57" y="7"/>
                </a:cubicBezTo>
                <a:cubicBezTo>
                  <a:pt x="58" y="8"/>
                  <a:pt x="59" y="10"/>
                  <a:pt x="59" y="12"/>
                </a:cubicBezTo>
                <a:close/>
                <a:moveTo>
                  <a:pt x="48" y="22"/>
                </a:moveTo>
                <a:cubicBezTo>
                  <a:pt x="48" y="22"/>
                  <a:pt x="48" y="22"/>
                  <a:pt x="48" y="22"/>
                </a:cubicBezTo>
                <a:cubicBezTo>
                  <a:pt x="43" y="22"/>
                  <a:pt x="40" y="18"/>
                  <a:pt x="40" y="14"/>
                </a:cubicBezTo>
                <a:cubicBezTo>
                  <a:pt x="40" y="9"/>
                  <a:pt x="43" y="6"/>
                  <a:pt x="48" y="6"/>
                </a:cubicBezTo>
                <a:cubicBezTo>
                  <a:pt x="52" y="6"/>
                  <a:pt x="56" y="9"/>
                  <a:pt x="56" y="14"/>
                </a:cubicBezTo>
                <a:cubicBezTo>
                  <a:pt x="56" y="18"/>
                  <a:pt x="52" y="22"/>
                  <a:pt x="48" y="22"/>
                </a:cubicBezTo>
                <a:close/>
              </a:path>
            </a:pathLst>
          </a:custGeom>
          <a:solidFill>
            <a:srgbClr val="FCB813"/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Freeform 45"/>
          <p:cNvSpPr>
            <a:spLocks noEditPoints="1"/>
          </p:cNvSpPr>
          <p:nvPr/>
        </p:nvSpPr>
        <p:spPr bwMode="auto">
          <a:xfrm>
            <a:off x="9837171" y="3847946"/>
            <a:ext cx="286396" cy="316333"/>
          </a:xfrm>
          <a:custGeom>
            <a:avLst/>
            <a:gdLst>
              <a:gd name="T0" fmla="*/ 40 w 46"/>
              <a:gd name="T1" fmla="*/ 28 h 51"/>
              <a:gd name="T2" fmla="*/ 35 w 46"/>
              <a:gd name="T3" fmla="*/ 41 h 51"/>
              <a:gd name="T4" fmla="*/ 34 w 46"/>
              <a:gd name="T5" fmla="*/ 34 h 51"/>
              <a:gd name="T6" fmla="*/ 29 w 46"/>
              <a:gd name="T7" fmla="*/ 30 h 51"/>
              <a:gd name="T8" fmla="*/ 29 w 46"/>
              <a:gd name="T9" fmla="*/ 30 h 51"/>
              <a:gd name="T10" fmla="*/ 27 w 46"/>
              <a:gd name="T11" fmla="*/ 30 h 51"/>
              <a:gd name="T12" fmla="*/ 25 w 46"/>
              <a:gd name="T13" fmla="*/ 35 h 51"/>
              <a:gd name="T14" fmla="*/ 24 w 46"/>
              <a:gd name="T15" fmla="*/ 38 h 51"/>
              <a:gd name="T16" fmla="*/ 24 w 46"/>
              <a:gd name="T17" fmla="*/ 32 h 51"/>
              <a:gd name="T18" fmla="*/ 24 w 46"/>
              <a:gd name="T19" fmla="*/ 31 h 51"/>
              <a:gd name="T20" fmla="*/ 23 w 46"/>
              <a:gd name="T21" fmla="*/ 30 h 51"/>
              <a:gd name="T22" fmla="*/ 22 w 46"/>
              <a:gd name="T23" fmla="*/ 31 h 51"/>
              <a:gd name="T24" fmla="*/ 22 w 46"/>
              <a:gd name="T25" fmla="*/ 32 h 51"/>
              <a:gd name="T26" fmla="*/ 21 w 46"/>
              <a:gd name="T27" fmla="*/ 38 h 51"/>
              <a:gd name="T28" fmla="*/ 20 w 46"/>
              <a:gd name="T29" fmla="*/ 35 h 51"/>
              <a:gd name="T30" fmla="*/ 19 w 46"/>
              <a:gd name="T31" fmla="*/ 30 h 51"/>
              <a:gd name="T32" fmla="*/ 15 w 46"/>
              <a:gd name="T33" fmla="*/ 30 h 51"/>
              <a:gd name="T34" fmla="*/ 15 w 46"/>
              <a:gd name="T35" fmla="*/ 30 h 51"/>
              <a:gd name="T36" fmla="*/ 11 w 46"/>
              <a:gd name="T37" fmla="*/ 34 h 51"/>
              <a:gd name="T38" fmla="*/ 10 w 46"/>
              <a:gd name="T39" fmla="*/ 41 h 51"/>
              <a:gd name="T40" fmla="*/ 5 w 46"/>
              <a:gd name="T41" fmla="*/ 28 h 51"/>
              <a:gd name="T42" fmla="*/ 23 w 46"/>
              <a:gd name="T43" fmla="*/ 11 h 51"/>
              <a:gd name="T44" fmla="*/ 23 w 46"/>
              <a:gd name="T45" fmla="*/ 14 h 51"/>
              <a:gd name="T46" fmla="*/ 25 w 46"/>
              <a:gd name="T47" fmla="*/ 15 h 51"/>
              <a:gd name="T48" fmla="*/ 28 w 46"/>
              <a:gd name="T49" fmla="*/ 13 h 51"/>
              <a:gd name="T50" fmla="*/ 32 w 46"/>
              <a:gd name="T51" fmla="*/ 11 h 51"/>
              <a:gd name="T52" fmla="*/ 34 w 46"/>
              <a:gd name="T53" fmla="*/ 9 h 51"/>
              <a:gd name="T54" fmla="*/ 34 w 46"/>
              <a:gd name="T55" fmla="*/ 7 h 51"/>
              <a:gd name="T56" fmla="*/ 32 w 46"/>
              <a:gd name="T57" fmla="*/ 5 h 51"/>
              <a:gd name="T58" fmla="*/ 28 w 46"/>
              <a:gd name="T59" fmla="*/ 3 h 51"/>
              <a:gd name="T60" fmla="*/ 25 w 46"/>
              <a:gd name="T61" fmla="*/ 1 h 51"/>
              <a:gd name="T62" fmla="*/ 23 w 46"/>
              <a:gd name="T63" fmla="*/ 2 h 51"/>
              <a:gd name="T64" fmla="*/ 23 w 46"/>
              <a:gd name="T65" fmla="*/ 5 h 51"/>
              <a:gd name="T66" fmla="*/ 0 w 46"/>
              <a:gd name="T67" fmla="*/ 28 h 51"/>
              <a:gd name="T68" fmla="*/ 23 w 46"/>
              <a:gd name="T69" fmla="*/ 51 h 51"/>
              <a:gd name="T70" fmla="*/ 46 w 46"/>
              <a:gd name="T71" fmla="*/ 28 h 51"/>
              <a:gd name="T72" fmla="*/ 40 w 46"/>
              <a:gd name="T73" fmla="*/ 28 h 51"/>
              <a:gd name="T74" fmla="*/ 23 w 46"/>
              <a:gd name="T75" fmla="*/ 19 h 51"/>
              <a:gd name="T76" fmla="*/ 28 w 46"/>
              <a:gd name="T77" fmla="*/ 24 h 51"/>
              <a:gd name="T78" fmla="*/ 23 w 46"/>
              <a:gd name="T79" fmla="*/ 29 h 51"/>
              <a:gd name="T80" fmla="*/ 17 w 46"/>
              <a:gd name="T81" fmla="*/ 24 h 51"/>
              <a:gd name="T82" fmla="*/ 23 w 46"/>
              <a:gd name="T83" fmla="*/ 19 h 51"/>
              <a:gd name="T84" fmla="*/ 30 w 46"/>
              <a:gd name="T85" fmla="*/ 37 h 51"/>
              <a:gd name="T86" fmla="*/ 30 w 46"/>
              <a:gd name="T87" fmla="*/ 37 h 51"/>
              <a:gd name="T88" fmla="*/ 30 w 46"/>
              <a:gd name="T89" fmla="*/ 37 h 51"/>
              <a:gd name="T90" fmla="*/ 30 w 46"/>
              <a:gd name="T91" fmla="*/ 44 h 51"/>
              <a:gd name="T92" fmla="*/ 30 w 46"/>
              <a:gd name="T93" fmla="*/ 44 h 51"/>
              <a:gd name="T94" fmla="*/ 29 w 46"/>
              <a:gd name="T95" fmla="*/ 37 h 51"/>
              <a:gd name="T96" fmla="*/ 30 w 46"/>
              <a:gd name="T97" fmla="*/ 37 h 51"/>
              <a:gd name="T98" fmla="*/ 15 w 46"/>
              <a:gd name="T99" fmla="*/ 37 h 51"/>
              <a:gd name="T100" fmla="*/ 15 w 46"/>
              <a:gd name="T101" fmla="*/ 37 h 51"/>
              <a:gd name="T102" fmla="*/ 15 w 46"/>
              <a:gd name="T103" fmla="*/ 44 h 51"/>
              <a:gd name="T104" fmla="*/ 14 w 46"/>
              <a:gd name="T105" fmla="*/ 44 h 51"/>
              <a:gd name="T106" fmla="*/ 14 w 46"/>
              <a:gd name="T107" fmla="*/ 37 h 51"/>
              <a:gd name="T108" fmla="*/ 15 w 46"/>
              <a:gd name="T109" fmla="*/ 3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6" h="51">
                <a:moveTo>
                  <a:pt x="40" y="28"/>
                </a:moveTo>
                <a:cubicBezTo>
                  <a:pt x="40" y="33"/>
                  <a:pt x="38" y="38"/>
                  <a:pt x="35" y="41"/>
                </a:cubicBezTo>
                <a:cubicBezTo>
                  <a:pt x="34" y="38"/>
                  <a:pt x="34" y="35"/>
                  <a:pt x="34" y="34"/>
                </a:cubicBezTo>
                <a:cubicBezTo>
                  <a:pt x="33" y="31"/>
                  <a:pt x="30" y="30"/>
                  <a:pt x="29" y="30"/>
                </a:cubicBezTo>
                <a:cubicBezTo>
                  <a:pt x="29" y="30"/>
                  <a:pt x="29" y="30"/>
                  <a:pt x="29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5" y="35"/>
                  <a:pt x="25" y="35"/>
                  <a:pt x="25" y="35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32"/>
                  <a:pt x="24" y="31"/>
                  <a:pt x="24" y="31"/>
                </a:cubicBezTo>
                <a:cubicBezTo>
                  <a:pt x="24" y="31"/>
                  <a:pt x="23" y="30"/>
                  <a:pt x="23" y="30"/>
                </a:cubicBezTo>
                <a:cubicBezTo>
                  <a:pt x="22" y="30"/>
                  <a:pt x="22" y="31"/>
                  <a:pt x="22" y="31"/>
                </a:cubicBezTo>
                <a:cubicBezTo>
                  <a:pt x="22" y="31"/>
                  <a:pt x="22" y="32"/>
                  <a:pt x="22" y="32"/>
                </a:cubicBezTo>
                <a:cubicBezTo>
                  <a:pt x="21" y="38"/>
                  <a:pt x="21" y="38"/>
                  <a:pt x="21" y="38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0"/>
                  <a:pt x="19" y="30"/>
                  <a:pt x="19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3" y="31"/>
                  <a:pt x="11" y="31"/>
                  <a:pt x="11" y="34"/>
                </a:cubicBezTo>
                <a:cubicBezTo>
                  <a:pt x="10" y="35"/>
                  <a:pt x="10" y="37"/>
                  <a:pt x="10" y="41"/>
                </a:cubicBezTo>
                <a:cubicBezTo>
                  <a:pt x="7" y="37"/>
                  <a:pt x="5" y="33"/>
                  <a:pt x="5" y="28"/>
                </a:cubicBezTo>
                <a:cubicBezTo>
                  <a:pt x="5" y="19"/>
                  <a:pt x="13" y="11"/>
                  <a:pt x="23" y="11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5"/>
                  <a:pt x="24" y="15"/>
                  <a:pt x="25" y="15"/>
                </a:cubicBezTo>
                <a:cubicBezTo>
                  <a:pt x="28" y="13"/>
                  <a:pt x="28" y="13"/>
                  <a:pt x="28" y="13"/>
                </a:cubicBezTo>
                <a:cubicBezTo>
                  <a:pt x="29" y="12"/>
                  <a:pt x="30" y="11"/>
                  <a:pt x="32" y="11"/>
                </a:cubicBezTo>
                <a:cubicBezTo>
                  <a:pt x="34" y="9"/>
                  <a:pt x="34" y="9"/>
                  <a:pt x="34" y="9"/>
                </a:cubicBezTo>
                <a:cubicBezTo>
                  <a:pt x="36" y="8"/>
                  <a:pt x="36" y="7"/>
                  <a:pt x="34" y="7"/>
                </a:cubicBezTo>
                <a:cubicBezTo>
                  <a:pt x="32" y="5"/>
                  <a:pt x="32" y="5"/>
                  <a:pt x="32" y="5"/>
                </a:cubicBezTo>
                <a:cubicBezTo>
                  <a:pt x="30" y="4"/>
                  <a:pt x="29" y="3"/>
                  <a:pt x="28" y="3"/>
                </a:cubicBezTo>
                <a:cubicBezTo>
                  <a:pt x="25" y="1"/>
                  <a:pt x="25" y="1"/>
                  <a:pt x="25" y="1"/>
                </a:cubicBezTo>
                <a:cubicBezTo>
                  <a:pt x="24" y="0"/>
                  <a:pt x="23" y="1"/>
                  <a:pt x="23" y="2"/>
                </a:cubicBezTo>
                <a:cubicBezTo>
                  <a:pt x="23" y="5"/>
                  <a:pt x="23" y="5"/>
                  <a:pt x="23" y="5"/>
                </a:cubicBezTo>
                <a:cubicBezTo>
                  <a:pt x="10" y="5"/>
                  <a:pt x="0" y="16"/>
                  <a:pt x="0" y="28"/>
                </a:cubicBezTo>
                <a:cubicBezTo>
                  <a:pt x="0" y="41"/>
                  <a:pt x="10" y="51"/>
                  <a:pt x="23" y="51"/>
                </a:cubicBezTo>
                <a:cubicBezTo>
                  <a:pt x="35" y="51"/>
                  <a:pt x="46" y="41"/>
                  <a:pt x="46" y="28"/>
                </a:cubicBezTo>
                <a:cubicBezTo>
                  <a:pt x="40" y="28"/>
                  <a:pt x="40" y="28"/>
                  <a:pt x="40" y="28"/>
                </a:cubicBezTo>
                <a:close/>
                <a:moveTo>
                  <a:pt x="23" y="19"/>
                </a:moveTo>
                <a:cubicBezTo>
                  <a:pt x="26" y="19"/>
                  <a:pt x="28" y="21"/>
                  <a:pt x="28" y="24"/>
                </a:cubicBezTo>
                <a:cubicBezTo>
                  <a:pt x="28" y="27"/>
                  <a:pt x="26" y="29"/>
                  <a:pt x="23" y="29"/>
                </a:cubicBezTo>
                <a:cubicBezTo>
                  <a:pt x="20" y="29"/>
                  <a:pt x="17" y="27"/>
                  <a:pt x="17" y="24"/>
                </a:cubicBezTo>
                <a:cubicBezTo>
                  <a:pt x="17" y="21"/>
                  <a:pt x="20" y="19"/>
                  <a:pt x="23" y="19"/>
                </a:cubicBezTo>
                <a:close/>
                <a:moveTo>
                  <a:pt x="30" y="37"/>
                </a:move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44"/>
                  <a:pt x="30" y="44"/>
                  <a:pt x="30" y="4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37"/>
                  <a:pt x="29" y="37"/>
                  <a:pt x="29" y="37"/>
                </a:cubicBezTo>
                <a:cubicBezTo>
                  <a:pt x="30" y="37"/>
                  <a:pt x="30" y="37"/>
                  <a:pt x="30" y="37"/>
                </a:cubicBezTo>
                <a:close/>
                <a:moveTo>
                  <a:pt x="15" y="37"/>
                </a:moveTo>
                <a:cubicBezTo>
                  <a:pt x="15" y="37"/>
                  <a:pt x="15" y="37"/>
                  <a:pt x="15" y="37"/>
                </a:cubicBezTo>
                <a:cubicBezTo>
                  <a:pt x="15" y="44"/>
                  <a:pt x="15" y="44"/>
                  <a:pt x="15" y="44"/>
                </a:cubicBezTo>
                <a:cubicBezTo>
                  <a:pt x="15" y="44"/>
                  <a:pt x="14" y="44"/>
                  <a:pt x="14" y="44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37"/>
                  <a:pt x="14" y="37"/>
                  <a:pt x="15" y="37"/>
                </a:cubicBezTo>
                <a:close/>
              </a:path>
            </a:pathLst>
          </a:custGeom>
          <a:solidFill>
            <a:srgbClr val="21AB82"/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2855473" y="4781174"/>
            <a:ext cx="1883794" cy="1363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spcBef>
                <a:spcPct val="0"/>
              </a:spcBef>
              <a:buFont typeface="Arial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/>
              <a:t>您的内容打在这里，或者通过复制您的文本后。您的内容打在这里，或者通过复制您的文本后。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192076" y="443923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添加标题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935485" y="4781174"/>
            <a:ext cx="1883794" cy="1375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buFont typeface="Arial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 dirty="0"/>
              <a:t>您的内容打在这里，或者通过复制您的文本后。您的内容打在这里，或者通过复制您的文本后。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272088" y="447310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添加标题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015497" y="4781174"/>
            <a:ext cx="1883794" cy="1375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buFont typeface="Arial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 dirty="0"/>
              <a:t>您的内容打在这里，或者通过复制您的文本后。您的内容打在这里，或者通过复制您的文本后。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352100" y="447310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添加标题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063424" y="4781174"/>
            <a:ext cx="1883794" cy="1375347"/>
          </a:xfrm>
          <a:prstGeom prst="rect">
            <a:avLst/>
          </a:prstGeom>
          <a:noFill/>
        </p:spPr>
        <p:txBody>
          <a:bodyPr wrap="square" lIns="81887" tIns="40943" rIns="81887" bIns="40943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您的内容打在这里，或者通过复制您的文本后。您的内容打在这里，或者通过复制您的文本后。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00027" y="447310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添加标题</a:t>
            </a:r>
          </a:p>
        </p:txBody>
      </p:sp>
      <p:sp>
        <p:nvSpPr>
          <p:cNvPr id="50" name="矩形 3"/>
          <p:cNvSpPr>
            <a:spLocks noChangeArrowheads="1"/>
          </p:cNvSpPr>
          <p:nvPr/>
        </p:nvSpPr>
        <p:spPr bwMode="auto">
          <a:xfrm>
            <a:off x="5958652" y="515424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案例分析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52" name="直接连接符 51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073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6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100"/>
                            </p:stCondLst>
                            <p:childTnLst>
                              <p:par>
                                <p:cTn id="6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600"/>
                            </p:stCondLst>
                            <p:childTnLst>
                              <p:par>
                                <p:cTn id="7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7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200"/>
                            </p:stCondLst>
                            <p:childTnLst>
                              <p:par>
                                <p:cTn id="10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700"/>
                            </p:stCondLst>
                            <p:childTnLst>
                              <p:par>
                                <p:cTn id="1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6800"/>
                            </p:stCondLst>
                            <p:childTnLst>
                              <p:par>
                                <p:cTn id="1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300"/>
                            </p:stCondLst>
                            <p:childTnLst>
                              <p:par>
                                <p:cTn id="154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7800"/>
                            </p:stCondLst>
                            <p:childTnLst>
                              <p:par>
                                <p:cTn id="16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8900"/>
                            </p:stCondLst>
                            <p:childTnLst>
                              <p:par>
                                <p:cTn id="1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5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6627926" y="4204904"/>
            <a:ext cx="5032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kern="100" dirty="0">
                <a:solidFill>
                  <a:srgbClr val="152F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研究成果与应用</a:t>
            </a:r>
            <a:endParaRPr lang="zh-CN" altLang="zh-CN" sz="5400" b="1" kern="100" dirty="0">
              <a:solidFill>
                <a:srgbClr val="152F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333522" y="368524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152F47"/>
                </a:solidFill>
              </a:rPr>
              <a:t>第四部分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8125599" y="1434035"/>
            <a:ext cx="2036802" cy="2036802"/>
            <a:chOff x="8125599" y="1434035"/>
            <a:chExt cx="2036802" cy="2036802"/>
          </a:xfrm>
        </p:grpSpPr>
        <p:sp>
          <p:nvSpPr>
            <p:cNvPr id="39" name="椭圆 38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Freeform 9"/>
            <p:cNvSpPr>
              <a:spLocks noEditPoints="1"/>
            </p:cNvSpPr>
            <p:nvPr/>
          </p:nvSpPr>
          <p:spPr bwMode="auto">
            <a:xfrm rot="19469485">
              <a:off x="8577909" y="1818269"/>
              <a:ext cx="1162163" cy="1238355"/>
            </a:xfrm>
            <a:custGeom>
              <a:avLst/>
              <a:gdLst>
                <a:gd name="T0" fmla="*/ 147 w 243"/>
                <a:gd name="T1" fmla="*/ 240 h 269"/>
                <a:gd name="T2" fmla="*/ 90 w 243"/>
                <a:gd name="T3" fmla="*/ 234 h 269"/>
                <a:gd name="T4" fmla="*/ 147 w 243"/>
                <a:gd name="T5" fmla="*/ 227 h 269"/>
                <a:gd name="T6" fmla="*/ 147 w 243"/>
                <a:gd name="T7" fmla="*/ 243 h 269"/>
                <a:gd name="T8" fmla="*/ 90 w 243"/>
                <a:gd name="T9" fmla="*/ 252 h 269"/>
                <a:gd name="T10" fmla="*/ 96 w 243"/>
                <a:gd name="T11" fmla="*/ 256 h 269"/>
                <a:gd name="T12" fmla="*/ 105 w 243"/>
                <a:gd name="T13" fmla="*/ 262 h 269"/>
                <a:gd name="T14" fmla="*/ 126 w 243"/>
                <a:gd name="T15" fmla="*/ 269 h 269"/>
                <a:gd name="T16" fmla="*/ 138 w 243"/>
                <a:gd name="T17" fmla="*/ 261 h 269"/>
                <a:gd name="T18" fmla="*/ 147 w 243"/>
                <a:gd name="T19" fmla="*/ 256 h 269"/>
                <a:gd name="T20" fmla="*/ 147 w 243"/>
                <a:gd name="T21" fmla="*/ 243 h 269"/>
                <a:gd name="T22" fmla="*/ 128 w 243"/>
                <a:gd name="T23" fmla="*/ 32 h 269"/>
                <a:gd name="T24" fmla="*/ 122 w 243"/>
                <a:gd name="T25" fmla="*/ 0 h 269"/>
                <a:gd name="T26" fmla="*/ 115 w 243"/>
                <a:gd name="T27" fmla="*/ 32 h 269"/>
                <a:gd name="T28" fmla="*/ 54 w 243"/>
                <a:gd name="T29" fmla="*/ 63 h 269"/>
                <a:gd name="T30" fmla="*/ 63 w 243"/>
                <a:gd name="T31" fmla="*/ 63 h 269"/>
                <a:gd name="T32" fmla="*/ 45 w 243"/>
                <a:gd name="T33" fmla="*/ 36 h 269"/>
                <a:gd name="T34" fmla="*/ 36 w 243"/>
                <a:gd name="T35" fmla="*/ 45 h 269"/>
                <a:gd name="T36" fmla="*/ 38 w 243"/>
                <a:gd name="T37" fmla="*/ 122 h 269"/>
                <a:gd name="T38" fmla="*/ 6 w 243"/>
                <a:gd name="T39" fmla="*/ 115 h 269"/>
                <a:gd name="T40" fmla="*/ 6 w 243"/>
                <a:gd name="T41" fmla="*/ 128 h 269"/>
                <a:gd name="T42" fmla="*/ 38 w 243"/>
                <a:gd name="T43" fmla="*/ 122 h 269"/>
                <a:gd name="T44" fmla="*/ 36 w 243"/>
                <a:gd name="T45" fmla="*/ 199 h 269"/>
                <a:gd name="T46" fmla="*/ 40 w 243"/>
                <a:gd name="T47" fmla="*/ 209 h 269"/>
                <a:gd name="T48" fmla="*/ 63 w 243"/>
                <a:gd name="T49" fmla="*/ 189 h 269"/>
                <a:gd name="T50" fmla="*/ 54 w 243"/>
                <a:gd name="T51" fmla="*/ 180 h 269"/>
                <a:gd name="T52" fmla="*/ 180 w 243"/>
                <a:gd name="T53" fmla="*/ 180 h 269"/>
                <a:gd name="T54" fmla="*/ 199 w 243"/>
                <a:gd name="T55" fmla="*/ 208 h 269"/>
                <a:gd name="T56" fmla="*/ 208 w 243"/>
                <a:gd name="T57" fmla="*/ 208 h 269"/>
                <a:gd name="T58" fmla="*/ 189 w 243"/>
                <a:gd name="T59" fmla="*/ 180 h 269"/>
                <a:gd name="T60" fmla="*/ 211 w 243"/>
                <a:gd name="T61" fmla="*/ 115 h 269"/>
                <a:gd name="T62" fmla="*/ 211 w 243"/>
                <a:gd name="T63" fmla="*/ 128 h 269"/>
                <a:gd name="T64" fmla="*/ 243 w 243"/>
                <a:gd name="T65" fmla="*/ 122 h 269"/>
                <a:gd name="T66" fmla="*/ 185 w 243"/>
                <a:gd name="T67" fmla="*/ 65 h 269"/>
                <a:gd name="T68" fmla="*/ 208 w 243"/>
                <a:gd name="T69" fmla="*/ 45 h 269"/>
                <a:gd name="T70" fmla="*/ 199 w 243"/>
                <a:gd name="T71" fmla="*/ 36 h 269"/>
                <a:gd name="T72" fmla="*/ 180 w 243"/>
                <a:gd name="T73" fmla="*/ 63 h 269"/>
                <a:gd name="T74" fmla="*/ 154 w 243"/>
                <a:gd name="T75" fmla="*/ 218 h 269"/>
                <a:gd name="T76" fmla="*/ 96 w 243"/>
                <a:gd name="T77" fmla="*/ 224 h 269"/>
                <a:gd name="T78" fmla="*/ 96 w 243"/>
                <a:gd name="T79" fmla="*/ 211 h 269"/>
                <a:gd name="T80" fmla="*/ 122 w 243"/>
                <a:gd name="T81" fmla="*/ 58 h 269"/>
                <a:gd name="T82" fmla="*/ 148 w 243"/>
                <a:gd name="T83" fmla="*/ 211 h 269"/>
                <a:gd name="T84" fmla="*/ 107 w 243"/>
                <a:gd name="T85" fmla="*/ 76 h 269"/>
                <a:gd name="T86" fmla="*/ 67 w 243"/>
                <a:gd name="T87" fmla="*/ 111 h 269"/>
                <a:gd name="T88" fmla="*/ 72 w 243"/>
                <a:gd name="T89" fmla="*/ 117 h 269"/>
                <a:gd name="T90" fmla="*/ 104 w 243"/>
                <a:gd name="T91" fmla="*/ 8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269">
                  <a:moveTo>
                    <a:pt x="154" y="234"/>
                  </a:moveTo>
                  <a:cubicBezTo>
                    <a:pt x="154" y="237"/>
                    <a:pt x="151" y="240"/>
                    <a:pt x="147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2" y="240"/>
                    <a:pt x="90" y="237"/>
                    <a:pt x="90" y="234"/>
                  </a:cubicBezTo>
                  <a:cubicBezTo>
                    <a:pt x="90" y="230"/>
                    <a:pt x="92" y="227"/>
                    <a:pt x="96" y="227"/>
                  </a:cubicBezTo>
                  <a:cubicBezTo>
                    <a:pt x="147" y="227"/>
                    <a:pt x="147" y="227"/>
                    <a:pt x="147" y="227"/>
                  </a:cubicBezTo>
                  <a:cubicBezTo>
                    <a:pt x="151" y="227"/>
                    <a:pt x="154" y="230"/>
                    <a:pt x="154" y="234"/>
                  </a:cubicBezTo>
                  <a:close/>
                  <a:moveTo>
                    <a:pt x="147" y="243"/>
                  </a:moveTo>
                  <a:cubicBezTo>
                    <a:pt x="96" y="243"/>
                    <a:pt x="96" y="243"/>
                    <a:pt x="96" y="243"/>
                  </a:cubicBezTo>
                  <a:cubicBezTo>
                    <a:pt x="92" y="243"/>
                    <a:pt x="89" y="247"/>
                    <a:pt x="90" y="252"/>
                  </a:cubicBezTo>
                  <a:cubicBezTo>
                    <a:pt x="91" y="254"/>
                    <a:pt x="93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0" y="256"/>
                    <a:pt x="103" y="258"/>
                    <a:pt x="105" y="261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7" y="266"/>
                    <a:pt x="112" y="269"/>
                    <a:pt x="117" y="269"/>
                  </a:cubicBezTo>
                  <a:cubicBezTo>
                    <a:pt x="126" y="269"/>
                    <a:pt x="126" y="269"/>
                    <a:pt x="126" y="269"/>
                  </a:cubicBezTo>
                  <a:cubicBezTo>
                    <a:pt x="131" y="269"/>
                    <a:pt x="136" y="266"/>
                    <a:pt x="138" y="262"/>
                  </a:cubicBezTo>
                  <a:cubicBezTo>
                    <a:pt x="138" y="261"/>
                    <a:pt x="138" y="261"/>
                    <a:pt x="138" y="261"/>
                  </a:cubicBezTo>
                  <a:cubicBezTo>
                    <a:pt x="140" y="258"/>
                    <a:pt x="143" y="256"/>
                    <a:pt x="147" y="256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50" y="256"/>
                    <a:pt x="152" y="254"/>
                    <a:pt x="153" y="252"/>
                  </a:cubicBezTo>
                  <a:cubicBezTo>
                    <a:pt x="155" y="247"/>
                    <a:pt x="151" y="243"/>
                    <a:pt x="147" y="243"/>
                  </a:cubicBezTo>
                  <a:close/>
                  <a:moveTo>
                    <a:pt x="122" y="38"/>
                  </a:moveTo>
                  <a:cubicBezTo>
                    <a:pt x="125" y="38"/>
                    <a:pt x="128" y="36"/>
                    <a:pt x="128" y="3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3"/>
                    <a:pt x="125" y="0"/>
                    <a:pt x="122" y="0"/>
                  </a:cubicBezTo>
                  <a:cubicBezTo>
                    <a:pt x="118" y="0"/>
                    <a:pt x="115" y="3"/>
                    <a:pt x="115" y="6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6"/>
                    <a:pt x="118" y="38"/>
                    <a:pt x="122" y="38"/>
                  </a:cubicBezTo>
                  <a:close/>
                  <a:moveTo>
                    <a:pt x="54" y="63"/>
                  </a:moveTo>
                  <a:cubicBezTo>
                    <a:pt x="55" y="64"/>
                    <a:pt x="57" y="65"/>
                    <a:pt x="58" y="65"/>
                  </a:cubicBezTo>
                  <a:cubicBezTo>
                    <a:pt x="60" y="65"/>
                    <a:pt x="62" y="64"/>
                    <a:pt x="63" y="63"/>
                  </a:cubicBezTo>
                  <a:cubicBezTo>
                    <a:pt x="65" y="60"/>
                    <a:pt x="65" y="56"/>
                    <a:pt x="63" y="5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2" y="33"/>
                    <a:pt x="38" y="33"/>
                    <a:pt x="36" y="36"/>
                  </a:cubicBezTo>
                  <a:cubicBezTo>
                    <a:pt x="33" y="38"/>
                    <a:pt x="33" y="42"/>
                    <a:pt x="36" y="45"/>
                  </a:cubicBezTo>
                  <a:lnTo>
                    <a:pt x="54" y="63"/>
                  </a:lnTo>
                  <a:close/>
                  <a:moveTo>
                    <a:pt x="38" y="122"/>
                  </a:moveTo>
                  <a:cubicBezTo>
                    <a:pt x="38" y="118"/>
                    <a:pt x="36" y="115"/>
                    <a:pt x="32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3" y="115"/>
                    <a:pt x="0" y="118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6" y="128"/>
                    <a:pt x="38" y="125"/>
                    <a:pt x="38" y="122"/>
                  </a:cubicBezTo>
                  <a:close/>
                  <a:moveTo>
                    <a:pt x="54" y="180"/>
                  </a:moveTo>
                  <a:cubicBezTo>
                    <a:pt x="36" y="199"/>
                    <a:pt x="36" y="199"/>
                    <a:pt x="36" y="199"/>
                  </a:cubicBezTo>
                  <a:cubicBezTo>
                    <a:pt x="33" y="201"/>
                    <a:pt x="33" y="205"/>
                    <a:pt x="36" y="208"/>
                  </a:cubicBezTo>
                  <a:cubicBezTo>
                    <a:pt x="37" y="209"/>
                    <a:pt x="39" y="209"/>
                    <a:pt x="40" y="209"/>
                  </a:cubicBezTo>
                  <a:cubicBezTo>
                    <a:pt x="42" y="209"/>
                    <a:pt x="43" y="209"/>
                    <a:pt x="45" y="20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5" y="187"/>
                    <a:pt x="65" y="183"/>
                    <a:pt x="63" y="180"/>
                  </a:cubicBezTo>
                  <a:cubicBezTo>
                    <a:pt x="60" y="178"/>
                    <a:pt x="56" y="178"/>
                    <a:pt x="54" y="180"/>
                  </a:cubicBezTo>
                  <a:close/>
                  <a:moveTo>
                    <a:pt x="189" y="180"/>
                  </a:moveTo>
                  <a:cubicBezTo>
                    <a:pt x="187" y="178"/>
                    <a:pt x="183" y="178"/>
                    <a:pt x="180" y="180"/>
                  </a:cubicBezTo>
                  <a:cubicBezTo>
                    <a:pt x="178" y="183"/>
                    <a:pt x="178" y="187"/>
                    <a:pt x="180" y="189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09"/>
                    <a:pt x="201" y="209"/>
                    <a:pt x="203" y="209"/>
                  </a:cubicBezTo>
                  <a:cubicBezTo>
                    <a:pt x="205" y="209"/>
                    <a:pt x="206" y="209"/>
                    <a:pt x="208" y="208"/>
                  </a:cubicBezTo>
                  <a:cubicBezTo>
                    <a:pt x="210" y="205"/>
                    <a:pt x="210" y="201"/>
                    <a:pt x="208" y="199"/>
                  </a:cubicBezTo>
                  <a:lnTo>
                    <a:pt x="189" y="180"/>
                  </a:lnTo>
                  <a:close/>
                  <a:moveTo>
                    <a:pt x="237" y="115"/>
                  </a:moveTo>
                  <a:cubicBezTo>
                    <a:pt x="211" y="115"/>
                    <a:pt x="211" y="115"/>
                    <a:pt x="211" y="115"/>
                  </a:cubicBezTo>
                  <a:cubicBezTo>
                    <a:pt x="208" y="115"/>
                    <a:pt x="205" y="118"/>
                    <a:pt x="205" y="122"/>
                  </a:cubicBezTo>
                  <a:cubicBezTo>
                    <a:pt x="205" y="125"/>
                    <a:pt x="208" y="128"/>
                    <a:pt x="211" y="128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40" y="128"/>
                    <a:pt x="243" y="125"/>
                    <a:pt x="243" y="122"/>
                  </a:cubicBezTo>
                  <a:cubicBezTo>
                    <a:pt x="243" y="118"/>
                    <a:pt x="240" y="115"/>
                    <a:pt x="237" y="115"/>
                  </a:cubicBezTo>
                  <a:close/>
                  <a:moveTo>
                    <a:pt x="185" y="65"/>
                  </a:moveTo>
                  <a:cubicBezTo>
                    <a:pt x="187" y="65"/>
                    <a:pt x="188" y="64"/>
                    <a:pt x="189" y="63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0" y="42"/>
                    <a:pt x="210" y="38"/>
                    <a:pt x="208" y="36"/>
                  </a:cubicBezTo>
                  <a:cubicBezTo>
                    <a:pt x="205" y="33"/>
                    <a:pt x="201" y="33"/>
                    <a:pt x="199" y="36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78" y="56"/>
                    <a:pt x="178" y="60"/>
                    <a:pt x="180" y="63"/>
                  </a:cubicBezTo>
                  <a:cubicBezTo>
                    <a:pt x="182" y="64"/>
                    <a:pt x="183" y="65"/>
                    <a:pt x="185" y="65"/>
                  </a:cubicBezTo>
                  <a:close/>
                  <a:moveTo>
                    <a:pt x="154" y="218"/>
                  </a:moveTo>
                  <a:cubicBezTo>
                    <a:pt x="154" y="221"/>
                    <a:pt x="151" y="224"/>
                    <a:pt x="147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2" y="224"/>
                    <a:pt x="90" y="221"/>
                    <a:pt x="90" y="218"/>
                  </a:cubicBezTo>
                  <a:cubicBezTo>
                    <a:pt x="90" y="214"/>
                    <a:pt x="92" y="211"/>
                    <a:pt x="96" y="211"/>
                  </a:cubicBezTo>
                  <a:cubicBezTo>
                    <a:pt x="92" y="175"/>
                    <a:pt x="54" y="167"/>
                    <a:pt x="54" y="125"/>
                  </a:cubicBezTo>
                  <a:cubicBezTo>
                    <a:pt x="54" y="88"/>
                    <a:pt x="84" y="58"/>
                    <a:pt x="122" y="58"/>
                  </a:cubicBezTo>
                  <a:cubicBezTo>
                    <a:pt x="159" y="58"/>
                    <a:pt x="189" y="88"/>
                    <a:pt x="189" y="125"/>
                  </a:cubicBezTo>
                  <a:cubicBezTo>
                    <a:pt x="189" y="167"/>
                    <a:pt x="152" y="175"/>
                    <a:pt x="148" y="211"/>
                  </a:cubicBezTo>
                  <a:cubicBezTo>
                    <a:pt x="151" y="211"/>
                    <a:pt x="154" y="214"/>
                    <a:pt x="154" y="218"/>
                  </a:cubicBezTo>
                  <a:close/>
                  <a:moveTo>
                    <a:pt x="107" y="76"/>
                  </a:moveTo>
                  <a:cubicBezTo>
                    <a:pt x="106" y="73"/>
                    <a:pt x="103" y="72"/>
                    <a:pt x="101" y="73"/>
                  </a:cubicBezTo>
                  <a:cubicBezTo>
                    <a:pt x="84" y="80"/>
                    <a:pt x="72" y="94"/>
                    <a:pt x="67" y="111"/>
                  </a:cubicBezTo>
                  <a:cubicBezTo>
                    <a:pt x="67" y="113"/>
                    <a:pt x="68" y="116"/>
                    <a:pt x="71" y="117"/>
                  </a:cubicBezTo>
                  <a:cubicBezTo>
                    <a:pt x="71" y="117"/>
                    <a:pt x="72" y="117"/>
                    <a:pt x="72" y="117"/>
                  </a:cubicBezTo>
                  <a:cubicBezTo>
                    <a:pt x="74" y="117"/>
                    <a:pt x="76" y="115"/>
                    <a:pt x="77" y="113"/>
                  </a:cubicBezTo>
                  <a:cubicBezTo>
                    <a:pt x="80" y="99"/>
                    <a:pt x="91" y="87"/>
                    <a:pt x="104" y="82"/>
                  </a:cubicBezTo>
                  <a:cubicBezTo>
                    <a:pt x="107" y="81"/>
                    <a:pt x="108" y="78"/>
                    <a:pt x="107" y="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5" name="等腰三角形 44"/>
          <p:cNvSpPr/>
          <p:nvPr/>
        </p:nvSpPr>
        <p:spPr>
          <a:xfrm>
            <a:off x="753421" y="2401282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>
            <a:off x="3870575" y="482410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3600000">
            <a:off x="1772153" y="2868342"/>
            <a:ext cx="710484" cy="61248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56"/>
          <p:cNvSpPr/>
          <p:nvPr/>
        </p:nvSpPr>
        <p:spPr>
          <a:xfrm flipV="1">
            <a:off x="2606221" y="3013768"/>
            <a:ext cx="1651895" cy="142404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/>
          <p:cNvSpPr/>
          <p:nvPr/>
        </p:nvSpPr>
        <p:spPr>
          <a:xfrm>
            <a:off x="1872213" y="3695477"/>
            <a:ext cx="2041347" cy="1759781"/>
          </a:xfrm>
          <a:prstGeom prst="triangle">
            <a:avLst/>
          </a:prstGeom>
          <a:solidFill>
            <a:srgbClr val="1A9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58"/>
          <p:cNvSpPr/>
          <p:nvPr/>
        </p:nvSpPr>
        <p:spPr>
          <a:xfrm>
            <a:off x="1516971" y="5538705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59"/>
          <p:cNvSpPr/>
          <p:nvPr/>
        </p:nvSpPr>
        <p:spPr>
          <a:xfrm>
            <a:off x="379901" y="3978028"/>
            <a:ext cx="710484" cy="6124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>
            <a:off x="1899528" y="1546135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/>
          <p:cNvSpPr/>
          <p:nvPr/>
        </p:nvSpPr>
        <p:spPr>
          <a:xfrm rot="3600000">
            <a:off x="2437018" y="1350070"/>
            <a:ext cx="710484" cy="61248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 rot="3600000">
            <a:off x="3962535" y="1056452"/>
            <a:ext cx="710484" cy="61248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/>
          <p:cNvSpPr/>
          <p:nvPr/>
        </p:nvSpPr>
        <p:spPr>
          <a:xfrm rot="3600000">
            <a:off x="1376629" y="4509446"/>
            <a:ext cx="710484" cy="612486"/>
          </a:xfrm>
          <a:prstGeom prst="triangle">
            <a:avLst/>
          </a:pr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等腰三角形 65"/>
          <p:cNvSpPr/>
          <p:nvPr/>
        </p:nvSpPr>
        <p:spPr>
          <a:xfrm rot="10800000">
            <a:off x="4158356" y="3838021"/>
            <a:ext cx="1334118" cy="1150101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等腰三角形 66"/>
          <p:cNvSpPr/>
          <p:nvPr/>
        </p:nvSpPr>
        <p:spPr>
          <a:xfrm>
            <a:off x="3644920" y="3915874"/>
            <a:ext cx="710484" cy="61248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/>
          <p:cNvSpPr/>
          <p:nvPr/>
        </p:nvSpPr>
        <p:spPr>
          <a:xfrm flipV="1">
            <a:off x="3644920" y="4649051"/>
            <a:ext cx="710484" cy="612486"/>
          </a:xfrm>
          <a:prstGeom prst="triangle">
            <a:avLst/>
          </a:prstGeom>
          <a:solidFill>
            <a:srgbClr val="5EC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等腰三角形 68"/>
          <p:cNvSpPr/>
          <p:nvPr/>
        </p:nvSpPr>
        <p:spPr>
          <a:xfrm rot="3600000">
            <a:off x="1804187" y="3786517"/>
            <a:ext cx="710484" cy="612486"/>
          </a:xfrm>
          <a:prstGeom prst="triangle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等腰三角形 69"/>
          <p:cNvSpPr/>
          <p:nvPr/>
        </p:nvSpPr>
        <p:spPr>
          <a:xfrm rot="3600000">
            <a:off x="2324267" y="5366771"/>
            <a:ext cx="1213111" cy="1045785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等腰三角形 70"/>
          <p:cNvSpPr/>
          <p:nvPr/>
        </p:nvSpPr>
        <p:spPr>
          <a:xfrm>
            <a:off x="4847549" y="4712946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等腰三角形 71"/>
          <p:cNvSpPr/>
          <p:nvPr/>
        </p:nvSpPr>
        <p:spPr>
          <a:xfrm>
            <a:off x="2397976" y="1483210"/>
            <a:ext cx="1651895" cy="1424047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2618629" y="240787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研究目标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2821020" y="309945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研究成果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2304519" y="494164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应用前景</a:t>
            </a:r>
          </a:p>
        </p:txBody>
      </p:sp>
      <p:sp>
        <p:nvSpPr>
          <p:cNvPr id="76" name="等腰三角形 75"/>
          <p:cNvSpPr/>
          <p:nvPr/>
        </p:nvSpPr>
        <p:spPr>
          <a:xfrm rot="18000000" flipV="1">
            <a:off x="4540566" y="5583421"/>
            <a:ext cx="710484" cy="61248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/>
        </p:nvSpPr>
        <p:spPr>
          <a:xfrm>
            <a:off x="2276672" y="46852"/>
            <a:ext cx="1552545" cy="1338400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 flipV="1">
            <a:off x="3412742" y="482174"/>
            <a:ext cx="710484" cy="612486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19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 decel="100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750"/>
                            </p:stCondLst>
                            <p:childTnLst>
                              <p:par>
                                <p:cTn id="6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500"/>
                            </p:stCondLst>
                            <p:childTnLst>
                              <p:par>
                                <p:cTn id="13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45" grpId="0" animBg="1"/>
      <p:bldP spid="46" grpId="0" animBg="1"/>
      <p:bldP spid="47" grpId="0" animBg="1"/>
      <p:bldP spid="57" grpId="0" animBg="1"/>
      <p:bldP spid="58" grpId="0" animBg="1"/>
      <p:bldP spid="59" grpId="0" animBg="1"/>
      <p:bldP spid="60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/>
      <p:bldP spid="74" grpId="0"/>
      <p:bldP spid="75" grpId="0"/>
      <p:bldP spid="76" grpId="0" animBg="1"/>
      <p:bldP spid="77" grpId="0" animBg="1"/>
      <p:bldP spid="6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3"/>
          <p:cNvSpPr>
            <a:spLocks noChangeArrowheads="1"/>
          </p:cNvSpPr>
          <p:nvPr/>
        </p:nvSpPr>
        <p:spPr bwMode="auto">
          <a:xfrm>
            <a:off x="5958652" y="515424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研究目标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3675296" y="2182489"/>
            <a:ext cx="1868593" cy="1866715"/>
            <a:chOff x="5305425" y="2638424"/>
            <a:chExt cx="1579563" cy="1577975"/>
          </a:xfrm>
          <a:solidFill>
            <a:srgbClr val="000000">
              <a:alpha val="60000"/>
            </a:srgbClr>
          </a:solidFill>
        </p:grpSpPr>
        <p:sp>
          <p:nvSpPr>
            <p:cNvPr id="31" name="Freeform 6"/>
            <p:cNvSpPr>
              <a:spLocks noEditPoints="1"/>
            </p:cNvSpPr>
            <p:nvPr/>
          </p:nvSpPr>
          <p:spPr bwMode="auto">
            <a:xfrm>
              <a:off x="5305425" y="2638424"/>
              <a:ext cx="1579563" cy="1577975"/>
            </a:xfrm>
            <a:custGeom>
              <a:avLst/>
              <a:gdLst>
                <a:gd name="T0" fmla="*/ 421 w 421"/>
                <a:gd name="T1" fmla="*/ 229 h 421"/>
                <a:gd name="T2" fmla="*/ 398 w 421"/>
                <a:gd name="T3" fmla="*/ 188 h 421"/>
                <a:gd name="T4" fmla="*/ 367 w 421"/>
                <a:gd name="T5" fmla="*/ 146 h 421"/>
                <a:gd name="T6" fmla="*/ 402 w 421"/>
                <a:gd name="T7" fmla="*/ 122 h 421"/>
                <a:gd name="T8" fmla="*/ 361 w 421"/>
                <a:gd name="T9" fmla="*/ 97 h 421"/>
                <a:gd name="T10" fmla="*/ 314 w 421"/>
                <a:gd name="T11" fmla="*/ 77 h 421"/>
                <a:gd name="T12" fmla="*/ 332 w 421"/>
                <a:gd name="T13" fmla="*/ 38 h 421"/>
                <a:gd name="T14" fmla="*/ 285 w 421"/>
                <a:gd name="T15" fmla="*/ 37 h 421"/>
                <a:gd name="T16" fmla="*/ 233 w 421"/>
                <a:gd name="T17" fmla="*/ 43 h 421"/>
                <a:gd name="T18" fmla="*/ 229 w 421"/>
                <a:gd name="T19" fmla="*/ 0 h 421"/>
                <a:gd name="T20" fmla="*/ 188 w 421"/>
                <a:gd name="T21" fmla="*/ 23 h 421"/>
                <a:gd name="T22" fmla="*/ 146 w 421"/>
                <a:gd name="T23" fmla="*/ 54 h 421"/>
                <a:gd name="T24" fmla="*/ 122 w 421"/>
                <a:gd name="T25" fmla="*/ 19 h 421"/>
                <a:gd name="T26" fmla="*/ 98 w 421"/>
                <a:gd name="T27" fmla="*/ 60 h 421"/>
                <a:gd name="T28" fmla="*/ 77 w 421"/>
                <a:gd name="T29" fmla="*/ 107 h 421"/>
                <a:gd name="T30" fmla="*/ 38 w 421"/>
                <a:gd name="T31" fmla="*/ 89 h 421"/>
                <a:gd name="T32" fmla="*/ 37 w 421"/>
                <a:gd name="T33" fmla="*/ 136 h 421"/>
                <a:gd name="T34" fmla="*/ 43 w 421"/>
                <a:gd name="T35" fmla="*/ 188 h 421"/>
                <a:gd name="T36" fmla="*/ 0 w 421"/>
                <a:gd name="T37" fmla="*/ 192 h 421"/>
                <a:gd name="T38" fmla="*/ 24 w 421"/>
                <a:gd name="T39" fmla="*/ 233 h 421"/>
                <a:gd name="T40" fmla="*/ 54 w 421"/>
                <a:gd name="T41" fmla="*/ 274 h 421"/>
                <a:gd name="T42" fmla="*/ 19 w 421"/>
                <a:gd name="T43" fmla="*/ 299 h 421"/>
                <a:gd name="T44" fmla="*/ 60 w 421"/>
                <a:gd name="T45" fmla="*/ 323 h 421"/>
                <a:gd name="T46" fmla="*/ 107 w 421"/>
                <a:gd name="T47" fmla="*/ 344 h 421"/>
                <a:gd name="T48" fmla="*/ 89 w 421"/>
                <a:gd name="T49" fmla="*/ 383 h 421"/>
                <a:gd name="T50" fmla="*/ 137 w 421"/>
                <a:gd name="T51" fmla="*/ 384 h 421"/>
                <a:gd name="T52" fmla="*/ 188 w 421"/>
                <a:gd name="T53" fmla="*/ 378 h 421"/>
                <a:gd name="T54" fmla="*/ 192 w 421"/>
                <a:gd name="T55" fmla="*/ 421 h 421"/>
                <a:gd name="T56" fmla="*/ 233 w 421"/>
                <a:gd name="T57" fmla="*/ 397 h 421"/>
                <a:gd name="T58" fmla="*/ 275 w 421"/>
                <a:gd name="T59" fmla="*/ 367 h 421"/>
                <a:gd name="T60" fmla="*/ 299 w 421"/>
                <a:gd name="T61" fmla="*/ 402 h 421"/>
                <a:gd name="T62" fmla="*/ 324 w 421"/>
                <a:gd name="T63" fmla="*/ 361 h 421"/>
                <a:gd name="T64" fmla="*/ 344 w 421"/>
                <a:gd name="T65" fmla="*/ 314 h 421"/>
                <a:gd name="T66" fmla="*/ 383 w 421"/>
                <a:gd name="T67" fmla="*/ 332 h 421"/>
                <a:gd name="T68" fmla="*/ 384 w 421"/>
                <a:gd name="T69" fmla="*/ 284 h 421"/>
                <a:gd name="T70" fmla="*/ 378 w 421"/>
                <a:gd name="T71" fmla="*/ 233 h 421"/>
                <a:gd name="T72" fmla="*/ 211 w 421"/>
                <a:gd name="T73" fmla="*/ 236 h 421"/>
                <a:gd name="T74" fmla="*/ 211 w 421"/>
                <a:gd name="T75" fmla="*/ 185 h 421"/>
                <a:gd name="T76" fmla="*/ 211 w 421"/>
                <a:gd name="T77" fmla="*/ 236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421">
                  <a:moveTo>
                    <a:pt x="398" y="233"/>
                  </a:moveTo>
                  <a:cubicBezTo>
                    <a:pt x="421" y="229"/>
                    <a:pt x="421" y="229"/>
                    <a:pt x="421" y="229"/>
                  </a:cubicBezTo>
                  <a:cubicBezTo>
                    <a:pt x="421" y="192"/>
                    <a:pt x="421" y="192"/>
                    <a:pt x="421" y="192"/>
                  </a:cubicBezTo>
                  <a:cubicBezTo>
                    <a:pt x="398" y="188"/>
                    <a:pt x="398" y="188"/>
                    <a:pt x="398" y="188"/>
                  </a:cubicBezTo>
                  <a:cubicBezTo>
                    <a:pt x="378" y="188"/>
                    <a:pt x="378" y="188"/>
                    <a:pt x="378" y="188"/>
                  </a:cubicBezTo>
                  <a:cubicBezTo>
                    <a:pt x="376" y="173"/>
                    <a:pt x="372" y="159"/>
                    <a:pt x="367" y="146"/>
                  </a:cubicBezTo>
                  <a:cubicBezTo>
                    <a:pt x="384" y="136"/>
                    <a:pt x="384" y="136"/>
                    <a:pt x="384" y="136"/>
                  </a:cubicBezTo>
                  <a:cubicBezTo>
                    <a:pt x="402" y="122"/>
                    <a:pt x="402" y="122"/>
                    <a:pt x="402" y="122"/>
                  </a:cubicBezTo>
                  <a:cubicBezTo>
                    <a:pt x="383" y="89"/>
                    <a:pt x="383" y="89"/>
                    <a:pt x="383" y="89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44" y="107"/>
                    <a:pt x="344" y="107"/>
                    <a:pt x="344" y="107"/>
                  </a:cubicBezTo>
                  <a:cubicBezTo>
                    <a:pt x="336" y="96"/>
                    <a:pt x="325" y="85"/>
                    <a:pt x="314" y="77"/>
                  </a:cubicBezTo>
                  <a:cubicBezTo>
                    <a:pt x="324" y="60"/>
                    <a:pt x="324" y="60"/>
                    <a:pt x="324" y="60"/>
                  </a:cubicBezTo>
                  <a:cubicBezTo>
                    <a:pt x="332" y="38"/>
                    <a:pt x="332" y="38"/>
                    <a:pt x="332" y="38"/>
                  </a:cubicBezTo>
                  <a:cubicBezTo>
                    <a:pt x="299" y="19"/>
                    <a:pt x="299" y="19"/>
                    <a:pt x="299" y="1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75" y="54"/>
                    <a:pt x="275" y="54"/>
                    <a:pt x="275" y="54"/>
                  </a:cubicBezTo>
                  <a:cubicBezTo>
                    <a:pt x="262" y="49"/>
                    <a:pt x="248" y="45"/>
                    <a:pt x="233" y="43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73" y="45"/>
                    <a:pt x="160" y="49"/>
                    <a:pt x="146" y="54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96" y="85"/>
                    <a:pt x="86" y="96"/>
                    <a:pt x="77" y="10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38" y="89"/>
                    <a:pt x="38" y="89"/>
                    <a:pt x="38" y="89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54" y="146"/>
                    <a:pt x="54" y="146"/>
                    <a:pt x="54" y="146"/>
                  </a:cubicBezTo>
                  <a:cubicBezTo>
                    <a:pt x="49" y="159"/>
                    <a:pt x="45" y="173"/>
                    <a:pt x="43" y="188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" y="233"/>
                    <a:pt x="24" y="233"/>
                    <a:pt x="24" y="233"/>
                  </a:cubicBezTo>
                  <a:cubicBezTo>
                    <a:pt x="43" y="233"/>
                    <a:pt x="43" y="233"/>
                    <a:pt x="43" y="233"/>
                  </a:cubicBezTo>
                  <a:cubicBezTo>
                    <a:pt x="45" y="247"/>
                    <a:pt x="49" y="261"/>
                    <a:pt x="54" y="274"/>
                  </a:cubicBezTo>
                  <a:cubicBezTo>
                    <a:pt x="37" y="284"/>
                    <a:pt x="37" y="284"/>
                    <a:pt x="37" y="284"/>
                  </a:cubicBezTo>
                  <a:cubicBezTo>
                    <a:pt x="19" y="299"/>
                    <a:pt x="19" y="299"/>
                    <a:pt x="19" y="299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60" y="323"/>
                    <a:pt x="60" y="323"/>
                    <a:pt x="60" y="323"/>
                  </a:cubicBezTo>
                  <a:cubicBezTo>
                    <a:pt x="77" y="314"/>
                    <a:pt x="77" y="314"/>
                    <a:pt x="77" y="314"/>
                  </a:cubicBezTo>
                  <a:cubicBezTo>
                    <a:pt x="86" y="325"/>
                    <a:pt x="96" y="335"/>
                    <a:pt x="107" y="344"/>
                  </a:cubicBezTo>
                  <a:cubicBezTo>
                    <a:pt x="98" y="361"/>
                    <a:pt x="98" y="361"/>
                    <a:pt x="98" y="361"/>
                  </a:cubicBezTo>
                  <a:cubicBezTo>
                    <a:pt x="89" y="383"/>
                    <a:pt x="89" y="383"/>
                    <a:pt x="89" y="383"/>
                  </a:cubicBezTo>
                  <a:cubicBezTo>
                    <a:pt x="122" y="402"/>
                    <a:pt x="122" y="402"/>
                    <a:pt x="122" y="402"/>
                  </a:cubicBezTo>
                  <a:cubicBezTo>
                    <a:pt x="137" y="384"/>
                    <a:pt x="137" y="384"/>
                    <a:pt x="137" y="384"/>
                  </a:cubicBezTo>
                  <a:cubicBezTo>
                    <a:pt x="146" y="367"/>
                    <a:pt x="146" y="367"/>
                    <a:pt x="146" y="367"/>
                  </a:cubicBezTo>
                  <a:cubicBezTo>
                    <a:pt x="160" y="372"/>
                    <a:pt x="173" y="376"/>
                    <a:pt x="188" y="378"/>
                  </a:cubicBezTo>
                  <a:cubicBezTo>
                    <a:pt x="188" y="397"/>
                    <a:pt x="188" y="397"/>
                    <a:pt x="188" y="397"/>
                  </a:cubicBezTo>
                  <a:cubicBezTo>
                    <a:pt x="192" y="421"/>
                    <a:pt x="192" y="421"/>
                    <a:pt x="192" y="421"/>
                  </a:cubicBezTo>
                  <a:cubicBezTo>
                    <a:pt x="229" y="421"/>
                    <a:pt x="229" y="421"/>
                    <a:pt x="229" y="421"/>
                  </a:cubicBezTo>
                  <a:cubicBezTo>
                    <a:pt x="233" y="397"/>
                    <a:pt x="233" y="397"/>
                    <a:pt x="233" y="397"/>
                  </a:cubicBezTo>
                  <a:cubicBezTo>
                    <a:pt x="233" y="378"/>
                    <a:pt x="233" y="378"/>
                    <a:pt x="233" y="378"/>
                  </a:cubicBezTo>
                  <a:cubicBezTo>
                    <a:pt x="248" y="376"/>
                    <a:pt x="262" y="372"/>
                    <a:pt x="275" y="367"/>
                  </a:cubicBezTo>
                  <a:cubicBezTo>
                    <a:pt x="285" y="384"/>
                    <a:pt x="285" y="384"/>
                    <a:pt x="285" y="384"/>
                  </a:cubicBezTo>
                  <a:cubicBezTo>
                    <a:pt x="299" y="402"/>
                    <a:pt x="299" y="402"/>
                    <a:pt x="299" y="402"/>
                  </a:cubicBezTo>
                  <a:cubicBezTo>
                    <a:pt x="332" y="383"/>
                    <a:pt x="332" y="383"/>
                    <a:pt x="332" y="383"/>
                  </a:cubicBezTo>
                  <a:cubicBezTo>
                    <a:pt x="324" y="361"/>
                    <a:pt x="324" y="361"/>
                    <a:pt x="324" y="361"/>
                  </a:cubicBezTo>
                  <a:cubicBezTo>
                    <a:pt x="314" y="344"/>
                    <a:pt x="314" y="344"/>
                    <a:pt x="314" y="344"/>
                  </a:cubicBezTo>
                  <a:cubicBezTo>
                    <a:pt x="325" y="335"/>
                    <a:pt x="336" y="325"/>
                    <a:pt x="344" y="314"/>
                  </a:cubicBezTo>
                  <a:cubicBezTo>
                    <a:pt x="361" y="323"/>
                    <a:pt x="361" y="323"/>
                    <a:pt x="361" y="323"/>
                  </a:cubicBezTo>
                  <a:cubicBezTo>
                    <a:pt x="383" y="332"/>
                    <a:pt x="383" y="332"/>
                    <a:pt x="383" y="332"/>
                  </a:cubicBezTo>
                  <a:cubicBezTo>
                    <a:pt x="402" y="299"/>
                    <a:pt x="402" y="299"/>
                    <a:pt x="402" y="299"/>
                  </a:cubicBezTo>
                  <a:cubicBezTo>
                    <a:pt x="384" y="284"/>
                    <a:pt x="384" y="284"/>
                    <a:pt x="384" y="28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72" y="261"/>
                    <a:pt x="376" y="247"/>
                    <a:pt x="378" y="233"/>
                  </a:cubicBezTo>
                  <a:lnTo>
                    <a:pt x="398" y="233"/>
                  </a:lnTo>
                  <a:close/>
                  <a:moveTo>
                    <a:pt x="211" y="236"/>
                  </a:moveTo>
                  <a:cubicBezTo>
                    <a:pt x="197" y="236"/>
                    <a:pt x="185" y="224"/>
                    <a:pt x="185" y="210"/>
                  </a:cubicBezTo>
                  <a:cubicBezTo>
                    <a:pt x="185" y="196"/>
                    <a:pt x="197" y="185"/>
                    <a:pt x="211" y="185"/>
                  </a:cubicBezTo>
                  <a:cubicBezTo>
                    <a:pt x="225" y="185"/>
                    <a:pt x="236" y="196"/>
                    <a:pt x="236" y="210"/>
                  </a:cubicBezTo>
                  <a:cubicBezTo>
                    <a:pt x="236" y="224"/>
                    <a:pt x="225" y="236"/>
                    <a:pt x="211" y="236"/>
                  </a:cubicBezTo>
                  <a:close/>
                </a:path>
              </a:pathLst>
            </a:custGeom>
            <a:solidFill>
              <a:srgbClr val="21AB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7"/>
            <p:cNvSpPr>
              <a:spLocks noEditPoints="1"/>
            </p:cNvSpPr>
            <p:nvPr/>
          </p:nvSpPr>
          <p:spPr bwMode="auto">
            <a:xfrm>
              <a:off x="5602288" y="2933700"/>
              <a:ext cx="985838" cy="985838"/>
            </a:xfrm>
            <a:custGeom>
              <a:avLst/>
              <a:gdLst>
                <a:gd name="T0" fmla="*/ 132 w 263"/>
                <a:gd name="T1" fmla="*/ 0 h 263"/>
                <a:gd name="T2" fmla="*/ 0 w 263"/>
                <a:gd name="T3" fmla="*/ 131 h 263"/>
                <a:gd name="T4" fmla="*/ 132 w 263"/>
                <a:gd name="T5" fmla="*/ 263 h 263"/>
                <a:gd name="T6" fmla="*/ 263 w 263"/>
                <a:gd name="T7" fmla="*/ 131 h 263"/>
                <a:gd name="T8" fmla="*/ 132 w 263"/>
                <a:gd name="T9" fmla="*/ 0 h 263"/>
                <a:gd name="T10" fmla="*/ 132 w 263"/>
                <a:gd name="T11" fmla="*/ 190 h 263"/>
                <a:gd name="T12" fmla="*/ 73 w 263"/>
                <a:gd name="T13" fmla="*/ 131 h 263"/>
                <a:gd name="T14" fmla="*/ 132 w 263"/>
                <a:gd name="T15" fmla="*/ 73 h 263"/>
                <a:gd name="T16" fmla="*/ 190 w 263"/>
                <a:gd name="T17" fmla="*/ 131 h 263"/>
                <a:gd name="T18" fmla="*/ 132 w 263"/>
                <a:gd name="T19" fmla="*/ 19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" h="263">
                  <a:moveTo>
                    <a:pt x="132" y="0"/>
                  </a:moveTo>
                  <a:cubicBezTo>
                    <a:pt x="59" y="0"/>
                    <a:pt x="0" y="59"/>
                    <a:pt x="0" y="131"/>
                  </a:cubicBezTo>
                  <a:cubicBezTo>
                    <a:pt x="0" y="204"/>
                    <a:pt x="59" y="263"/>
                    <a:pt x="132" y="263"/>
                  </a:cubicBezTo>
                  <a:cubicBezTo>
                    <a:pt x="204" y="263"/>
                    <a:pt x="263" y="204"/>
                    <a:pt x="263" y="131"/>
                  </a:cubicBezTo>
                  <a:cubicBezTo>
                    <a:pt x="263" y="59"/>
                    <a:pt x="204" y="0"/>
                    <a:pt x="132" y="0"/>
                  </a:cubicBezTo>
                  <a:close/>
                  <a:moveTo>
                    <a:pt x="132" y="190"/>
                  </a:moveTo>
                  <a:cubicBezTo>
                    <a:pt x="99" y="190"/>
                    <a:pt x="73" y="164"/>
                    <a:pt x="73" y="131"/>
                  </a:cubicBezTo>
                  <a:cubicBezTo>
                    <a:pt x="73" y="99"/>
                    <a:pt x="99" y="73"/>
                    <a:pt x="132" y="73"/>
                  </a:cubicBezTo>
                  <a:cubicBezTo>
                    <a:pt x="164" y="73"/>
                    <a:pt x="190" y="99"/>
                    <a:pt x="190" y="131"/>
                  </a:cubicBezTo>
                  <a:cubicBezTo>
                    <a:pt x="190" y="164"/>
                    <a:pt x="164" y="190"/>
                    <a:pt x="132" y="19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817145" y="3322537"/>
            <a:ext cx="2345601" cy="2341845"/>
            <a:chOff x="5102225" y="2441575"/>
            <a:chExt cx="1982788" cy="1979613"/>
          </a:xfrm>
          <a:solidFill>
            <a:srgbClr val="000000">
              <a:alpha val="60000"/>
            </a:srgbClr>
          </a:solidFill>
        </p:grpSpPr>
        <p:sp>
          <p:nvSpPr>
            <p:cNvPr id="34" name="Freeform 12"/>
            <p:cNvSpPr>
              <a:spLocks noEditPoints="1"/>
            </p:cNvSpPr>
            <p:nvPr/>
          </p:nvSpPr>
          <p:spPr bwMode="auto">
            <a:xfrm>
              <a:off x="5102225" y="2441575"/>
              <a:ext cx="1982788" cy="1979613"/>
            </a:xfrm>
            <a:custGeom>
              <a:avLst/>
              <a:gdLst>
                <a:gd name="T0" fmla="*/ 529 w 529"/>
                <a:gd name="T1" fmla="*/ 283 h 528"/>
                <a:gd name="T2" fmla="*/ 506 w 529"/>
                <a:gd name="T3" fmla="*/ 241 h 528"/>
                <a:gd name="T4" fmla="*/ 479 w 529"/>
                <a:gd name="T5" fmla="*/ 200 h 528"/>
                <a:gd name="T6" fmla="*/ 516 w 529"/>
                <a:gd name="T7" fmla="*/ 180 h 528"/>
                <a:gd name="T8" fmla="*/ 479 w 529"/>
                <a:gd name="T9" fmla="*/ 151 h 528"/>
                <a:gd name="T10" fmla="*/ 438 w 529"/>
                <a:gd name="T11" fmla="*/ 123 h 528"/>
                <a:gd name="T12" fmla="*/ 465 w 529"/>
                <a:gd name="T13" fmla="*/ 90 h 528"/>
                <a:gd name="T14" fmla="*/ 420 w 529"/>
                <a:gd name="T15" fmla="*/ 77 h 528"/>
                <a:gd name="T16" fmla="*/ 371 w 529"/>
                <a:gd name="T17" fmla="*/ 67 h 528"/>
                <a:gd name="T18" fmla="*/ 383 w 529"/>
                <a:gd name="T19" fmla="*/ 27 h 528"/>
                <a:gd name="T20" fmla="*/ 336 w 529"/>
                <a:gd name="T21" fmla="*/ 32 h 528"/>
                <a:gd name="T22" fmla="*/ 288 w 529"/>
                <a:gd name="T23" fmla="*/ 42 h 528"/>
                <a:gd name="T24" fmla="*/ 284 w 529"/>
                <a:gd name="T25" fmla="*/ 0 h 528"/>
                <a:gd name="T26" fmla="*/ 242 w 529"/>
                <a:gd name="T27" fmla="*/ 23 h 528"/>
                <a:gd name="T28" fmla="*/ 201 w 529"/>
                <a:gd name="T29" fmla="*/ 50 h 528"/>
                <a:gd name="T30" fmla="*/ 181 w 529"/>
                <a:gd name="T31" fmla="*/ 13 h 528"/>
                <a:gd name="T32" fmla="*/ 152 w 529"/>
                <a:gd name="T33" fmla="*/ 50 h 528"/>
                <a:gd name="T34" fmla="*/ 124 w 529"/>
                <a:gd name="T35" fmla="*/ 91 h 528"/>
                <a:gd name="T36" fmla="*/ 91 w 529"/>
                <a:gd name="T37" fmla="*/ 64 h 528"/>
                <a:gd name="T38" fmla="*/ 78 w 529"/>
                <a:gd name="T39" fmla="*/ 109 h 528"/>
                <a:gd name="T40" fmla="*/ 68 w 529"/>
                <a:gd name="T41" fmla="*/ 158 h 528"/>
                <a:gd name="T42" fmla="*/ 28 w 529"/>
                <a:gd name="T43" fmla="*/ 145 h 528"/>
                <a:gd name="T44" fmla="*/ 33 w 529"/>
                <a:gd name="T45" fmla="*/ 193 h 528"/>
                <a:gd name="T46" fmla="*/ 42 w 529"/>
                <a:gd name="T47" fmla="*/ 241 h 528"/>
                <a:gd name="T48" fmla="*/ 0 w 529"/>
                <a:gd name="T49" fmla="*/ 245 h 528"/>
                <a:gd name="T50" fmla="*/ 24 w 529"/>
                <a:gd name="T51" fmla="*/ 287 h 528"/>
                <a:gd name="T52" fmla="*/ 51 w 529"/>
                <a:gd name="T53" fmla="*/ 328 h 528"/>
                <a:gd name="T54" fmla="*/ 13 w 529"/>
                <a:gd name="T55" fmla="*/ 348 h 528"/>
                <a:gd name="T56" fmla="*/ 51 w 529"/>
                <a:gd name="T57" fmla="*/ 377 h 528"/>
                <a:gd name="T58" fmla="*/ 92 w 529"/>
                <a:gd name="T59" fmla="*/ 405 h 528"/>
                <a:gd name="T60" fmla="*/ 65 w 529"/>
                <a:gd name="T61" fmla="*/ 438 h 528"/>
                <a:gd name="T62" fmla="*/ 110 w 529"/>
                <a:gd name="T63" fmla="*/ 451 h 528"/>
                <a:gd name="T64" fmla="*/ 159 w 529"/>
                <a:gd name="T65" fmla="*/ 461 h 528"/>
                <a:gd name="T66" fmla="*/ 146 w 529"/>
                <a:gd name="T67" fmla="*/ 501 h 528"/>
                <a:gd name="T68" fmla="*/ 193 w 529"/>
                <a:gd name="T69" fmla="*/ 496 h 528"/>
                <a:gd name="T70" fmla="*/ 242 w 529"/>
                <a:gd name="T71" fmla="*/ 486 h 528"/>
                <a:gd name="T72" fmla="*/ 246 w 529"/>
                <a:gd name="T73" fmla="*/ 528 h 528"/>
                <a:gd name="T74" fmla="*/ 288 w 529"/>
                <a:gd name="T75" fmla="*/ 505 h 528"/>
                <a:gd name="T76" fmla="*/ 329 w 529"/>
                <a:gd name="T77" fmla="*/ 478 h 528"/>
                <a:gd name="T78" fmla="*/ 349 w 529"/>
                <a:gd name="T79" fmla="*/ 516 h 528"/>
                <a:gd name="T80" fmla="*/ 378 w 529"/>
                <a:gd name="T81" fmla="*/ 478 h 528"/>
                <a:gd name="T82" fmla="*/ 406 w 529"/>
                <a:gd name="T83" fmla="*/ 437 h 528"/>
                <a:gd name="T84" fmla="*/ 439 w 529"/>
                <a:gd name="T85" fmla="*/ 464 h 528"/>
                <a:gd name="T86" fmla="*/ 452 w 529"/>
                <a:gd name="T87" fmla="*/ 419 h 528"/>
                <a:gd name="T88" fmla="*/ 462 w 529"/>
                <a:gd name="T89" fmla="*/ 370 h 528"/>
                <a:gd name="T90" fmla="*/ 502 w 529"/>
                <a:gd name="T91" fmla="*/ 383 h 528"/>
                <a:gd name="T92" fmla="*/ 496 w 529"/>
                <a:gd name="T93" fmla="*/ 335 h 528"/>
                <a:gd name="T94" fmla="*/ 487 w 529"/>
                <a:gd name="T95" fmla="*/ 287 h 528"/>
                <a:gd name="T96" fmla="*/ 265 w 529"/>
                <a:gd name="T97" fmla="*/ 290 h 528"/>
                <a:gd name="T98" fmla="*/ 265 w 529"/>
                <a:gd name="T99" fmla="*/ 238 h 528"/>
                <a:gd name="T100" fmla="*/ 265 w 529"/>
                <a:gd name="T101" fmla="*/ 29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9" h="528">
                  <a:moveTo>
                    <a:pt x="506" y="287"/>
                  </a:moveTo>
                  <a:cubicBezTo>
                    <a:pt x="529" y="283"/>
                    <a:pt x="529" y="283"/>
                    <a:pt x="529" y="283"/>
                  </a:cubicBezTo>
                  <a:cubicBezTo>
                    <a:pt x="529" y="245"/>
                    <a:pt x="529" y="245"/>
                    <a:pt x="529" y="245"/>
                  </a:cubicBezTo>
                  <a:cubicBezTo>
                    <a:pt x="506" y="241"/>
                    <a:pt x="506" y="241"/>
                    <a:pt x="506" y="241"/>
                  </a:cubicBezTo>
                  <a:cubicBezTo>
                    <a:pt x="487" y="241"/>
                    <a:pt x="487" y="241"/>
                    <a:pt x="487" y="241"/>
                  </a:cubicBezTo>
                  <a:cubicBezTo>
                    <a:pt x="486" y="227"/>
                    <a:pt x="483" y="213"/>
                    <a:pt x="479" y="200"/>
                  </a:cubicBezTo>
                  <a:cubicBezTo>
                    <a:pt x="496" y="193"/>
                    <a:pt x="496" y="193"/>
                    <a:pt x="496" y="193"/>
                  </a:cubicBezTo>
                  <a:cubicBezTo>
                    <a:pt x="516" y="180"/>
                    <a:pt x="516" y="180"/>
                    <a:pt x="516" y="180"/>
                  </a:cubicBezTo>
                  <a:cubicBezTo>
                    <a:pt x="502" y="145"/>
                    <a:pt x="502" y="145"/>
                    <a:pt x="502" y="145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62" y="158"/>
                    <a:pt x="462" y="158"/>
                    <a:pt x="462" y="158"/>
                  </a:cubicBezTo>
                  <a:cubicBezTo>
                    <a:pt x="455" y="145"/>
                    <a:pt x="447" y="134"/>
                    <a:pt x="438" y="123"/>
                  </a:cubicBezTo>
                  <a:cubicBezTo>
                    <a:pt x="452" y="109"/>
                    <a:pt x="452" y="109"/>
                    <a:pt x="452" y="109"/>
                  </a:cubicBezTo>
                  <a:cubicBezTo>
                    <a:pt x="465" y="90"/>
                    <a:pt x="465" y="90"/>
                    <a:pt x="465" y="90"/>
                  </a:cubicBezTo>
                  <a:cubicBezTo>
                    <a:pt x="439" y="64"/>
                    <a:pt x="439" y="64"/>
                    <a:pt x="439" y="64"/>
                  </a:cubicBezTo>
                  <a:cubicBezTo>
                    <a:pt x="420" y="77"/>
                    <a:pt x="420" y="77"/>
                    <a:pt x="420" y="77"/>
                  </a:cubicBezTo>
                  <a:cubicBezTo>
                    <a:pt x="406" y="91"/>
                    <a:pt x="406" y="91"/>
                    <a:pt x="406" y="91"/>
                  </a:cubicBezTo>
                  <a:cubicBezTo>
                    <a:pt x="395" y="82"/>
                    <a:pt x="383" y="74"/>
                    <a:pt x="371" y="67"/>
                  </a:cubicBezTo>
                  <a:cubicBezTo>
                    <a:pt x="378" y="50"/>
                    <a:pt x="378" y="50"/>
                    <a:pt x="378" y="50"/>
                  </a:cubicBezTo>
                  <a:cubicBezTo>
                    <a:pt x="383" y="27"/>
                    <a:pt x="383" y="27"/>
                    <a:pt x="383" y="27"/>
                  </a:cubicBezTo>
                  <a:cubicBezTo>
                    <a:pt x="349" y="13"/>
                    <a:pt x="349" y="13"/>
                    <a:pt x="349" y="13"/>
                  </a:cubicBezTo>
                  <a:cubicBezTo>
                    <a:pt x="336" y="32"/>
                    <a:pt x="336" y="32"/>
                    <a:pt x="336" y="32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316" y="46"/>
                    <a:pt x="302" y="43"/>
                    <a:pt x="288" y="42"/>
                  </a:cubicBezTo>
                  <a:cubicBezTo>
                    <a:pt x="288" y="23"/>
                    <a:pt x="288" y="23"/>
                    <a:pt x="288" y="23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2" y="23"/>
                    <a:pt x="242" y="23"/>
                    <a:pt x="242" y="23"/>
                  </a:cubicBezTo>
                  <a:cubicBezTo>
                    <a:pt x="242" y="42"/>
                    <a:pt x="242" y="42"/>
                    <a:pt x="242" y="42"/>
                  </a:cubicBezTo>
                  <a:cubicBezTo>
                    <a:pt x="228" y="43"/>
                    <a:pt x="214" y="46"/>
                    <a:pt x="201" y="50"/>
                  </a:cubicBezTo>
                  <a:cubicBezTo>
                    <a:pt x="193" y="32"/>
                    <a:pt x="193" y="32"/>
                    <a:pt x="193" y="32"/>
                  </a:cubicBezTo>
                  <a:cubicBezTo>
                    <a:pt x="181" y="13"/>
                    <a:pt x="181" y="13"/>
                    <a:pt x="181" y="13"/>
                  </a:cubicBezTo>
                  <a:cubicBezTo>
                    <a:pt x="146" y="27"/>
                    <a:pt x="146" y="27"/>
                    <a:pt x="146" y="27"/>
                  </a:cubicBezTo>
                  <a:cubicBezTo>
                    <a:pt x="152" y="50"/>
                    <a:pt x="152" y="50"/>
                    <a:pt x="152" y="50"/>
                  </a:cubicBezTo>
                  <a:cubicBezTo>
                    <a:pt x="159" y="67"/>
                    <a:pt x="159" y="67"/>
                    <a:pt x="159" y="67"/>
                  </a:cubicBezTo>
                  <a:cubicBezTo>
                    <a:pt x="146" y="74"/>
                    <a:pt x="135" y="82"/>
                    <a:pt x="124" y="91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92" y="123"/>
                    <a:pt x="92" y="123"/>
                    <a:pt x="92" y="123"/>
                  </a:cubicBezTo>
                  <a:cubicBezTo>
                    <a:pt x="83" y="134"/>
                    <a:pt x="75" y="145"/>
                    <a:pt x="68" y="158"/>
                  </a:cubicBezTo>
                  <a:cubicBezTo>
                    <a:pt x="51" y="151"/>
                    <a:pt x="51" y="151"/>
                    <a:pt x="51" y="151"/>
                  </a:cubicBezTo>
                  <a:cubicBezTo>
                    <a:pt x="28" y="145"/>
                    <a:pt x="28" y="145"/>
                    <a:pt x="28" y="145"/>
                  </a:cubicBezTo>
                  <a:cubicBezTo>
                    <a:pt x="13" y="180"/>
                    <a:pt x="13" y="180"/>
                    <a:pt x="13" y="180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51" y="200"/>
                    <a:pt x="51" y="200"/>
                    <a:pt x="51" y="200"/>
                  </a:cubicBezTo>
                  <a:cubicBezTo>
                    <a:pt x="47" y="213"/>
                    <a:pt x="44" y="227"/>
                    <a:pt x="42" y="241"/>
                  </a:cubicBezTo>
                  <a:cubicBezTo>
                    <a:pt x="24" y="241"/>
                    <a:pt x="24" y="241"/>
                    <a:pt x="24" y="241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24" y="287"/>
                    <a:pt x="24" y="287"/>
                    <a:pt x="24" y="287"/>
                  </a:cubicBezTo>
                  <a:cubicBezTo>
                    <a:pt x="42" y="287"/>
                    <a:pt x="42" y="287"/>
                    <a:pt x="42" y="287"/>
                  </a:cubicBezTo>
                  <a:cubicBezTo>
                    <a:pt x="44" y="301"/>
                    <a:pt x="47" y="315"/>
                    <a:pt x="51" y="328"/>
                  </a:cubicBezTo>
                  <a:cubicBezTo>
                    <a:pt x="33" y="335"/>
                    <a:pt x="33" y="335"/>
                    <a:pt x="33" y="335"/>
                  </a:cubicBezTo>
                  <a:cubicBezTo>
                    <a:pt x="13" y="348"/>
                    <a:pt x="13" y="348"/>
                    <a:pt x="13" y="348"/>
                  </a:cubicBezTo>
                  <a:cubicBezTo>
                    <a:pt x="28" y="383"/>
                    <a:pt x="28" y="383"/>
                    <a:pt x="28" y="383"/>
                  </a:cubicBezTo>
                  <a:cubicBezTo>
                    <a:pt x="51" y="377"/>
                    <a:pt x="51" y="377"/>
                    <a:pt x="51" y="377"/>
                  </a:cubicBezTo>
                  <a:cubicBezTo>
                    <a:pt x="68" y="370"/>
                    <a:pt x="68" y="370"/>
                    <a:pt x="68" y="370"/>
                  </a:cubicBezTo>
                  <a:cubicBezTo>
                    <a:pt x="75" y="383"/>
                    <a:pt x="83" y="394"/>
                    <a:pt x="92" y="405"/>
                  </a:cubicBezTo>
                  <a:cubicBezTo>
                    <a:pt x="78" y="419"/>
                    <a:pt x="78" y="419"/>
                    <a:pt x="78" y="419"/>
                  </a:cubicBezTo>
                  <a:cubicBezTo>
                    <a:pt x="65" y="438"/>
                    <a:pt x="65" y="438"/>
                    <a:pt x="65" y="438"/>
                  </a:cubicBezTo>
                  <a:cubicBezTo>
                    <a:pt x="91" y="464"/>
                    <a:pt x="91" y="464"/>
                    <a:pt x="91" y="464"/>
                  </a:cubicBezTo>
                  <a:cubicBezTo>
                    <a:pt x="110" y="451"/>
                    <a:pt x="110" y="451"/>
                    <a:pt x="110" y="451"/>
                  </a:cubicBezTo>
                  <a:cubicBezTo>
                    <a:pt x="124" y="437"/>
                    <a:pt x="124" y="437"/>
                    <a:pt x="124" y="437"/>
                  </a:cubicBezTo>
                  <a:cubicBezTo>
                    <a:pt x="135" y="446"/>
                    <a:pt x="146" y="454"/>
                    <a:pt x="159" y="461"/>
                  </a:cubicBezTo>
                  <a:cubicBezTo>
                    <a:pt x="152" y="478"/>
                    <a:pt x="152" y="478"/>
                    <a:pt x="152" y="478"/>
                  </a:cubicBezTo>
                  <a:cubicBezTo>
                    <a:pt x="146" y="501"/>
                    <a:pt x="146" y="501"/>
                    <a:pt x="146" y="501"/>
                  </a:cubicBezTo>
                  <a:cubicBezTo>
                    <a:pt x="181" y="516"/>
                    <a:pt x="181" y="516"/>
                    <a:pt x="181" y="516"/>
                  </a:cubicBezTo>
                  <a:cubicBezTo>
                    <a:pt x="193" y="496"/>
                    <a:pt x="193" y="496"/>
                    <a:pt x="193" y="496"/>
                  </a:cubicBezTo>
                  <a:cubicBezTo>
                    <a:pt x="201" y="478"/>
                    <a:pt x="201" y="478"/>
                    <a:pt x="201" y="478"/>
                  </a:cubicBezTo>
                  <a:cubicBezTo>
                    <a:pt x="214" y="482"/>
                    <a:pt x="228" y="485"/>
                    <a:pt x="242" y="486"/>
                  </a:cubicBezTo>
                  <a:cubicBezTo>
                    <a:pt x="242" y="505"/>
                    <a:pt x="242" y="505"/>
                    <a:pt x="242" y="505"/>
                  </a:cubicBezTo>
                  <a:cubicBezTo>
                    <a:pt x="246" y="528"/>
                    <a:pt x="246" y="528"/>
                    <a:pt x="246" y="528"/>
                  </a:cubicBezTo>
                  <a:cubicBezTo>
                    <a:pt x="284" y="528"/>
                    <a:pt x="284" y="528"/>
                    <a:pt x="284" y="528"/>
                  </a:cubicBezTo>
                  <a:cubicBezTo>
                    <a:pt x="288" y="505"/>
                    <a:pt x="288" y="505"/>
                    <a:pt x="288" y="505"/>
                  </a:cubicBezTo>
                  <a:cubicBezTo>
                    <a:pt x="288" y="486"/>
                    <a:pt x="288" y="486"/>
                    <a:pt x="288" y="486"/>
                  </a:cubicBezTo>
                  <a:cubicBezTo>
                    <a:pt x="302" y="485"/>
                    <a:pt x="316" y="482"/>
                    <a:pt x="329" y="478"/>
                  </a:cubicBezTo>
                  <a:cubicBezTo>
                    <a:pt x="336" y="496"/>
                    <a:pt x="336" y="496"/>
                    <a:pt x="336" y="496"/>
                  </a:cubicBezTo>
                  <a:cubicBezTo>
                    <a:pt x="349" y="516"/>
                    <a:pt x="349" y="516"/>
                    <a:pt x="349" y="516"/>
                  </a:cubicBezTo>
                  <a:cubicBezTo>
                    <a:pt x="383" y="501"/>
                    <a:pt x="383" y="501"/>
                    <a:pt x="383" y="501"/>
                  </a:cubicBezTo>
                  <a:cubicBezTo>
                    <a:pt x="378" y="478"/>
                    <a:pt x="378" y="478"/>
                    <a:pt x="378" y="478"/>
                  </a:cubicBezTo>
                  <a:cubicBezTo>
                    <a:pt x="371" y="461"/>
                    <a:pt x="371" y="461"/>
                    <a:pt x="371" y="461"/>
                  </a:cubicBezTo>
                  <a:cubicBezTo>
                    <a:pt x="383" y="454"/>
                    <a:pt x="395" y="446"/>
                    <a:pt x="406" y="437"/>
                  </a:cubicBezTo>
                  <a:cubicBezTo>
                    <a:pt x="420" y="451"/>
                    <a:pt x="420" y="451"/>
                    <a:pt x="420" y="451"/>
                  </a:cubicBezTo>
                  <a:cubicBezTo>
                    <a:pt x="439" y="464"/>
                    <a:pt x="439" y="464"/>
                    <a:pt x="439" y="464"/>
                  </a:cubicBezTo>
                  <a:cubicBezTo>
                    <a:pt x="465" y="438"/>
                    <a:pt x="465" y="438"/>
                    <a:pt x="465" y="438"/>
                  </a:cubicBezTo>
                  <a:cubicBezTo>
                    <a:pt x="452" y="419"/>
                    <a:pt x="452" y="419"/>
                    <a:pt x="452" y="419"/>
                  </a:cubicBezTo>
                  <a:cubicBezTo>
                    <a:pt x="438" y="405"/>
                    <a:pt x="438" y="405"/>
                    <a:pt x="438" y="405"/>
                  </a:cubicBezTo>
                  <a:cubicBezTo>
                    <a:pt x="447" y="394"/>
                    <a:pt x="455" y="383"/>
                    <a:pt x="462" y="370"/>
                  </a:cubicBezTo>
                  <a:cubicBezTo>
                    <a:pt x="479" y="377"/>
                    <a:pt x="479" y="377"/>
                    <a:pt x="479" y="377"/>
                  </a:cubicBezTo>
                  <a:cubicBezTo>
                    <a:pt x="502" y="383"/>
                    <a:pt x="502" y="383"/>
                    <a:pt x="502" y="383"/>
                  </a:cubicBezTo>
                  <a:cubicBezTo>
                    <a:pt x="516" y="348"/>
                    <a:pt x="516" y="348"/>
                    <a:pt x="516" y="348"/>
                  </a:cubicBezTo>
                  <a:cubicBezTo>
                    <a:pt x="496" y="335"/>
                    <a:pt x="496" y="335"/>
                    <a:pt x="496" y="335"/>
                  </a:cubicBezTo>
                  <a:cubicBezTo>
                    <a:pt x="479" y="328"/>
                    <a:pt x="479" y="328"/>
                    <a:pt x="479" y="328"/>
                  </a:cubicBezTo>
                  <a:cubicBezTo>
                    <a:pt x="483" y="315"/>
                    <a:pt x="486" y="301"/>
                    <a:pt x="487" y="287"/>
                  </a:cubicBezTo>
                  <a:lnTo>
                    <a:pt x="506" y="287"/>
                  </a:lnTo>
                  <a:close/>
                  <a:moveTo>
                    <a:pt x="265" y="290"/>
                  </a:moveTo>
                  <a:cubicBezTo>
                    <a:pt x="251" y="290"/>
                    <a:pt x="239" y="278"/>
                    <a:pt x="239" y="264"/>
                  </a:cubicBezTo>
                  <a:cubicBezTo>
                    <a:pt x="239" y="250"/>
                    <a:pt x="251" y="238"/>
                    <a:pt x="265" y="238"/>
                  </a:cubicBezTo>
                  <a:cubicBezTo>
                    <a:pt x="279" y="238"/>
                    <a:pt x="291" y="250"/>
                    <a:pt x="291" y="264"/>
                  </a:cubicBezTo>
                  <a:cubicBezTo>
                    <a:pt x="291" y="278"/>
                    <a:pt x="279" y="290"/>
                    <a:pt x="265" y="290"/>
                  </a:cubicBezTo>
                  <a:close/>
                </a:path>
              </a:pathLst>
            </a:custGeom>
            <a:solidFill>
              <a:srgbClr val="05BA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3"/>
            <p:cNvSpPr>
              <a:spLocks noEditPoints="1"/>
            </p:cNvSpPr>
            <p:nvPr/>
          </p:nvSpPr>
          <p:spPr bwMode="auto">
            <a:xfrm>
              <a:off x="5405438" y="2741613"/>
              <a:ext cx="1376363" cy="1381125"/>
            </a:xfrm>
            <a:custGeom>
              <a:avLst/>
              <a:gdLst>
                <a:gd name="T0" fmla="*/ 184 w 367"/>
                <a:gd name="T1" fmla="*/ 0 h 368"/>
                <a:gd name="T2" fmla="*/ 0 w 367"/>
                <a:gd name="T3" fmla="*/ 184 h 368"/>
                <a:gd name="T4" fmla="*/ 184 w 367"/>
                <a:gd name="T5" fmla="*/ 368 h 368"/>
                <a:gd name="T6" fmla="*/ 367 w 367"/>
                <a:gd name="T7" fmla="*/ 184 h 368"/>
                <a:gd name="T8" fmla="*/ 184 w 367"/>
                <a:gd name="T9" fmla="*/ 0 h 368"/>
                <a:gd name="T10" fmla="*/ 184 w 367"/>
                <a:gd name="T11" fmla="*/ 250 h 368"/>
                <a:gd name="T12" fmla="*/ 118 w 367"/>
                <a:gd name="T13" fmla="*/ 184 h 368"/>
                <a:gd name="T14" fmla="*/ 184 w 367"/>
                <a:gd name="T15" fmla="*/ 118 h 368"/>
                <a:gd name="T16" fmla="*/ 250 w 367"/>
                <a:gd name="T17" fmla="*/ 184 h 368"/>
                <a:gd name="T18" fmla="*/ 184 w 367"/>
                <a:gd name="T19" fmla="*/ 25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7" h="368">
                  <a:moveTo>
                    <a:pt x="184" y="0"/>
                  </a:moveTo>
                  <a:cubicBezTo>
                    <a:pt x="83" y="0"/>
                    <a:pt x="0" y="83"/>
                    <a:pt x="0" y="184"/>
                  </a:cubicBezTo>
                  <a:cubicBezTo>
                    <a:pt x="0" y="285"/>
                    <a:pt x="83" y="368"/>
                    <a:pt x="184" y="368"/>
                  </a:cubicBezTo>
                  <a:cubicBezTo>
                    <a:pt x="285" y="368"/>
                    <a:pt x="367" y="285"/>
                    <a:pt x="367" y="184"/>
                  </a:cubicBezTo>
                  <a:cubicBezTo>
                    <a:pt x="367" y="83"/>
                    <a:pt x="285" y="0"/>
                    <a:pt x="184" y="0"/>
                  </a:cubicBezTo>
                  <a:close/>
                  <a:moveTo>
                    <a:pt x="184" y="250"/>
                  </a:moveTo>
                  <a:cubicBezTo>
                    <a:pt x="148" y="250"/>
                    <a:pt x="118" y="220"/>
                    <a:pt x="118" y="184"/>
                  </a:cubicBezTo>
                  <a:cubicBezTo>
                    <a:pt x="118" y="148"/>
                    <a:pt x="148" y="118"/>
                    <a:pt x="184" y="118"/>
                  </a:cubicBezTo>
                  <a:cubicBezTo>
                    <a:pt x="220" y="118"/>
                    <a:pt x="250" y="148"/>
                    <a:pt x="250" y="184"/>
                  </a:cubicBezTo>
                  <a:cubicBezTo>
                    <a:pt x="250" y="220"/>
                    <a:pt x="220" y="250"/>
                    <a:pt x="184" y="25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813275" y="2863802"/>
            <a:ext cx="1538068" cy="1560603"/>
            <a:chOff x="5803900" y="2852738"/>
            <a:chExt cx="1300163" cy="1319212"/>
          </a:xfrm>
          <a:solidFill>
            <a:srgbClr val="000000">
              <a:alpha val="60000"/>
            </a:srgbClr>
          </a:solidFill>
        </p:grpSpPr>
        <p:sp>
          <p:nvSpPr>
            <p:cNvPr id="37" name="Freeform 18"/>
            <p:cNvSpPr>
              <a:spLocks noEditPoints="1"/>
            </p:cNvSpPr>
            <p:nvPr/>
          </p:nvSpPr>
          <p:spPr bwMode="auto">
            <a:xfrm>
              <a:off x="5803900" y="2852738"/>
              <a:ext cx="1300163" cy="1319212"/>
            </a:xfrm>
            <a:custGeom>
              <a:avLst/>
              <a:gdLst>
                <a:gd name="T0" fmla="*/ 309 w 347"/>
                <a:gd name="T1" fmla="*/ 176 h 352"/>
                <a:gd name="T2" fmla="*/ 326 w 347"/>
                <a:gd name="T3" fmla="*/ 150 h 352"/>
                <a:gd name="T4" fmla="*/ 335 w 347"/>
                <a:gd name="T5" fmla="*/ 103 h 352"/>
                <a:gd name="T6" fmla="*/ 294 w 347"/>
                <a:gd name="T7" fmla="*/ 113 h 352"/>
                <a:gd name="T8" fmla="*/ 282 w 347"/>
                <a:gd name="T9" fmla="*/ 65 h 352"/>
                <a:gd name="T10" fmla="*/ 262 w 347"/>
                <a:gd name="T11" fmla="*/ 22 h 352"/>
                <a:gd name="T12" fmla="*/ 234 w 347"/>
                <a:gd name="T13" fmla="*/ 54 h 352"/>
                <a:gd name="T14" fmla="*/ 196 w 347"/>
                <a:gd name="T15" fmla="*/ 23 h 352"/>
                <a:gd name="T16" fmla="*/ 155 w 347"/>
                <a:gd name="T17" fmla="*/ 0 h 352"/>
                <a:gd name="T18" fmla="*/ 151 w 347"/>
                <a:gd name="T19" fmla="*/ 42 h 352"/>
                <a:gd name="T20" fmla="*/ 102 w 347"/>
                <a:gd name="T21" fmla="*/ 39 h 352"/>
                <a:gd name="T22" fmla="*/ 55 w 347"/>
                <a:gd name="T23" fmla="*/ 44 h 352"/>
                <a:gd name="T24" fmla="*/ 77 w 347"/>
                <a:gd name="T25" fmla="*/ 81 h 352"/>
                <a:gd name="T26" fmla="*/ 35 w 347"/>
                <a:gd name="T27" fmla="*/ 107 h 352"/>
                <a:gd name="T28" fmla="*/ 0 w 347"/>
                <a:gd name="T29" fmla="*/ 139 h 352"/>
                <a:gd name="T30" fmla="*/ 39 w 347"/>
                <a:gd name="T31" fmla="*/ 156 h 352"/>
                <a:gd name="T32" fmla="*/ 39 w 347"/>
                <a:gd name="T33" fmla="*/ 195 h 352"/>
                <a:gd name="T34" fmla="*/ 0 w 347"/>
                <a:gd name="T35" fmla="*/ 212 h 352"/>
                <a:gd name="T36" fmla="*/ 35 w 347"/>
                <a:gd name="T37" fmla="*/ 244 h 352"/>
                <a:gd name="T38" fmla="*/ 77 w 347"/>
                <a:gd name="T39" fmla="*/ 271 h 352"/>
                <a:gd name="T40" fmla="*/ 55 w 347"/>
                <a:gd name="T41" fmla="*/ 307 h 352"/>
                <a:gd name="T42" fmla="*/ 102 w 347"/>
                <a:gd name="T43" fmla="*/ 313 h 352"/>
                <a:gd name="T44" fmla="*/ 151 w 347"/>
                <a:gd name="T45" fmla="*/ 309 h 352"/>
                <a:gd name="T46" fmla="*/ 155 w 347"/>
                <a:gd name="T47" fmla="*/ 352 h 352"/>
                <a:gd name="T48" fmla="*/ 196 w 347"/>
                <a:gd name="T49" fmla="*/ 329 h 352"/>
                <a:gd name="T50" fmla="*/ 234 w 347"/>
                <a:gd name="T51" fmla="*/ 297 h 352"/>
                <a:gd name="T52" fmla="*/ 262 w 347"/>
                <a:gd name="T53" fmla="*/ 329 h 352"/>
                <a:gd name="T54" fmla="*/ 282 w 347"/>
                <a:gd name="T55" fmla="*/ 286 h 352"/>
                <a:gd name="T56" fmla="*/ 294 w 347"/>
                <a:gd name="T57" fmla="*/ 239 h 352"/>
                <a:gd name="T58" fmla="*/ 335 w 347"/>
                <a:gd name="T59" fmla="*/ 248 h 352"/>
                <a:gd name="T60" fmla="*/ 326 w 347"/>
                <a:gd name="T61" fmla="*/ 201 h 352"/>
                <a:gd name="T62" fmla="*/ 174 w 347"/>
                <a:gd name="T63" fmla="*/ 201 h 352"/>
                <a:gd name="T64" fmla="*/ 174 w 347"/>
                <a:gd name="T65" fmla="*/ 150 h 352"/>
                <a:gd name="T66" fmla="*/ 174 w 347"/>
                <a:gd name="T67" fmla="*/ 20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7" h="352">
                  <a:moveTo>
                    <a:pt x="308" y="195"/>
                  </a:moveTo>
                  <a:cubicBezTo>
                    <a:pt x="309" y="189"/>
                    <a:pt x="309" y="182"/>
                    <a:pt x="309" y="176"/>
                  </a:cubicBezTo>
                  <a:cubicBezTo>
                    <a:pt x="309" y="169"/>
                    <a:pt x="309" y="162"/>
                    <a:pt x="308" y="156"/>
                  </a:cubicBezTo>
                  <a:cubicBezTo>
                    <a:pt x="326" y="150"/>
                    <a:pt x="326" y="150"/>
                    <a:pt x="326" y="150"/>
                  </a:cubicBezTo>
                  <a:cubicBezTo>
                    <a:pt x="347" y="139"/>
                    <a:pt x="347" y="139"/>
                    <a:pt x="347" y="139"/>
                  </a:cubicBezTo>
                  <a:cubicBezTo>
                    <a:pt x="335" y="103"/>
                    <a:pt x="335" y="103"/>
                    <a:pt x="335" y="103"/>
                  </a:cubicBezTo>
                  <a:cubicBezTo>
                    <a:pt x="312" y="107"/>
                    <a:pt x="312" y="107"/>
                    <a:pt x="312" y="107"/>
                  </a:cubicBezTo>
                  <a:cubicBezTo>
                    <a:pt x="294" y="113"/>
                    <a:pt x="294" y="113"/>
                    <a:pt x="294" y="113"/>
                  </a:cubicBezTo>
                  <a:cubicBezTo>
                    <a:pt x="288" y="101"/>
                    <a:pt x="280" y="90"/>
                    <a:pt x="271" y="81"/>
                  </a:cubicBezTo>
                  <a:cubicBezTo>
                    <a:pt x="282" y="65"/>
                    <a:pt x="282" y="65"/>
                    <a:pt x="282" y="65"/>
                  </a:cubicBezTo>
                  <a:cubicBezTo>
                    <a:pt x="292" y="44"/>
                    <a:pt x="292" y="44"/>
                    <a:pt x="292" y="44"/>
                  </a:cubicBezTo>
                  <a:cubicBezTo>
                    <a:pt x="262" y="22"/>
                    <a:pt x="262" y="22"/>
                    <a:pt x="262" y="22"/>
                  </a:cubicBezTo>
                  <a:cubicBezTo>
                    <a:pt x="245" y="39"/>
                    <a:pt x="245" y="39"/>
                    <a:pt x="245" y="39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22" y="48"/>
                    <a:pt x="210" y="44"/>
                    <a:pt x="196" y="42"/>
                  </a:cubicBezTo>
                  <a:cubicBezTo>
                    <a:pt x="196" y="23"/>
                    <a:pt x="196" y="23"/>
                    <a:pt x="196" y="23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1" y="23"/>
                    <a:pt x="151" y="23"/>
                    <a:pt x="151" y="23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38" y="44"/>
                    <a:pt x="125" y="48"/>
                    <a:pt x="113" y="54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67" y="90"/>
                    <a:pt x="60" y="101"/>
                    <a:pt x="53" y="113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39" y="156"/>
                    <a:pt x="39" y="156"/>
                    <a:pt x="39" y="156"/>
                  </a:cubicBezTo>
                  <a:cubicBezTo>
                    <a:pt x="38" y="162"/>
                    <a:pt x="38" y="169"/>
                    <a:pt x="38" y="176"/>
                  </a:cubicBezTo>
                  <a:cubicBezTo>
                    <a:pt x="38" y="182"/>
                    <a:pt x="38" y="189"/>
                    <a:pt x="39" y="195"/>
                  </a:cubicBezTo>
                  <a:cubicBezTo>
                    <a:pt x="21" y="201"/>
                    <a:pt x="21" y="201"/>
                    <a:pt x="21" y="201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12" y="248"/>
                    <a:pt x="12" y="248"/>
                    <a:pt x="12" y="248"/>
                  </a:cubicBezTo>
                  <a:cubicBezTo>
                    <a:pt x="35" y="244"/>
                    <a:pt x="35" y="244"/>
                    <a:pt x="35" y="244"/>
                  </a:cubicBezTo>
                  <a:cubicBezTo>
                    <a:pt x="53" y="239"/>
                    <a:pt x="53" y="239"/>
                    <a:pt x="53" y="239"/>
                  </a:cubicBezTo>
                  <a:cubicBezTo>
                    <a:pt x="60" y="250"/>
                    <a:pt x="67" y="261"/>
                    <a:pt x="77" y="271"/>
                  </a:cubicBezTo>
                  <a:cubicBezTo>
                    <a:pt x="65" y="286"/>
                    <a:pt x="65" y="286"/>
                    <a:pt x="65" y="286"/>
                  </a:cubicBezTo>
                  <a:cubicBezTo>
                    <a:pt x="55" y="307"/>
                    <a:pt x="55" y="307"/>
                    <a:pt x="55" y="307"/>
                  </a:cubicBezTo>
                  <a:cubicBezTo>
                    <a:pt x="85" y="329"/>
                    <a:pt x="85" y="329"/>
                    <a:pt x="85" y="329"/>
                  </a:cubicBezTo>
                  <a:cubicBezTo>
                    <a:pt x="102" y="313"/>
                    <a:pt x="102" y="313"/>
                    <a:pt x="102" y="313"/>
                  </a:cubicBezTo>
                  <a:cubicBezTo>
                    <a:pt x="113" y="297"/>
                    <a:pt x="113" y="297"/>
                    <a:pt x="113" y="297"/>
                  </a:cubicBezTo>
                  <a:cubicBezTo>
                    <a:pt x="125" y="303"/>
                    <a:pt x="138" y="307"/>
                    <a:pt x="151" y="309"/>
                  </a:cubicBezTo>
                  <a:cubicBezTo>
                    <a:pt x="151" y="329"/>
                    <a:pt x="151" y="329"/>
                    <a:pt x="151" y="329"/>
                  </a:cubicBezTo>
                  <a:cubicBezTo>
                    <a:pt x="155" y="352"/>
                    <a:pt x="155" y="352"/>
                    <a:pt x="155" y="352"/>
                  </a:cubicBezTo>
                  <a:cubicBezTo>
                    <a:pt x="192" y="352"/>
                    <a:pt x="192" y="352"/>
                    <a:pt x="192" y="352"/>
                  </a:cubicBezTo>
                  <a:cubicBezTo>
                    <a:pt x="196" y="329"/>
                    <a:pt x="196" y="329"/>
                    <a:pt x="196" y="329"/>
                  </a:cubicBezTo>
                  <a:cubicBezTo>
                    <a:pt x="196" y="309"/>
                    <a:pt x="196" y="309"/>
                    <a:pt x="196" y="309"/>
                  </a:cubicBezTo>
                  <a:cubicBezTo>
                    <a:pt x="210" y="307"/>
                    <a:pt x="222" y="303"/>
                    <a:pt x="234" y="297"/>
                  </a:cubicBezTo>
                  <a:cubicBezTo>
                    <a:pt x="245" y="313"/>
                    <a:pt x="245" y="313"/>
                    <a:pt x="245" y="313"/>
                  </a:cubicBezTo>
                  <a:cubicBezTo>
                    <a:pt x="262" y="329"/>
                    <a:pt x="262" y="329"/>
                    <a:pt x="262" y="329"/>
                  </a:cubicBezTo>
                  <a:cubicBezTo>
                    <a:pt x="292" y="307"/>
                    <a:pt x="292" y="307"/>
                    <a:pt x="292" y="307"/>
                  </a:cubicBezTo>
                  <a:cubicBezTo>
                    <a:pt x="282" y="286"/>
                    <a:pt x="282" y="286"/>
                    <a:pt x="282" y="286"/>
                  </a:cubicBezTo>
                  <a:cubicBezTo>
                    <a:pt x="271" y="271"/>
                    <a:pt x="271" y="271"/>
                    <a:pt x="271" y="271"/>
                  </a:cubicBezTo>
                  <a:cubicBezTo>
                    <a:pt x="280" y="261"/>
                    <a:pt x="288" y="250"/>
                    <a:pt x="294" y="239"/>
                  </a:cubicBezTo>
                  <a:cubicBezTo>
                    <a:pt x="312" y="244"/>
                    <a:pt x="312" y="244"/>
                    <a:pt x="312" y="244"/>
                  </a:cubicBezTo>
                  <a:cubicBezTo>
                    <a:pt x="335" y="248"/>
                    <a:pt x="335" y="248"/>
                    <a:pt x="335" y="248"/>
                  </a:cubicBezTo>
                  <a:cubicBezTo>
                    <a:pt x="347" y="212"/>
                    <a:pt x="347" y="212"/>
                    <a:pt x="347" y="212"/>
                  </a:cubicBezTo>
                  <a:cubicBezTo>
                    <a:pt x="326" y="201"/>
                    <a:pt x="326" y="201"/>
                    <a:pt x="326" y="201"/>
                  </a:cubicBezTo>
                  <a:lnTo>
                    <a:pt x="308" y="195"/>
                  </a:lnTo>
                  <a:close/>
                  <a:moveTo>
                    <a:pt x="174" y="201"/>
                  </a:moveTo>
                  <a:cubicBezTo>
                    <a:pt x="159" y="201"/>
                    <a:pt x="148" y="190"/>
                    <a:pt x="148" y="176"/>
                  </a:cubicBezTo>
                  <a:cubicBezTo>
                    <a:pt x="148" y="162"/>
                    <a:pt x="159" y="150"/>
                    <a:pt x="174" y="150"/>
                  </a:cubicBezTo>
                  <a:cubicBezTo>
                    <a:pt x="188" y="150"/>
                    <a:pt x="199" y="162"/>
                    <a:pt x="199" y="176"/>
                  </a:cubicBezTo>
                  <a:cubicBezTo>
                    <a:pt x="199" y="190"/>
                    <a:pt x="188" y="201"/>
                    <a:pt x="174" y="20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9"/>
            <p:cNvSpPr>
              <a:spLocks noEditPoints="1"/>
            </p:cNvSpPr>
            <p:nvPr/>
          </p:nvSpPr>
          <p:spPr bwMode="auto">
            <a:xfrm>
              <a:off x="6080125" y="3136900"/>
              <a:ext cx="747713" cy="746125"/>
            </a:xfrm>
            <a:custGeom>
              <a:avLst/>
              <a:gdLst>
                <a:gd name="T0" fmla="*/ 100 w 199"/>
                <a:gd name="T1" fmla="*/ 0 h 199"/>
                <a:gd name="T2" fmla="*/ 0 w 199"/>
                <a:gd name="T3" fmla="*/ 100 h 199"/>
                <a:gd name="T4" fmla="*/ 100 w 199"/>
                <a:gd name="T5" fmla="*/ 199 h 199"/>
                <a:gd name="T6" fmla="*/ 199 w 199"/>
                <a:gd name="T7" fmla="*/ 100 h 199"/>
                <a:gd name="T8" fmla="*/ 100 w 199"/>
                <a:gd name="T9" fmla="*/ 0 h 199"/>
                <a:gd name="T10" fmla="*/ 100 w 199"/>
                <a:gd name="T11" fmla="*/ 150 h 199"/>
                <a:gd name="T12" fmla="*/ 49 w 199"/>
                <a:gd name="T13" fmla="*/ 100 h 199"/>
                <a:gd name="T14" fmla="*/ 100 w 199"/>
                <a:gd name="T15" fmla="*/ 49 h 199"/>
                <a:gd name="T16" fmla="*/ 150 w 199"/>
                <a:gd name="T17" fmla="*/ 100 h 199"/>
                <a:gd name="T18" fmla="*/ 100 w 199"/>
                <a:gd name="T19" fmla="*/ 15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9" h="199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55"/>
                    <a:pt x="45" y="199"/>
                    <a:pt x="100" y="199"/>
                  </a:cubicBezTo>
                  <a:cubicBezTo>
                    <a:pt x="155" y="199"/>
                    <a:pt x="199" y="155"/>
                    <a:pt x="199" y="100"/>
                  </a:cubicBezTo>
                  <a:cubicBezTo>
                    <a:pt x="199" y="45"/>
                    <a:pt x="155" y="0"/>
                    <a:pt x="100" y="0"/>
                  </a:cubicBezTo>
                  <a:close/>
                  <a:moveTo>
                    <a:pt x="100" y="150"/>
                  </a:moveTo>
                  <a:cubicBezTo>
                    <a:pt x="72" y="150"/>
                    <a:pt x="49" y="128"/>
                    <a:pt x="49" y="100"/>
                  </a:cubicBezTo>
                  <a:cubicBezTo>
                    <a:pt x="49" y="72"/>
                    <a:pt x="72" y="49"/>
                    <a:pt x="100" y="49"/>
                  </a:cubicBezTo>
                  <a:cubicBezTo>
                    <a:pt x="127" y="49"/>
                    <a:pt x="150" y="72"/>
                    <a:pt x="150" y="100"/>
                  </a:cubicBezTo>
                  <a:cubicBezTo>
                    <a:pt x="150" y="128"/>
                    <a:pt x="127" y="150"/>
                    <a:pt x="100" y="15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128381" y="3155504"/>
            <a:ext cx="1868593" cy="1866715"/>
            <a:chOff x="5305425" y="2638425"/>
            <a:chExt cx="1579563" cy="1577975"/>
          </a:xfrm>
          <a:solidFill>
            <a:srgbClr val="000000">
              <a:alpha val="60000"/>
            </a:srgbClr>
          </a:solidFill>
        </p:grpSpPr>
        <p:sp>
          <p:nvSpPr>
            <p:cNvPr id="40" name="Freeform 6"/>
            <p:cNvSpPr>
              <a:spLocks noEditPoints="1"/>
            </p:cNvSpPr>
            <p:nvPr/>
          </p:nvSpPr>
          <p:spPr bwMode="auto">
            <a:xfrm>
              <a:off x="5305425" y="2638425"/>
              <a:ext cx="1579563" cy="1577975"/>
            </a:xfrm>
            <a:custGeom>
              <a:avLst/>
              <a:gdLst>
                <a:gd name="T0" fmla="*/ 421 w 421"/>
                <a:gd name="T1" fmla="*/ 229 h 421"/>
                <a:gd name="T2" fmla="*/ 398 w 421"/>
                <a:gd name="T3" fmla="*/ 188 h 421"/>
                <a:gd name="T4" fmla="*/ 367 w 421"/>
                <a:gd name="T5" fmla="*/ 146 h 421"/>
                <a:gd name="T6" fmla="*/ 402 w 421"/>
                <a:gd name="T7" fmla="*/ 122 h 421"/>
                <a:gd name="T8" fmla="*/ 361 w 421"/>
                <a:gd name="T9" fmla="*/ 97 h 421"/>
                <a:gd name="T10" fmla="*/ 314 w 421"/>
                <a:gd name="T11" fmla="*/ 77 h 421"/>
                <a:gd name="T12" fmla="*/ 332 w 421"/>
                <a:gd name="T13" fmla="*/ 38 h 421"/>
                <a:gd name="T14" fmla="*/ 285 w 421"/>
                <a:gd name="T15" fmla="*/ 37 h 421"/>
                <a:gd name="T16" fmla="*/ 233 w 421"/>
                <a:gd name="T17" fmla="*/ 43 h 421"/>
                <a:gd name="T18" fmla="*/ 229 w 421"/>
                <a:gd name="T19" fmla="*/ 0 h 421"/>
                <a:gd name="T20" fmla="*/ 188 w 421"/>
                <a:gd name="T21" fmla="*/ 23 h 421"/>
                <a:gd name="T22" fmla="*/ 146 w 421"/>
                <a:gd name="T23" fmla="*/ 54 h 421"/>
                <a:gd name="T24" fmla="*/ 122 w 421"/>
                <a:gd name="T25" fmla="*/ 19 h 421"/>
                <a:gd name="T26" fmla="*/ 98 w 421"/>
                <a:gd name="T27" fmla="*/ 60 h 421"/>
                <a:gd name="T28" fmla="*/ 77 w 421"/>
                <a:gd name="T29" fmla="*/ 107 h 421"/>
                <a:gd name="T30" fmla="*/ 38 w 421"/>
                <a:gd name="T31" fmla="*/ 89 h 421"/>
                <a:gd name="T32" fmla="*/ 37 w 421"/>
                <a:gd name="T33" fmla="*/ 136 h 421"/>
                <a:gd name="T34" fmla="*/ 43 w 421"/>
                <a:gd name="T35" fmla="*/ 188 h 421"/>
                <a:gd name="T36" fmla="*/ 0 w 421"/>
                <a:gd name="T37" fmla="*/ 192 h 421"/>
                <a:gd name="T38" fmla="*/ 24 w 421"/>
                <a:gd name="T39" fmla="*/ 233 h 421"/>
                <a:gd name="T40" fmla="*/ 54 w 421"/>
                <a:gd name="T41" fmla="*/ 274 h 421"/>
                <a:gd name="T42" fmla="*/ 19 w 421"/>
                <a:gd name="T43" fmla="*/ 299 h 421"/>
                <a:gd name="T44" fmla="*/ 60 w 421"/>
                <a:gd name="T45" fmla="*/ 323 h 421"/>
                <a:gd name="T46" fmla="*/ 107 w 421"/>
                <a:gd name="T47" fmla="*/ 344 h 421"/>
                <a:gd name="T48" fmla="*/ 89 w 421"/>
                <a:gd name="T49" fmla="*/ 383 h 421"/>
                <a:gd name="T50" fmla="*/ 137 w 421"/>
                <a:gd name="T51" fmla="*/ 384 h 421"/>
                <a:gd name="T52" fmla="*/ 188 w 421"/>
                <a:gd name="T53" fmla="*/ 378 h 421"/>
                <a:gd name="T54" fmla="*/ 192 w 421"/>
                <a:gd name="T55" fmla="*/ 421 h 421"/>
                <a:gd name="T56" fmla="*/ 233 w 421"/>
                <a:gd name="T57" fmla="*/ 397 h 421"/>
                <a:gd name="T58" fmla="*/ 275 w 421"/>
                <a:gd name="T59" fmla="*/ 367 h 421"/>
                <a:gd name="T60" fmla="*/ 299 w 421"/>
                <a:gd name="T61" fmla="*/ 402 h 421"/>
                <a:gd name="T62" fmla="*/ 324 w 421"/>
                <a:gd name="T63" fmla="*/ 361 h 421"/>
                <a:gd name="T64" fmla="*/ 344 w 421"/>
                <a:gd name="T65" fmla="*/ 314 h 421"/>
                <a:gd name="T66" fmla="*/ 383 w 421"/>
                <a:gd name="T67" fmla="*/ 332 h 421"/>
                <a:gd name="T68" fmla="*/ 384 w 421"/>
                <a:gd name="T69" fmla="*/ 284 h 421"/>
                <a:gd name="T70" fmla="*/ 378 w 421"/>
                <a:gd name="T71" fmla="*/ 233 h 421"/>
                <a:gd name="T72" fmla="*/ 211 w 421"/>
                <a:gd name="T73" fmla="*/ 236 h 421"/>
                <a:gd name="T74" fmla="*/ 211 w 421"/>
                <a:gd name="T75" fmla="*/ 185 h 421"/>
                <a:gd name="T76" fmla="*/ 211 w 421"/>
                <a:gd name="T77" fmla="*/ 236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421">
                  <a:moveTo>
                    <a:pt x="398" y="233"/>
                  </a:moveTo>
                  <a:cubicBezTo>
                    <a:pt x="421" y="229"/>
                    <a:pt x="421" y="229"/>
                    <a:pt x="421" y="229"/>
                  </a:cubicBezTo>
                  <a:cubicBezTo>
                    <a:pt x="421" y="192"/>
                    <a:pt x="421" y="192"/>
                    <a:pt x="421" y="192"/>
                  </a:cubicBezTo>
                  <a:cubicBezTo>
                    <a:pt x="398" y="188"/>
                    <a:pt x="398" y="188"/>
                    <a:pt x="398" y="188"/>
                  </a:cubicBezTo>
                  <a:cubicBezTo>
                    <a:pt x="378" y="188"/>
                    <a:pt x="378" y="188"/>
                    <a:pt x="378" y="188"/>
                  </a:cubicBezTo>
                  <a:cubicBezTo>
                    <a:pt x="376" y="173"/>
                    <a:pt x="372" y="159"/>
                    <a:pt x="367" y="146"/>
                  </a:cubicBezTo>
                  <a:cubicBezTo>
                    <a:pt x="384" y="136"/>
                    <a:pt x="384" y="136"/>
                    <a:pt x="384" y="136"/>
                  </a:cubicBezTo>
                  <a:cubicBezTo>
                    <a:pt x="402" y="122"/>
                    <a:pt x="402" y="122"/>
                    <a:pt x="402" y="122"/>
                  </a:cubicBezTo>
                  <a:cubicBezTo>
                    <a:pt x="383" y="89"/>
                    <a:pt x="383" y="89"/>
                    <a:pt x="383" y="89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44" y="107"/>
                    <a:pt x="344" y="107"/>
                    <a:pt x="344" y="107"/>
                  </a:cubicBezTo>
                  <a:cubicBezTo>
                    <a:pt x="336" y="96"/>
                    <a:pt x="325" y="85"/>
                    <a:pt x="314" y="77"/>
                  </a:cubicBezTo>
                  <a:cubicBezTo>
                    <a:pt x="324" y="60"/>
                    <a:pt x="324" y="60"/>
                    <a:pt x="324" y="60"/>
                  </a:cubicBezTo>
                  <a:cubicBezTo>
                    <a:pt x="332" y="38"/>
                    <a:pt x="332" y="38"/>
                    <a:pt x="332" y="38"/>
                  </a:cubicBezTo>
                  <a:cubicBezTo>
                    <a:pt x="299" y="19"/>
                    <a:pt x="299" y="19"/>
                    <a:pt x="299" y="1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75" y="54"/>
                    <a:pt x="275" y="54"/>
                    <a:pt x="275" y="54"/>
                  </a:cubicBezTo>
                  <a:cubicBezTo>
                    <a:pt x="262" y="49"/>
                    <a:pt x="248" y="45"/>
                    <a:pt x="233" y="43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73" y="45"/>
                    <a:pt x="160" y="49"/>
                    <a:pt x="146" y="54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96" y="85"/>
                    <a:pt x="86" y="96"/>
                    <a:pt x="77" y="10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38" y="89"/>
                    <a:pt x="38" y="89"/>
                    <a:pt x="38" y="89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54" y="146"/>
                    <a:pt x="54" y="146"/>
                    <a:pt x="54" y="146"/>
                  </a:cubicBezTo>
                  <a:cubicBezTo>
                    <a:pt x="49" y="159"/>
                    <a:pt x="45" y="173"/>
                    <a:pt x="43" y="188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" y="233"/>
                    <a:pt x="24" y="233"/>
                    <a:pt x="24" y="233"/>
                  </a:cubicBezTo>
                  <a:cubicBezTo>
                    <a:pt x="43" y="233"/>
                    <a:pt x="43" y="233"/>
                    <a:pt x="43" y="233"/>
                  </a:cubicBezTo>
                  <a:cubicBezTo>
                    <a:pt x="45" y="247"/>
                    <a:pt x="49" y="261"/>
                    <a:pt x="54" y="274"/>
                  </a:cubicBezTo>
                  <a:cubicBezTo>
                    <a:pt x="37" y="284"/>
                    <a:pt x="37" y="284"/>
                    <a:pt x="37" y="284"/>
                  </a:cubicBezTo>
                  <a:cubicBezTo>
                    <a:pt x="19" y="299"/>
                    <a:pt x="19" y="299"/>
                    <a:pt x="19" y="299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60" y="323"/>
                    <a:pt x="60" y="323"/>
                    <a:pt x="60" y="323"/>
                  </a:cubicBezTo>
                  <a:cubicBezTo>
                    <a:pt x="77" y="314"/>
                    <a:pt x="77" y="314"/>
                    <a:pt x="77" y="314"/>
                  </a:cubicBezTo>
                  <a:cubicBezTo>
                    <a:pt x="86" y="325"/>
                    <a:pt x="96" y="335"/>
                    <a:pt x="107" y="344"/>
                  </a:cubicBezTo>
                  <a:cubicBezTo>
                    <a:pt x="98" y="361"/>
                    <a:pt x="98" y="361"/>
                    <a:pt x="98" y="361"/>
                  </a:cubicBezTo>
                  <a:cubicBezTo>
                    <a:pt x="89" y="383"/>
                    <a:pt x="89" y="383"/>
                    <a:pt x="89" y="383"/>
                  </a:cubicBezTo>
                  <a:cubicBezTo>
                    <a:pt x="122" y="402"/>
                    <a:pt x="122" y="402"/>
                    <a:pt x="122" y="402"/>
                  </a:cubicBezTo>
                  <a:cubicBezTo>
                    <a:pt x="137" y="384"/>
                    <a:pt x="137" y="384"/>
                    <a:pt x="137" y="384"/>
                  </a:cubicBezTo>
                  <a:cubicBezTo>
                    <a:pt x="146" y="367"/>
                    <a:pt x="146" y="367"/>
                    <a:pt x="146" y="367"/>
                  </a:cubicBezTo>
                  <a:cubicBezTo>
                    <a:pt x="160" y="372"/>
                    <a:pt x="173" y="376"/>
                    <a:pt x="188" y="378"/>
                  </a:cubicBezTo>
                  <a:cubicBezTo>
                    <a:pt x="188" y="397"/>
                    <a:pt x="188" y="397"/>
                    <a:pt x="188" y="397"/>
                  </a:cubicBezTo>
                  <a:cubicBezTo>
                    <a:pt x="192" y="421"/>
                    <a:pt x="192" y="421"/>
                    <a:pt x="192" y="421"/>
                  </a:cubicBezTo>
                  <a:cubicBezTo>
                    <a:pt x="229" y="421"/>
                    <a:pt x="229" y="421"/>
                    <a:pt x="229" y="421"/>
                  </a:cubicBezTo>
                  <a:cubicBezTo>
                    <a:pt x="233" y="397"/>
                    <a:pt x="233" y="397"/>
                    <a:pt x="233" y="397"/>
                  </a:cubicBezTo>
                  <a:cubicBezTo>
                    <a:pt x="233" y="378"/>
                    <a:pt x="233" y="378"/>
                    <a:pt x="233" y="378"/>
                  </a:cubicBezTo>
                  <a:cubicBezTo>
                    <a:pt x="248" y="376"/>
                    <a:pt x="262" y="372"/>
                    <a:pt x="275" y="367"/>
                  </a:cubicBezTo>
                  <a:cubicBezTo>
                    <a:pt x="285" y="384"/>
                    <a:pt x="285" y="384"/>
                    <a:pt x="285" y="384"/>
                  </a:cubicBezTo>
                  <a:cubicBezTo>
                    <a:pt x="299" y="402"/>
                    <a:pt x="299" y="402"/>
                    <a:pt x="299" y="402"/>
                  </a:cubicBezTo>
                  <a:cubicBezTo>
                    <a:pt x="332" y="383"/>
                    <a:pt x="332" y="383"/>
                    <a:pt x="332" y="383"/>
                  </a:cubicBezTo>
                  <a:cubicBezTo>
                    <a:pt x="324" y="361"/>
                    <a:pt x="324" y="361"/>
                    <a:pt x="324" y="361"/>
                  </a:cubicBezTo>
                  <a:cubicBezTo>
                    <a:pt x="314" y="344"/>
                    <a:pt x="314" y="344"/>
                    <a:pt x="314" y="344"/>
                  </a:cubicBezTo>
                  <a:cubicBezTo>
                    <a:pt x="325" y="335"/>
                    <a:pt x="336" y="325"/>
                    <a:pt x="344" y="314"/>
                  </a:cubicBezTo>
                  <a:cubicBezTo>
                    <a:pt x="361" y="323"/>
                    <a:pt x="361" y="323"/>
                    <a:pt x="361" y="323"/>
                  </a:cubicBezTo>
                  <a:cubicBezTo>
                    <a:pt x="383" y="332"/>
                    <a:pt x="383" y="332"/>
                    <a:pt x="383" y="332"/>
                  </a:cubicBezTo>
                  <a:cubicBezTo>
                    <a:pt x="402" y="299"/>
                    <a:pt x="402" y="299"/>
                    <a:pt x="402" y="299"/>
                  </a:cubicBezTo>
                  <a:cubicBezTo>
                    <a:pt x="384" y="284"/>
                    <a:pt x="384" y="284"/>
                    <a:pt x="384" y="28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72" y="261"/>
                    <a:pt x="376" y="247"/>
                    <a:pt x="378" y="233"/>
                  </a:cubicBezTo>
                  <a:lnTo>
                    <a:pt x="398" y="233"/>
                  </a:lnTo>
                  <a:close/>
                  <a:moveTo>
                    <a:pt x="211" y="236"/>
                  </a:moveTo>
                  <a:cubicBezTo>
                    <a:pt x="197" y="236"/>
                    <a:pt x="185" y="224"/>
                    <a:pt x="185" y="210"/>
                  </a:cubicBezTo>
                  <a:cubicBezTo>
                    <a:pt x="185" y="196"/>
                    <a:pt x="197" y="185"/>
                    <a:pt x="211" y="185"/>
                  </a:cubicBezTo>
                  <a:cubicBezTo>
                    <a:pt x="225" y="185"/>
                    <a:pt x="236" y="196"/>
                    <a:pt x="236" y="210"/>
                  </a:cubicBezTo>
                  <a:cubicBezTo>
                    <a:pt x="236" y="224"/>
                    <a:pt x="225" y="236"/>
                    <a:pt x="211" y="236"/>
                  </a:cubicBezTo>
                  <a:close/>
                </a:path>
              </a:pathLst>
            </a:custGeom>
            <a:solidFill>
              <a:srgbClr val="F141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7"/>
            <p:cNvSpPr>
              <a:spLocks noEditPoints="1"/>
            </p:cNvSpPr>
            <p:nvPr/>
          </p:nvSpPr>
          <p:spPr bwMode="auto">
            <a:xfrm>
              <a:off x="5602288" y="2933700"/>
              <a:ext cx="985838" cy="985838"/>
            </a:xfrm>
            <a:custGeom>
              <a:avLst/>
              <a:gdLst>
                <a:gd name="T0" fmla="*/ 132 w 263"/>
                <a:gd name="T1" fmla="*/ 0 h 263"/>
                <a:gd name="T2" fmla="*/ 0 w 263"/>
                <a:gd name="T3" fmla="*/ 131 h 263"/>
                <a:gd name="T4" fmla="*/ 132 w 263"/>
                <a:gd name="T5" fmla="*/ 263 h 263"/>
                <a:gd name="T6" fmla="*/ 263 w 263"/>
                <a:gd name="T7" fmla="*/ 131 h 263"/>
                <a:gd name="T8" fmla="*/ 132 w 263"/>
                <a:gd name="T9" fmla="*/ 0 h 263"/>
                <a:gd name="T10" fmla="*/ 132 w 263"/>
                <a:gd name="T11" fmla="*/ 190 h 263"/>
                <a:gd name="T12" fmla="*/ 73 w 263"/>
                <a:gd name="T13" fmla="*/ 131 h 263"/>
                <a:gd name="T14" fmla="*/ 132 w 263"/>
                <a:gd name="T15" fmla="*/ 73 h 263"/>
                <a:gd name="T16" fmla="*/ 190 w 263"/>
                <a:gd name="T17" fmla="*/ 131 h 263"/>
                <a:gd name="T18" fmla="*/ 132 w 263"/>
                <a:gd name="T19" fmla="*/ 19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" h="263">
                  <a:moveTo>
                    <a:pt x="132" y="0"/>
                  </a:moveTo>
                  <a:cubicBezTo>
                    <a:pt x="59" y="0"/>
                    <a:pt x="0" y="59"/>
                    <a:pt x="0" y="131"/>
                  </a:cubicBezTo>
                  <a:cubicBezTo>
                    <a:pt x="0" y="204"/>
                    <a:pt x="59" y="263"/>
                    <a:pt x="132" y="263"/>
                  </a:cubicBezTo>
                  <a:cubicBezTo>
                    <a:pt x="204" y="263"/>
                    <a:pt x="263" y="204"/>
                    <a:pt x="263" y="131"/>
                  </a:cubicBezTo>
                  <a:cubicBezTo>
                    <a:pt x="263" y="59"/>
                    <a:pt x="204" y="0"/>
                    <a:pt x="132" y="0"/>
                  </a:cubicBezTo>
                  <a:close/>
                  <a:moveTo>
                    <a:pt x="132" y="190"/>
                  </a:moveTo>
                  <a:cubicBezTo>
                    <a:pt x="99" y="190"/>
                    <a:pt x="73" y="164"/>
                    <a:pt x="73" y="131"/>
                  </a:cubicBezTo>
                  <a:cubicBezTo>
                    <a:pt x="73" y="99"/>
                    <a:pt x="99" y="73"/>
                    <a:pt x="132" y="73"/>
                  </a:cubicBezTo>
                  <a:cubicBezTo>
                    <a:pt x="164" y="73"/>
                    <a:pt x="190" y="99"/>
                    <a:pt x="190" y="131"/>
                  </a:cubicBezTo>
                  <a:cubicBezTo>
                    <a:pt x="190" y="164"/>
                    <a:pt x="164" y="190"/>
                    <a:pt x="132" y="19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2" name="TextBox 51"/>
          <p:cNvSpPr txBox="1"/>
          <p:nvPr/>
        </p:nvSpPr>
        <p:spPr>
          <a:xfrm>
            <a:off x="2373825" y="3234355"/>
            <a:ext cx="1090039" cy="84600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在此录入上述图表的描述说明</a:t>
            </a:r>
          </a:p>
        </p:txBody>
      </p:sp>
      <p:sp>
        <p:nvSpPr>
          <p:cNvPr id="43" name="矩形 42"/>
          <p:cNvSpPr/>
          <p:nvPr/>
        </p:nvSpPr>
        <p:spPr>
          <a:xfrm>
            <a:off x="3800992" y="1630026"/>
            <a:ext cx="159889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44" name="TextBox 53"/>
          <p:cNvSpPr txBox="1"/>
          <p:nvPr/>
        </p:nvSpPr>
        <p:spPr>
          <a:xfrm>
            <a:off x="2717683" y="4689116"/>
            <a:ext cx="1734754" cy="8436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您的内容打在这里，或者通过复制您的文本</a:t>
            </a:r>
            <a:endParaRPr lang="zh-CN" altLang="en-US" dirty="0">
              <a:sym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174455" y="5766676"/>
            <a:ext cx="159889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46" name="TextBox 55"/>
          <p:cNvSpPr txBox="1"/>
          <p:nvPr/>
        </p:nvSpPr>
        <p:spPr>
          <a:xfrm>
            <a:off x="8785825" y="2308862"/>
            <a:ext cx="1752017" cy="84600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您的内容打在这里，或者通过复制您的文本</a:t>
            </a:r>
            <a:endParaRPr lang="zh-CN" altLang="en-US" dirty="0">
              <a:sym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730622" y="2290162"/>
            <a:ext cx="159889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48" name="TextBox 57"/>
          <p:cNvSpPr txBox="1"/>
          <p:nvPr/>
        </p:nvSpPr>
        <p:spPr>
          <a:xfrm>
            <a:off x="9997580" y="4517740"/>
            <a:ext cx="1427050" cy="84600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在此录入上述图表的描述说明</a:t>
            </a:r>
          </a:p>
        </p:txBody>
      </p:sp>
      <p:sp>
        <p:nvSpPr>
          <p:cNvPr id="49" name="矩形 48"/>
          <p:cNvSpPr/>
          <p:nvPr/>
        </p:nvSpPr>
        <p:spPr>
          <a:xfrm>
            <a:off x="8232477" y="5134276"/>
            <a:ext cx="159889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cxnSp>
        <p:nvCxnSpPr>
          <p:cNvPr id="50" name="肘形连接符 49"/>
          <p:cNvCxnSpPr/>
          <p:nvPr/>
        </p:nvCxnSpPr>
        <p:spPr>
          <a:xfrm rot="10800000" flipV="1">
            <a:off x="2483723" y="3336159"/>
            <a:ext cx="1333311" cy="798977"/>
          </a:xfrm>
          <a:prstGeom prst="bentConnector3">
            <a:avLst>
              <a:gd name="adj1" fmla="val 25936"/>
            </a:avLst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/>
          <p:nvPr/>
        </p:nvCxnSpPr>
        <p:spPr>
          <a:xfrm rot="10800000">
            <a:off x="2861394" y="4649201"/>
            <a:ext cx="2281997" cy="501116"/>
          </a:xfrm>
          <a:prstGeom prst="bentConnector3">
            <a:avLst>
              <a:gd name="adj1" fmla="val 29965"/>
            </a:avLst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/>
          <p:nvPr/>
        </p:nvCxnSpPr>
        <p:spPr>
          <a:xfrm rot="10800000" flipV="1">
            <a:off x="9325915" y="4444076"/>
            <a:ext cx="1855432" cy="527873"/>
          </a:xfrm>
          <a:prstGeom prst="bentConnector3">
            <a:avLst>
              <a:gd name="adj1" fmla="val 65563"/>
            </a:avLst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/>
          <p:nvPr/>
        </p:nvCxnSpPr>
        <p:spPr>
          <a:xfrm rot="10800000" flipV="1">
            <a:off x="8129550" y="2284830"/>
            <a:ext cx="2146669" cy="815751"/>
          </a:xfrm>
          <a:prstGeom prst="bentConnector3">
            <a:avLst>
              <a:gd name="adj1" fmla="val 74661"/>
            </a:avLst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81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86400000">
                                      <p:cBhvr>
                                        <p:cTn id="18" dur="8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8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76680000">
                                      <p:cBhvr>
                                        <p:cTn id="35" dur="7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8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108000000">
                                      <p:cBhvr>
                                        <p:cTn id="52" dur="7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8" presetClass="emph" presetSubtype="0" repeatCount="indefinite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86400000">
                                      <p:cBhvr>
                                        <p:cTn id="69" dur="6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974982" y="2165130"/>
            <a:ext cx="1488640" cy="14839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974982" y="3649045"/>
            <a:ext cx="1488640" cy="890349"/>
          </a:xfrm>
          <a:prstGeom prst="rect">
            <a:avLst/>
          </a:prstGeom>
          <a:solidFill>
            <a:srgbClr val="1A9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</a:p>
          <a:p>
            <a:pPr algn="ctr"/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</a:p>
        </p:txBody>
      </p:sp>
      <p:sp>
        <p:nvSpPr>
          <p:cNvPr id="28" name="矩形 27"/>
          <p:cNvSpPr/>
          <p:nvPr/>
        </p:nvSpPr>
        <p:spPr>
          <a:xfrm>
            <a:off x="4657145" y="2165130"/>
            <a:ext cx="1488640" cy="14839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657145" y="3649045"/>
            <a:ext cx="1488640" cy="890349"/>
          </a:xfrm>
          <a:prstGeom prst="rect">
            <a:avLst/>
          </a:prstGeom>
          <a:solidFill>
            <a:srgbClr val="21A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 sz="1600"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</a:p>
          <a:p>
            <a:pPr algn="ctr"/>
            <a:r>
              <a:rPr lang="zh-CN" altLang="en-US" sz="1600"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</a:p>
        </p:txBody>
      </p:sp>
      <p:sp>
        <p:nvSpPr>
          <p:cNvPr id="30" name="矩形 29"/>
          <p:cNvSpPr/>
          <p:nvPr/>
        </p:nvSpPr>
        <p:spPr>
          <a:xfrm>
            <a:off x="6339309" y="2165130"/>
            <a:ext cx="1488640" cy="14839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339309" y="3649045"/>
            <a:ext cx="1488640" cy="890349"/>
          </a:xfrm>
          <a:prstGeom prst="rect">
            <a:avLst/>
          </a:pr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 sz="1600"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</a:p>
          <a:p>
            <a:pPr algn="ctr"/>
            <a:r>
              <a:rPr lang="zh-CN" altLang="en-US" sz="1600"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</a:p>
        </p:txBody>
      </p:sp>
      <p:sp>
        <p:nvSpPr>
          <p:cNvPr id="32" name="矩形 31"/>
          <p:cNvSpPr/>
          <p:nvPr/>
        </p:nvSpPr>
        <p:spPr>
          <a:xfrm>
            <a:off x="8021473" y="2165130"/>
            <a:ext cx="1488640" cy="14839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021473" y="3649045"/>
            <a:ext cx="1488640" cy="890349"/>
          </a:xfrm>
          <a:prstGeom prst="rect">
            <a:avLst/>
          </a:prstGeom>
          <a:solidFill>
            <a:srgbClr val="FC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 sz="1600"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</a:p>
          <a:p>
            <a:pPr algn="ctr"/>
            <a:r>
              <a:rPr lang="zh-CN" altLang="en-US" sz="1600"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</a:p>
        </p:txBody>
      </p:sp>
      <p:sp>
        <p:nvSpPr>
          <p:cNvPr id="34" name="矩形 33"/>
          <p:cNvSpPr/>
          <p:nvPr/>
        </p:nvSpPr>
        <p:spPr>
          <a:xfrm>
            <a:off x="9703636" y="2165130"/>
            <a:ext cx="1488640" cy="1483915"/>
          </a:xfrm>
          <a:prstGeom prst="rect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703636" y="3649045"/>
            <a:ext cx="1488640" cy="8903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 sz="1600"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</a:p>
          <a:p>
            <a:pPr algn="ctr"/>
            <a:r>
              <a:rPr lang="zh-CN" altLang="en-US" sz="1600"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3451565" y="2343199"/>
            <a:ext cx="535474" cy="686136"/>
            <a:chOff x="3095876" y="2479873"/>
            <a:chExt cx="366231" cy="470769"/>
          </a:xfrm>
        </p:grpSpPr>
        <p:sp>
          <p:nvSpPr>
            <p:cNvPr id="37" name="Freeform 108"/>
            <p:cNvSpPr>
              <a:spLocks/>
            </p:cNvSpPr>
            <p:nvPr/>
          </p:nvSpPr>
          <p:spPr bwMode="auto">
            <a:xfrm flipH="1">
              <a:off x="3095876" y="2898027"/>
              <a:ext cx="51923" cy="52615"/>
            </a:xfrm>
            <a:custGeom>
              <a:avLst/>
              <a:gdLst>
                <a:gd name="T0" fmla="*/ 0 w 32"/>
                <a:gd name="T1" fmla="*/ 32 h 32"/>
                <a:gd name="T2" fmla="*/ 16 w 32"/>
                <a:gd name="T3" fmla="*/ 32 h 32"/>
                <a:gd name="T4" fmla="*/ 32 w 32"/>
                <a:gd name="T5" fmla="*/ 16 h 32"/>
                <a:gd name="T6" fmla="*/ 32 w 32"/>
                <a:gd name="T7" fmla="*/ 0 h 32"/>
                <a:gd name="T8" fmla="*/ 0 w 32"/>
                <a:gd name="T9" fmla="*/ 0 h 32"/>
                <a:gd name="T10" fmla="*/ 0 w 3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2">
                  <a:moveTo>
                    <a:pt x="0" y="32"/>
                  </a:moveTo>
                  <a:cubicBezTo>
                    <a:pt x="16" y="32"/>
                    <a:pt x="16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203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38" name="Freeform 109"/>
            <p:cNvSpPr>
              <a:spLocks noEditPoints="1"/>
            </p:cNvSpPr>
            <p:nvPr/>
          </p:nvSpPr>
          <p:spPr bwMode="auto">
            <a:xfrm flipH="1">
              <a:off x="3095876" y="2479873"/>
              <a:ext cx="366231" cy="470769"/>
            </a:xfrm>
            <a:custGeom>
              <a:avLst/>
              <a:gdLst>
                <a:gd name="T0" fmla="*/ 208 w 224"/>
                <a:gd name="T1" fmla="*/ 0 h 288"/>
                <a:gd name="T2" fmla="*/ 16 w 224"/>
                <a:gd name="T3" fmla="*/ 0 h 288"/>
                <a:gd name="T4" fmla="*/ 0 w 224"/>
                <a:gd name="T5" fmla="*/ 16 h 288"/>
                <a:gd name="T6" fmla="*/ 0 w 224"/>
                <a:gd name="T7" fmla="*/ 272 h 288"/>
                <a:gd name="T8" fmla="*/ 16 w 224"/>
                <a:gd name="T9" fmla="*/ 288 h 288"/>
                <a:gd name="T10" fmla="*/ 176 w 224"/>
                <a:gd name="T11" fmla="*/ 288 h 288"/>
                <a:gd name="T12" fmla="*/ 176 w 224"/>
                <a:gd name="T13" fmla="*/ 144 h 288"/>
                <a:gd name="T14" fmla="*/ 224 w 224"/>
                <a:gd name="T15" fmla="*/ 144 h 288"/>
                <a:gd name="T16" fmla="*/ 224 w 224"/>
                <a:gd name="T17" fmla="*/ 16 h 288"/>
                <a:gd name="T18" fmla="*/ 208 w 224"/>
                <a:gd name="T19" fmla="*/ 0 h 288"/>
                <a:gd name="T20" fmla="*/ 168 w 224"/>
                <a:gd name="T21" fmla="*/ 104 h 288"/>
                <a:gd name="T22" fmla="*/ 56 w 224"/>
                <a:gd name="T23" fmla="*/ 104 h 288"/>
                <a:gd name="T24" fmla="*/ 56 w 224"/>
                <a:gd name="T25" fmla="*/ 88 h 288"/>
                <a:gd name="T26" fmla="*/ 168 w 224"/>
                <a:gd name="T27" fmla="*/ 88 h 288"/>
                <a:gd name="T28" fmla="*/ 168 w 224"/>
                <a:gd name="T29" fmla="*/ 104 h 288"/>
                <a:gd name="T30" fmla="*/ 168 w 224"/>
                <a:gd name="T31" fmla="*/ 72 h 288"/>
                <a:gd name="T32" fmla="*/ 56 w 224"/>
                <a:gd name="T33" fmla="*/ 72 h 288"/>
                <a:gd name="T34" fmla="*/ 56 w 224"/>
                <a:gd name="T35" fmla="*/ 56 h 288"/>
                <a:gd name="T36" fmla="*/ 168 w 224"/>
                <a:gd name="T37" fmla="*/ 56 h 288"/>
                <a:gd name="T38" fmla="*/ 168 w 224"/>
                <a:gd name="T39" fmla="*/ 7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4" h="288">
                  <a:moveTo>
                    <a:pt x="20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1"/>
                    <a:pt x="7" y="288"/>
                    <a:pt x="16" y="288"/>
                  </a:cubicBezTo>
                  <a:cubicBezTo>
                    <a:pt x="176" y="288"/>
                    <a:pt x="176" y="288"/>
                    <a:pt x="176" y="288"/>
                  </a:cubicBezTo>
                  <a:cubicBezTo>
                    <a:pt x="176" y="144"/>
                    <a:pt x="176" y="144"/>
                    <a:pt x="176" y="144"/>
                  </a:cubicBezTo>
                  <a:cubicBezTo>
                    <a:pt x="224" y="144"/>
                    <a:pt x="224" y="144"/>
                    <a:pt x="224" y="144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7"/>
                    <a:pt x="217" y="0"/>
                    <a:pt x="208" y="0"/>
                  </a:cubicBezTo>
                  <a:close/>
                  <a:moveTo>
                    <a:pt x="168" y="104"/>
                  </a:moveTo>
                  <a:cubicBezTo>
                    <a:pt x="56" y="104"/>
                    <a:pt x="56" y="104"/>
                    <a:pt x="56" y="104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168" y="88"/>
                    <a:pt x="168" y="88"/>
                    <a:pt x="168" y="88"/>
                  </a:cubicBezTo>
                  <a:lnTo>
                    <a:pt x="168" y="104"/>
                  </a:lnTo>
                  <a:close/>
                  <a:moveTo>
                    <a:pt x="168" y="72"/>
                  </a:moveTo>
                  <a:cubicBezTo>
                    <a:pt x="56" y="72"/>
                    <a:pt x="56" y="72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168" y="56"/>
                    <a:pt x="168" y="56"/>
                    <a:pt x="168" y="56"/>
                  </a:cubicBezTo>
                  <a:lnTo>
                    <a:pt x="168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203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39" name="Rectangle 110"/>
            <p:cNvSpPr>
              <a:spLocks noChangeArrowheads="1"/>
            </p:cNvSpPr>
            <p:nvPr/>
          </p:nvSpPr>
          <p:spPr bwMode="auto">
            <a:xfrm flipH="1">
              <a:off x="3095876" y="2741565"/>
              <a:ext cx="51923" cy="519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203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40" name="Rectangle 111"/>
            <p:cNvSpPr>
              <a:spLocks noChangeArrowheads="1"/>
            </p:cNvSpPr>
            <p:nvPr/>
          </p:nvSpPr>
          <p:spPr bwMode="auto">
            <a:xfrm flipH="1">
              <a:off x="3095876" y="2819796"/>
              <a:ext cx="51923" cy="526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203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41" name="Freeform 64"/>
          <p:cNvSpPr>
            <a:spLocks noEditPoints="1"/>
          </p:cNvSpPr>
          <p:nvPr/>
        </p:nvSpPr>
        <p:spPr bwMode="auto">
          <a:xfrm flipH="1">
            <a:off x="5032891" y="2381677"/>
            <a:ext cx="737149" cy="609178"/>
          </a:xfrm>
          <a:custGeom>
            <a:avLst/>
            <a:gdLst>
              <a:gd name="T0" fmla="*/ 188 w 308"/>
              <a:gd name="T1" fmla="*/ 19 h 256"/>
              <a:gd name="T2" fmla="*/ 154 w 308"/>
              <a:gd name="T3" fmla="*/ 0 h 256"/>
              <a:gd name="T4" fmla="*/ 120 w 308"/>
              <a:gd name="T5" fmla="*/ 19 h 256"/>
              <a:gd name="T6" fmla="*/ 8 w 308"/>
              <a:gd name="T7" fmla="*/ 195 h 256"/>
              <a:gd name="T8" fmla="*/ 7 w 308"/>
              <a:gd name="T9" fmla="*/ 235 h 256"/>
              <a:gd name="T10" fmla="*/ 42 w 308"/>
              <a:gd name="T11" fmla="*/ 256 h 256"/>
              <a:gd name="T12" fmla="*/ 266 w 308"/>
              <a:gd name="T13" fmla="*/ 256 h 256"/>
              <a:gd name="T14" fmla="*/ 301 w 308"/>
              <a:gd name="T15" fmla="*/ 235 h 256"/>
              <a:gd name="T16" fmla="*/ 300 w 308"/>
              <a:gd name="T17" fmla="*/ 195 h 256"/>
              <a:gd name="T18" fmla="*/ 188 w 308"/>
              <a:gd name="T19" fmla="*/ 19 h 256"/>
              <a:gd name="T20" fmla="*/ 154 w 308"/>
              <a:gd name="T21" fmla="*/ 216 h 256"/>
              <a:gd name="T22" fmla="*/ 138 w 308"/>
              <a:gd name="T23" fmla="*/ 200 h 256"/>
              <a:gd name="T24" fmla="*/ 154 w 308"/>
              <a:gd name="T25" fmla="*/ 184 h 256"/>
              <a:gd name="T26" fmla="*/ 170 w 308"/>
              <a:gd name="T27" fmla="*/ 200 h 256"/>
              <a:gd name="T28" fmla="*/ 154 w 308"/>
              <a:gd name="T29" fmla="*/ 216 h 256"/>
              <a:gd name="T30" fmla="*/ 170 w 308"/>
              <a:gd name="T31" fmla="*/ 152 h 256"/>
              <a:gd name="T32" fmla="*/ 154 w 308"/>
              <a:gd name="T33" fmla="*/ 168 h 256"/>
              <a:gd name="T34" fmla="*/ 138 w 308"/>
              <a:gd name="T35" fmla="*/ 152 h 256"/>
              <a:gd name="T36" fmla="*/ 138 w 308"/>
              <a:gd name="T37" fmla="*/ 96 h 256"/>
              <a:gd name="T38" fmla="*/ 154 w 308"/>
              <a:gd name="T39" fmla="*/ 80 h 256"/>
              <a:gd name="T40" fmla="*/ 170 w 308"/>
              <a:gd name="T41" fmla="*/ 96 h 256"/>
              <a:gd name="T42" fmla="*/ 170 w 308"/>
              <a:gd name="T43" fmla="*/ 152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08" h="256">
                <a:moveTo>
                  <a:pt x="188" y="19"/>
                </a:moveTo>
                <a:cubicBezTo>
                  <a:pt x="180" y="7"/>
                  <a:pt x="168" y="0"/>
                  <a:pt x="154" y="0"/>
                </a:cubicBezTo>
                <a:cubicBezTo>
                  <a:pt x="140" y="0"/>
                  <a:pt x="128" y="7"/>
                  <a:pt x="120" y="19"/>
                </a:cubicBezTo>
                <a:cubicBezTo>
                  <a:pt x="8" y="195"/>
                  <a:pt x="8" y="195"/>
                  <a:pt x="8" y="195"/>
                </a:cubicBezTo>
                <a:cubicBezTo>
                  <a:pt x="0" y="207"/>
                  <a:pt x="0" y="222"/>
                  <a:pt x="7" y="235"/>
                </a:cubicBezTo>
                <a:cubicBezTo>
                  <a:pt x="14" y="248"/>
                  <a:pt x="27" y="256"/>
                  <a:pt x="42" y="256"/>
                </a:cubicBezTo>
                <a:cubicBezTo>
                  <a:pt x="266" y="256"/>
                  <a:pt x="266" y="256"/>
                  <a:pt x="266" y="256"/>
                </a:cubicBezTo>
                <a:cubicBezTo>
                  <a:pt x="281" y="256"/>
                  <a:pt x="294" y="248"/>
                  <a:pt x="301" y="235"/>
                </a:cubicBezTo>
                <a:cubicBezTo>
                  <a:pt x="308" y="222"/>
                  <a:pt x="308" y="207"/>
                  <a:pt x="300" y="195"/>
                </a:cubicBezTo>
                <a:lnTo>
                  <a:pt x="188" y="19"/>
                </a:lnTo>
                <a:close/>
                <a:moveTo>
                  <a:pt x="154" y="216"/>
                </a:moveTo>
                <a:cubicBezTo>
                  <a:pt x="145" y="216"/>
                  <a:pt x="138" y="209"/>
                  <a:pt x="138" y="200"/>
                </a:cubicBezTo>
                <a:cubicBezTo>
                  <a:pt x="138" y="191"/>
                  <a:pt x="145" y="184"/>
                  <a:pt x="154" y="184"/>
                </a:cubicBezTo>
                <a:cubicBezTo>
                  <a:pt x="163" y="184"/>
                  <a:pt x="170" y="191"/>
                  <a:pt x="170" y="200"/>
                </a:cubicBezTo>
                <a:cubicBezTo>
                  <a:pt x="170" y="209"/>
                  <a:pt x="163" y="216"/>
                  <a:pt x="154" y="216"/>
                </a:cubicBezTo>
                <a:close/>
                <a:moveTo>
                  <a:pt x="170" y="152"/>
                </a:moveTo>
                <a:cubicBezTo>
                  <a:pt x="170" y="161"/>
                  <a:pt x="163" y="168"/>
                  <a:pt x="154" y="168"/>
                </a:cubicBezTo>
                <a:cubicBezTo>
                  <a:pt x="145" y="168"/>
                  <a:pt x="138" y="161"/>
                  <a:pt x="138" y="152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87"/>
                  <a:pt x="145" y="80"/>
                  <a:pt x="154" y="80"/>
                </a:cubicBezTo>
                <a:cubicBezTo>
                  <a:pt x="163" y="80"/>
                  <a:pt x="170" y="87"/>
                  <a:pt x="170" y="96"/>
                </a:cubicBezTo>
                <a:lnTo>
                  <a:pt x="170" y="1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5520" tIns="37760" rIns="75520" bIns="3776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55203">
              <a:defRPr/>
            </a:pPr>
            <a:endParaRPr lang="zh-CN" altLang="en-US" sz="150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6853543" y="2352461"/>
            <a:ext cx="460172" cy="667613"/>
            <a:chOff x="5690315" y="3674507"/>
            <a:chExt cx="314729" cy="458061"/>
          </a:xfrm>
        </p:grpSpPr>
        <p:sp>
          <p:nvSpPr>
            <p:cNvPr id="43" name="Freeform 36"/>
            <p:cNvSpPr>
              <a:spLocks/>
            </p:cNvSpPr>
            <p:nvPr/>
          </p:nvSpPr>
          <p:spPr bwMode="auto">
            <a:xfrm flipH="1">
              <a:off x="5782528" y="4054387"/>
              <a:ext cx="130302" cy="78181"/>
            </a:xfrm>
            <a:custGeom>
              <a:avLst/>
              <a:gdLst>
                <a:gd name="T0" fmla="*/ 73 w 80"/>
                <a:gd name="T1" fmla="*/ 2 h 48"/>
                <a:gd name="T2" fmla="*/ 44 w 80"/>
                <a:gd name="T3" fmla="*/ 8 h 48"/>
                <a:gd name="T4" fmla="*/ 40 w 80"/>
                <a:gd name="T5" fmla="*/ 8 h 48"/>
                <a:gd name="T6" fmla="*/ 36 w 80"/>
                <a:gd name="T7" fmla="*/ 8 h 48"/>
                <a:gd name="T8" fmla="*/ 7 w 80"/>
                <a:gd name="T9" fmla="*/ 2 h 48"/>
                <a:gd name="T10" fmla="*/ 0 w 80"/>
                <a:gd name="T11" fmla="*/ 0 h 48"/>
                <a:gd name="T12" fmla="*/ 0 w 80"/>
                <a:gd name="T13" fmla="*/ 0 h 48"/>
                <a:gd name="T14" fmla="*/ 40 w 80"/>
                <a:gd name="T15" fmla="*/ 48 h 48"/>
                <a:gd name="T16" fmla="*/ 80 w 80"/>
                <a:gd name="T17" fmla="*/ 0 h 48"/>
                <a:gd name="T18" fmla="*/ 80 w 80"/>
                <a:gd name="T19" fmla="*/ 0 h 48"/>
                <a:gd name="T20" fmla="*/ 73 w 80"/>
                <a:gd name="T21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48">
                  <a:moveTo>
                    <a:pt x="73" y="2"/>
                  </a:moveTo>
                  <a:cubicBezTo>
                    <a:pt x="65" y="5"/>
                    <a:pt x="55" y="7"/>
                    <a:pt x="44" y="8"/>
                  </a:cubicBezTo>
                  <a:cubicBezTo>
                    <a:pt x="42" y="8"/>
                    <a:pt x="41" y="8"/>
                    <a:pt x="40" y="8"/>
                  </a:cubicBezTo>
                  <a:cubicBezTo>
                    <a:pt x="39" y="8"/>
                    <a:pt x="38" y="8"/>
                    <a:pt x="36" y="8"/>
                  </a:cubicBezTo>
                  <a:cubicBezTo>
                    <a:pt x="25" y="7"/>
                    <a:pt x="15" y="5"/>
                    <a:pt x="7" y="2"/>
                  </a:cubicBezTo>
                  <a:cubicBezTo>
                    <a:pt x="3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7"/>
                    <a:pt x="13" y="48"/>
                    <a:pt x="40" y="48"/>
                  </a:cubicBezTo>
                  <a:cubicBezTo>
                    <a:pt x="67" y="48"/>
                    <a:pt x="80" y="27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77" y="1"/>
                    <a:pt x="73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203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 flipH="1">
              <a:off x="5690315" y="3674507"/>
              <a:ext cx="314729" cy="366849"/>
            </a:xfrm>
            <a:custGeom>
              <a:avLst/>
              <a:gdLst>
                <a:gd name="T0" fmla="*/ 96 w 192"/>
                <a:gd name="T1" fmla="*/ 0 h 224"/>
                <a:gd name="T2" fmla="*/ 0 w 192"/>
                <a:gd name="T3" fmla="*/ 96 h 224"/>
                <a:gd name="T4" fmla="*/ 48 w 192"/>
                <a:gd name="T5" fmla="*/ 200 h 224"/>
                <a:gd name="T6" fmla="*/ 67 w 192"/>
                <a:gd name="T7" fmla="*/ 219 h 224"/>
                <a:gd name="T8" fmla="*/ 90 w 192"/>
                <a:gd name="T9" fmla="*/ 224 h 224"/>
                <a:gd name="T10" fmla="*/ 96 w 192"/>
                <a:gd name="T11" fmla="*/ 224 h 224"/>
                <a:gd name="T12" fmla="*/ 125 w 192"/>
                <a:gd name="T13" fmla="*/ 218 h 224"/>
                <a:gd name="T14" fmla="*/ 144 w 192"/>
                <a:gd name="T15" fmla="*/ 200 h 224"/>
                <a:gd name="T16" fmla="*/ 192 w 192"/>
                <a:gd name="T17" fmla="*/ 96 h 224"/>
                <a:gd name="T18" fmla="*/ 96 w 192"/>
                <a:gd name="T19" fmla="*/ 0 h 224"/>
                <a:gd name="T20" fmla="*/ 113 w 192"/>
                <a:gd name="T21" fmla="*/ 40 h 224"/>
                <a:gd name="T22" fmla="*/ 31 w 192"/>
                <a:gd name="T23" fmla="*/ 121 h 224"/>
                <a:gd name="T24" fmla="*/ 31 w 192"/>
                <a:gd name="T25" fmla="*/ 128 h 224"/>
                <a:gd name="T26" fmla="*/ 24 w 192"/>
                <a:gd name="T27" fmla="*/ 98 h 224"/>
                <a:gd name="T28" fmla="*/ 99 w 192"/>
                <a:gd name="T29" fmla="*/ 24 h 224"/>
                <a:gd name="T30" fmla="*/ 160 w 192"/>
                <a:gd name="T31" fmla="*/ 54 h 224"/>
                <a:gd name="T32" fmla="*/ 113 w 192"/>
                <a:gd name="T33" fmla="*/ 4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2" h="224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4"/>
                    <a:pt x="48" y="184"/>
                    <a:pt x="48" y="200"/>
                  </a:cubicBezTo>
                  <a:cubicBezTo>
                    <a:pt x="48" y="205"/>
                    <a:pt x="54" y="213"/>
                    <a:pt x="67" y="219"/>
                  </a:cubicBezTo>
                  <a:cubicBezTo>
                    <a:pt x="73" y="220"/>
                    <a:pt x="82" y="223"/>
                    <a:pt x="90" y="224"/>
                  </a:cubicBezTo>
                  <a:cubicBezTo>
                    <a:pt x="92" y="224"/>
                    <a:pt x="94" y="224"/>
                    <a:pt x="96" y="224"/>
                  </a:cubicBezTo>
                  <a:cubicBezTo>
                    <a:pt x="103" y="224"/>
                    <a:pt x="113" y="222"/>
                    <a:pt x="125" y="218"/>
                  </a:cubicBezTo>
                  <a:cubicBezTo>
                    <a:pt x="138" y="213"/>
                    <a:pt x="144" y="205"/>
                    <a:pt x="144" y="200"/>
                  </a:cubicBezTo>
                  <a:cubicBezTo>
                    <a:pt x="144" y="184"/>
                    <a:pt x="192" y="144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113" y="40"/>
                  </a:moveTo>
                  <a:cubicBezTo>
                    <a:pt x="68" y="40"/>
                    <a:pt x="31" y="76"/>
                    <a:pt x="31" y="121"/>
                  </a:cubicBezTo>
                  <a:cubicBezTo>
                    <a:pt x="31" y="123"/>
                    <a:pt x="31" y="126"/>
                    <a:pt x="31" y="128"/>
                  </a:cubicBezTo>
                  <a:cubicBezTo>
                    <a:pt x="27" y="119"/>
                    <a:pt x="24" y="109"/>
                    <a:pt x="24" y="98"/>
                  </a:cubicBezTo>
                  <a:cubicBezTo>
                    <a:pt x="24" y="57"/>
                    <a:pt x="58" y="24"/>
                    <a:pt x="99" y="24"/>
                  </a:cubicBezTo>
                  <a:cubicBezTo>
                    <a:pt x="124" y="24"/>
                    <a:pt x="146" y="36"/>
                    <a:pt x="160" y="54"/>
                  </a:cubicBezTo>
                  <a:cubicBezTo>
                    <a:pt x="147" y="45"/>
                    <a:pt x="131" y="40"/>
                    <a:pt x="113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203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45" name="Freeform 9"/>
          <p:cNvSpPr>
            <a:spLocks/>
          </p:cNvSpPr>
          <p:nvPr/>
        </p:nvSpPr>
        <p:spPr bwMode="auto">
          <a:xfrm flipH="1">
            <a:off x="8383296" y="2447416"/>
            <a:ext cx="764993" cy="477702"/>
          </a:xfrm>
          <a:custGeom>
            <a:avLst/>
            <a:gdLst>
              <a:gd name="T0" fmla="*/ 262 w 320"/>
              <a:gd name="T1" fmla="*/ 70 h 200"/>
              <a:gd name="T2" fmla="*/ 163 w 320"/>
              <a:gd name="T3" fmla="*/ 0 h 200"/>
              <a:gd name="T4" fmla="*/ 63 w 320"/>
              <a:gd name="T5" fmla="*/ 94 h 200"/>
              <a:gd name="T6" fmla="*/ 54 w 320"/>
              <a:gd name="T7" fmla="*/ 93 h 200"/>
              <a:gd name="T8" fmla="*/ 0 w 320"/>
              <a:gd name="T9" fmla="*/ 146 h 200"/>
              <a:gd name="T10" fmla="*/ 43 w 320"/>
              <a:gd name="T11" fmla="*/ 200 h 200"/>
              <a:gd name="T12" fmla="*/ 251 w 320"/>
              <a:gd name="T13" fmla="*/ 200 h 200"/>
              <a:gd name="T14" fmla="*/ 320 w 320"/>
              <a:gd name="T15" fmla="*/ 134 h 200"/>
              <a:gd name="T16" fmla="*/ 262 w 320"/>
              <a:gd name="T17" fmla="*/ 7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0" h="200">
                <a:moveTo>
                  <a:pt x="262" y="70"/>
                </a:moveTo>
                <a:cubicBezTo>
                  <a:pt x="249" y="29"/>
                  <a:pt x="209" y="0"/>
                  <a:pt x="163" y="0"/>
                </a:cubicBezTo>
                <a:cubicBezTo>
                  <a:pt x="108" y="0"/>
                  <a:pt x="66" y="41"/>
                  <a:pt x="63" y="94"/>
                </a:cubicBezTo>
                <a:cubicBezTo>
                  <a:pt x="60" y="94"/>
                  <a:pt x="57" y="93"/>
                  <a:pt x="54" y="93"/>
                </a:cubicBezTo>
                <a:cubicBezTo>
                  <a:pt x="24" y="93"/>
                  <a:pt x="0" y="117"/>
                  <a:pt x="0" y="146"/>
                </a:cubicBezTo>
                <a:cubicBezTo>
                  <a:pt x="0" y="171"/>
                  <a:pt x="19" y="195"/>
                  <a:pt x="43" y="200"/>
                </a:cubicBezTo>
                <a:cubicBezTo>
                  <a:pt x="251" y="200"/>
                  <a:pt x="251" y="200"/>
                  <a:pt x="251" y="200"/>
                </a:cubicBezTo>
                <a:cubicBezTo>
                  <a:pt x="287" y="200"/>
                  <a:pt x="320" y="170"/>
                  <a:pt x="320" y="134"/>
                </a:cubicBezTo>
                <a:cubicBezTo>
                  <a:pt x="320" y="101"/>
                  <a:pt x="295" y="74"/>
                  <a:pt x="262" y="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5520" tIns="37760" rIns="75520" bIns="3776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55203">
              <a:defRPr/>
            </a:pPr>
            <a:endParaRPr lang="zh-CN" altLang="en-US" sz="150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0121881" y="2380947"/>
            <a:ext cx="652151" cy="610641"/>
            <a:chOff x="1784487" y="2486066"/>
            <a:chExt cx="446032" cy="418971"/>
          </a:xfrm>
        </p:grpSpPr>
        <p:sp>
          <p:nvSpPr>
            <p:cNvPr id="47" name="Freeform 68"/>
            <p:cNvSpPr>
              <a:spLocks/>
            </p:cNvSpPr>
            <p:nvPr/>
          </p:nvSpPr>
          <p:spPr bwMode="auto">
            <a:xfrm flipH="1">
              <a:off x="1784487" y="2669491"/>
              <a:ext cx="66153" cy="235546"/>
            </a:xfrm>
            <a:custGeom>
              <a:avLst/>
              <a:gdLst>
                <a:gd name="T0" fmla="*/ 24 w 40"/>
                <a:gd name="T1" fmla="*/ 0 h 144"/>
                <a:gd name="T2" fmla="*/ 0 w 40"/>
                <a:gd name="T3" fmla="*/ 0 h 144"/>
                <a:gd name="T4" fmla="*/ 0 w 40"/>
                <a:gd name="T5" fmla="*/ 100 h 144"/>
                <a:gd name="T6" fmla="*/ 9 w 40"/>
                <a:gd name="T7" fmla="*/ 108 h 144"/>
                <a:gd name="T8" fmla="*/ 9 w 40"/>
                <a:gd name="T9" fmla="*/ 109 h 144"/>
                <a:gd name="T10" fmla="*/ 11 w 40"/>
                <a:gd name="T11" fmla="*/ 111 h 144"/>
                <a:gd name="T12" fmla="*/ 12 w 40"/>
                <a:gd name="T13" fmla="*/ 113 h 144"/>
                <a:gd name="T14" fmla="*/ 13 w 40"/>
                <a:gd name="T15" fmla="*/ 115 h 144"/>
                <a:gd name="T16" fmla="*/ 14 w 40"/>
                <a:gd name="T17" fmla="*/ 117 h 144"/>
                <a:gd name="T18" fmla="*/ 15 w 40"/>
                <a:gd name="T19" fmla="*/ 119 h 144"/>
                <a:gd name="T20" fmla="*/ 15 w 40"/>
                <a:gd name="T21" fmla="*/ 122 h 144"/>
                <a:gd name="T22" fmla="*/ 16 w 40"/>
                <a:gd name="T23" fmla="*/ 123 h 144"/>
                <a:gd name="T24" fmla="*/ 16 w 40"/>
                <a:gd name="T25" fmla="*/ 128 h 144"/>
                <a:gd name="T26" fmla="*/ 15 w 40"/>
                <a:gd name="T27" fmla="*/ 133 h 144"/>
                <a:gd name="T28" fmla="*/ 15 w 40"/>
                <a:gd name="T29" fmla="*/ 136 h 144"/>
                <a:gd name="T30" fmla="*/ 14 w 40"/>
                <a:gd name="T31" fmla="*/ 138 h 144"/>
                <a:gd name="T32" fmla="*/ 12 w 40"/>
                <a:gd name="T33" fmla="*/ 144 h 144"/>
                <a:gd name="T34" fmla="*/ 24 w 40"/>
                <a:gd name="T35" fmla="*/ 144 h 144"/>
                <a:gd name="T36" fmla="*/ 40 w 40"/>
                <a:gd name="T37" fmla="*/ 128 h 144"/>
                <a:gd name="T38" fmla="*/ 40 w 40"/>
                <a:gd name="T39" fmla="*/ 16 h 144"/>
                <a:gd name="T40" fmla="*/ 24 w 40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144">
                  <a:moveTo>
                    <a:pt x="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02"/>
                    <a:pt x="6" y="105"/>
                    <a:pt x="9" y="108"/>
                  </a:cubicBezTo>
                  <a:cubicBezTo>
                    <a:pt x="9" y="109"/>
                    <a:pt x="9" y="109"/>
                    <a:pt x="9" y="109"/>
                  </a:cubicBezTo>
                  <a:cubicBezTo>
                    <a:pt x="10" y="109"/>
                    <a:pt x="10" y="110"/>
                    <a:pt x="11" y="111"/>
                  </a:cubicBezTo>
                  <a:cubicBezTo>
                    <a:pt x="11" y="112"/>
                    <a:pt x="12" y="112"/>
                    <a:pt x="12" y="113"/>
                  </a:cubicBezTo>
                  <a:cubicBezTo>
                    <a:pt x="12" y="113"/>
                    <a:pt x="13" y="114"/>
                    <a:pt x="13" y="115"/>
                  </a:cubicBezTo>
                  <a:cubicBezTo>
                    <a:pt x="13" y="115"/>
                    <a:pt x="14" y="116"/>
                    <a:pt x="14" y="117"/>
                  </a:cubicBezTo>
                  <a:cubicBezTo>
                    <a:pt x="14" y="118"/>
                    <a:pt x="14" y="118"/>
                    <a:pt x="15" y="119"/>
                  </a:cubicBezTo>
                  <a:cubicBezTo>
                    <a:pt x="15" y="120"/>
                    <a:pt x="15" y="121"/>
                    <a:pt x="15" y="122"/>
                  </a:cubicBezTo>
                  <a:cubicBezTo>
                    <a:pt x="15" y="122"/>
                    <a:pt x="16" y="123"/>
                    <a:pt x="16" y="123"/>
                  </a:cubicBezTo>
                  <a:cubicBezTo>
                    <a:pt x="16" y="125"/>
                    <a:pt x="16" y="126"/>
                    <a:pt x="16" y="128"/>
                  </a:cubicBezTo>
                  <a:cubicBezTo>
                    <a:pt x="16" y="130"/>
                    <a:pt x="16" y="132"/>
                    <a:pt x="15" y="133"/>
                  </a:cubicBezTo>
                  <a:cubicBezTo>
                    <a:pt x="15" y="134"/>
                    <a:pt x="15" y="135"/>
                    <a:pt x="15" y="136"/>
                  </a:cubicBezTo>
                  <a:cubicBezTo>
                    <a:pt x="15" y="136"/>
                    <a:pt x="15" y="137"/>
                    <a:pt x="14" y="138"/>
                  </a:cubicBezTo>
                  <a:cubicBezTo>
                    <a:pt x="14" y="140"/>
                    <a:pt x="13" y="142"/>
                    <a:pt x="12" y="144"/>
                  </a:cubicBezTo>
                  <a:cubicBezTo>
                    <a:pt x="24" y="144"/>
                    <a:pt x="24" y="144"/>
                    <a:pt x="24" y="144"/>
                  </a:cubicBezTo>
                  <a:cubicBezTo>
                    <a:pt x="33" y="144"/>
                    <a:pt x="40" y="137"/>
                    <a:pt x="40" y="128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7"/>
                    <a:pt x="33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203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48" name="Freeform 69"/>
            <p:cNvSpPr>
              <a:spLocks/>
            </p:cNvSpPr>
            <p:nvPr/>
          </p:nvSpPr>
          <p:spPr bwMode="auto">
            <a:xfrm flipH="1">
              <a:off x="1850640" y="2852915"/>
              <a:ext cx="313727" cy="52121"/>
            </a:xfrm>
            <a:custGeom>
              <a:avLst/>
              <a:gdLst>
                <a:gd name="T0" fmla="*/ 191 w 192"/>
                <a:gd name="T1" fmla="*/ 10 h 32"/>
                <a:gd name="T2" fmla="*/ 189 w 192"/>
                <a:gd name="T3" fmla="*/ 8 h 32"/>
                <a:gd name="T4" fmla="*/ 188 w 192"/>
                <a:gd name="T5" fmla="*/ 6 h 32"/>
                <a:gd name="T6" fmla="*/ 187 w 192"/>
                <a:gd name="T7" fmla="*/ 4 h 32"/>
                <a:gd name="T8" fmla="*/ 184 w 192"/>
                <a:gd name="T9" fmla="*/ 3 h 32"/>
                <a:gd name="T10" fmla="*/ 181 w 192"/>
                <a:gd name="T11" fmla="*/ 1 h 32"/>
                <a:gd name="T12" fmla="*/ 176 w 192"/>
                <a:gd name="T13" fmla="*/ 0 h 32"/>
                <a:gd name="T14" fmla="*/ 16 w 192"/>
                <a:gd name="T15" fmla="*/ 0 h 32"/>
                <a:gd name="T16" fmla="*/ 11 w 192"/>
                <a:gd name="T17" fmla="*/ 1 h 32"/>
                <a:gd name="T18" fmla="*/ 8 w 192"/>
                <a:gd name="T19" fmla="*/ 3 h 32"/>
                <a:gd name="T20" fmla="*/ 5 w 192"/>
                <a:gd name="T21" fmla="*/ 4 h 32"/>
                <a:gd name="T22" fmla="*/ 4 w 192"/>
                <a:gd name="T23" fmla="*/ 6 h 32"/>
                <a:gd name="T24" fmla="*/ 3 w 192"/>
                <a:gd name="T25" fmla="*/ 8 h 32"/>
                <a:gd name="T26" fmla="*/ 1 w 192"/>
                <a:gd name="T27" fmla="*/ 10 h 32"/>
                <a:gd name="T28" fmla="*/ 1 w 192"/>
                <a:gd name="T29" fmla="*/ 11 h 32"/>
                <a:gd name="T30" fmla="*/ 0 w 192"/>
                <a:gd name="T31" fmla="*/ 16 h 32"/>
                <a:gd name="T32" fmla="*/ 2 w 192"/>
                <a:gd name="T33" fmla="*/ 24 h 32"/>
                <a:gd name="T34" fmla="*/ 3 w 192"/>
                <a:gd name="T35" fmla="*/ 25 h 32"/>
                <a:gd name="T36" fmla="*/ 16 w 192"/>
                <a:gd name="T37" fmla="*/ 32 h 32"/>
                <a:gd name="T38" fmla="*/ 176 w 192"/>
                <a:gd name="T39" fmla="*/ 32 h 32"/>
                <a:gd name="T40" fmla="*/ 189 w 192"/>
                <a:gd name="T41" fmla="*/ 25 h 32"/>
                <a:gd name="T42" fmla="*/ 190 w 192"/>
                <a:gd name="T43" fmla="*/ 24 h 32"/>
                <a:gd name="T44" fmla="*/ 192 w 192"/>
                <a:gd name="T45" fmla="*/ 16 h 32"/>
                <a:gd name="T46" fmla="*/ 191 w 192"/>
                <a:gd name="T47" fmla="*/ 11 h 32"/>
                <a:gd name="T48" fmla="*/ 191 w 192"/>
                <a:gd name="T4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32">
                  <a:moveTo>
                    <a:pt x="191" y="10"/>
                  </a:moveTo>
                  <a:cubicBezTo>
                    <a:pt x="190" y="9"/>
                    <a:pt x="190" y="8"/>
                    <a:pt x="189" y="8"/>
                  </a:cubicBezTo>
                  <a:cubicBezTo>
                    <a:pt x="189" y="7"/>
                    <a:pt x="188" y="6"/>
                    <a:pt x="188" y="6"/>
                  </a:cubicBezTo>
                  <a:cubicBezTo>
                    <a:pt x="188" y="5"/>
                    <a:pt x="187" y="5"/>
                    <a:pt x="187" y="4"/>
                  </a:cubicBezTo>
                  <a:cubicBezTo>
                    <a:pt x="186" y="4"/>
                    <a:pt x="185" y="3"/>
                    <a:pt x="184" y="3"/>
                  </a:cubicBezTo>
                  <a:cubicBezTo>
                    <a:pt x="183" y="2"/>
                    <a:pt x="182" y="1"/>
                    <a:pt x="181" y="1"/>
                  </a:cubicBezTo>
                  <a:cubicBezTo>
                    <a:pt x="180" y="0"/>
                    <a:pt x="178" y="0"/>
                    <a:pt x="17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12" y="0"/>
                    <a:pt x="11" y="1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7" y="3"/>
                    <a:pt x="6" y="4"/>
                    <a:pt x="5" y="4"/>
                  </a:cubicBezTo>
                  <a:cubicBezTo>
                    <a:pt x="5" y="5"/>
                    <a:pt x="4" y="5"/>
                    <a:pt x="4" y="6"/>
                  </a:cubicBezTo>
                  <a:cubicBezTo>
                    <a:pt x="4" y="6"/>
                    <a:pt x="3" y="7"/>
                    <a:pt x="3" y="8"/>
                  </a:cubicBezTo>
                  <a:cubicBezTo>
                    <a:pt x="2" y="8"/>
                    <a:pt x="2" y="9"/>
                    <a:pt x="1" y="10"/>
                  </a:cubicBezTo>
                  <a:cubicBezTo>
                    <a:pt x="1" y="10"/>
                    <a:pt x="1" y="11"/>
                    <a:pt x="1" y="11"/>
                  </a:cubicBezTo>
                  <a:cubicBezTo>
                    <a:pt x="0" y="13"/>
                    <a:pt x="0" y="14"/>
                    <a:pt x="0" y="16"/>
                  </a:cubicBezTo>
                  <a:cubicBezTo>
                    <a:pt x="0" y="19"/>
                    <a:pt x="1" y="21"/>
                    <a:pt x="2" y="24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5" y="29"/>
                    <a:pt x="10" y="32"/>
                    <a:pt x="16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82" y="32"/>
                    <a:pt x="187" y="29"/>
                    <a:pt x="189" y="25"/>
                  </a:cubicBezTo>
                  <a:cubicBezTo>
                    <a:pt x="190" y="24"/>
                    <a:pt x="190" y="24"/>
                    <a:pt x="190" y="24"/>
                  </a:cubicBezTo>
                  <a:cubicBezTo>
                    <a:pt x="191" y="21"/>
                    <a:pt x="192" y="19"/>
                    <a:pt x="192" y="16"/>
                  </a:cubicBezTo>
                  <a:cubicBezTo>
                    <a:pt x="192" y="14"/>
                    <a:pt x="192" y="13"/>
                    <a:pt x="191" y="11"/>
                  </a:cubicBezTo>
                  <a:cubicBezTo>
                    <a:pt x="191" y="11"/>
                    <a:pt x="191" y="10"/>
                    <a:pt x="191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203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49" name="Freeform 70"/>
            <p:cNvSpPr>
              <a:spLocks/>
            </p:cNvSpPr>
            <p:nvPr/>
          </p:nvSpPr>
          <p:spPr bwMode="auto">
            <a:xfrm flipH="1">
              <a:off x="2164366" y="2669491"/>
              <a:ext cx="66153" cy="235546"/>
            </a:xfrm>
            <a:custGeom>
              <a:avLst/>
              <a:gdLst>
                <a:gd name="T0" fmla="*/ 40 w 40"/>
                <a:gd name="T1" fmla="*/ 96 h 144"/>
                <a:gd name="T2" fmla="*/ 40 w 40"/>
                <a:gd name="T3" fmla="*/ 64 h 144"/>
                <a:gd name="T4" fmla="*/ 24 w 40"/>
                <a:gd name="T5" fmla="*/ 64 h 144"/>
                <a:gd name="T6" fmla="*/ 24 w 40"/>
                <a:gd name="T7" fmla="*/ 48 h 144"/>
                <a:gd name="T8" fmla="*/ 40 w 40"/>
                <a:gd name="T9" fmla="*/ 48 h 144"/>
                <a:gd name="T10" fmla="*/ 40 w 40"/>
                <a:gd name="T11" fmla="*/ 32 h 144"/>
                <a:gd name="T12" fmla="*/ 24 w 40"/>
                <a:gd name="T13" fmla="*/ 32 h 144"/>
                <a:gd name="T14" fmla="*/ 24 w 40"/>
                <a:gd name="T15" fmla="*/ 16 h 144"/>
                <a:gd name="T16" fmla="*/ 40 w 40"/>
                <a:gd name="T17" fmla="*/ 16 h 144"/>
                <a:gd name="T18" fmla="*/ 40 w 40"/>
                <a:gd name="T19" fmla="*/ 0 h 144"/>
                <a:gd name="T20" fmla="*/ 16 w 40"/>
                <a:gd name="T21" fmla="*/ 0 h 144"/>
                <a:gd name="T22" fmla="*/ 0 w 40"/>
                <a:gd name="T23" fmla="*/ 16 h 144"/>
                <a:gd name="T24" fmla="*/ 0 w 40"/>
                <a:gd name="T25" fmla="*/ 128 h 144"/>
                <a:gd name="T26" fmla="*/ 16 w 40"/>
                <a:gd name="T27" fmla="*/ 144 h 144"/>
                <a:gd name="T28" fmla="*/ 28 w 40"/>
                <a:gd name="T29" fmla="*/ 144 h 144"/>
                <a:gd name="T30" fmla="*/ 26 w 40"/>
                <a:gd name="T31" fmla="*/ 138 h 144"/>
                <a:gd name="T32" fmla="*/ 25 w 40"/>
                <a:gd name="T33" fmla="*/ 136 h 144"/>
                <a:gd name="T34" fmla="*/ 25 w 40"/>
                <a:gd name="T35" fmla="*/ 133 h 144"/>
                <a:gd name="T36" fmla="*/ 24 w 40"/>
                <a:gd name="T37" fmla="*/ 128 h 144"/>
                <a:gd name="T38" fmla="*/ 24 w 40"/>
                <a:gd name="T39" fmla="*/ 123 h 144"/>
                <a:gd name="T40" fmla="*/ 25 w 40"/>
                <a:gd name="T41" fmla="*/ 122 h 144"/>
                <a:gd name="T42" fmla="*/ 25 w 40"/>
                <a:gd name="T43" fmla="*/ 119 h 144"/>
                <a:gd name="T44" fmla="*/ 26 w 40"/>
                <a:gd name="T45" fmla="*/ 117 h 144"/>
                <a:gd name="T46" fmla="*/ 27 w 40"/>
                <a:gd name="T47" fmla="*/ 115 h 144"/>
                <a:gd name="T48" fmla="*/ 28 w 40"/>
                <a:gd name="T49" fmla="*/ 113 h 144"/>
                <a:gd name="T50" fmla="*/ 29 w 40"/>
                <a:gd name="T51" fmla="*/ 111 h 144"/>
                <a:gd name="T52" fmla="*/ 31 w 40"/>
                <a:gd name="T53" fmla="*/ 109 h 144"/>
                <a:gd name="T54" fmla="*/ 31 w 40"/>
                <a:gd name="T55" fmla="*/ 108 h 144"/>
                <a:gd name="T56" fmla="*/ 40 w 40"/>
                <a:gd name="T57" fmla="*/ 100 h 144"/>
                <a:gd name="T58" fmla="*/ 40 w 40"/>
                <a:gd name="T59" fmla="*/ 9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" h="144">
                  <a:moveTo>
                    <a:pt x="40" y="96"/>
                  </a:moveTo>
                  <a:cubicBezTo>
                    <a:pt x="40" y="64"/>
                    <a:pt x="40" y="64"/>
                    <a:pt x="40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7"/>
                    <a:pt x="7" y="144"/>
                    <a:pt x="16" y="144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7" y="142"/>
                    <a:pt x="26" y="140"/>
                    <a:pt x="26" y="138"/>
                  </a:cubicBezTo>
                  <a:cubicBezTo>
                    <a:pt x="25" y="137"/>
                    <a:pt x="25" y="136"/>
                    <a:pt x="25" y="136"/>
                  </a:cubicBezTo>
                  <a:cubicBezTo>
                    <a:pt x="25" y="135"/>
                    <a:pt x="25" y="134"/>
                    <a:pt x="25" y="133"/>
                  </a:cubicBezTo>
                  <a:cubicBezTo>
                    <a:pt x="24" y="132"/>
                    <a:pt x="24" y="130"/>
                    <a:pt x="24" y="128"/>
                  </a:cubicBezTo>
                  <a:cubicBezTo>
                    <a:pt x="24" y="126"/>
                    <a:pt x="24" y="125"/>
                    <a:pt x="24" y="123"/>
                  </a:cubicBezTo>
                  <a:cubicBezTo>
                    <a:pt x="24" y="123"/>
                    <a:pt x="25" y="122"/>
                    <a:pt x="25" y="122"/>
                  </a:cubicBezTo>
                  <a:cubicBezTo>
                    <a:pt x="25" y="121"/>
                    <a:pt x="25" y="120"/>
                    <a:pt x="25" y="119"/>
                  </a:cubicBezTo>
                  <a:cubicBezTo>
                    <a:pt x="26" y="118"/>
                    <a:pt x="26" y="118"/>
                    <a:pt x="26" y="117"/>
                  </a:cubicBezTo>
                  <a:cubicBezTo>
                    <a:pt x="26" y="116"/>
                    <a:pt x="27" y="115"/>
                    <a:pt x="27" y="115"/>
                  </a:cubicBezTo>
                  <a:cubicBezTo>
                    <a:pt x="27" y="114"/>
                    <a:pt x="28" y="113"/>
                    <a:pt x="28" y="113"/>
                  </a:cubicBezTo>
                  <a:cubicBezTo>
                    <a:pt x="28" y="112"/>
                    <a:pt x="29" y="112"/>
                    <a:pt x="29" y="111"/>
                  </a:cubicBezTo>
                  <a:cubicBezTo>
                    <a:pt x="30" y="110"/>
                    <a:pt x="30" y="109"/>
                    <a:pt x="31" y="109"/>
                  </a:cubicBezTo>
                  <a:cubicBezTo>
                    <a:pt x="31" y="108"/>
                    <a:pt x="31" y="108"/>
                    <a:pt x="31" y="108"/>
                  </a:cubicBezTo>
                  <a:cubicBezTo>
                    <a:pt x="34" y="105"/>
                    <a:pt x="37" y="102"/>
                    <a:pt x="40" y="100"/>
                  </a:cubicBezTo>
                  <a:lnTo>
                    <a:pt x="40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203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50" name="Freeform 71"/>
            <p:cNvSpPr>
              <a:spLocks/>
            </p:cNvSpPr>
            <p:nvPr/>
          </p:nvSpPr>
          <p:spPr bwMode="auto">
            <a:xfrm flipH="1">
              <a:off x="1863670" y="2486066"/>
              <a:ext cx="91211" cy="91211"/>
            </a:xfrm>
            <a:custGeom>
              <a:avLst/>
              <a:gdLst>
                <a:gd name="T0" fmla="*/ 16 w 56"/>
                <a:gd name="T1" fmla="*/ 56 h 56"/>
                <a:gd name="T2" fmla="*/ 56 w 56"/>
                <a:gd name="T3" fmla="*/ 56 h 56"/>
                <a:gd name="T4" fmla="*/ 0 w 56"/>
                <a:gd name="T5" fmla="*/ 0 h 56"/>
                <a:gd name="T6" fmla="*/ 0 w 56"/>
                <a:gd name="T7" fmla="*/ 40 h 56"/>
                <a:gd name="T8" fmla="*/ 16 w 56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16" y="56"/>
                  </a:moveTo>
                  <a:cubicBezTo>
                    <a:pt x="56" y="56"/>
                    <a:pt x="56" y="56"/>
                    <a:pt x="56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9"/>
                    <a:pt x="7" y="56"/>
                    <a:pt x="16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203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51" name="Freeform 72"/>
            <p:cNvSpPr>
              <a:spLocks/>
            </p:cNvSpPr>
            <p:nvPr/>
          </p:nvSpPr>
          <p:spPr bwMode="auto">
            <a:xfrm flipH="1">
              <a:off x="1863670" y="2486066"/>
              <a:ext cx="287666" cy="157365"/>
            </a:xfrm>
            <a:custGeom>
              <a:avLst/>
              <a:gdLst>
                <a:gd name="T0" fmla="*/ 176 w 176"/>
                <a:gd name="T1" fmla="*/ 72 h 96"/>
                <a:gd name="T2" fmla="*/ 120 w 176"/>
                <a:gd name="T3" fmla="*/ 72 h 96"/>
                <a:gd name="T4" fmla="*/ 104 w 176"/>
                <a:gd name="T5" fmla="*/ 56 h 96"/>
                <a:gd name="T6" fmla="*/ 104 w 176"/>
                <a:gd name="T7" fmla="*/ 40 h 96"/>
                <a:gd name="T8" fmla="*/ 104 w 176"/>
                <a:gd name="T9" fmla="*/ 0 h 96"/>
                <a:gd name="T10" fmla="*/ 16 w 176"/>
                <a:gd name="T11" fmla="*/ 0 h 96"/>
                <a:gd name="T12" fmla="*/ 0 w 176"/>
                <a:gd name="T13" fmla="*/ 16 h 96"/>
                <a:gd name="T14" fmla="*/ 0 w 176"/>
                <a:gd name="T15" fmla="*/ 96 h 96"/>
                <a:gd name="T16" fmla="*/ 176 w 176"/>
                <a:gd name="T17" fmla="*/ 96 h 96"/>
                <a:gd name="T18" fmla="*/ 176 w 176"/>
                <a:gd name="T19" fmla="*/ 7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96">
                  <a:moveTo>
                    <a:pt x="176" y="72"/>
                  </a:moveTo>
                  <a:cubicBezTo>
                    <a:pt x="120" y="72"/>
                    <a:pt x="120" y="72"/>
                    <a:pt x="120" y="72"/>
                  </a:cubicBezTo>
                  <a:cubicBezTo>
                    <a:pt x="111" y="72"/>
                    <a:pt x="104" y="65"/>
                    <a:pt x="104" y="56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76" y="96"/>
                    <a:pt x="176" y="96"/>
                    <a:pt x="176" y="96"/>
                  </a:cubicBezTo>
                  <a:lnTo>
                    <a:pt x="176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203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52" name="Rectangle 73"/>
            <p:cNvSpPr>
              <a:spLocks noChangeArrowheads="1"/>
            </p:cNvSpPr>
            <p:nvPr/>
          </p:nvSpPr>
          <p:spPr bwMode="auto">
            <a:xfrm flipH="1">
              <a:off x="1876700" y="2669491"/>
              <a:ext cx="261606" cy="1563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203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629984" y="3233548"/>
            <a:ext cx="6907291" cy="178070"/>
            <a:chOff x="1918742" y="3212976"/>
            <a:chExt cx="8352927" cy="216024"/>
          </a:xfrm>
        </p:grpSpPr>
        <p:sp>
          <p:nvSpPr>
            <p:cNvPr id="54" name="椭圆 53"/>
            <p:cNvSpPr/>
            <p:nvPr/>
          </p:nvSpPr>
          <p:spPr>
            <a:xfrm>
              <a:off x="1918742" y="3212976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913428" y="3212976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5987194" y="3212976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8021420" y="3212976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0055645" y="3212976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1959948" y="3298129"/>
              <a:ext cx="813690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等腰三角形 59"/>
          <p:cNvSpPr/>
          <p:nvPr/>
        </p:nvSpPr>
        <p:spPr>
          <a:xfrm flipV="1">
            <a:off x="3615692" y="4539393"/>
            <a:ext cx="207219" cy="178070"/>
          </a:xfrm>
          <a:prstGeom prst="triangl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 flipV="1">
            <a:off x="5297856" y="4539393"/>
            <a:ext cx="207219" cy="178070"/>
          </a:xfrm>
          <a:prstGeom prst="triangl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 flipV="1">
            <a:off x="6980020" y="4539393"/>
            <a:ext cx="207219" cy="178070"/>
          </a:xfrm>
          <a:prstGeom prst="triangl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/>
          <p:cNvSpPr/>
          <p:nvPr/>
        </p:nvSpPr>
        <p:spPr>
          <a:xfrm flipV="1">
            <a:off x="8662183" y="4539393"/>
            <a:ext cx="207219" cy="178070"/>
          </a:xfrm>
          <a:prstGeom prst="triangl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 flipV="1">
            <a:off x="10344347" y="4539393"/>
            <a:ext cx="207219" cy="178070"/>
          </a:xfrm>
          <a:prstGeom prst="triangle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3181379" y="4828517"/>
            <a:ext cx="1075846" cy="353256"/>
          </a:xfrm>
          <a:prstGeom prst="rect">
            <a:avLst/>
          </a:prstGeom>
          <a:noFill/>
        </p:spPr>
        <p:txBody>
          <a:bodyPr wrap="none" lIns="75520" tIns="37760" rIns="75520" bIns="37760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添加文字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63543" y="4828517"/>
            <a:ext cx="1075846" cy="353256"/>
          </a:xfrm>
          <a:prstGeom prst="rect">
            <a:avLst/>
          </a:prstGeom>
          <a:noFill/>
        </p:spPr>
        <p:txBody>
          <a:bodyPr wrap="none" lIns="75520" tIns="37760" rIns="75520" bIns="37760" rtlCol="0">
            <a:spAutoFit/>
          </a:bodyPr>
          <a:lstStyle/>
          <a:p>
            <a:pPr algn="ctr"/>
            <a:r>
              <a:rPr lang="zh-CN" altLang="en-US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添加文字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545707" y="4828517"/>
            <a:ext cx="1075846" cy="353256"/>
          </a:xfrm>
          <a:prstGeom prst="rect">
            <a:avLst/>
          </a:prstGeom>
          <a:noFill/>
        </p:spPr>
        <p:txBody>
          <a:bodyPr wrap="none" lIns="75520" tIns="37760" rIns="75520" bIns="37760" rtlCol="0">
            <a:spAutoFit/>
          </a:bodyPr>
          <a:lstStyle/>
          <a:p>
            <a:pPr algn="ctr"/>
            <a:r>
              <a:rPr lang="zh-CN" altLang="en-US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添加文字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227871" y="4828517"/>
            <a:ext cx="1075846" cy="353256"/>
          </a:xfrm>
          <a:prstGeom prst="rect">
            <a:avLst/>
          </a:prstGeom>
          <a:noFill/>
        </p:spPr>
        <p:txBody>
          <a:bodyPr wrap="none" lIns="75520" tIns="37760" rIns="75520" bIns="37760" rtlCol="0">
            <a:spAutoFit/>
          </a:bodyPr>
          <a:lstStyle/>
          <a:p>
            <a:pPr algn="ctr"/>
            <a:r>
              <a:rPr lang="zh-CN" altLang="en-US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添加文字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910034" y="4828517"/>
            <a:ext cx="1075846" cy="353256"/>
          </a:xfrm>
          <a:prstGeom prst="rect">
            <a:avLst/>
          </a:prstGeom>
          <a:noFill/>
        </p:spPr>
        <p:txBody>
          <a:bodyPr wrap="none" lIns="75520" tIns="37760" rIns="75520" bIns="37760" rtlCol="0">
            <a:spAutoFit/>
          </a:bodyPr>
          <a:lstStyle/>
          <a:p>
            <a:pPr algn="ctr"/>
            <a:r>
              <a:rPr lang="zh-CN" altLang="en-US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添加文字</a:t>
            </a:r>
          </a:p>
        </p:txBody>
      </p:sp>
      <p:sp>
        <p:nvSpPr>
          <p:cNvPr id="70" name="矩形 69"/>
          <p:cNvSpPr/>
          <p:nvPr/>
        </p:nvSpPr>
        <p:spPr>
          <a:xfrm>
            <a:off x="2974982" y="5251673"/>
            <a:ext cx="8217295" cy="485687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 sz="2300">
                <a:latin typeface="微软雅黑" pitchFamily="34" charset="-122"/>
                <a:ea typeface="微软雅黑" pitchFamily="34" charset="-122"/>
              </a:rPr>
              <a:t>研究成果</a:t>
            </a:r>
          </a:p>
        </p:txBody>
      </p:sp>
      <p:sp>
        <p:nvSpPr>
          <p:cNvPr id="71" name="矩形 3"/>
          <p:cNvSpPr>
            <a:spLocks noChangeArrowheads="1"/>
          </p:cNvSpPr>
          <p:nvPr/>
        </p:nvSpPr>
        <p:spPr bwMode="auto">
          <a:xfrm>
            <a:off x="5958652" y="515424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研究成果</a:t>
            </a:r>
          </a:p>
        </p:txBody>
      </p:sp>
      <p:grpSp>
        <p:nvGrpSpPr>
          <p:cNvPr id="72" name="组合 71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73" name="直接连接符 72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099522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000"/>
                            </p:stCondLst>
                            <p:childTnLst>
                              <p:par>
                                <p:cTn id="1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1" grpId="0" animBg="1"/>
      <p:bldP spid="45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/>
      <p:bldP spid="66" grpId="0"/>
      <p:bldP spid="67" grpId="0"/>
      <p:bldP spid="68" grpId="0"/>
      <p:bldP spid="69" grpId="0"/>
      <p:bldP spid="70" grpId="0" animBg="1"/>
      <p:bldP spid="7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直接连接符 90"/>
          <p:cNvCxnSpPr/>
          <p:nvPr/>
        </p:nvCxnSpPr>
        <p:spPr>
          <a:xfrm>
            <a:off x="2210219" y="3128167"/>
            <a:ext cx="1988191" cy="0"/>
          </a:xfrm>
          <a:prstGeom prst="line">
            <a:avLst/>
          </a:prstGeom>
          <a:ln w="12700">
            <a:solidFill>
              <a:srgbClr val="9DA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2210219" y="4569540"/>
            <a:ext cx="1988191" cy="0"/>
          </a:xfrm>
          <a:prstGeom prst="line">
            <a:avLst/>
          </a:prstGeom>
          <a:ln w="12700">
            <a:solidFill>
              <a:srgbClr val="9DA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2115404" y="1734318"/>
            <a:ext cx="1470055" cy="43087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矩形 47"/>
          <p:cNvSpPr>
            <a:spLocks noChangeArrowheads="1"/>
          </p:cNvSpPr>
          <p:nvPr/>
        </p:nvSpPr>
        <p:spPr bwMode="auto">
          <a:xfrm>
            <a:off x="2118484" y="2148553"/>
            <a:ext cx="2266286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95" name="矩形 94"/>
          <p:cNvSpPr/>
          <p:nvPr/>
        </p:nvSpPr>
        <p:spPr>
          <a:xfrm>
            <a:off x="2115404" y="3207775"/>
            <a:ext cx="1470055" cy="43087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矩形 47"/>
          <p:cNvSpPr>
            <a:spLocks noChangeArrowheads="1"/>
          </p:cNvSpPr>
          <p:nvPr/>
        </p:nvSpPr>
        <p:spPr bwMode="auto">
          <a:xfrm>
            <a:off x="2118484" y="3622010"/>
            <a:ext cx="2266286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97" name="矩形 96"/>
          <p:cNvSpPr/>
          <p:nvPr/>
        </p:nvSpPr>
        <p:spPr>
          <a:xfrm>
            <a:off x="2115404" y="4681232"/>
            <a:ext cx="1470055" cy="43087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矩形 47"/>
          <p:cNvSpPr>
            <a:spLocks noChangeArrowheads="1"/>
          </p:cNvSpPr>
          <p:nvPr/>
        </p:nvSpPr>
        <p:spPr bwMode="auto">
          <a:xfrm>
            <a:off x="2118484" y="5095470"/>
            <a:ext cx="2266286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4524983" y="3937396"/>
            <a:ext cx="2195017" cy="1893932"/>
            <a:chOff x="3474720" y="4038600"/>
            <a:chExt cx="2331720" cy="1752600"/>
          </a:xfrm>
        </p:grpSpPr>
        <p:sp>
          <p:nvSpPr>
            <p:cNvPr id="100" name="文本框 99"/>
            <p:cNvSpPr txBox="1"/>
            <p:nvPr/>
          </p:nvSpPr>
          <p:spPr>
            <a:xfrm>
              <a:off x="3596580" y="4758223"/>
              <a:ext cx="2088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TEXT HERE</a:t>
              </a:r>
              <a:endParaRPr lang="zh-CN" altLang="en-US" sz="1600" baseline="-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3596580" y="5299085"/>
              <a:ext cx="2088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TEXT HERE</a:t>
              </a:r>
              <a:endParaRPr lang="zh-CN" altLang="en-US" sz="1600" baseline="-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3596580" y="4217364"/>
              <a:ext cx="2088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TEXT HERE</a:t>
              </a:r>
              <a:endParaRPr lang="zh-CN" altLang="en-US" sz="1600" baseline="-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3474720" y="4038600"/>
              <a:ext cx="2331720" cy="1752600"/>
            </a:xfrm>
            <a:prstGeom prst="rect">
              <a:avLst/>
            </a:prstGeom>
            <a:ln w="12700">
              <a:solidFill>
                <a:srgbClr val="9DA8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104" name="直接连接符 103"/>
            <p:cNvCxnSpPr/>
            <p:nvPr/>
          </p:nvCxnSpPr>
          <p:spPr>
            <a:xfrm>
              <a:off x="3596580" y="4643482"/>
              <a:ext cx="2088000" cy="0"/>
            </a:xfrm>
            <a:prstGeom prst="line">
              <a:avLst/>
            </a:prstGeom>
            <a:ln w="12700">
              <a:solidFill>
                <a:srgbClr val="9DA8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>
              <a:off x="3596580" y="5189592"/>
              <a:ext cx="2088000" cy="0"/>
            </a:xfrm>
            <a:prstGeom prst="line">
              <a:avLst/>
            </a:prstGeom>
            <a:ln w="12700">
              <a:solidFill>
                <a:srgbClr val="9DA8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组合 105"/>
          <p:cNvGrpSpPr/>
          <p:nvPr/>
        </p:nvGrpSpPr>
        <p:grpSpPr>
          <a:xfrm>
            <a:off x="6975915" y="3937396"/>
            <a:ext cx="2195017" cy="1893932"/>
            <a:chOff x="3474720" y="4038600"/>
            <a:chExt cx="2331720" cy="1752600"/>
          </a:xfrm>
        </p:grpSpPr>
        <p:sp>
          <p:nvSpPr>
            <p:cNvPr id="107" name="文本框 106"/>
            <p:cNvSpPr txBox="1"/>
            <p:nvPr/>
          </p:nvSpPr>
          <p:spPr>
            <a:xfrm>
              <a:off x="3596580" y="4758224"/>
              <a:ext cx="2088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TEXT HERE</a:t>
              </a:r>
              <a:endParaRPr lang="zh-CN" altLang="en-US" sz="1600" baseline="-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3596580" y="5299085"/>
              <a:ext cx="2088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TEXT HERE</a:t>
              </a:r>
              <a:endParaRPr lang="zh-CN" altLang="en-US" sz="1600" baseline="-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3596580" y="4217364"/>
              <a:ext cx="2088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TEXT HERE</a:t>
              </a:r>
              <a:endParaRPr lang="zh-CN" altLang="en-US" sz="1600" baseline="-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3474720" y="4038600"/>
              <a:ext cx="2331720" cy="1752600"/>
            </a:xfrm>
            <a:prstGeom prst="rect">
              <a:avLst/>
            </a:prstGeom>
            <a:ln w="12700">
              <a:solidFill>
                <a:srgbClr val="9DA8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111" name="直接连接符 110"/>
            <p:cNvCxnSpPr/>
            <p:nvPr/>
          </p:nvCxnSpPr>
          <p:spPr>
            <a:xfrm>
              <a:off x="3596580" y="4643482"/>
              <a:ext cx="2088000" cy="0"/>
            </a:xfrm>
            <a:prstGeom prst="line">
              <a:avLst/>
            </a:prstGeom>
            <a:ln w="12700">
              <a:solidFill>
                <a:srgbClr val="9DA8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3596580" y="5189592"/>
              <a:ext cx="2088000" cy="0"/>
            </a:xfrm>
            <a:prstGeom prst="line">
              <a:avLst/>
            </a:prstGeom>
            <a:ln w="12700">
              <a:solidFill>
                <a:srgbClr val="9DA8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组合 112"/>
          <p:cNvGrpSpPr/>
          <p:nvPr/>
        </p:nvGrpSpPr>
        <p:grpSpPr>
          <a:xfrm>
            <a:off x="9384164" y="3937396"/>
            <a:ext cx="2195017" cy="1893932"/>
            <a:chOff x="3474720" y="4038600"/>
            <a:chExt cx="2331720" cy="1752600"/>
          </a:xfrm>
        </p:grpSpPr>
        <p:sp>
          <p:nvSpPr>
            <p:cNvPr id="114" name="文本框 113"/>
            <p:cNvSpPr txBox="1"/>
            <p:nvPr/>
          </p:nvSpPr>
          <p:spPr>
            <a:xfrm>
              <a:off x="3596580" y="4758224"/>
              <a:ext cx="2088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TEXT HERE</a:t>
              </a:r>
              <a:endParaRPr lang="zh-CN" altLang="en-US" sz="1600" baseline="-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3596580" y="5299085"/>
              <a:ext cx="2088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TEXT HERE</a:t>
              </a:r>
              <a:endParaRPr lang="zh-CN" altLang="en-US" sz="1600" baseline="-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3596580" y="4217364"/>
              <a:ext cx="2088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TEXT HERE</a:t>
              </a:r>
              <a:endParaRPr lang="zh-CN" altLang="en-US" sz="1600" baseline="-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3474720" y="4038600"/>
              <a:ext cx="2331720" cy="1752600"/>
            </a:xfrm>
            <a:prstGeom prst="rect">
              <a:avLst/>
            </a:prstGeom>
            <a:ln w="12700">
              <a:solidFill>
                <a:srgbClr val="9DA8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118" name="直接连接符 117"/>
            <p:cNvCxnSpPr/>
            <p:nvPr/>
          </p:nvCxnSpPr>
          <p:spPr>
            <a:xfrm>
              <a:off x="3596580" y="4643482"/>
              <a:ext cx="2088000" cy="0"/>
            </a:xfrm>
            <a:prstGeom prst="line">
              <a:avLst/>
            </a:prstGeom>
            <a:ln w="12700">
              <a:solidFill>
                <a:srgbClr val="9DA8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3596580" y="5189592"/>
              <a:ext cx="2088000" cy="0"/>
            </a:xfrm>
            <a:prstGeom prst="line">
              <a:avLst/>
            </a:prstGeom>
            <a:ln w="12700">
              <a:solidFill>
                <a:srgbClr val="9DA8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组合 119"/>
          <p:cNvGrpSpPr/>
          <p:nvPr/>
        </p:nvGrpSpPr>
        <p:grpSpPr>
          <a:xfrm>
            <a:off x="4524983" y="1862988"/>
            <a:ext cx="2195017" cy="2075091"/>
            <a:chOff x="3569970" y="1908810"/>
            <a:chExt cx="2331720" cy="1920240"/>
          </a:xfrm>
        </p:grpSpPr>
        <p:sp>
          <p:nvSpPr>
            <p:cNvPr id="121" name="矩形 120"/>
            <p:cNvSpPr/>
            <p:nvPr/>
          </p:nvSpPr>
          <p:spPr>
            <a:xfrm>
              <a:off x="3569970" y="1908810"/>
              <a:ext cx="2331720" cy="1920240"/>
            </a:xfrm>
            <a:prstGeom prst="rect">
              <a:avLst/>
            </a:prstGeom>
            <a:solidFill>
              <a:srgbClr val="1A9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2" name="Freeform 151"/>
            <p:cNvSpPr>
              <a:spLocks noEditPoints="1"/>
            </p:cNvSpPr>
            <p:nvPr/>
          </p:nvSpPr>
          <p:spPr bwMode="auto">
            <a:xfrm>
              <a:off x="4226741" y="2245834"/>
              <a:ext cx="984095" cy="863594"/>
            </a:xfrm>
            <a:custGeom>
              <a:avLst/>
              <a:gdLst>
                <a:gd name="T0" fmla="*/ 93 w 123"/>
                <a:gd name="T1" fmla="*/ 129 h 129"/>
                <a:gd name="T2" fmla="*/ 62 w 123"/>
                <a:gd name="T3" fmla="*/ 111 h 129"/>
                <a:gd name="T4" fmla="*/ 89 w 123"/>
                <a:gd name="T5" fmla="*/ 84 h 129"/>
                <a:gd name="T6" fmla="*/ 91 w 123"/>
                <a:gd name="T7" fmla="*/ 98 h 129"/>
                <a:gd name="T8" fmla="*/ 111 w 123"/>
                <a:gd name="T9" fmla="*/ 70 h 129"/>
                <a:gd name="T10" fmla="*/ 109 w 123"/>
                <a:gd name="T11" fmla="*/ 62 h 129"/>
                <a:gd name="T12" fmla="*/ 114 w 123"/>
                <a:gd name="T13" fmla="*/ 59 h 129"/>
                <a:gd name="T14" fmla="*/ 122 w 123"/>
                <a:gd name="T15" fmla="*/ 79 h 129"/>
                <a:gd name="T16" fmla="*/ 92 w 123"/>
                <a:gd name="T17" fmla="*/ 118 h 129"/>
                <a:gd name="T18" fmla="*/ 93 w 123"/>
                <a:gd name="T19" fmla="*/ 129 h 129"/>
                <a:gd name="T20" fmla="*/ 0 w 123"/>
                <a:gd name="T21" fmla="*/ 58 h 129"/>
                <a:gd name="T22" fmla="*/ 30 w 123"/>
                <a:gd name="T23" fmla="*/ 38 h 129"/>
                <a:gd name="T24" fmla="*/ 42 w 123"/>
                <a:gd name="T25" fmla="*/ 74 h 129"/>
                <a:gd name="T26" fmla="*/ 29 w 123"/>
                <a:gd name="T27" fmla="*/ 69 h 129"/>
                <a:gd name="T28" fmla="*/ 45 w 123"/>
                <a:gd name="T29" fmla="*/ 99 h 129"/>
                <a:gd name="T30" fmla="*/ 53 w 123"/>
                <a:gd name="T31" fmla="*/ 101 h 129"/>
                <a:gd name="T32" fmla="*/ 53 w 123"/>
                <a:gd name="T33" fmla="*/ 107 h 129"/>
                <a:gd name="T34" fmla="*/ 33 w 123"/>
                <a:gd name="T35" fmla="*/ 105 h 129"/>
                <a:gd name="T36" fmla="*/ 11 w 123"/>
                <a:gd name="T37" fmla="*/ 62 h 129"/>
                <a:gd name="T38" fmla="*/ 0 w 123"/>
                <a:gd name="T39" fmla="*/ 58 h 129"/>
                <a:gd name="T40" fmla="*/ 111 w 123"/>
                <a:gd name="T41" fmla="*/ 9 h 129"/>
                <a:gd name="T42" fmla="*/ 102 w 123"/>
                <a:gd name="T43" fmla="*/ 16 h 129"/>
                <a:gd name="T44" fmla="*/ 54 w 123"/>
                <a:gd name="T45" fmla="*/ 12 h 129"/>
                <a:gd name="T46" fmla="*/ 41 w 123"/>
                <a:gd name="T47" fmla="*/ 28 h 129"/>
                <a:gd name="T48" fmla="*/ 46 w 123"/>
                <a:gd name="T49" fmla="*/ 32 h 129"/>
                <a:gd name="T50" fmla="*/ 52 w 123"/>
                <a:gd name="T51" fmla="*/ 26 h 129"/>
                <a:gd name="T52" fmla="*/ 86 w 123"/>
                <a:gd name="T53" fmla="*/ 28 h 129"/>
                <a:gd name="T54" fmla="*/ 75 w 123"/>
                <a:gd name="T55" fmla="*/ 37 h 129"/>
                <a:gd name="T56" fmla="*/ 112 w 123"/>
                <a:gd name="T57" fmla="*/ 46 h 129"/>
                <a:gd name="T58" fmla="*/ 111 w 123"/>
                <a:gd name="T59" fmla="*/ 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3" h="129">
                  <a:moveTo>
                    <a:pt x="93" y="129"/>
                  </a:moveTo>
                  <a:cubicBezTo>
                    <a:pt x="62" y="111"/>
                    <a:pt x="62" y="111"/>
                    <a:pt x="62" y="111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91" y="98"/>
                    <a:pt x="91" y="98"/>
                    <a:pt x="91" y="98"/>
                  </a:cubicBezTo>
                  <a:cubicBezTo>
                    <a:pt x="103" y="95"/>
                    <a:pt x="112" y="83"/>
                    <a:pt x="111" y="70"/>
                  </a:cubicBezTo>
                  <a:cubicBezTo>
                    <a:pt x="110" y="67"/>
                    <a:pt x="110" y="64"/>
                    <a:pt x="109" y="62"/>
                  </a:cubicBezTo>
                  <a:cubicBezTo>
                    <a:pt x="114" y="59"/>
                    <a:pt x="114" y="59"/>
                    <a:pt x="114" y="59"/>
                  </a:cubicBezTo>
                  <a:cubicBezTo>
                    <a:pt x="118" y="65"/>
                    <a:pt x="121" y="71"/>
                    <a:pt x="122" y="79"/>
                  </a:cubicBezTo>
                  <a:cubicBezTo>
                    <a:pt x="123" y="98"/>
                    <a:pt x="111" y="114"/>
                    <a:pt x="92" y="118"/>
                  </a:cubicBezTo>
                  <a:cubicBezTo>
                    <a:pt x="93" y="129"/>
                    <a:pt x="93" y="129"/>
                    <a:pt x="93" y="129"/>
                  </a:cubicBezTo>
                  <a:close/>
                  <a:moveTo>
                    <a:pt x="0" y="58"/>
                  </a:moveTo>
                  <a:cubicBezTo>
                    <a:pt x="30" y="38"/>
                    <a:pt x="30" y="38"/>
                    <a:pt x="30" y="38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6" y="82"/>
                    <a:pt x="33" y="95"/>
                    <a:pt x="45" y="99"/>
                  </a:cubicBezTo>
                  <a:cubicBezTo>
                    <a:pt x="48" y="100"/>
                    <a:pt x="51" y="101"/>
                    <a:pt x="53" y="101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47" y="108"/>
                    <a:pt x="39" y="108"/>
                    <a:pt x="33" y="105"/>
                  </a:cubicBezTo>
                  <a:cubicBezTo>
                    <a:pt x="15" y="99"/>
                    <a:pt x="6" y="80"/>
                    <a:pt x="11" y="62"/>
                  </a:cubicBezTo>
                  <a:cubicBezTo>
                    <a:pt x="0" y="58"/>
                    <a:pt x="0" y="58"/>
                    <a:pt x="0" y="58"/>
                  </a:cubicBezTo>
                  <a:close/>
                  <a:moveTo>
                    <a:pt x="111" y="9"/>
                  </a:moveTo>
                  <a:cubicBezTo>
                    <a:pt x="102" y="16"/>
                    <a:pt x="102" y="16"/>
                    <a:pt x="102" y="16"/>
                  </a:cubicBezTo>
                  <a:cubicBezTo>
                    <a:pt x="90" y="3"/>
                    <a:pt x="69" y="0"/>
                    <a:pt x="54" y="12"/>
                  </a:cubicBezTo>
                  <a:cubicBezTo>
                    <a:pt x="48" y="16"/>
                    <a:pt x="44" y="22"/>
                    <a:pt x="41" y="28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8" y="29"/>
                    <a:pt x="49" y="27"/>
                    <a:pt x="52" y="26"/>
                  </a:cubicBezTo>
                  <a:cubicBezTo>
                    <a:pt x="62" y="18"/>
                    <a:pt x="77" y="19"/>
                    <a:pt x="86" y="28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112" y="46"/>
                    <a:pt x="112" y="46"/>
                    <a:pt x="112" y="46"/>
                  </a:cubicBezTo>
                  <a:lnTo>
                    <a:pt x="111" y="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3691830" y="3351637"/>
              <a:ext cx="2088001" cy="380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7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TEXT HERE</a:t>
              </a:r>
              <a:endParaRPr lang="zh-CN" altLang="en-US" sz="1870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6991156" y="1862989"/>
            <a:ext cx="2195017" cy="2075091"/>
            <a:chOff x="6252210" y="1908810"/>
            <a:chExt cx="2331720" cy="1920240"/>
          </a:xfrm>
        </p:grpSpPr>
        <p:sp>
          <p:nvSpPr>
            <p:cNvPr id="125" name="矩形 124"/>
            <p:cNvSpPr/>
            <p:nvPr/>
          </p:nvSpPr>
          <p:spPr>
            <a:xfrm>
              <a:off x="6252210" y="1908810"/>
              <a:ext cx="2331720" cy="192024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6358830" y="3351636"/>
              <a:ext cx="2088001" cy="35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600">
                  <a:solidFill>
                    <a:srgbClr val="E7E7E7"/>
                  </a:solidFill>
                  <a:latin typeface="TeXGyreAdventor" panose="00000500000000000000" pitchFamily="50" charset="0"/>
                </a:defRPr>
              </a:lvl1pPr>
            </a:lstStyle>
            <a:p>
              <a:r>
                <a:rPr lang="en-US" altLang="zh-CN" sz="1867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TEXT HERE</a:t>
              </a:r>
              <a:endParaRPr lang="zh-CN" altLang="en-US" sz="1867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9391786" y="1862989"/>
            <a:ext cx="2195017" cy="2075091"/>
            <a:chOff x="9025890" y="1908810"/>
            <a:chExt cx="2331720" cy="1920240"/>
          </a:xfrm>
        </p:grpSpPr>
        <p:sp>
          <p:nvSpPr>
            <p:cNvPr id="128" name="矩形 127"/>
            <p:cNvSpPr/>
            <p:nvPr/>
          </p:nvSpPr>
          <p:spPr>
            <a:xfrm>
              <a:off x="9025890" y="1908810"/>
              <a:ext cx="2331720" cy="1920240"/>
            </a:xfrm>
            <a:prstGeom prst="rect">
              <a:avLst/>
            </a:prstGeom>
            <a:solidFill>
              <a:srgbClr val="05B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9" name="Freeform 145"/>
            <p:cNvSpPr>
              <a:spLocks noEditPoints="1"/>
            </p:cNvSpPr>
            <p:nvPr/>
          </p:nvSpPr>
          <p:spPr bwMode="auto">
            <a:xfrm>
              <a:off x="9712449" y="2282643"/>
              <a:ext cx="958600" cy="826785"/>
            </a:xfrm>
            <a:custGeom>
              <a:avLst/>
              <a:gdLst>
                <a:gd name="T0" fmla="*/ 95 w 111"/>
                <a:gd name="T1" fmla="*/ 16 h 111"/>
                <a:gd name="T2" fmla="*/ 95 w 111"/>
                <a:gd name="T3" fmla="*/ 94 h 111"/>
                <a:gd name="T4" fmla="*/ 16 w 111"/>
                <a:gd name="T5" fmla="*/ 94 h 111"/>
                <a:gd name="T6" fmla="*/ 16 w 111"/>
                <a:gd name="T7" fmla="*/ 16 h 111"/>
                <a:gd name="T8" fmla="*/ 51 w 111"/>
                <a:gd name="T9" fmla="*/ 100 h 111"/>
                <a:gd name="T10" fmla="*/ 38 w 111"/>
                <a:gd name="T11" fmla="*/ 85 h 111"/>
                <a:gd name="T12" fmla="*/ 51 w 111"/>
                <a:gd name="T13" fmla="*/ 100 h 111"/>
                <a:gd name="T14" fmla="*/ 51 w 111"/>
                <a:gd name="T15" fmla="*/ 60 h 111"/>
                <a:gd name="T16" fmla="*/ 35 w 111"/>
                <a:gd name="T17" fmla="*/ 75 h 111"/>
                <a:gd name="T18" fmla="*/ 51 w 111"/>
                <a:gd name="T19" fmla="*/ 50 h 111"/>
                <a:gd name="T20" fmla="*/ 35 w 111"/>
                <a:gd name="T21" fmla="*/ 36 h 111"/>
                <a:gd name="T22" fmla="*/ 51 w 111"/>
                <a:gd name="T23" fmla="*/ 50 h 111"/>
                <a:gd name="T24" fmla="*/ 51 w 111"/>
                <a:gd name="T25" fmla="*/ 10 h 111"/>
                <a:gd name="T26" fmla="*/ 38 w 111"/>
                <a:gd name="T27" fmla="*/ 25 h 111"/>
                <a:gd name="T28" fmla="*/ 61 w 111"/>
                <a:gd name="T29" fmla="*/ 10 h 111"/>
                <a:gd name="T30" fmla="*/ 73 w 111"/>
                <a:gd name="T31" fmla="*/ 25 h 111"/>
                <a:gd name="T32" fmla="*/ 61 w 111"/>
                <a:gd name="T33" fmla="*/ 10 h 111"/>
                <a:gd name="T34" fmla="*/ 61 w 111"/>
                <a:gd name="T35" fmla="*/ 50 h 111"/>
                <a:gd name="T36" fmla="*/ 77 w 111"/>
                <a:gd name="T37" fmla="*/ 36 h 111"/>
                <a:gd name="T38" fmla="*/ 61 w 111"/>
                <a:gd name="T39" fmla="*/ 60 h 111"/>
                <a:gd name="T40" fmla="*/ 77 w 111"/>
                <a:gd name="T41" fmla="*/ 75 h 111"/>
                <a:gd name="T42" fmla="*/ 61 w 111"/>
                <a:gd name="T43" fmla="*/ 60 h 111"/>
                <a:gd name="T44" fmla="*/ 61 w 111"/>
                <a:gd name="T45" fmla="*/ 100 h 111"/>
                <a:gd name="T46" fmla="*/ 73 w 111"/>
                <a:gd name="T47" fmla="*/ 85 h 111"/>
                <a:gd name="T48" fmla="*/ 11 w 111"/>
                <a:gd name="T49" fmla="*/ 50 h 111"/>
                <a:gd name="T50" fmla="*/ 24 w 111"/>
                <a:gd name="T51" fmla="*/ 39 h 111"/>
                <a:gd name="T52" fmla="*/ 11 w 111"/>
                <a:gd name="T53" fmla="*/ 50 h 111"/>
                <a:gd name="T54" fmla="*/ 100 w 111"/>
                <a:gd name="T55" fmla="*/ 50 h 111"/>
                <a:gd name="T56" fmla="*/ 87 w 111"/>
                <a:gd name="T57" fmla="*/ 39 h 111"/>
                <a:gd name="T58" fmla="*/ 100 w 111"/>
                <a:gd name="T59" fmla="*/ 60 h 111"/>
                <a:gd name="T60" fmla="*/ 87 w 111"/>
                <a:gd name="T61" fmla="*/ 71 h 111"/>
                <a:gd name="T62" fmla="*/ 100 w 111"/>
                <a:gd name="T63" fmla="*/ 60 h 111"/>
                <a:gd name="T64" fmla="*/ 11 w 111"/>
                <a:gd name="T65" fmla="*/ 60 h 111"/>
                <a:gd name="T66" fmla="*/ 24 w 111"/>
                <a:gd name="T67" fmla="*/ 71 h 111"/>
                <a:gd name="T68" fmla="*/ 96 w 111"/>
                <a:gd name="T69" fmla="*/ 77 h 111"/>
                <a:gd name="T70" fmla="*/ 84 w 111"/>
                <a:gd name="T71" fmla="*/ 82 h 111"/>
                <a:gd name="T72" fmla="*/ 79 w 111"/>
                <a:gd name="T73" fmla="*/ 95 h 111"/>
                <a:gd name="T74" fmla="*/ 96 w 111"/>
                <a:gd name="T75" fmla="*/ 77 h 111"/>
                <a:gd name="T76" fmla="*/ 18 w 111"/>
                <a:gd name="T77" fmla="*/ 78 h 111"/>
                <a:gd name="T78" fmla="*/ 23 w 111"/>
                <a:gd name="T79" fmla="*/ 88 h 111"/>
                <a:gd name="T80" fmla="*/ 32 w 111"/>
                <a:gd name="T81" fmla="*/ 93 h 111"/>
                <a:gd name="T82" fmla="*/ 15 w 111"/>
                <a:gd name="T83" fmla="*/ 33 h 111"/>
                <a:gd name="T84" fmla="*/ 27 w 111"/>
                <a:gd name="T85" fmla="*/ 28 h 111"/>
                <a:gd name="T86" fmla="*/ 33 w 111"/>
                <a:gd name="T87" fmla="*/ 16 h 111"/>
                <a:gd name="T88" fmla="*/ 15 w 111"/>
                <a:gd name="T89" fmla="*/ 33 h 111"/>
                <a:gd name="T90" fmla="*/ 94 w 111"/>
                <a:gd name="T91" fmla="*/ 32 h 111"/>
                <a:gd name="T92" fmla="*/ 88 w 111"/>
                <a:gd name="T93" fmla="*/ 23 h 111"/>
                <a:gd name="T94" fmla="*/ 80 w 111"/>
                <a:gd name="T95" fmla="*/ 1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1" h="111">
                  <a:moveTo>
                    <a:pt x="56" y="0"/>
                  </a:moveTo>
                  <a:cubicBezTo>
                    <a:pt x="71" y="0"/>
                    <a:pt x="85" y="6"/>
                    <a:pt x="95" y="16"/>
                  </a:cubicBezTo>
                  <a:cubicBezTo>
                    <a:pt x="105" y="26"/>
                    <a:pt x="111" y="40"/>
                    <a:pt x="111" y="55"/>
                  </a:cubicBezTo>
                  <a:cubicBezTo>
                    <a:pt x="111" y="71"/>
                    <a:pt x="105" y="84"/>
                    <a:pt x="95" y="94"/>
                  </a:cubicBezTo>
                  <a:cubicBezTo>
                    <a:pt x="85" y="104"/>
                    <a:pt x="71" y="111"/>
                    <a:pt x="56" y="111"/>
                  </a:cubicBezTo>
                  <a:cubicBezTo>
                    <a:pt x="40" y="111"/>
                    <a:pt x="27" y="104"/>
                    <a:pt x="16" y="94"/>
                  </a:cubicBezTo>
                  <a:cubicBezTo>
                    <a:pt x="6" y="84"/>
                    <a:pt x="0" y="71"/>
                    <a:pt x="0" y="55"/>
                  </a:cubicBezTo>
                  <a:cubicBezTo>
                    <a:pt x="0" y="40"/>
                    <a:pt x="6" y="26"/>
                    <a:pt x="16" y="16"/>
                  </a:cubicBezTo>
                  <a:cubicBezTo>
                    <a:pt x="27" y="6"/>
                    <a:pt x="40" y="0"/>
                    <a:pt x="56" y="0"/>
                  </a:cubicBezTo>
                  <a:close/>
                  <a:moveTo>
                    <a:pt x="51" y="100"/>
                  </a:moveTo>
                  <a:cubicBezTo>
                    <a:pt x="51" y="87"/>
                    <a:pt x="51" y="87"/>
                    <a:pt x="51" y="87"/>
                  </a:cubicBezTo>
                  <a:cubicBezTo>
                    <a:pt x="47" y="87"/>
                    <a:pt x="42" y="86"/>
                    <a:pt x="38" y="85"/>
                  </a:cubicBezTo>
                  <a:cubicBezTo>
                    <a:pt x="39" y="87"/>
                    <a:pt x="40" y="88"/>
                    <a:pt x="40" y="89"/>
                  </a:cubicBezTo>
                  <a:cubicBezTo>
                    <a:pt x="43" y="94"/>
                    <a:pt x="47" y="98"/>
                    <a:pt x="51" y="100"/>
                  </a:cubicBezTo>
                  <a:close/>
                  <a:moveTo>
                    <a:pt x="51" y="77"/>
                  </a:moveTo>
                  <a:cubicBezTo>
                    <a:pt x="51" y="60"/>
                    <a:pt x="51" y="60"/>
                    <a:pt x="51" y="60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3" y="65"/>
                    <a:pt x="34" y="70"/>
                    <a:pt x="35" y="75"/>
                  </a:cubicBezTo>
                  <a:cubicBezTo>
                    <a:pt x="40" y="76"/>
                    <a:pt x="45" y="77"/>
                    <a:pt x="51" y="77"/>
                  </a:cubicBezTo>
                  <a:close/>
                  <a:moveTo>
                    <a:pt x="51" y="50"/>
                  </a:moveTo>
                  <a:cubicBezTo>
                    <a:pt x="51" y="33"/>
                    <a:pt x="51" y="33"/>
                    <a:pt x="51" y="33"/>
                  </a:cubicBezTo>
                  <a:cubicBezTo>
                    <a:pt x="45" y="34"/>
                    <a:pt x="40" y="34"/>
                    <a:pt x="35" y="36"/>
                  </a:cubicBezTo>
                  <a:cubicBezTo>
                    <a:pt x="34" y="40"/>
                    <a:pt x="33" y="45"/>
                    <a:pt x="33" y="50"/>
                  </a:cubicBezTo>
                  <a:cubicBezTo>
                    <a:pt x="51" y="50"/>
                    <a:pt x="51" y="50"/>
                    <a:pt x="51" y="50"/>
                  </a:cubicBezTo>
                  <a:close/>
                  <a:moveTo>
                    <a:pt x="51" y="24"/>
                  </a:moveTo>
                  <a:cubicBezTo>
                    <a:pt x="51" y="10"/>
                    <a:pt x="51" y="10"/>
                    <a:pt x="51" y="10"/>
                  </a:cubicBezTo>
                  <a:cubicBezTo>
                    <a:pt x="47" y="12"/>
                    <a:pt x="43" y="16"/>
                    <a:pt x="40" y="22"/>
                  </a:cubicBezTo>
                  <a:cubicBezTo>
                    <a:pt x="40" y="23"/>
                    <a:pt x="39" y="24"/>
                    <a:pt x="38" y="25"/>
                  </a:cubicBezTo>
                  <a:cubicBezTo>
                    <a:pt x="42" y="24"/>
                    <a:pt x="47" y="24"/>
                    <a:pt x="51" y="24"/>
                  </a:cubicBezTo>
                  <a:close/>
                  <a:moveTo>
                    <a:pt x="61" y="10"/>
                  </a:moveTo>
                  <a:cubicBezTo>
                    <a:pt x="61" y="24"/>
                    <a:pt x="61" y="24"/>
                    <a:pt x="61" y="24"/>
                  </a:cubicBezTo>
                  <a:cubicBezTo>
                    <a:pt x="65" y="24"/>
                    <a:pt x="69" y="24"/>
                    <a:pt x="73" y="25"/>
                  </a:cubicBezTo>
                  <a:cubicBezTo>
                    <a:pt x="72" y="24"/>
                    <a:pt x="72" y="23"/>
                    <a:pt x="71" y="22"/>
                  </a:cubicBezTo>
                  <a:cubicBezTo>
                    <a:pt x="68" y="16"/>
                    <a:pt x="65" y="12"/>
                    <a:pt x="61" y="10"/>
                  </a:cubicBezTo>
                  <a:close/>
                  <a:moveTo>
                    <a:pt x="61" y="33"/>
                  </a:moveTo>
                  <a:cubicBezTo>
                    <a:pt x="61" y="50"/>
                    <a:pt x="61" y="50"/>
                    <a:pt x="61" y="5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8" y="45"/>
                    <a:pt x="78" y="40"/>
                    <a:pt x="77" y="36"/>
                  </a:cubicBezTo>
                  <a:cubicBezTo>
                    <a:pt x="72" y="34"/>
                    <a:pt x="66" y="34"/>
                    <a:pt x="61" y="33"/>
                  </a:cubicBezTo>
                  <a:close/>
                  <a:moveTo>
                    <a:pt x="61" y="60"/>
                  </a:moveTo>
                  <a:cubicBezTo>
                    <a:pt x="61" y="77"/>
                    <a:pt x="61" y="77"/>
                    <a:pt x="61" y="77"/>
                  </a:cubicBezTo>
                  <a:cubicBezTo>
                    <a:pt x="66" y="77"/>
                    <a:pt x="72" y="76"/>
                    <a:pt x="77" y="75"/>
                  </a:cubicBezTo>
                  <a:cubicBezTo>
                    <a:pt x="78" y="70"/>
                    <a:pt x="78" y="65"/>
                    <a:pt x="79" y="60"/>
                  </a:cubicBezTo>
                  <a:cubicBezTo>
                    <a:pt x="61" y="60"/>
                    <a:pt x="61" y="60"/>
                    <a:pt x="61" y="60"/>
                  </a:cubicBezTo>
                  <a:close/>
                  <a:moveTo>
                    <a:pt x="61" y="87"/>
                  </a:moveTo>
                  <a:cubicBezTo>
                    <a:pt x="61" y="100"/>
                    <a:pt x="61" y="100"/>
                    <a:pt x="61" y="100"/>
                  </a:cubicBezTo>
                  <a:cubicBezTo>
                    <a:pt x="65" y="98"/>
                    <a:pt x="68" y="94"/>
                    <a:pt x="71" y="89"/>
                  </a:cubicBezTo>
                  <a:cubicBezTo>
                    <a:pt x="72" y="88"/>
                    <a:pt x="72" y="87"/>
                    <a:pt x="73" y="85"/>
                  </a:cubicBezTo>
                  <a:cubicBezTo>
                    <a:pt x="69" y="86"/>
                    <a:pt x="65" y="87"/>
                    <a:pt x="61" y="87"/>
                  </a:cubicBezTo>
                  <a:close/>
                  <a:moveTo>
                    <a:pt x="11" y="50"/>
                  </a:moveTo>
                  <a:cubicBezTo>
                    <a:pt x="23" y="50"/>
                    <a:pt x="23" y="50"/>
                    <a:pt x="23" y="50"/>
                  </a:cubicBezTo>
                  <a:cubicBezTo>
                    <a:pt x="23" y="47"/>
                    <a:pt x="24" y="43"/>
                    <a:pt x="24" y="39"/>
                  </a:cubicBezTo>
                  <a:cubicBezTo>
                    <a:pt x="24" y="40"/>
                    <a:pt x="23" y="40"/>
                    <a:pt x="22" y="40"/>
                  </a:cubicBezTo>
                  <a:cubicBezTo>
                    <a:pt x="17" y="43"/>
                    <a:pt x="13" y="47"/>
                    <a:pt x="11" y="50"/>
                  </a:cubicBezTo>
                  <a:close/>
                  <a:moveTo>
                    <a:pt x="88" y="50"/>
                  </a:moveTo>
                  <a:cubicBezTo>
                    <a:pt x="100" y="50"/>
                    <a:pt x="100" y="50"/>
                    <a:pt x="100" y="50"/>
                  </a:cubicBezTo>
                  <a:cubicBezTo>
                    <a:pt x="99" y="47"/>
                    <a:pt x="95" y="43"/>
                    <a:pt x="89" y="40"/>
                  </a:cubicBezTo>
                  <a:cubicBezTo>
                    <a:pt x="89" y="40"/>
                    <a:pt x="88" y="40"/>
                    <a:pt x="87" y="39"/>
                  </a:cubicBezTo>
                  <a:cubicBezTo>
                    <a:pt x="88" y="43"/>
                    <a:pt x="88" y="47"/>
                    <a:pt x="88" y="50"/>
                  </a:cubicBezTo>
                  <a:close/>
                  <a:moveTo>
                    <a:pt x="100" y="60"/>
                  </a:moveTo>
                  <a:cubicBezTo>
                    <a:pt x="88" y="60"/>
                    <a:pt x="88" y="60"/>
                    <a:pt x="88" y="60"/>
                  </a:cubicBezTo>
                  <a:cubicBezTo>
                    <a:pt x="88" y="64"/>
                    <a:pt x="88" y="67"/>
                    <a:pt x="87" y="71"/>
                  </a:cubicBezTo>
                  <a:cubicBezTo>
                    <a:pt x="88" y="71"/>
                    <a:pt x="89" y="70"/>
                    <a:pt x="89" y="70"/>
                  </a:cubicBezTo>
                  <a:cubicBezTo>
                    <a:pt x="95" y="67"/>
                    <a:pt x="99" y="64"/>
                    <a:pt x="100" y="60"/>
                  </a:cubicBezTo>
                  <a:close/>
                  <a:moveTo>
                    <a:pt x="23" y="60"/>
                  </a:moveTo>
                  <a:cubicBezTo>
                    <a:pt x="11" y="60"/>
                    <a:pt x="11" y="60"/>
                    <a:pt x="11" y="60"/>
                  </a:cubicBezTo>
                  <a:cubicBezTo>
                    <a:pt x="13" y="64"/>
                    <a:pt x="17" y="67"/>
                    <a:pt x="22" y="70"/>
                  </a:cubicBezTo>
                  <a:cubicBezTo>
                    <a:pt x="23" y="70"/>
                    <a:pt x="24" y="71"/>
                    <a:pt x="24" y="71"/>
                  </a:cubicBezTo>
                  <a:cubicBezTo>
                    <a:pt x="24" y="67"/>
                    <a:pt x="23" y="64"/>
                    <a:pt x="23" y="60"/>
                  </a:cubicBezTo>
                  <a:close/>
                  <a:moveTo>
                    <a:pt x="96" y="77"/>
                  </a:moveTo>
                  <a:cubicBezTo>
                    <a:pt x="95" y="78"/>
                    <a:pt x="95" y="78"/>
                    <a:pt x="94" y="78"/>
                  </a:cubicBezTo>
                  <a:cubicBezTo>
                    <a:pt x="91" y="80"/>
                    <a:pt x="88" y="81"/>
                    <a:pt x="84" y="82"/>
                  </a:cubicBezTo>
                  <a:cubicBezTo>
                    <a:pt x="83" y="86"/>
                    <a:pt x="81" y="90"/>
                    <a:pt x="80" y="93"/>
                  </a:cubicBezTo>
                  <a:cubicBezTo>
                    <a:pt x="79" y="94"/>
                    <a:pt x="79" y="94"/>
                    <a:pt x="79" y="95"/>
                  </a:cubicBezTo>
                  <a:cubicBezTo>
                    <a:pt x="82" y="93"/>
                    <a:pt x="85" y="90"/>
                    <a:pt x="88" y="88"/>
                  </a:cubicBezTo>
                  <a:cubicBezTo>
                    <a:pt x="91" y="85"/>
                    <a:pt x="94" y="81"/>
                    <a:pt x="96" y="77"/>
                  </a:cubicBezTo>
                  <a:close/>
                  <a:moveTo>
                    <a:pt x="27" y="82"/>
                  </a:moveTo>
                  <a:cubicBezTo>
                    <a:pt x="24" y="81"/>
                    <a:pt x="20" y="80"/>
                    <a:pt x="18" y="78"/>
                  </a:cubicBezTo>
                  <a:cubicBezTo>
                    <a:pt x="17" y="78"/>
                    <a:pt x="16" y="78"/>
                    <a:pt x="15" y="77"/>
                  </a:cubicBezTo>
                  <a:cubicBezTo>
                    <a:pt x="18" y="81"/>
                    <a:pt x="20" y="85"/>
                    <a:pt x="23" y="88"/>
                  </a:cubicBezTo>
                  <a:cubicBezTo>
                    <a:pt x="26" y="90"/>
                    <a:pt x="29" y="93"/>
                    <a:pt x="33" y="95"/>
                  </a:cubicBezTo>
                  <a:cubicBezTo>
                    <a:pt x="32" y="94"/>
                    <a:pt x="32" y="94"/>
                    <a:pt x="32" y="93"/>
                  </a:cubicBezTo>
                  <a:cubicBezTo>
                    <a:pt x="30" y="90"/>
                    <a:pt x="28" y="86"/>
                    <a:pt x="27" y="82"/>
                  </a:cubicBezTo>
                  <a:close/>
                  <a:moveTo>
                    <a:pt x="15" y="33"/>
                  </a:moveTo>
                  <a:cubicBezTo>
                    <a:pt x="16" y="33"/>
                    <a:pt x="17" y="32"/>
                    <a:pt x="18" y="32"/>
                  </a:cubicBezTo>
                  <a:cubicBezTo>
                    <a:pt x="20" y="30"/>
                    <a:pt x="24" y="29"/>
                    <a:pt x="27" y="28"/>
                  </a:cubicBezTo>
                  <a:cubicBezTo>
                    <a:pt x="28" y="24"/>
                    <a:pt x="30" y="20"/>
                    <a:pt x="32" y="17"/>
                  </a:cubicBezTo>
                  <a:cubicBezTo>
                    <a:pt x="32" y="17"/>
                    <a:pt x="32" y="16"/>
                    <a:pt x="33" y="16"/>
                  </a:cubicBezTo>
                  <a:cubicBezTo>
                    <a:pt x="29" y="18"/>
                    <a:pt x="26" y="20"/>
                    <a:pt x="23" y="23"/>
                  </a:cubicBezTo>
                  <a:cubicBezTo>
                    <a:pt x="20" y="26"/>
                    <a:pt x="18" y="29"/>
                    <a:pt x="15" y="33"/>
                  </a:cubicBezTo>
                  <a:close/>
                  <a:moveTo>
                    <a:pt x="84" y="28"/>
                  </a:moveTo>
                  <a:cubicBezTo>
                    <a:pt x="88" y="29"/>
                    <a:pt x="91" y="30"/>
                    <a:pt x="94" y="32"/>
                  </a:cubicBezTo>
                  <a:cubicBezTo>
                    <a:pt x="95" y="32"/>
                    <a:pt x="95" y="33"/>
                    <a:pt x="96" y="33"/>
                  </a:cubicBezTo>
                  <a:cubicBezTo>
                    <a:pt x="94" y="29"/>
                    <a:pt x="91" y="26"/>
                    <a:pt x="88" y="23"/>
                  </a:cubicBezTo>
                  <a:cubicBezTo>
                    <a:pt x="85" y="20"/>
                    <a:pt x="82" y="18"/>
                    <a:pt x="79" y="16"/>
                  </a:cubicBezTo>
                  <a:cubicBezTo>
                    <a:pt x="79" y="16"/>
                    <a:pt x="79" y="17"/>
                    <a:pt x="80" y="17"/>
                  </a:cubicBezTo>
                  <a:cubicBezTo>
                    <a:pt x="81" y="20"/>
                    <a:pt x="83" y="24"/>
                    <a:pt x="84" y="2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9140130" y="3351636"/>
              <a:ext cx="2088001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600">
                  <a:solidFill>
                    <a:srgbClr val="9DA8B1"/>
                  </a:solidFill>
                  <a:latin typeface="TeXGyreAdventor" panose="00000500000000000000" pitchFamily="50" charset="0"/>
                </a:defRPr>
              </a:lvl1pPr>
            </a:lstStyle>
            <a:p>
              <a:r>
                <a:rPr lang="en-US" altLang="zh-CN" sz="1867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TEXT HERE</a:t>
              </a:r>
              <a:endParaRPr lang="zh-CN" altLang="en-US" sz="1867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31" name="Freeform 123"/>
          <p:cNvSpPr>
            <a:spLocks noEditPoints="1"/>
          </p:cNvSpPr>
          <p:nvPr/>
        </p:nvSpPr>
        <p:spPr bwMode="auto">
          <a:xfrm>
            <a:off x="7685462" y="2446093"/>
            <a:ext cx="806400" cy="570138"/>
          </a:xfrm>
          <a:custGeom>
            <a:avLst/>
            <a:gdLst>
              <a:gd name="T0" fmla="*/ 0 w 61"/>
              <a:gd name="T1" fmla="*/ 5 h 40"/>
              <a:gd name="T2" fmla="*/ 0 w 61"/>
              <a:gd name="T3" fmla="*/ 5 h 40"/>
              <a:gd name="T4" fmla="*/ 0 w 61"/>
              <a:gd name="T5" fmla="*/ 35 h 40"/>
              <a:gd name="T6" fmla="*/ 0 w 61"/>
              <a:gd name="T7" fmla="*/ 35 h 40"/>
              <a:gd name="T8" fmla="*/ 16 w 61"/>
              <a:gd name="T9" fmla="*/ 20 h 40"/>
              <a:gd name="T10" fmla="*/ 0 w 61"/>
              <a:gd name="T11" fmla="*/ 5 h 40"/>
              <a:gd name="T12" fmla="*/ 19 w 61"/>
              <a:gd name="T13" fmla="*/ 17 h 40"/>
              <a:gd name="T14" fmla="*/ 22 w 61"/>
              <a:gd name="T15" fmla="*/ 20 h 40"/>
              <a:gd name="T16" fmla="*/ 26 w 61"/>
              <a:gd name="T17" fmla="*/ 23 h 40"/>
              <a:gd name="T18" fmla="*/ 31 w 61"/>
              <a:gd name="T19" fmla="*/ 25 h 40"/>
              <a:gd name="T20" fmla="*/ 36 w 61"/>
              <a:gd name="T21" fmla="*/ 23 h 40"/>
              <a:gd name="T22" fmla="*/ 38 w 61"/>
              <a:gd name="T23" fmla="*/ 21 h 40"/>
              <a:gd name="T24" fmla="*/ 42 w 61"/>
              <a:gd name="T25" fmla="*/ 17 h 40"/>
              <a:gd name="T26" fmla="*/ 58 w 61"/>
              <a:gd name="T27" fmla="*/ 2 h 40"/>
              <a:gd name="T28" fmla="*/ 59 w 61"/>
              <a:gd name="T29" fmla="*/ 0 h 40"/>
              <a:gd name="T30" fmla="*/ 2 w 61"/>
              <a:gd name="T31" fmla="*/ 0 h 40"/>
              <a:gd name="T32" fmla="*/ 3 w 61"/>
              <a:gd name="T33" fmla="*/ 1 h 40"/>
              <a:gd name="T34" fmla="*/ 19 w 61"/>
              <a:gd name="T35" fmla="*/ 17 h 40"/>
              <a:gd name="T36" fmla="*/ 42 w 61"/>
              <a:gd name="T37" fmla="*/ 24 h 40"/>
              <a:gd name="T38" fmla="*/ 38 w 61"/>
              <a:gd name="T39" fmla="*/ 27 h 40"/>
              <a:gd name="T40" fmla="*/ 31 w 61"/>
              <a:gd name="T41" fmla="*/ 30 h 40"/>
              <a:gd name="T42" fmla="*/ 23 w 61"/>
              <a:gd name="T43" fmla="*/ 27 h 40"/>
              <a:gd name="T44" fmla="*/ 19 w 61"/>
              <a:gd name="T45" fmla="*/ 23 h 40"/>
              <a:gd name="T46" fmla="*/ 3 w 61"/>
              <a:gd name="T47" fmla="*/ 39 h 40"/>
              <a:gd name="T48" fmla="*/ 2 w 61"/>
              <a:gd name="T49" fmla="*/ 40 h 40"/>
              <a:gd name="T50" fmla="*/ 59 w 61"/>
              <a:gd name="T51" fmla="*/ 40 h 40"/>
              <a:gd name="T52" fmla="*/ 58 w 61"/>
              <a:gd name="T53" fmla="*/ 39 h 40"/>
              <a:gd name="T54" fmla="*/ 42 w 61"/>
              <a:gd name="T55" fmla="*/ 24 h 40"/>
              <a:gd name="T56" fmla="*/ 60 w 61"/>
              <a:gd name="T57" fmla="*/ 6 h 40"/>
              <a:gd name="T58" fmla="*/ 45 w 61"/>
              <a:gd name="T59" fmla="*/ 21 h 40"/>
              <a:gd name="T60" fmla="*/ 60 w 61"/>
              <a:gd name="T61" fmla="*/ 36 h 40"/>
              <a:gd name="T62" fmla="*/ 61 w 61"/>
              <a:gd name="T63" fmla="*/ 36 h 40"/>
              <a:gd name="T64" fmla="*/ 61 w 61"/>
              <a:gd name="T65" fmla="*/ 5 h 40"/>
              <a:gd name="T66" fmla="*/ 60 w 61"/>
              <a:gd name="T67" fmla="*/ 6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1" h="40">
                <a:moveTo>
                  <a:pt x="0" y="5"/>
                </a:moveTo>
                <a:cubicBezTo>
                  <a:pt x="0" y="5"/>
                  <a:pt x="0" y="5"/>
                  <a:pt x="0" y="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16" y="20"/>
                  <a:pt x="16" y="20"/>
                  <a:pt x="16" y="20"/>
                </a:cubicBezTo>
                <a:lnTo>
                  <a:pt x="0" y="5"/>
                </a:lnTo>
                <a:close/>
                <a:moveTo>
                  <a:pt x="19" y="17"/>
                </a:moveTo>
                <a:cubicBezTo>
                  <a:pt x="22" y="20"/>
                  <a:pt x="22" y="20"/>
                  <a:pt x="22" y="20"/>
                </a:cubicBezTo>
                <a:cubicBezTo>
                  <a:pt x="26" y="23"/>
                  <a:pt x="26" y="23"/>
                  <a:pt x="26" y="23"/>
                </a:cubicBezTo>
                <a:cubicBezTo>
                  <a:pt x="27" y="24"/>
                  <a:pt x="29" y="25"/>
                  <a:pt x="31" y="25"/>
                </a:cubicBezTo>
                <a:cubicBezTo>
                  <a:pt x="32" y="25"/>
                  <a:pt x="34" y="24"/>
                  <a:pt x="36" y="23"/>
                </a:cubicBezTo>
                <a:cubicBezTo>
                  <a:pt x="38" y="21"/>
                  <a:pt x="38" y="21"/>
                  <a:pt x="38" y="21"/>
                </a:cubicBezTo>
                <a:cubicBezTo>
                  <a:pt x="42" y="17"/>
                  <a:pt x="42" y="17"/>
                  <a:pt x="42" y="17"/>
                </a:cubicBezTo>
                <a:cubicBezTo>
                  <a:pt x="58" y="2"/>
                  <a:pt x="58" y="2"/>
                  <a:pt x="58" y="2"/>
                </a:cubicBezTo>
                <a:cubicBezTo>
                  <a:pt x="58" y="1"/>
                  <a:pt x="59" y="1"/>
                  <a:pt x="59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1"/>
                  <a:pt x="3" y="1"/>
                  <a:pt x="3" y="1"/>
                </a:cubicBezTo>
                <a:lnTo>
                  <a:pt x="19" y="17"/>
                </a:lnTo>
                <a:close/>
                <a:moveTo>
                  <a:pt x="42" y="24"/>
                </a:moveTo>
                <a:cubicBezTo>
                  <a:pt x="38" y="27"/>
                  <a:pt x="38" y="27"/>
                  <a:pt x="38" y="27"/>
                </a:cubicBezTo>
                <a:cubicBezTo>
                  <a:pt x="36" y="29"/>
                  <a:pt x="33" y="30"/>
                  <a:pt x="31" y="30"/>
                </a:cubicBezTo>
                <a:cubicBezTo>
                  <a:pt x="28" y="30"/>
                  <a:pt x="25" y="29"/>
                  <a:pt x="23" y="27"/>
                </a:cubicBezTo>
                <a:cubicBezTo>
                  <a:pt x="19" y="23"/>
                  <a:pt x="19" y="23"/>
                  <a:pt x="19" y="23"/>
                </a:cubicBezTo>
                <a:cubicBezTo>
                  <a:pt x="3" y="39"/>
                  <a:pt x="3" y="39"/>
                  <a:pt x="3" y="39"/>
                </a:cubicBezTo>
                <a:cubicBezTo>
                  <a:pt x="2" y="39"/>
                  <a:pt x="2" y="40"/>
                  <a:pt x="2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8" y="40"/>
                  <a:pt x="58" y="40"/>
                  <a:pt x="58" y="39"/>
                </a:cubicBezTo>
                <a:lnTo>
                  <a:pt x="42" y="24"/>
                </a:lnTo>
                <a:close/>
                <a:moveTo>
                  <a:pt x="60" y="6"/>
                </a:moveTo>
                <a:cubicBezTo>
                  <a:pt x="45" y="21"/>
                  <a:pt x="45" y="21"/>
                  <a:pt x="45" y="21"/>
                </a:cubicBezTo>
                <a:cubicBezTo>
                  <a:pt x="60" y="36"/>
                  <a:pt x="60" y="36"/>
                  <a:pt x="60" y="36"/>
                </a:cubicBezTo>
                <a:cubicBezTo>
                  <a:pt x="60" y="36"/>
                  <a:pt x="60" y="36"/>
                  <a:pt x="61" y="36"/>
                </a:cubicBezTo>
                <a:cubicBezTo>
                  <a:pt x="61" y="5"/>
                  <a:pt x="61" y="5"/>
                  <a:pt x="61" y="5"/>
                </a:cubicBezTo>
                <a:cubicBezTo>
                  <a:pt x="60" y="5"/>
                  <a:pt x="60" y="5"/>
                  <a:pt x="60" y="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endParaRPr lang="zh-CN" altLang="en-US" sz="2489"/>
          </a:p>
        </p:txBody>
      </p:sp>
      <p:sp>
        <p:nvSpPr>
          <p:cNvPr id="132" name="矩形 3"/>
          <p:cNvSpPr>
            <a:spLocks noChangeArrowheads="1"/>
          </p:cNvSpPr>
          <p:nvPr/>
        </p:nvSpPr>
        <p:spPr bwMode="auto">
          <a:xfrm>
            <a:off x="5958652" y="515424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应用前景</a:t>
            </a:r>
          </a:p>
        </p:txBody>
      </p:sp>
      <p:grpSp>
        <p:nvGrpSpPr>
          <p:cNvPr id="133" name="组合 132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134" name="直接连接符 13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73773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  <p:bldP spid="95" grpId="0"/>
      <p:bldP spid="96" grpId="0"/>
      <p:bldP spid="97" grpId="0"/>
      <p:bldP spid="98" grpId="0"/>
      <p:bldP spid="131" grpId="0" animBg="1"/>
      <p:bldP spid="1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645561" y="2130621"/>
            <a:ext cx="1134464" cy="1134464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868603" y="2130621"/>
            <a:ext cx="1134464" cy="11344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091644" y="2130621"/>
            <a:ext cx="1134464" cy="1134464"/>
          </a:xfrm>
          <a:prstGeom prst="rect">
            <a:avLst/>
          </a:prstGeom>
          <a:solidFill>
            <a:srgbClr val="FC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645561" y="3343843"/>
            <a:ext cx="1134464" cy="1134464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868603" y="3343843"/>
            <a:ext cx="1134464" cy="1134464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091644" y="3343843"/>
            <a:ext cx="1134464" cy="1134464"/>
          </a:xfrm>
          <a:prstGeom prst="rect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645561" y="4557064"/>
            <a:ext cx="1134464" cy="1134464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868603" y="4557064"/>
            <a:ext cx="1134464" cy="1134464"/>
          </a:xfrm>
          <a:prstGeom prst="rect">
            <a:avLst/>
          </a:prstGeom>
          <a:solidFill>
            <a:srgbClr val="21A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091644" y="4557064"/>
            <a:ext cx="1134464" cy="1134464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645561" y="2130621"/>
            <a:ext cx="1134464" cy="1134464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868603" y="3343843"/>
            <a:ext cx="1134464" cy="1134464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5091644" y="2130621"/>
            <a:ext cx="1134464" cy="1134464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5091644" y="4557064"/>
            <a:ext cx="1134464" cy="1134464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2645561" y="4557064"/>
            <a:ext cx="1134464" cy="1134464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线形标注 2(带强调线) 2"/>
          <p:cNvSpPr>
            <a:spLocks/>
          </p:cNvSpPr>
          <p:nvPr/>
        </p:nvSpPr>
        <p:spPr bwMode="auto">
          <a:xfrm>
            <a:off x="7228417" y="2190779"/>
            <a:ext cx="4193563" cy="570947"/>
          </a:xfrm>
          <a:prstGeom prst="accentCallout2">
            <a:avLst>
              <a:gd name="adj1" fmla="val 21366"/>
              <a:gd name="adj2" fmla="val -1991"/>
              <a:gd name="adj3" fmla="val 18745"/>
              <a:gd name="adj4" fmla="val -80296"/>
              <a:gd name="adj5" fmla="val 66369"/>
              <a:gd name="adj6" fmla="val -86411"/>
            </a:avLst>
          </a:prstGeom>
          <a:noFill/>
          <a:ln w="15875" cmpd="sng">
            <a:solidFill>
              <a:schemeClr val="bg1">
                <a:lumMod val="50000"/>
              </a:schemeClr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5520" tIns="37760" rIns="75520" bIns="37760" anchor="ctr"/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17" name="线形标注 2(带强调线) 3"/>
          <p:cNvSpPr>
            <a:spLocks/>
          </p:cNvSpPr>
          <p:nvPr/>
        </p:nvSpPr>
        <p:spPr bwMode="auto">
          <a:xfrm>
            <a:off x="7228417" y="2909304"/>
            <a:ext cx="4193561" cy="572813"/>
          </a:xfrm>
          <a:prstGeom prst="accentCallout2">
            <a:avLst>
              <a:gd name="adj1" fmla="val 21366"/>
              <a:gd name="adj2" fmla="val -1991"/>
              <a:gd name="adj3" fmla="val 20681"/>
              <a:gd name="adj4" fmla="val -22926"/>
              <a:gd name="adj5" fmla="val -57167"/>
              <a:gd name="adj6" fmla="val -31815"/>
            </a:avLst>
          </a:prstGeom>
          <a:noFill/>
          <a:ln w="15875" cmpd="sng">
            <a:solidFill>
              <a:schemeClr val="bg1">
                <a:lumMod val="50000"/>
              </a:schemeClr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5520" tIns="37760" rIns="75520" bIns="37760" anchor="ctr"/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18" name="线形标注 2(带强调线) 4"/>
          <p:cNvSpPr>
            <a:spLocks/>
          </p:cNvSpPr>
          <p:nvPr/>
        </p:nvSpPr>
        <p:spPr bwMode="auto">
          <a:xfrm>
            <a:off x="7228417" y="3619189"/>
            <a:ext cx="4193561" cy="572813"/>
          </a:xfrm>
          <a:prstGeom prst="accentCallout2">
            <a:avLst>
              <a:gd name="adj1" fmla="val 21366"/>
              <a:gd name="adj2" fmla="val -1991"/>
              <a:gd name="adj3" fmla="val 22171"/>
              <a:gd name="adj4" fmla="val -43032"/>
              <a:gd name="adj5" fmla="val 22153"/>
              <a:gd name="adj6" fmla="val -59153"/>
            </a:avLst>
          </a:prstGeom>
          <a:noFill/>
          <a:ln w="15875" cmpd="sng">
            <a:solidFill>
              <a:schemeClr val="bg1">
                <a:lumMod val="50000"/>
              </a:schemeClr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5520" tIns="37760" rIns="75520" bIns="37760" anchor="ctr"/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19" name="线形标注 2(带强调线) 5"/>
          <p:cNvSpPr>
            <a:spLocks/>
          </p:cNvSpPr>
          <p:nvPr/>
        </p:nvSpPr>
        <p:spPr bwMode="auto">
          <a:xfrm>
            <a:off x="7228417" y="4339441"/>
            <a:ext cx="4193563" cy="570947"/>
          </a:xfrm>
          <a:prstGeom prst="accentCallout2">
            <a:avLst>
              <a:gd name="adj1" fmla="val 48468"/>
              <a:gd name="adj2" fmla="val -1968"/>
              <a:gd name="adj3" fmla="val 47782"/>
              <a:gd name="adj4" fmla="val -82347"/>
              <a:gd name="adj5" fmla="val 82199"/>
              <a:gd name="adj6" fmla="val -85088"/>
            </a:avLst>
          </a:prstGeom>
          <a:noFill/>
          <a:ln w="15875" cmpd="sng">
            <a:solidFill>
              <a:schemeClr val="bg1">
                <a:lumMod val="50000"/>
              </a:schemeClr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5520" tIns="37760" rIns="75520" bIns="37760" anchor="ctr"/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20" name="线形标注 2(带强调线) 6"/>
          <p:cNvSpPr>
            <a:spLocks/>
          </p:cNvSpPr>
          <p:nvPr/>
        </p:nvSpPr>
        <p:spPr bwMode="auto">
          <a:xfrm>
            <a:off x="7228419" y="5057966"/>
            <a:ext cx="4193561" cy="572813"/>
          </a:xfrm>
          <a:prstGeom prst="accentCallout2">
            <a:avLst>
              <a:gd name="adj1" fmla="val 21366"/>
              <a:gd name="adj2" fmla="val -1991"/>
              <a:gd name="adj3" fmla="val 22616"/>
              <a:gd name="adj4" fmla="val -23181"/>
              <a:gd name="adj5" fmla="val -39750"/>
              <a:gd name="adj6" fmla="val -31556"/>
            </a:avLst>
          </a:prstGeom>
          <a:noFill/>
          <a:ln w="15875" cmpd="sng">
            <a:solidFill>
              <a:schemeClr val="bg1">
                <a:lumMod val="50000"/>
              </a:schemeClr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5520" tIns="37760" rIns="75520" bIns="37760" anchor="ctr"/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21" name="矩形 3"/>
          <p:cNvSpPr>
            <a:spLocks noChangeArrowheads="1"/>
          </p:cNvSpPr>
          <p:nvPr/>
        </p:nvSpPr>
        <p:spPr bwMode="auto">
          <a:xfrm>
            <a:off x="5958652" y="515424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应用前景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182938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52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3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1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3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1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3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1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3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1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3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1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6" presetClass="emph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3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1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3" presetClass="entr" presetSubtype="52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3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1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3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1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3" presetClass="entr" presetSubtype="52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6" presetClass="emph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3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1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75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6" grpId="0" animBg="1"/>
      <p:bldP spid="37" grpId="0" animBg="1"/>
      <p:bldP spid="38" grpId="0" animBg="1"/>
      <p:bldP spid="39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7666672" y="4204904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kern="100" dirty="0">
                <a:solidFill>
                  <a:srgbClr val="152F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相关建议</a:t>
            </a:r>
            <a:endParaRPr lang="zh-CN" altLang="zh-CN" sz="5400" b="1" kern="100" dirty="0">
              <a:solidFill>
                <a:srgbClr val="152F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333522" y="368524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152F47"/>
                </a:solidFill>
              </a:rPr>
              <a:t>第五部分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8125599" y="1434035"/>
            <a:ext cx="2036802" cy="2036802"/>
            <a:chOff x="8125599" y="1434035"/>
            <a:chExt cx="2036802" cy="2036802"/>
          </a:xfrm>
        </p:grpSpPr>
        <p:sp>
          <p:nvSpPr>
            <p:cNvPr id="46" name="椭圆 45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Freeform 261"/>
            <p:cNvSpPr>
              <a:spLocks/>
            </p:cNvSpPr>
            <p:nvPr/>
          </p:nvSpPr>
          <p:spPr bwMode="auto">
            <a:xfrm>
              <a:off x="8628544" y="1966960"/>
              <a:ext cx="1000932" cy="1000932"/>
            </a:xfrm>
            <a:custGeom>
              <a:avLst/>
              <a:gdLst>
                <a:gd name="T0" fmla="*/ 84 w 86"/>
                <a:gd name="T1" fmla="*/ 13 h 86"/>
                <a:gd name="T2" fmla="*/ 74 w 86"/>
                <a:gd name="T3" fmla="*/ 1 h 86"/>
                <a:gd name="T4" fmla="*/ 72 w 86"/>
                <a:gd name="T5" fmla="*/ 1 h 86"/>
                <a:gd name="T6" fmla="*/ 71 w 86"/>
                <a:gd name="T7" fmla="*/ 1 h 86"/>
                <a:gd name="T8" fmla="*/ 69 w 86"/>
                <a:gd name="T9" fmla="*/ 4 h 86"/>
                <a:gd name="T10" fmla="*/ 69 w 86"/>
                <a:gd name="T11" fmla="*/ 10 h 86"/>
                <a:gd name="T12" fmla="*/ 59 w 86"/>
                <a:gd name="T13" fmla="*/ 10 h 86"/>
                <a:gd name="T14" fmla="*/ 59 w 86"/>
                <a:gd name="T15" fmla="*/ 1 h 86"/>
                <a:gd name="T16" fmla="*/ 58 w 86"/>
                <a:gd name="T17" fmla="*/ 0 h 86"/>
                <a:gd name="T18" fmla="*/ 46 w 86"/>
                <a:gd name="T19" fmla="*/ 0 h 86"/>
                <a:gd name="T20" fmla="*/ 45 w 86"/>
                <a:gd name="T21" fmla="*/ 1 h 86"/>
                <a:gd name="T22" fmla="*/ 45 w 86"/>
                <a:gd name="T23" fmla="*/ 10 h 86"/>
                <a:gd name="T24" fmla="*/ 44 w 86"/>
                <a:gd name="T25" fmla="*/ 13 h 86"/>
                <a:gd name="T26" fmla="*/ 44 w 86"/>
                <a:gd name="T27" fmla="*/ 21 h 86"/>
                <a:gd name="T28" fmla="*/ 45 w 86"/>
                <a:gd name="T29" fmla="*/ 24 h 86"/>
                <a:gd name="T30" fmla="*/ 45 w 86"/>
                <a:gd name="T31" fmla="*/ 27 h 86"/>
                <a:gd name="T32" fmla="*/ 37 w 86"/>
                <a:gd name="T33" fmla="*/ 27 h 86"/>
                <a:gd name="T34" fmla="*/ 37 w 86"/>
                <a:gd name="T35" fmla="*/ 21 h 86"/>
                <a:gd name="T36" fmla="*/ 34 w 86"/>
                <a:gd name="T37" fmla="*/ 18 h 86"/>
                <a:gd name="T38" fmla="*/ 32 w 86"/>
                <a:gd name="T39" fmla="*/ 18 h 86"/>
                <a:gd name="T40" fmla="*/ 29 w 86"/>
                <a:gd name="T41" fmla="*/ 18 h 86"/>
                <a:gd name="T42" fmla="*/ 3 w 86"/>
                <a:gd name="T43" fmla="*/ 30 h 86"/>
                <a:gd name="T44" fmla="*/ 0 w 86"/>
                <a:gd name="T45" fmla="*/ 34 h 86"/>
                <a:gd name="T46" fmla="*/ 3 w 86"/>
                <a:gd name="T47" fmla="*/ 38 h 86"/>
                <a:gd name="T48" fmla="*/ 29 w 86"/>
                <a:gd name="T49" fmla="*/ 50 h 86"/>
                <a:gd name="T50" fmla="*/ 31 w 86"/>
                <a:gd name="T51" fmla="*/ 51 h 86"/>
                <a:gd name="T52" fmla="*/ 34 w 86"/>
                <a:gd name="T53" fmla="*/ 50 h 86"/>
                <a:gd name="T54" fmla="*/ 37 w 86"/>
                <a:gd name="T55" fmla="*/ 47 h 86"/>
                <a:gd name="T56" fmla="*/ 37 w 86"/>
                <a:gd name="T57" fmla="*/ 42 h 86"/>
                <a:gd name="T58" fmla="*/ 45 w 86"/>
                <a:gd name="T59" fmla="*/ 42 h 86"/>
                <a:gd name="T60" fmla="*/ 45 w 86"/>
                <a:gd name="T61" fmla="*/ 85 h 86"/>
                <a:gd name="T62" fmla="*/ 46 w 86"/>
                <a:gd name="T63" fmla="*/ 86 h 86"/>
                <a:gd name="T64" fmla="*/ 58 w 86"/>
                <a:gd name="T65" fmla="*/ 86 h 86"/>
                <a:gd name="T66" fmla="*/ 59 w 86"/>
                <a:gd name="T67" fmla="*/ 85 h 86"/>
                <a:gd name="T68" fmla="*/ 59 w 86"/>
                <a:gd name="T69" fmla="*/ 41 h 86"/>
                <a:gd name="T70" fmla="*/ 62 w 86"/>
                <a:gd name="T71" fmla="*/ 38 h 86"/>
                <a:gd name="T72" fmla="*/ 62 w 86"/>
                <a:gd name="T73" fmla="*/ 30 h 86"/>
                <a:gd name="T74" fmla="*/ 59 w 86"/>
                <a:gd name="T75" fmla="*/ 27 h 86"/>
                <a:gd name="T76" fmla="*/ 59 w 86"/>
                <a:gd name="T77" fmla="*/ 25 h 86"/>
                <a:gd name="T78" fmla="*/ 69 w 86"/>
                <a:gd name="T79" fmla="*/ 25 h 86"/>
                <a:gd name="T80" fmla="*/ 69 w 86"/>
                <a:gd name="T81" fmla="*/ 30 h 86"/>
                <a:gd name="T82" fmla="*/ 71 w 86"/>
                <a:gd name="T83" fmla="*/ 33 h 86"/>
                <a:gd name="T84" fmla="*/ 73 w 86"/>
                <a:gd name="T85" fmla="*/ 34 h 86"/>
                <a:gd name="T86" fmla="*/ 74 w 86"/>
                <a:gd name="T87" fmla="*/ 33 h 86"/>
                <a:gd name="T88" fmla="*/ 84 w 86"/>
                <a:gd name="T89" fmla="*/ 21 h 86"/>
                <a:gd name="T90" fmla="*/ 86 w 86"/>
                <a:gd name="T91" fmla="*/ 17 h 86"/>
                <a:gd name="T92" fmla="*/ 84 w 86"/>
                <a:gd name="T93" fmla="*/ 1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86">
                  <a:moveTo>
                    <a:pt x="84" y="13"/>
                  </a:move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2" y="1"/>
                  </a:cubicBezTo>
                  <a:cubicBezTo>
                    <a:pt x="72" y="1"/>
                    <a:pt x="71" y="1"/>
                    <a:pt x="71" y="1"/>
                  </a:cubicBezTo>
                  <a:cubicBezTo>
                    <a:pt x="70" y="2"/>
                    <a:pt x="69" y="3"/>
                    <a:pt x="69" y="4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0"/>
                    <a:pt x="5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1"/>
                    <a:pt x="45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11"/>
                    <a:pt x="44" y="12"/>
                    <a:pt x="44" y="13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2"/>
                    <a:pt x="44" y="23"/>
                    <a:pt x="45" y="24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0"/>
                    <a:pt x="36" y="19"/>
                    <a:pt x="34" y="18"/>
                  </a:cubicBezTo>
                  <a:cubicBezTo>
                    <a:pt x="34" y="18"/>
                    <a:pt x="33" y="18"/>
                    <a:pt x="32" y="18"/>
                  </a:cubicBezTo>
                  <a:cubicBezTo>
                    <a:pt x="31" y="18"/>
                    <a:pt x="30" y="18"/>
                    <a:pt x="29" y="1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1"/>
                    <a:pt x="0" y="33"/>
                    <a:pt x="0" y="34"/>
                  </a:cubicBezTo>
                  <a:cubicBezTo>
                    <a:pt x="0" y="36"/>
                    <a:pt x="1" y="38"/>
                    <a:pt x="3" y="38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1"/>
                    <a:pt x="30" y="51"/>
                    <a:pt x="31" y="51"/>
                  </a:cubicBezTo>
                  <a:cubicBezTo>
                    <a:pt x="32" y="51"/>
                    <a:pt x="33" y="51"/>
                    <a:pt x="34" y="50"/>
                  </a:cubicBezTo>
                  <a:cubicBezTo>
                    <a:pt x="36" y="50"/>
                    <a:pt x="37" y="48"/>
                    <a:pt x="37" y="47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9" y="86"/>
                    <a:pt x="59" y="86"/>
                    <a:pt x="59" y="85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61" y="41"/>
                    <a:pt x="62" y="40"/>
                    <a:pt x="62" y="38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29"/>
                    <a:pt x="61" y="28"/>
                    <a:pt x="59" y="27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9" y="31"/>
                    <a:pt x="70" y="33"/>
                    <a:pt x="71" y="33"/>
                  </a:cubicBezTo>
                  <a:cubicBezTo>
                    <a:pt x="71" y="34"/>
                    <a:pt x="72" y="34"/>
                    <a:pt x="73" y="34"/>
                  </a:cubicBezTo>
                  <a:cubicBezTo>
                    <a:pt x="73" y="34"/>
                    <a:pt x="74" y="34"/>
                    <a:pt x="74" y="33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5" y="21"/>
                    <a:pt x="86" y="19"/>
                    <a:pt x="86" y="17"/>
                  </a:cubicBezTo>
                  <a:cubicBezTo>
                    <a:pt x="86" y="16"/>
                    <a:pt x="85" y="14"/>
                    <a:pt x="84" y="1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7" name="等腰三角形 56"/>
          <p:cNvSpPr/>
          <p:nvPr/>
        </p:nvSpPr>
        <p:spPr>
          <a:xfrm>
            <a:off x="1397685" y="2561878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/>
          <p:cNvSpPr/>
          <p:nvPr/>
        </p:nvSpPr>
        <p:spPr>
          <a:xfrm>
            <a:off x="4174602" y="1361113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58"/>
          <p:cNvSpPr/>
          <p:nvPr/>
        </p:nvSpPr>
        <p:spPr>
          <a:xfrm rot="3600000">
            <a:off x="1772153" y="3145433"/>
            <a:ext cx="710484" cy="61248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59"/>
          <p:cNvSpPr/>
          <p:nvPr/>
        </p:nvSpPr>
        <p:spPr>
          <a:xfrm>
            <a:off x="2185643" y="2831057"/>
            <a:ext cx="1651895" cy="142404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 flipV="1">
            <a:off x="2450966" y="4361712"/>
            <a:ext cx="1607028" cy="1385368"/>
          </a:xfrm>
          <a:prstGeom prst="triangle">
            <a:avLst/>
          </a:prstGeom>
          <a:solidFill>
            <a:srgbClr val="1A9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>
            <a:off x="1018279" y="5875881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/>
          <p:cNvSpPr/>
          <p:nvPr/>
        </p:nvSpPr>
        <p:spPr>
          <a:xfrm>
            <a:off x="4136223" y="3388477"/>
            <a:ext cx="710484" cy="6124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>
            <a:off x="1610252" y="1115410"/>
            <a:ext cx="710484" cy="612486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/>
          <p:cNvSpPr/>
          <p:nvPr/>
        </p:nvSpPr>
        <p:spPr>
          <a:xfrm>
            <a:off x="2023476" y="1823226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等腰三角形 65"/>
          <p:cNvSpPr/>
          <p:nvPr/>
        </p:nvSpPr>
        <p:spPr>
          <a:xfrm rot="3600000">
            <a:off x="2121926" y="574600"/>
            <a:ext cx="710484" cy="61248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等腰三角形 66"/>
          <p:cNvSpPr/>
          <p:nvPr/>
        </p:nvSpPr>
        <p:spPr>
          <a:xfrm rot="3600000">
            <a:off x="4269102" y="1947027"/>
            <a:ext cx="710484" cy="61248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/>
          <p:cNvSpPr/>
          <p:nvPr/>
        </p:nvSpPr>
        <p:spPr>
          <a:xfrm rot="3600000">
            <a:off x="1137024" y="3958638"/>
            <a:ext cx="710484" cy="612486"/>
          </a:xfrm>
          <a:prstGeom prst="triangle">
            <a:avLst/>
          </a:pr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等腰三角形 68"/>
          <p:cNvSpPr/>
          <p:nvPr/>
        </p:nvSpPr>
        <p:spPr>
          <a:xfrm rot="10800000">
            <a:off x="4883526" y="4121448"/>
            <a:ext cx="753288" cy="649319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等腰三角形 69"/>
          <p:cNvSpPr/>
          <p:nvPr/>
        </p:nvSpPr>
        <p:spPr>
          <a:xfrm>
            <a:off x="3504532" y="2709292"/>
            <a:ext cx="710484" cy="61248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等腰三角形 70"/>
          <p:cNvSpPr/>
          <p:nvPr/>
        </p:nvSpPr>
        <p:spPr>
          <a:xfrm flipV="1">
            <a:off x="3522390" y="3428846"/>
            <a:ext cx="710484" cy="612486"/>
          </a:xfrm>
          <a:prstGeom prst="triangle">
            <a:avLst/>
          </a:prstGeom>
          <a:solidFill>
            <a:srgbClr val="5EC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等腰三角形 71"/>
          <p:cNvSpPr/>
          <p:nvPr/>
        </p:nvSpPr>
        <p:spPr>
          <a:xfrm rot="3600000">
            <a:off x="2109094" y="2388863"/>
            <a:ext cx="710484" cy="612486"/>
          </a:xfrm>
          <a:prstGeom prst="triangle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等腰三角形 72"/>
          <p:cNvSpPr/>
          <p:nvPr/>
        </p:nvSpPr>
        <p:spPr>
          <a:xfrm rot="3600000">
            <a:off x="2245792" y="5224738"/>
            <a:ext cx="681747" cy="587713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等腰三角形 73"/>
          <p:cNvSpPr/>
          <p:nvPr/>
        </p:nvSpPr>
        <p:spPr>
          <a:xfrm>
            <a:off x="4338622" y="4234935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等腰三角形 74"/>
          <p:cNvSpPr/>
          <p:nvPr/>
        </p:nvSpPr>
        <p:spPr>
          <a:xfrm flipV="1">
            <a:off x="2457430" y="1578048"/>
            <a:ext cx="1828691" cy="1576457"/>
          </a:xfrm>
          <a:prstGeom prst="triangle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2766481" y="163760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案例对比</a:t>
            </a:r>
            <a:endParaRPr lang="en-US" altLang="zh-CN" sz="2000" b="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分析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2406296" y="381803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问题评估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2649186" y="442782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相关对策</a:t>
            </a:r>
          </a:p>
        </p:txBody>
      </p:sp>
      <p:sp>
        <p:nvSpPr>
          <p:cNvPr id="79" name="等腰三角形 78"/>
          <p:cNvSpPr/>
          <p:nvPr/>
        </p:nvSpPr>
        <p:spPr>
          <a:xfrm rot="18000000" flipV="1">
            <a:off x="3398115" y="5493521"/>
            <a:ext cx="710484" cy="61248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等腰三角形 79"/>
          <p:cNvSpPr/>
          <p:nvPr/>
        </p:nvSpPr>
        <p:spPr>
          <a:xfrm>
            <a:off x="1079823" y="3355182"/>
            <a:ext cx="710484" cy="61248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等腰三角形 80"/>
          <p:cNvSpPr/>
          <p:nvPr/>
        </p:nvSpPr>
        <p:spPr>
          <a:xfrm>
            <a:off x="1797649" y="4364673"/>
            <a:ext cx="968832" cy="89056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46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 decel="100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750"/>
                            </p:stCondLst>
                            <p:childTnLst>
                              <p:par>
                                <p:cTn id="6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49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49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49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49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49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3" grpId="0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/>
      <p:bldP spid="77" grpId="0"/>
      <p:bldP spid="78" grpId="0"/>
      <p:bldP spid="79" grpId="0" animBg="1"/>
      <p:bldP spid="80" grpId="0" animBg="1"/>
      <p:bldP spid="8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3"/>
          <p:cNvSpPr>
            <a:spLocks noChangeArrowheads="1"/>
          </p:cNvSpPr>
          <p:nvPr/>
        </p:nvSpPr>
        <p:spPr bwMode="auto">
          <a:xfrm>
            <a:off x="5666746" y="515424"/>
            <a:ext cx="2444882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案例对比分析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5042950" y="570216"/>
            <a:ext cx="263341" cy="395013"/>
            <a:chOff x="5284519" y="1508166"/>
            <a:chExt cx="213756" cy="427512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3"/>
          <p:cNvSpPr/>
          <p:nvPr/>
        </p:nvSpPr>
        <p:spPr>
          <a:xfrm>
            <a:off x="4892688" y="1878864"/>
            <a:ext cx="4470400" cy="1284177"/>
          </a:xfrm>
          <a:prstGeom prst="rect">
            <a:avLst/>
          </a:prstGeom>
          <a:solidFill>
            <a:srgbClr val="21A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7" name="Rectangle 4"/>
          <p:cNvSpPr/>
          <p:nvPr/>
        </p:nvSpPr>
        <p:spPr>
          <a:xfrm>
            <a:off x="4892688" y="3311555"/>
            <a:ext cx="4470400" cy="1284177"/>
          </a:xfrm>
          <a:prstGeom prst="rect">
            <a:avLst/>
          </a:pr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8" name="Rectangle 5"/>
          <p:cNvSpPr/>
          <p:nvPr/>
        </p:nvSpPr>
        <p:spPr>
          <a:xfrm>
            <a:off x="4892688" y="4744245"/>
            <a:ext cx="4470400" cy="1284177"/>
          </a:xfrm>
          <a:prstGeom prst="rect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59" name="Group 9"/>
          <p:cNvGrpSpPr/>
          <p:nvPr/>
        </p:nvGrpSpPr>
        <p:grpSpPr>
          <a:xfrm>
            <a:off x="8170118" y="3660525"/>
            <a:ext cx="863364" cy="640205"/>
            <a:chOff x="4572000" y="3414713"/>
            <a:chExt cx="374651" cy="277813"/>
          </a:xfrm>
          <a:solidFill>
            <a:schemeClr val="bg1"/>
          </a:solidFill>
        </p:grpSpPr>
        <p:sp>
          <p:nvSpPr>
            <p:cNvPr id="86" name="Freeform 17"/>
            <p:cNvSpPr>
              <a:spLocks/>
            </p:cNvSpPr>
            <p:nvPr/>
          </p:nvSpPr>
          <p:spPr bwMode="auto">
            <a:xfrm>
              <a:off x="4713288" y="3481388"/>
              <a:ext cx="233363" cy="211138"/>
            </a:xfrm>
            <a:custGeom>
              <a:avLst/>
              <a:gdLst>
                <a:gd name="T0" fmla="*/ 89 w 89"/>
                <a:gd name="T1" fmla="*/ 33 h 81"/>
                <a:gd name="T2" fmla="*/ 43 w 89"/>
                <a:gd name="T3" fmla="*/ 0 h 81"/>
                <a:gd name="T4" fmla="*/ 40 w 89"/>
                <a:gd name="T5" fmla="*/ 1 h 81"/>
                <a:gd name="T6" fmla="*/ 43 w 89"/>
                <a:gd name="T7" fmla="*/ 11 h 81"/>
                <a:gd name="T8" fmla="*/ 0 w 89"/>
                <a:gd name="T9" fmla="*/ 44 h 81"/>
                <a:gd name="T10" fmla="*/ 0 w 89"/>
                <a:gd name="T11" fmla="*/ 44 h 81"/>
                <a:gd name="T12" fmla="*/ 40 w 89"/>
                <a:gd name="T13" fmla="*/ 65 h 81"/>
                <a:gd name="T14" fmla="*/ 74 w 89"/>
                <a:gd name="T15" fmla="*/ 81 h 81"/>
                <a:gd name="T16" fmla="*/ 64 w 89"/>
                <a:gd name="T17" fmla="*/ 62 h 81"/>
                <a:gd name="T18" fmla="*/ 89 w 89"/>
                <a:gd name="T19" fmla="*/ 3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81">
                  <a:moveTo>
                    <a:pt x="89" y="33"/>
                  </a:moveTo>
                  <a:cubicBezTo>
                    <a:pt x="89" y="15"/>
                    <a:pt x="68" y="0"/>
                    <a:pt x="43" y="0"/>
                  </a:cubicBezTo>
                  <a:cubicBezTo>
                    <a:pt x="42" y="0"/>
                    <a:pt x="41" y="1"/>
                    <a:pt x="40" y="1"/>
                  </a:cubicBezTo>
                  <a:cubicBezTo>
                    <a:pt x="42" y="4"/>
                    <a:pt x="43" y="8"/>
                    <a:pt x="43" y="11"/>
                  </a:cubicBezTo>
                  <a:cubicBezTo>
                    <a:pt x="43" y="29"/>
                    <a:pt x="24" y="43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" y="56"/>
                    <a:pt x="21" y="64"/>
                    <a:pt x="40" y="65"/>
                  </a:cubicBezTo>
                  <a:cubicBezTo>
                    <a:pt x="53" y="75"/>
                    <a:pt x="74" y="81"/>
                    <a:pt x="74" y="81"/>
                  </a:cubicBezTo>
                  <a:cubicBezTo>
                    <a:pt x="64" y="72"/>
                    <a:pt x="63" y="65"/>
                    <a:pt x="64" y="62"/>
                  </a:cubicBezTo>
                  <a:cubicBezTo>
                    <a:pt x="79" y="56"/>
                    <a:pt x="89" y="46"/>
                    <a:pt x="89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7" name="Freeform 18"/>
            <p:cNvSpPr>
              <a:spLocks/>
            </p:cNvSpPr>
            <p:nvPr/>
          </p:nvSpPr>
          <p:spPr bwMode="auto">
            <a:xfrm>
              <a:off x="4572000" y="3414713"/>
              <a:ext cx="241300" cy="209550"/>
            </a:xfrm>
            <a:custGeom>
              <a:avLst/>
              <a:gdLst>
                <a:gd name="T0" fmla="*/ 89 w 92"/>
                <a:gd name="T1" fmla="*/ 21 h 80"/>
                <a:gd name="T2" fmla="*/ 46 w 92"/>
                <a:gd name="T3" fmla="*/ 0 h 80"/>
                <a:gd name="T4" fmla="*/ 0 w 92"/>
                <a:gd name="T5" fmla="*/ 32 h 80"/>
                <a:gd name="T6" fmla="*/ 25 w 92"/>
                <a:gd name="T7" fmla="*/ 61 h 80"/>
                <a:gd name="T8" fmla="*/ 14 w 92"/>
                <a:gd name="T9" fmla="*/ 80 h 80"/>
                <a:gd name="T10" fmla="*/ 48 w 92"/>
                <a:gd name="T11" fmla="*/ 65 h 80"/>
                <a:gd name="T12" fmla="*/ 49 w 92"/>
                <a:gd name="T13" fmla="*/ 64 h 80"/>
                <a:gd name="T14" fmla="*/ 92 w 92"/>
                <a:gd name="T15" fmla="*/ 32 h 80"/>
                <a:gd name="T16" fmla="*/ 89 w 92"/>
                <a:gd name="T17" fmla="*/ 2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0">
                  <a:moveTo>
                    <a:pt x="89" y="21"/>
                  </a:moveTo>
                  <a:cubicBezTo>
                    <a:pt x="83" y="9"/>
                    <a:pt x="66" y="0"/>
                    <a:pt x="46" y="0"/>
                  </a:cubicBezTo>
                  <a:cubicBezTo>
                    <a:pt x="20" y="0"/>
                    <a:pt x="0" y="14"/>
                    <a:pt x="0" y="32"/>
                  </a:cubicBezTo>
                  <a:cubicBezTo>
                    <a:pt x="0" y="45"/>
                    <a:pt x="10" y="56"/>
                    <a:pt x="25" y="61"/>
                  </a:cubicBezTo>
                  <a:cubicBezTo>
                    <a:pt x="26" y="65"/>
                    <a:pt x="25" y="71"/>
                    <a:pt x="14" y="80"/>
                  </a:cubicBezTo>
                  <a:cubicBezTo>
                    <a:pt x="14" y="80"/>
                    <a:pt x="36" y="75"/>
                    <a:pt x="48" y="65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73" y="63"/>
                    <a:pt x="92" y="49"/>
                    <a:pt x="92" y="32"/>
                  </a:cubicBezTo>
                  <a:cubicBezTo>
                    <a:pt x="92" y="28"/>
                    <a:pt x="91" y="25"/>
                    <a:pt x="8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88" name="Group 12"/>
          <p:cNvGrpSpPr/>
          <p:nvPr/>
        </p:nvGrpSpPr>
        <p:grpSpPr>
          <a:xfrm>
            <a:off x="5281763" y="5030346"/>
            <a:ext cx="725843" cy="711971"/>
            <a:chOff x="2905125" y="4002088"/>
            <a:chExt cx="249238" cy="244475"/>
          </a:xfrm>
          <a:solidFill>
            <a:schemeClr val="bg1"/>
          </a:solidFill>
        </p:grpSpPr>
        <p:sp>
          <p:nvSpPr>
            <p:cNvPr id="89" name="Freeform 50"/>
            <p:cNvSpPr>
              <a:spLocks noEditPoints="1"/>
            </p:cNvSpPr>
            <p:nvPr/>
          </p:nvSpPr>
          <p:spPr bwMode="auto">
            <a:xfrm>
              <a:off x="2905125" y="4002088"/>
              <a:ext cx="249238" cy="244475"/>
            </a:xfrm>
            <a:custGeom>
              <a:avLst/>
              <a:gdLst>
                <a:gd name="T0" fmla="*/ 82 w 95"/>
                <a:gd name="T1" fmla="*/ 58 h 93"/>
                <a:gd name="T2" fmla="*/ 95 w 95"/>
                <a:gd name="T3" fmla="*/ 52 h 93"/>
                <a:gd name="T4" fmla="*/ 95 w 95"/>
                <a:gd name="T5" fmla="*/ 42 h 93"/>
                <a:gd name="T6" fmla="*/ 82 w 95"/>
                <a:gd name="T7" fmla="*/ 36 h 93"/>
                <a:gd name="T8" fmla="*/ 79 w 95"/>
                <a:gd name="T9" fmla="*/ 31 h 93"/>
                <a:gd name="T10" fmla="*/ 84 w 95"/>
                <a:gd name="T11" fmla="*/ 18 h 93"/>
                <a:gd name="T12" fmla="*/ 77 w 95"/>
                <a:gd name="T13" fmla="*/ 10 h 93"/>
                <a:gd name="T14" fmla="*/ 64 w 95"/>
                <a:gd name="T15" fmla="*/ 16 h 93"/>
                <a:gd name="T16" fmla="*/ 58 w 95"/>
                <a:gd name="T17" fmla="*/ 13 h 93"/>
                <a:gd name="T18" fmla="*/ 52 w 95"/>
                <a:gd name="T19" fmla="*/ 0 h 93"/>
                <a:gd name="T20" fmla="*/ 42 w 95"/>
                <a:gd name="T21" fmla="*/ 0 h 93"/>
                <a:gd name="T22" fmla="*/ 36 w 95"/>
                <a:gd name="T23" fmla="*/ 13 h 93"/>
                <a:gd name="T24" fmla="*/ 31 w 95"/>
                <a:gd name="T25" fmla="*/ 16 h 93"/>
                <a:gd name="T26" fmla="*/ 17 w 95"/>
                <a:gd name="T27" fmla="*/ 11 h 93"/>
                <a:gd name="T28" fmla="*/ 10 w 95"/>
                <a:gd name="T29" fmla="*/ 18 h 93"/>
                <a:gd name="T30" fmla="*/ 15 w 95"/>
                <a:gd name="T31" fmla="*/ 31 h 93"/>
                <a:gd name="T32" fmla="*/ 13 w 95"/>
                <a:gd name="T33" fmla="*/ 36 h 93"/>
                <a:gd name="T34" fmla="*/ 0 w 95"/>
                <a:gd name="T35" fmla="*/ 42 h 93"/>
                <a:gd name="T36" fmla="*/ 0 w 95"/>
                <a:gd name="T37" fmla="*/ 52 h 93"/>
                <a:gd name="T38" fmla="*/ 13 w 95"/>
                <a:gd name="T39" fmla="*/ 58 h 93"/>
                <a:gd name="T40" fmla="*/ 15 w 95"/>
                <a:gd name="T41" fmla="*/ 63 h 93"/>
                <a:gd name="T42" fmla="*/ 10 w 95"/>
                <a:gd name="T43" fmla="*/ 76 h 93"/>
                <a:gd name="T44" fmla="*/ 18 w 95"/>
                <a:gd name="T45" fmla="*/ 84 h 93"/>
                <a:gd name="T46" fmla="*/ 31 w 95"/>
                <a:gd name="T47" fmla="*/ 78 h 93"/>
                <a:gd name="T48" fmla="*/ 37 w 95"/>
                <a:gd name="T49" fmla="*/ 81 h 93"/>
                <a:gd name="T50" fmla="*/ 42 w 95"/>
                <a:gd name="T51" fmla="*/ 93 h 93"/>
                <a:gd name="T52" fmla="*/ 53 w 95"/>
                <a:gd name="T53" fmla="*/ 93 h 93"/>
                <a:gd name="T54" fmla="*/ 58 w 95"/>
                <a:gd name="T55" fmla="*/ 81 h 93"/>
                <a:gd name="T56" fmla="*/ 64 w 95"/>
                <a:gd name="T57" fmla="*/ 78 h 93"/>
                <a:gd name="T58" fmla="*/ 77 w 95"/>
                <a:gd name="T59" fmla="*/ 83 h 93"/>
                <a:gd name="T60" fmla="*/ 85 w 95"/>
                <a:gd name="T61" fmla="*/ 76 h 93"/>
                <a:gd name="T62" fmla="*/ 79 w 95"/>
                <a:gd name="T63" fmla="*/ 63 h 93"/>
                <a:gd name="T64" fmla="*/ 82 w 95"/>
                <a:gd name="T65" fmla="*/ 58 h 93"/>
                <a:gd name="T66" fmla="*/ 47 w 95"/>
                <a:gd name="T67" fmla="*/ 62 h 93"/>
                <a:gd name="T68" fmla="*/ 32 w 95"/>
                <a:gd name="T69" fmla="*/ 47 h 93"/>
                <a:gd name="T70" fmla="*/ 47 w 95"/>
                <a:gd name="T71" fmla="*/ 32 h 93"/>
                <a:gd name="T72" fmla="*/ 63 w 95"/>
                <a:gd name="T73" fmla="*/ 47 h 93"/>
                <a:gd name="T74" fmla="*/ 47 w 95"/>
                <a:gd name="T75" fmla="*/ 6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8"/>
                  </a:moveTo>
                  <a:cubicBezTo>
                    <a:pt x="82" y="58"/>
                    <a:pt x="95" y="53"/>
                    <a:pt x="95" y="5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1"/>
                    <a:pt x="82" y="36"/>
                    <a:pt x="82" y="36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1"/>
                    <a:pt x="85" y="18"/>
                    <a:pt x="84" y="18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64" y="16"/>
                    <a:pt x="64" y="16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3"/>
                    <a:pt x="53" y="0"/>
                    <a:pt x="5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1" y="0"/>
                    <a:pt x="36" y="13"/>
                    <a:pt x="36" y="13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16"/>
                    <a:pt x="18" y="10"/>
                    <a:pt x="17" y="11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18"/>
                    <a:pt x="15" y="31"/>
                    <a:pt x="15" y="3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3"/>
                    <a:pt x="13" y="58"/>
                    <a:pt x="13" y="58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5" y="63"/>
                    <a:pt x="10" y="76"/>
                    <a:pt x="10" y="76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18" y="84"/>
                    <a:pt x="31" y="78"/>
                    <a:pt x="31" y="78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7" y="81"/>
                    <a:pt x="42" y="93"/>
                    <a:pt x="42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3" y="93"/>
                    <a:pt x="58" y="81"/>
                    <a:pt x="58" y="81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4"/>
                    <a:pt x="77" y="83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85" y="76"/>
                    <a:pt x="79" y="63"/>
                    <a:pt x="79" y="63"/>
                  </a:cubicBezTo>
                  <a:lnTo>
                    <a:pt x="82" y="58"/>
                  </a:lnTo>
                  <a:close/>
                  <a:moveTo>
                    <a:pt x="47" y="62"/>
                  </a:moveTo>
                  <a:cubicBezTo>
                    <a:pt x="39" y="62"/>
                    <a:pt x="32" y="55"/>
                    <a:pt x="32" y="47"/>
                  </a:cubicBezTo>
                  <a:cubicBezTo>
                    <a:pt x="32" y="39"/>
                    <a:pt x="39" y="32"/>
                    <a:pt x="47" y="32"/>
                  </a:cubicBezTo>
                  <a:cubicBezTo>
                    <a:pt x="56" y="32"/>
                    <a:pt x="63" y="39"/>
                    <a:pt x="63" y="47"/>
                  </a:cubicBezTo>
                  <a:cubicBezTo>
                    <a:pt x="63" y="55"/>
                    <a:pt x="56" y="62"/>
                    <a:pt x="47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90" name="Oval 51"/>
            <p:cNvSpPr>
              <a:spLocks noChangeArrowheads="1"/>
            </p:cNvSpPr>
            <p:nvPr/>
          </p:nvSpPr>
          <p:spPr bwMode="auto">
            <a:xfrm>
              <a:off x="3005138" y="4102100"/>
              <a:ext cx="49213" cy="476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91" name="Group 15"/>
          <p:cNvGrpSpPr/>
          <p:nvPr/>
        </p:nvGrpSpPr>
        <p:grpSpPr>
          <a:xfrm>
            <a:off x="5244055" y="2212092"/>
            <a:ext cx="862640" cy="637088"/>
            <a:chOff x="3052763" y="2647950"/>
            <a:chExt cx="346075" cy="255588"/>
          </a:xfrm>
          <a:solidFill>
            <a:schemeClr val="bg1"/>
          </a:solidFill>
        </p:grpSpPr>
        <p:sp>
          <p:nvSpPr>
            <p:cNvPr id="92" name="Freeform 108"/>
            <p:cNvSpPr>
              <a:spLocks/>
            </p:cNvSpPr>
            <p:nvPr/>
          </p:nvSpPr>
          <p:spPr bwMode="auto">
            <a:xfrm>
              <a:off x="3175000" y="2825750"/>
              <a:ext cx="100013" cy="77788"/>
            </a:xfrm>
            <a:custGeom>
              <a:avLst/>
              <a:gdLst>
                <a:gd name="T0" fmla="*/ 36 w 38"/>
                <a:gd name="T1" fmla="*/ 11 h 30"/>
                <a:gd name="T2" fmla="*/ 1 w 38"/>
                <a:gd name="T3" fmla="*/ 11 h 30"/>
                <a:gd name="T4" fmla="*/ 1 w 38"/>
                <a:gd name="T5" fmla="*/ 13 h 30"/>
                <a:gd name="T6" fmla="*/ 19 w 38"/>
                <a:gd name="T7" fmla="*/ 30 h 30"/>
                <a:gd name="T8" fmla="*/ 36 w 38"/>
                <a:gd name="T9" fmla="*/ 13 h 30"/>
                <a:gd name="T10" fmla="*/ 36 w 38"/>
                <a:gd name="T11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0">
                  <a:moveTo>
                    <a:pt x="36" y="11"/>
                  </a:moveTo>
                  <a:cubicBezTo>
                    <a:pt x="26" y="1"/>
                    <a:pt x="12" y="0"/>
                    <a:pt x="1" y="11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8" y="12"/>
                    <a:pt x="37" y="11"/>
                    <a:pt x="36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93" name="Freeform 109"/>
            <p:cNvSpPr>
              <a:spLocks/>
            </p:cNvSpPr>
            <p:nvPr/>
          </p:nvSpPr>
          <p:spPr bwMode="auto">
            <a:xfrm>
              <a:off x="3109913" y="2736850"/>
              <a:ext cx="230188" cy="101600"/>
            </a:xfrm>
            <a:custGeom>
              <a:avLst/>
              <a:gdLst>
                <a:gd name="T0" fmla="*/ 87 w 88"/>
                <a:gd name="T1" fmla="*/ 24 h 39"/>
                <a:gd name="T2" fmla="*/ 0 w 88"/>
                <a:gd name="T3" fmla="*/ 24 h 39"/>
                <a:gd name="T4" fmla="*/ 0 w 88"/>
                <a:gd name="T5" fmla="*/ 26 h 39"/>
                <a:gd name="T6" fmla="*/ 13 w 88"/>
                <a:gd name="T7" fmla="*/ 38 h 39"/>
                <a:gd name="T8" fmla="*/ 15 w 88"/>
                <a:gd name="T9" fmla="*/ 38 h 39"/>
                <a:gd name="T10" fmla="*/ 73 w 88"/>
                <a:gd name="T11" fmla="*/ 38 h 39"/>
                <a:gd name="T12" fmla="*/ 75 w 88"/>
                <a:gd name="T13" fmla="*/ 38 h 39"/>
                <a:gd name="T14" fmla="*/ 87 w 88"/>
                <a:gd name="T15" fmla="*/ 26 h 39"/>
                <a:gd name="T16" fmla="*/ 87 w 88"/>
                <a:gd name="T17" fmla="*/ 26 h 39"/>
                <a:gd name="T18" fmla="*/ 87 w 88"/>
                <a:gd name="T19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39">
                  <a:moveTo>
                    <a:pt x="87" y="24"/>
                  </a:moveTo>
                  <a:cubicBezTo>
                    <a:pt x="63" y="0"/>
                    <a:pt x="24" y="0"/>
                    <a:pt x="0" y="24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4" y="39"/>
                    <a:pt x="15" y="38"/>
                  </a:cubicBezTo>
                  <a:cubicBezTo>
                    <a:pt x="31" y="22"/>
                    <a:pt x="57" y="22"/>
                    <a:pt x="73" y="38"/>
                  </a:cubicBezTo>
                  <a:cubicBezTo>
                    <a:pt x="73" y="39"/>
                    <a:pt x="74" y="39"/>
                    <a:pt x="75" y="38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8" y="25"/>
                    <a:pt x="88" y="24"/>
                    <a:pt x="8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94" name="Freeform 110"/>
            <p:cNvSpPr>
              <a:spLocks/>
            </p:cNvSpPr>
            <p:nvPr/>
          </p:nvSpPr>
          <p:spPr bwMode="auto">
            <a:xfrm>
              <a:off x="3052763" y="2647950"/>
              <a:ext cx="346075" cy="134938"/>
            </a:xfrm>
            <a:custGeom>
              <a:avLst/>
              <a:gdLst>
                <a:gd name="T0" fmla="*/ 131 w 132"/>
                <a:gd name="T1" fmla="*/ 36 h 52"/>
                <a:gd name="T2" fmla="*/ 131 w 132"/>
                <a:gd name="T3" fmla="*/ 36 h 52"/>
                <a:gd name="T4" fmla="*/ 1 w 132"/>
                <a:gd name="T5" fmla="*/ 36 h 52"/>
                <a:gd name="T6" fmla="*/ 1 w 132"/>
                <a:gd name="T7" fmla="*/ 38 h 52"/>
                <a:gd name="T8" fmla="*/ 13 w 132"/>
                <a:gd name="T9" fmla="*/ 51 h 52"/>
                <a:gd name="T10" fmla="*/ 16 w 132"/>
                <a:gd name="T11" fmla="*/ 51 h 52"/>
                <a:gd name="T12" fmla="*/ 116 w 132"/>
                <a:gd name="T13" fmla="*/ 51 h 52"/>
                <a:gd name="T14" fmla="*/ 118 w 132"/>
                <a:gd name="T15" fmla="*/ 51 h 52"/>
                <a:gd name="T16" fmla="*/ 131 w 132"/>
                <a:gd name="T17" fmla="*/ 38 h 52"/>
                <a:gd name="T18" fmla="*/ 131 w 132"/>
                <a:gd name="T19" fmla="*/ 38 h 52"/>
                <a:gd name="T20" fmla="*/ 131 w 132"/>
                <a:gd name="T21" fmla="*/ 3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52">
                  <a:moveTo>
                    <a:pt x="131" y="36"/>
                  </a:moveTo>
                  <a:cubicBezTo>
                    <a:pt x="131" y="36"/>
                    <a:pt x="131" y="36"/>
                    <a:pt x="131" y="36"/>
                  </a:cubicBezTo>
                  <a:cubicBezTo>
                    <a:pt x="95" y="0"/>
                    <a:pt x="36" y="0"/>
                    <a:pt x="1" y="36"/>
                  </a:cubicBezTo>
                  <a:cubicBezTo>
                    <a:pt x="0" y="37"/>
                    <a:pt x="0" y="38"/>
                    <a:pt x="1" y="38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2"/>
                    <a:pt x="15" y="52"/>
                    <a:pt x="16" y="51"/>
                  </a:cubicBezTo>
                  <a:cubicBezTo>
                    <a:pt x="43" y="23"/>
                    <a:pt x="88" y="23"/>
                    <a:pt x="116" y="51"/>
                  </a:cubicBezTo>
                  <a:cubicBezTo>
                    <a:pt x="117" y="52"/>
                    <a:pt x="118" y="52"/>
                    <a:pt x="118" y="51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2" y="38"/>
                    <a:pt x="132" y="37"/>
                    <a:pt x="131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10376535" y="2666499"/>
            <a:ext cx="1106281" cy="1106281"/>
            <a:chOff x="9347515" y="2921594"/>
            <a:chExt cx="1106281" cy="1106281"/>
          </a:xfrm>
        </p:grpSpPr>
        <p:sp>
          <p:nvSpPr>
            <p:cNvPr id="96" name="Oval 20"/>
            <p:cNvSpPr/>
            <p:nvPr/>
          </p:nvSpPr>
          <p:spPr>
            <a:xfrm>
              <a:off x="9347515" y="2921594"/>
              <a:ext cx="1106281" cy="1106281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9677520" y="3159972"/>
              <a:ext cx="446271" cy="582632"/>
              <a:chOff x="9896690" y="3140691"/>
              <a:chExt cx="425020" cy="554888"/>
            </a:xfrm>
            <a:solidFill>
              <a:srgbClr val="64A0DC"/>
            </a:solidFill>
          </p:grpSpPr>
          <p:sp>
            <p:nvSpPr>
              <p:cNvPr id="98" name="Freeform 37"/>
              <p:cNvSpPr>
                <a:spLocks noEditPoints="1"/>
              </p:cNvSpPr>
              <p:nvPr/>
            </p:nvSpPr>
            <p:spPr bwMode="auto">
              <a:xfrm>
                <a:off x="9896690" y="3140691"/>
                <a:ext cx="425020" cy="554888"/>
              </a:xfrm>
              <a:custGeom>
                <a:avLst/>
                <a:gdLst>
                  <a:gd name="T0" fmla="*/ 103 w 109"/>
                  <a:gd name="T1" fmla="*/ 68 h 142"/>
                  <a:gd name="T2" fmla="*/ 96 w 109"/>
                  <a:gd name="T3" fmla="*/ 68 h 142"/>
                  <a:gd name="T4" fmla="*/ 96 w 109"/>
                  <a:gd name="T5" fmla="*/ 44 h 142"/>
                  <a:gd name="T6" fmla="*/ 84 w 109"/>
                  <a:gd name="T7" fmla="*/ 13 h 142"/>
                  <a:gd name="T8" fmla="*/ 54 w 109"/>
                  <a:gd name="T9" fmla="*/ 0 h 142"/>
                  <a:gd name="T10" fmla="*/ 25 w 109"/>
                  <a:gd name="T11" fmla="*/ 13 h 142"/>
                  <a:gd name="T12" fmla="*/ 13 w 109"/>
                  <a:gd name="T13" fmla="*/ 44 h 142"/>
                  <a:gd name="T14" fmla="*/ 13 w 109"/>
                  <a:gd name="T15" fmla="*/ 68 h 142"/>
                  <a:gd name="T16" fmla="*/ 5 w 109"/>
                  <a:gd name="T17" fmla="*/ 68 h 142"/>
                  <a:gd name="T18" fmla="*/ 0 w 109"/>
                  <a:gd name="T19" fmla="*/ 73 h 142"/>
                  <a:gd name="T20" fmla="*/ 0 w 109"/>
                  <a:gd name="T21" fmla="*/ 137 h 142"/>
                  <a:gd name="T22" fmla="*/ 5 w 109"/>
                  <a:gd name="T23" fmla="*/ 142 h 142"/>
                  <a:gd name="T24" fmla="*/ 103 w 109"/>
                  <a:gd name="T25" fmla="*/ 142 h 142"/>
                  <a:gd name="T26" fmla="*/ 109 w 109"/>
                  <a:gd name="T27" fmla="*/ 137 h 142"/>
                  <a:gd name="T28" fmla="*/ 109 w 109"/>
                  <a:gd name="T29" fmla="*/ 73 h 142"/>
                  <a:gd name="T30" fmla="*/ 103 w 109"/>
                  <a:gd name="T31" fmla="*/ 68 h 142"/>
                  <a:gd name="T32" fmla="*/ 66 w 109"/>
                  <a:gd name="T33" fmla="*/ 124 h 142"/>
                  <a:gd name="T34" fmla="*/ 54 w 109"/>
                  <a:gd name="T35" fmla="*/ 136 h 142"/>
                  <a:gd name="T36" fmla="*/ 42 w 109"/>
                  <a:gd name="T37" fmla="*/ 124 h 142"/>
                  <a:gd name="T38" fmla="*/ 42 w 109"/>
                  <a:gd name="T39" fmla="*/ 102 h 142"/>
                  <a:gd name="T40" fmla="*/ 54 w 109"/>
                  <a:gd name="T41" fmla="*/ 91 h 142"/>
                  <a:gd name="T42" fmla="*/ 66 w 109"/>
                  <a:gd name="T43" fmla="*/ 102 h 142"/>
                  <a:gd name="T44" fmla="*/ 66 w 109"/>
                  <a:gd name="T45" fmla="*/ 124 h 142"/>
                  <a:gd name="T46" fmla="*/ 76 w 109"/>
                  <a:gd name="T47" fmla="*/ 68 h 142"/>
                  <a:gd name="T48" fmla="*/ 32 w 109"/>
                  <a:gd name="T49" fmla="*/ 68 h 142"/>
                  <a:gd name="T50" fmla="*/ 32 w 109"/>
                  <a:gd name="T51" fmla="*/ 44 h 142"/>
                  <a:gd name="T52" fmla="*/ 39 w 109"/>
                  <a:gd name="T53" fmla="*/ 27 h 142"/>
                  <a:gd name="T54" fmla="*/ 54 w 109"/>
                  <a:gd name="T55" fmla="*/ 20 h 142"/>
                  <a:gd name="T56" fmla="*/ 70 w 109"/>
                  <a:gd name="T57" fmla="*/ 27 h 142"/>
                  <a:gd name="T58" fmla="*/ 76 w 109"/>
                  <a:gd name="T59" fmla="*/ 44 h 142"/>
                  <a:gd name="T60" fmla="*/ 76 w 109"/>
                  <a:gd name="T61" fmla="*/ 6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9" h="142">
                    <a:moveTo>
                      <a:pt x="103" y="68"/>
                    </a:move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44"/>
                      <a:pt x="96" y="44"/>
                      <a:pt x="96" y="44"/>
                    </a:cubicBezTo>
                    <a:cubicBezTo>
                      <a:pt x="96" y="32"/>
                      <a:pt x="92" y="21"/>
                      <a:pt x="84" y="13"/>
                    </a:cubicBezTo>
                    <a:cubicBezTo>
                      <a:pt x="77" y="5"/>
                      <a:pt x="66" y="0"/>
                      <a:pt x="54" y="0"/>
                    </a:cubicBezTo>
                    <a:cubicBezTo>
                      <a:pt x="43" y="0"/>
                      <a:pt x="32" y="5"/>
                      <a:pt x="25" y="13"/>
                    </a:cubicBezTo>
                    <a:cubicBezTo>
                      <a:pt x="17" y="21"/>
                      <a:pt x="13" y="32"/>
                      <a:pt x="13" y="44"/>
                    </a:cubicBezTo>
                    <a:cubicBezTo>
                      <a:pt x="13" y="68"/>
                      <a:pt x="13" y="68"/>
                      <a:pt x="13" y="68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2" y="68"/>
                      <a:pt x="0" y="70"/>
                      <a:pt x="0" y="7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0"/>
                      <a:pt x="2" y="142"/>
                      <a:pt x="5" y="142"/>
                    </a:cubicBezTo>
                    <a:cubicBezTo>
                      <a:pt x="103" y="142"/>
                      <a:pt x="103" y="142"/>
                      <a:pt x="103" y="142"/>
                    </a:cubicBezTo>
                    <a:cubicBezTo>
                      <a:pt x="106" y="142"/>
                      <a:pt x="109" y="140"/>
                      <a:pt x="109" y="137"/>
                    </a:cubicBezTo>
                    <a:cubicBezTo>
                      <a:pt x="109" y="73"/>
                      <a:pt x="109" y="73"/>
                      <a:pt x="109" y="73"/>
                    </a:cubicBezTo>
                    <a:cubicBezTo>
                      <a:pt x="109" y="70"/>
                      <a:pt x="106" y="68"/>
                      <a:pt x="103" y="68"/>
                    </a:cubicBezTo>
                    <a:close/>
                    <a:moveTo>
                      <a:pt x="66" y="124"/>
                    </a:moveTo>
                    <a:cubicBezTo>
                      <a:pt x="66" y="131"/>
                      <a:pt x="61" y="136"/>
                      <a:pt x="54" y="136"/>
                    </a:cubicBezTo>
                    <a:cubicBezTo>
                      <a:pt x="48" y="136"/>
                      <a:pt x="42" y="131"/>
                      <a:pt x="42" y="124"/>
                    </a:cubicBezTo>
                    <a:cubicBezTo>
                      <a:pt x="42" y="102"/>
                      <a:pt x="42" y="102"/>
                      <a:pt x="42" y="102"/>
                    </a:cubicBezTo>
                    <a:cubicBezTo>
                      <a:pt x="42" y="96"/>
                      <a:pt x="48" y="91"/>
                      <a:pt x="54" y="91"/>
                    </a:cubicBezTo>
                    <a:cubicBezTo>
                      <a:pt x="61" y="91"/>
                      <a:pt x="66" y="96"/>
                      <a:pt x="66" y="102"/>
                    </a:cubicBezTo>
                    <a:lnTo>
                      <a:pt x="66" y="124"/>
                    </a:lnTo>
                    <a:close/>
                    <a:moveTo>
                      <a:pt x="76" y="68"/>
                    </a:moveTo>
                    <a:cubicBezTo>
                      <a:pt x="32" y="68"/>
                      <a:pt x="32" y="68"/>
                      <a:pt x="32" y="68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32" y="37"/>
                      <a:pt x="35" y="31"/>
                      <a:pt x="39" y="27"/>
                    </a:cubicBezTo>
                    <a:cubicBezTo>
                      <a:pt x="43" y="22"/>
                      <a:pt x="48" y="20"/>
                      <a:pt x="54" y="20"/>
                    </a:cubicBezTo>
                    <a:cubicBezTo>
                      <a:pt x="60" y="20"/>
                      <a:pt x="66" y="22"/>
                      <a:pt x="70" y="27"/>
                    </a:cubicBezTo>
                    <a:cubicBezTo>
                      <a:pt x="74" y="31"/>
                      <a:pt x="76" y="37"/>
                      <a:pt x="76" y="44"/>
                    </a:cubicBezTo>
                    <a:lnTo>
                      <a:pt x="76" y="68"/>
                    </a:lnTo>
                    <a:close/>
                  </a:path>
                </a:pathLst>
              </a:custGeom>
              <a:solidFill>
                <a:srgbClr val="FFC00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" name="Freeform 38"/>
              <p:cNvSpPr>
                <a:spLocks/>
              </p:cNvSpPr>
              <p:nvPr/>
            </p:nvSpPr>
            <p:spPr bwMode="auto">
              <a:xfrm>
                <a:off x="10080866" y="3518487"/>
                <a:ext cx="56669" cy="125146"/>
              </a:xfrm>
              <a:custGeom>
                <a:avLst/>
                <a:gdLst>
                  <a:gd name="T0" fmla="*/ 7 w 14"/>
                  <a:gd name="T1" fmla="*/ 0 h 32"/>
                  <a:gd name="T2" fmla="*/ 0 w 14"/>
                  <a:gd name="T3" fmla="*/ 7 h 32"/>
                  <a:gd name="T4" fmla="*/ 0 w 14"/>
                  <a:gd name="T5" fmla="*/ 25 h 32"/>
                  <a:gd name="T6" fmla="*/ 7 w 14"/>
                  <a:gd name="T7" fmla="*/ 32 h 32"/>
                  <a:gd name="T8" fmla="*/ 14 w 14"/>
                  <a:gd name="T9" fmla="*/ 25 h 32"/>
                  <a:gd name="T10" fmla="*/ 14 w 14"/>
                  <a:gd name="T11" fmla="*/ 7 h 32"/>
                  <a:gd name="T12" fmla="*/ 7 w 1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32">
                    <a:moveTo>
                      <a:pt x="7" y="0"/>
                    </a:moveTo>
                    <a:cubicBezTo>
                      <a:pt x="4" y="0"/>
                      <a:pt x="0" y="3"/>
                      <a:pt x="0" y="7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9"/>
                      <a:pt x="4" y="32"/>
                      <a:pt x="7" y="32"/>
                    </a:cubicBezTo>
                    <a:cubicBezTo>
                      <a:pt x="11" y="32"/>
                      <a:pt x="14" y="29"/>
                      <a:pt x="14" y="25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</p:grpSp>
      <p:grpSp>
        <p:nvGrpSpPr>
          <p:cNvPr id="100" name="组合 99"/>
          <p:cNvGrpSpPr/>
          <p:nvPr/>
        </p:nvGrpSpPr>
        <p:grpSpPr>
          <a:xfrm>
            <a:off x="2748860" y="2666499"/>
            <a:ext cx="1106281" cy="1106281"/>
            <a:chOff x="1529661" y="2921594"/>
            <a:chExt cx="1106281" cy="1106281"/>
          </a:xfrm>
        </p:grpSpPr>
        <p:sp>
          <p:nvSpPr>
            <p:cNvPr id="101" name="Oval 25"/>
            <p:cNvSpPr/>
            <p:nvPr/>
          </p:nvSpPr>
          <p:spPr>
            <a:xfrm>
              <a:off x="1529661" y="2921594"/>
              <a:ext cx="1106281" cy="1106281"/>
            </a:xfrm>
            <a:prstGeom prst="ellipse">
              <a:avLst/>
            </a:prstGeom>
            <a:noFill/>
            <a:ln w="12700">
              <a:solidFill>
                <a:srgbClr val="05BA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02" name="任意多边形 101"/>
            <p:cNvSpPr>
              <a:spLocks/>
            </p:cNvSpPr>
            <p:nvPr/>
          </p:nvSpPr>
          <p:spPr bwMode="auto">
            <a:xfrm>
              <a:off x="1757443" y="3159097"/>
              <a:ext cx="650717" cy="631275"/>
            </a:xfrm>
            <a:custGeom>
              <a:avLst/>
              <a:gdLst>
                <a:gd name="connsiteX0" fmla="*/ 355975 w 703391"/>
                <a:gd name="connsiteY0" fmla="*/ 151108 h 682375"/>
                <a:gd name="connsiteX1" fmla="*/ 595644 w 703391"/>
                <a:gd name="connsiteY1" fmla="*/ 373898 h 682375"/>
                <a:gd name="connsiteX2" fmla="*/ 595644 w 703391"/>
                <a:gd name="connsiteY2" fmla="*/ 656669 h 682375"/>
                <a:gd name="connsiteX3" fmla="*/ 587085 w 703391"/>
                <a:gd name="connsiteY3" fmla="*/ 682375 h 682375"/>
                <a:gd name="connsiteX4" fmla="*/ 561406 w 703391"/>
                <a:gd name="connsiteY4" fmla="*/ 682375 h 682375"/>
                <a:gd name="connsiteX5" fmla="*/ 433011 w 703391"/>
                <a:gd name="connsiteY5" fmla="*/ 682375 h 682375"/>
                <a:gd name="connsiteX6" fmla="*/ 424452 w 703391"/>
                <a:gd name="connsiteY6" fmla="*/ 682375 h 682375"/>
                <a:gd name="connsiteX7" fmla="*/ 415892 w 703391"/>
                <a:gd name="connsiteY7" fmla="*/ 673806 h 682375"/>
                <a:gd name="connsiteX8" fmla="*/ 415892 w 703391"/>
                <a:gd name="connsiteY8" fmla="*/ 536705 h 682375"/>
                <a:gd name="connsiteX9" fmla="*/ 287498 w 703391"/>
                <a:gd name="connsiteY9" fmla="*/ 536705 h 682375"/>
                <a:gd name="connsiteX10" fmla="*/ 287498 w 703391"/>
                <a:gd name="connsiteY10" fmla="*/ 673806 h 682375"/>
                <a:gd name="connsiteX11" fmla="*/ 287498 w 703391"/>
                <a:gd name="connsiteY11" fmla="*/ 682375 h 682375"/>
                <a:gd name="connsiteX12" fmla="*/ 270379 w 703391"/>
                <a:gd name="connsiteY12" fmla="*/ 682375 h 682375"/>
                <a:gd name="connsiteX13" fmla="*/ 141985 w 703391"/>
                <a:gd name="connsiteY13" fmla="*/ 682375 h 682375"/>
                <a:gd name="connsiteX14" fmla="*/ 124865 w 703391"/>
                <a:gd name="connsiteY14" fmla="*/ 682375 h 682375"/>
                <a:gd name="connsiteX15" fmla="*/ 107746 w 703391"/>
                <a:gd name="connsiteY15" fmla="*/ 656669 h 682375"/>
                <a:gd name="connsiteX16" fmla="*/ 107746 w 703391"/>
                <a:gd name="connsiteY16" fmla="*/ 373898 h 682375"/>
                <a:gd name="connsiteX17" fmla="*/ 351696 w 703391"/>
                <a:gd name="connsiteY17" fmla="*/ 0 h 682375"/>
                <a:gd name="connsiteX18" fmla="*/ 381718 w 703391"/>
                <a:gd name="connsiteY18" fmla="*/ 12890 h 682375"/>
                <a:gd name="connsiteX19" fmla="*/ 501810 w 703391"/>
                <a:gd name="connsiteY19" fmla="*/ 124605 h 682375"/>
                <a:gd name="connsiteX20" fmla="*/ 501810 w 703391"/>
                <a:gd name="connsiteY20" fmla="*/ 30077 h 682375"/>
                <a:gd name="connsiteX21" fmla="*/ 518965 w 703391"/>
                <a:gd name="connsiteY21" fmla="*/ 12890 h 682375"/>
                <a:gd name="connsiteX22" fmla="*/ 561855 w 703391"/>
                <a:gd name="connsiteY22" fmla="*/ 12890 h 682375"/>
                <a:gd name="connsiteX23" fmla="*/ 579011 w 703391"/>
                <a:gd name="connsiteY23" fmla="*/ 30077 h 682375"/>
                <a:gd name="connsiteX24" fmla="*/ 579011 w 703391"/>
                <a:gd name="connsiteY24" fmla="*/ 193352 h 682375"/>
                <a:gd name="connsiteX25" fmla="*/ 690524 w 703391"/>
                <a:gd name="connsiteY25" fmla="*/ 296474 h 682375"/>
                <a:gd name="connsiteX26" fmla="*/ 690524 w 703391"/>
                <a:gd name="connsiteY26" fmla="*/ 365221 h 682375"/>
                <a:gd name="connsiteX27" fmla="*/ 630479 w 703391"/>
                <a:gd name="connsiteY27" fmla="*/ 365221 h 682375"/>
                <a:gd name="connsiteX28" fmla="*/ 355985 w 703391"/>
                <a:gd name="connsiteY28" fmla="*/ 107418 h 682375"/>
                <a:gd name="connsiteX29" fmla="*/ 81490 w 703391"/>
                <a:gd name="connsiteY29" fmla="*/ 365221 h 682375"/>
                <a:gd name="connsiteX30" fmla="*/ 47179 w 703391"/>
                <a:gd name="connsiteY30" fmla="*/ 373815 h 682375"/>
                <a:gd name="connsiteX31" fmla="*/ 12867 w 703391"/>
                <a:gd name="connsiteY31" fmla="*/ 365221 h 682375"/>
                <a:gd name="connsiteX32" fmla="*/ 12867 w 703391"/>
                <a:gd name="connsiteY32" fmla="*/ 296474 h 682375"/>
                <a:gd name="connsiteX33" fmla="*/ 321673 w 703391"/>
                <a:gd name="connsiteY33" fmla="*/ 12890 h 682375"/>
                <a:gd name="connsiteX34" fmla="*/ 351696 w 703391"/>
                <a:gd name="connsiteY34" fmla="*/ 0 h 682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03391" h="682375">
                  <a:moveTo>
                    <a:pt x="355975" y="151108"/>
                  </a:moveTo>
                  <a:cubicBezTo>
                    <a:pt x="355975" y="151108"/>
                    <a:pt x="355975" y="151108"/>
                    <a:pt x="595644" y="373898"/>
                  </a:cubicBezTo>
                  <a:cubicBezTo>
                    <a:pt x="595644" y="373898"/>
                    <a:pt x="595644" y="373898"/>
                    <a:pt x="595644" y="656669"/>
                  </a:cubicBezTo>
                  <a:cubicBezTo>
                    <a:pt x="595644" y="673806"/>
                    <a:pt x="587085" y="682375"/>
                    <a:pt x="587085" y="682375"/>
                  </a:cubicBezTo>
                  <a:cubicBezTo>
                    <a:pt x="578525" y="682375"/>
                    <a:pt x="569965" y="682375"/>
                    <a:pt x="561406" y="682375"/>
                  </a:cubicBezTo>
                  <a:cubicBezTo>
                    <a:pt x="561406" y="682375"/>
                    <a:pt x="561406" y="682375"/>
                    <a:pt x="433011" y="682375"/>
                  </a:cubicBezTo>
                  <a:cubicBezTo>
                    <a:pt x="433011" y="682375"/>
                    <a:pt x="424452" y="682375"/>
                    <a:pt x="424452" y="682375"/>
                  </a:cubicBezTo>
                  <a:cubicBezTo>
                    <a:pt x="424452" y="682375"/>
                    <a:pt x="415892" y="673806"/>
                    <a:pt x="415892" y="673806"/>
                  </a:cubicBezTo>
                  <a:cubicBezTo>
                    <a:pt x="415892" y="673806"/>
                    <a:pt x="415892" y="673806"/>
                    <a:pt x="415892" y="536705"/>
                  </a:cubicBezTo>
                  <a:cubicBezTo>
                    <a:pt x="415892" y="536705"/>
                    <a:pt x="415892" y="536705"/>
                    <a:pt x="287498" y="536705"/>
                  </a:cubicBezTo>
                  <a:cubicBezTo>
                    <a:pt x="287498" y="536705"/>
                    <a:pt x="287498" y="536705"/>
                    <a:pt x="287498" y="673806"/>
                  </a:cubicBezTo>
                  <a:cubicBezTo>
                    <a:pt x="287498" y="673806"/>
                    <a:pt x="287498" y="682375"/>
                    <a:pt x="287498" y="682375"/>
                  </a:cubicBezTo>
                  <a:cubicBezTo>
                    <a:pt x="278938" y="682375"/>
                    <a:pt x="278938" y="682375"/>
                    <a:pt x="270379" y="682375"/>
                  </a:cubicBezTo>
                  <a:cubicBezTo>
                    <a:pt x="270379" y="682375"/>
                    <a:pt x="270379" y="682375"/>
                    <a:pt x="141985" y="682375"/>
                  </a:cubicBezTo>
                  <a:cubicBezTo>
                    <a:pt x="133425" y="682375"/>
                    <a:pt x="133425" y="682375"/>
                    <a:pt x="124865" y="682375"/>
                  </a:cubicBezTo>
                  <a:cubicBezTo>
                    <a:pt x="116306" y="682375"/>
                    <a:pt x="107746" y="673806"/>
                    <a:pt x="107746" y="656669"/>
                  </a:cubicBezTo>
                  <a:cubicBezTo>
                    <a:pt x="107746" y="656669"/>
                    <a:pt x="107746" y="656669"/>
                    <a:pt x="107746" y="373898"/>
                  </a:cubicBezTo>
                  <a:close/>
                  <a:moveTo>
                    <a:pt x="351696" y="0"/>
                  </a:moveTo>
                  <a:cubicBezTo>
                    <a:pt x="362418" y="0"/>
                    <a:pt x="373140" y="4296"/>
                    <a:pt x="381718" y="12890"/>
                  </a:cubicBezTo>
                  <a:cubicBezTo>
                    <a:pt x="381718" y="12890"/>
                    <a:pt x="381718" y="12890"/>
                    <a:pt x="501810" y="124605"/>
                  </a:cubicBezTo>
                  <a:cubicBezTo>
                    <a:pt x="501810" y="124605"/>
                    <a:pt x="501810" y="124605"/>
                    <a:pt x="501810" y="30077"/>
                  </a:cubicBezTo>
                  <a:cubicBezTo>
                    <a:pt x="501810" y="21483"/>
                    <a:pt x="510388" y="12890"/>
                    <a:pt x="518965" y="12890"/>
                  </a:cubicBezTo>
                  <a:cubicBezTo>
                    <a:pt x="518965" y="12890"/>
                    <a:pt x="518965" y="12890"/>
                    <a:pt x="561855" y="12890"/>
                  </a:cubicBezTo>
                  <a:cubicBezTo>
                    <a:pt x="570433" y="12890"/>
                    <a:pt x="579011" y="21483"/>
                    <a:pt x="579011" y="30077"/>
                  </a:cubicBezTo>
                  <a:cubicBezTo>
                    <a:pt x="579011" y="30077"/>
                    <a:pt x="579011" y="30077"/>
                    <a:pt x="579011" y="193352"/>
                  </a:cubicBezTo>
                  <a:cubicBezTo>
                    <a:pt x="579011" y="193352"/>
                    <a:pt x="579011" y="193352"/>
                    <a:pt x="690524" y="296474"/>
                  </a:cubicBezTo>
                  <a:cubicBezTo>
                    <a:pt x="707680" y="313661"/>
                    <a:pt x="707680" y="339441"/>
                    <a:pt x="690524" y="365221"/>
                  </a:cubicBezTo>
                  <a:cubicBezTo>
                    <a:pt x="681946" y="382408"/>
                    <a:pt x="647635" y="382408"/>
                    <a:pt x="630479" y="365221"/>
                  </a:cubicBezTo>
                  <a:cubicBezTo>
                    <a:pt x="630479" y="365221"/>
                    <a:pt x="630479" y="365221"/>
                    <a:pt x="355985" y="107418"/>
                  </a:cubicBezTo>
                  <a:cubicBezTo>
                    <a:pt x="355985" y="107418"/>
                    <a:pt x="355985" y="107418"/>
                    <a:pt x="81490" y="365221"/>
                  </a:cubicBezTo>
                  <a:cubicBezTo>
                    <a:pt x="72912" y="373815"/>
                    <a:pt x="55757" y="373815"/>
                    <a:pt x="47179" y="373815"/>
                  </a:cubicBezTo>
                  <a:cubicBezTo>
                    <a:pt x="38601" y="373815"/>
                    <a:pt x="21445" y="373815"/>
                    <a:pt x="12867" y="365221"/>
                  </a:cubicBezTo>
                  <a:cubicBezTo>
                    <a:pt x="-4289" y="339441"/>
                    <a:pt x="-4289" y="313661"/>
                    <a:pt x="12867" y="296474"/>
                  </a:cubicBezTo>
                  <a:cubicBezTo>
                    <a:pt x="12867" y="296474"/>
                    <a:pt x="12867" y="296474"/>
                    <a:pt x="321673" y="12890"/>
                  </a:cubicBezTo>
                  <a:cubicBezTo>
                    <a:pt x="330251" y="4296"/>
                    <a:pt x="340973" y="0"/>
                    <a:pt x="351696" y="0"/>
                  </a:cubicBezTo>
                  <a:close/>
                </a:path>
              </a:pathLst>
            </a:custGeom>
            <a:solidFill>
              <a:srgbClr val="05BAC8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25"/>
            </a:p>
          </p:txBody>
        </p:sp>
      </p:grpSp>
      <p:sp>
        <p:nvSpPr>
          <p:cNvPr id="103" name="矩形 102"/>
          <p:cNvSpPr/>
          <p:nvPr/>
        </p:nvSpPr>
        <p:spPr>
          <a:xfrm>
            <a:off x="2546448" y="3927982"/>
            <a:ext cx="1551767" cy="43087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矩形 47"/>
          <p:cNvSpPr>
            <a:spLocks noChangeArrowheads="1"/>
          </p:cNvSpPr>
          <p:nvPr/>
        </p:nvSpPr>
        <p:spPr bwMode="auto">
          <a:xfrm>
            <a:off x="2336637" y="4348366"/>
            <a:ext cx="1971389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105" name="矩形 104"/>
          <p:cNvSpPr/>
          <p:nvPr/>
        </p:nvSpPr>
        <p:spPr>
          <a:xfrm>
            <a:off x="10153792" y="3927982"/>
            <a:ext cx="1551767" cy="43087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矩形 47"/>
          <p:cNvSpPr>
            <a:spLocks noChangeArrowheads="1"/>
          </p:cNvSpPr>
          <p:nvPr/>
        </p:nvSpPr>
        <p:spPr bwMode="auto">
          <a:xfrm>
            <a:off x="9943981" y="4348366"/>
            <a:ext cx="1971389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107" name="矩形 106"/>
          <p:cNvSpPr/>
          <p:nvPr/>
        </p:nvSpPr>
        <p:spPr>
          <a:xfrm>
            <a:off x="6188002" y="1921233"/>
            <a:ext cx="1551767" cy="43087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矩形 47"/>
          <p:cNvSpPr>
            <a:spLocks noChangeArrowheads="1"/>
          </p:cNvSpPr>
          <p:nvPr/>
        </p:nvSpPr>
        <p:spPr bwMode="auto">
          <a:xfrm>
            <a:off x="6188002" y="2341617"/>
            <a:ext cx="3068293" cy="752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300" dirty="0">
                <a:solidFill>
                  <a:schemeClr val="bg1"/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109" name="矩形 108"/>
          <p:cNvSpPr/>
          <p:nvPr/>
        </p:nvSpPr>
        <p:spPr>
          <a:xfrm>
            <a:off x="6188002" y="4797962"/>
            <a:ext cx="1551767" cy="43087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0" name="矩形 47"/>
          <p:cNvSpPr>
            <a:spLocks noChangeArrowheads="1"/>
          </p:cNvSpPr>
          <p:nvPr/>
        </p:nvSpPr>
        <p:spPr bwMode="auto">
          <a:xfrm>
            <a:off x="6188002" y="5218346"/>
            <a:ext cx="3068293" cy="752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300" dirty="0">
                <a:solidFill>
                  <a:schemeClr val="bg1"/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111" name="矩形 110"/>
          <p:cNvSpPr/>
          <p:nvPr/>
        </p:nvSpPr>
        <p:spPr>
          <a:xfrm>
            <a:off x="5073804" y="3365824"/>
            <a:ext cx="1551767" cy="43087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" name="矩形 47"/>
          <p:cNvSpPr>
            <a:spLocks noChangeArrowheads="1"/>
          </p:cNvSpPr>
          <p:nvPr/>
        </p:nvSpPr>
        <p:spPr bwMode="auto">
          <a:xfrm>
            <a:off x="5073804" y="3786208"/>
            <a:ext cx="3068293" cy="752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300" dirty="0">
                <a:solidFill>
                  <a:schemeClr val="bg1"/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</p:spTree>
    <p:extLst>
      <p:ext uri="{BB962C8B-B14F-4D97-AF65-F5344CB8AC3E}">
        <p14:creationId xmlns:p14="http://schemas.microsoft.com/office/powerpoint/2010/main" val="171036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5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4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4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350"/>
                            </p:stCondLst>
                            <p:childTnLst>
                              <p:par>
                                <p:cTn id="4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4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4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3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3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350"/>
                            </p:stCondLst>
                            <p:childTnLst>
                              <p:par>
                                <p:cTn id="6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4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4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0"/>
                            </p:stCondLst>
                            <p:childTnLst>
                              <p:par>
                                <p:cTn id="74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750"/>
                            </p:stCondLst>
                            <p:childTnLst>
                              <p:par>
                                <p:cTn id="8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4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4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150"/>
                            </p:stCondLst>
                            <p:childTnLst>
                              <p:par>
                                <p:cTn id="88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900"/>
                            </p:stCondLst>
                            <p:childTnLst>
                              <p:par>
                                <p:cTn id="9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4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4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56" grpId="0" animBg="1"/>
      <p:bldP spid="57" grpId="0" animBg="1"/>
      <p:bldP spid="58" grpId="0" animBg="1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5958652" y="515424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问题评估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任意多边形 5"/>
          <p:cNvSpPr/>
          <p:nvPr/>
        </p:nvSpPr>
        <p:spPr>
          <a:xfrm rot="5400000">
            <a:off x="4353671" y="3463946"/>
            <a:ext cx="1503912" cy="723424"/>
          </a:xfrm>
          <a:custGeom>
            <a:avLst/>
            <a:gdLst>
              <a:gd name="connsiteX0" fmla="*/ 0 w 1503912"/>
              <a:gd name="connsiteY0" fmla="*/ 487471 h 723424"/>
              <a:gd name="connsiteX1" fmla="*/ 546441 w 1503912"/>
              <a:gd name="connsiteY1" fmla="*/ 194123 h 723424"/>
              <a:gd name="connsiteX2" fmla="*/ 622201 w 1503912"/>
              <a:gd name="connsiteY2" fmla="*/ 182561 h 723424"/>
              <a:gd name="connsiteX3" fmla="*/ 759473 w 1503912"/>
              <a:gd name="connsiteY3" fmla="*/ 0 h 723424"/>
              <a:gd name="connsiteX4" fmla="*/ 896982 w 1503912"/>
              <a:gd name="connsiteY4" fmla="*/ 182876 h 723424"/>
              <a:gd name="connsiteX5" fmla="*/ 951826 w 1503912"/>
              <a:gd name="connsiteY5" fmla="*/ 190149 h 723424"/>
              <a:gd name="connsiteX6" fmla="*/ 1503912 w 1503912"/>
              <a:gd name="connsiteY6" fmla="*/ 472727 h 723424"/>
              <a:gd name="connsiteX7" fmla="*/ 1272630 w 1503912"/>
              <a:gd name="connsiteY7" fmla="*/ 713261 h 723424"/>
              <a:gd name="connsiteX8" fmla="*/ 235953 w 1503912"/>
              <a:gd name="connsiteY8" fmla="*/ 723424 h 723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3912" h="723424">
                <a:moveTo>
                  <a:pt x="0" y="487471"/>
                </a:moveTo>
                <a:cubicBezTo>
                  <a:pt x="155116" y="332355"/>
                  <a:pt x="346085" y="234486"/>
                  <a:pt x="546441" y="194123"/>
                </a:cubicBezTo>
                <a:lnTo>
                  <a:pt x="622201" y="182561"/>
                </a:lnTo>
                <a:lnTo>
                  <a:pt x="759473" y="0"/>
                </a:lnTo>
                <a:lnTo>
                  <a:pt x="896982" y="182876"/>
                </a:lnTo>
                <a:lnTo>
                  <a:pt x="951826" y="190149"/>
                </a:lnTo>
                <a:cubicBezTo>
                  <a:pt x="1152934" y="226576"/>
                  <a:pt x="1345785" y="320682"/>
                  <a:pt x="1503912" y="472727"/>
                </a:cubicBezTo>
                <a:lnTo>
                  <a:pt x="1272630" y="713261"/>
                </a:lnTo>
                <a:cubicBezTo>
                  <a:pt x="981963" y="433774"/>
                  <a:pt x="521086" y="438291"/>
                  <a:pt x="235953" y="723424"/>
                </a:cubicBezTo>
                <a:close/>
              </a:path>
            </a:pathLst>
          </a:cu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 rot="18900000">
            <a:off x="2814883" y="3283675"/>
            <a:ext cx="1059543" cy="1073851"/>
          </a:xfrm>
          <a:custGeom>
            <a:avLst/>
            <a:gdLst>
              <a:gd name="connsiteX0" fmla="*/ 1053001 w 1059543"/>
              <a:gd name="connsiteY0" fmla="*/ 0 h 1073851"/>
              <a:gd name="connsiteX1" fmla="*/ 1059543 w 1059543"/>
              <a:gd name="connsiteY1" fmla="*/ 333624 h 1073851"/>
              <a:gd name="connsiteX2" fmla="*/ 333688 w 1059543"/>
              <a:gd name="connsiteY2" fmla="*/ 1073851 h 1073851"/>
              <a:gd name="connsiteX3" fmla="*/ 0 w 1059543"/>
              <a:gd name="connsiteY3" fmla="*/ 1073851 h 1073851"/>
              <a:gd name="connsiteX4" fmla="*/ 178963 w 1059543"/>
              <a:gd name="connsiteY4" fmla="*/ 480031 h 1073851"/>
              <a:gd name="connsiteX5" fmla="*/ 224358 w 1059543"/>
              <a:gd name="connsiteY5" fmla="*/ 418287 h 1073851"/>
              <a:gd name="connsiteX6" fmla="*/ 192333 w 1059543"/>
              <a:gd name="connsiteY6" fmla="*/ 192129 h 1073851"/>
              <a:gd name="connsiteX7" fmla="*/ 418880 w 1059543"/>
              <a:gd name="connsiteY7" fmla="*/ 224209 h 1073851"/>
              <a:gd name="connsiteX8" fmla="*/ 462804 w 1059543"/>
              <a:gd name="connsiteY8" fmla="*/ 190570 h 1073851"/>
              <a:gd name="connsiteX9" fmla="*/ 1053001 w 1059543"/>
              <a:gd name="connsiteY9" fmla="*/ 0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9543" h="1073851">
                <a:moveTo>
                  <a:pt x="1053001" y="0"/>
                </a:moveTo>
                <a:lnTo>
                  <a:pt x="1059543" y="333624"/>
                </a:lnTo>
                <a:cubicBezTo>
                  <a:pt x="656383" y="341529"/>
                  <a:pt x="333688" y="670613"/>
                  <a:pt x="333688" y="1073851"/>
                </a:cubicBezTo>
                <a:lnTo>
                  <a:pt x="0" y="1073851"/>
                </a:lnTo>
                <a:cubicBezTo>
                  <a:pt x="0" y="854484"/>
                  <a:pt x="65832" y="650244"/>
                  <a:pt x="178963" y="480031"/>
                </a:cubicBezTo>
                <a:lnTo>
                  <a:pt x="224358" y="418287"/>
                </a:lnTo>
                <a:lnTo>
                  <a:pt x="192333" y="192129"/>
                </a:lnTo>
                <a:lnTo>
                  <a:pt x="418880" y="224209"/>
                </a:lnTo>
                <a:lnTo>
                  <a:pt x="462804" y="190570"/>
                </a:lnTo>
                <a:cubicBezTo>
                  <a:pt x="630767" y="74123"/>
                  <a:pt x="833676" y="4301"/>
                  <a:pt x="1053001" y="0"/>
                </a:cubicBezTo>
                <a:close/>
              </a:path>
            </a:pathLst>
          </a:cu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 rot="18900000" flipV="1">
            <a:off x="3641648" y="4109556"/>
            <a:ext cx="1059543" cy="1073851"/>
          </a:xfrm>
          <a:custGeom>
            <a:avLst/>
            <a:gdLst>
              <a:gd name="connsiteX0" fmla="*/ 333688 w 1059543"/>
              <a:gd name="connsiteY0" fmla="*/ 1073851 h 1073851"/>
              <a:gd name="connsiteX1" fmla="*/ 1059543 w 1059543"/>
              <a:gd name="connsiteY1" fmla="*/ 333624 h 1073851"/>
              <a:gd name="connsiteX2" fmla="*/ 1053001 w 1059543"/>
              <a:gd name="connsiteY2" fmla="*/ 0 h 1073851"/>
              <a:gd name="connsiteX3" fmla="*/ 462804 w 1059543"/>
              <a:gd name="connsiteY3" fmla="*/ 190570 h 1073851"/>
              <a:gd name="connsiteX4" fmla="*/ 418881 w 1059543"/>
              <a:gd name="connsiteY4" fmla="*/ 224208 h 1073851"/>
              <a:gd name="connsiteX5" fmla="*/ 192334 w 1059543"/>
              <a:gd name="connsiteY5" fmla="*/ 192128 h 1073851"/>
              <a:gd name="connsiteX6" fmla="*/ 224359 w 1059543"/>
              <a:gd name="connsiteY6" fmla="*/ 418285 h 1073851"/>
              <a:gd name="connsiteX7" fmla="*/ 178964 w 1059543"/>
              <a:gd name="connsiteY7" fmla="*/ 480031 h 1073851"/>
              <a:gd name="connsiteX8" fmla="*/ 0 w 1059543"/>
              <a:gd name="connsiteY8" fmla="*/ 1073851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9543" h="1073851">
                <a:moveTo>
                  <a:pt x="333688" y="1073851"/>
                </a:moveTo>
                <a:cubicBezTo>
                  <a:pt x="333688" y="670613"/>
                  <a:pt x="656383" y="341529"/>
                  <a:pt x="1059543" y="333624"/>
                </a:cubicBezTo>
                <a:lnTo>
                  <a:pt x="1053001" y="0"/>
                </a:lnTo>
                <a:cubicBezTo>
                  <a:pt x="833676" y="4300"/>
                  <a:pt x="630767" y="74123"/>
                  <a:pt x="462804" y="190570"/>
                </a:cubicBezTo>
                <a:lnTo>
                  <a:pt x="418881" y="224208"/>
                </a:lnTo>
                <a:lnTo>
                  <a:pt x="192334" y="192128"/>
                </a:lnTo>
                <a:lnTo>
                  <a:pt x="224359" y="418285"/>
                </a:lnTo>
                <a:lnTo>
                  <a:pt x="178964" y="480031"/>
                </a:lnTo>
                <a:cubicBezTo>
                  <a:pt x="65832" y="650245"/>
                  <a:pt x="0" y="854484"/>
                  <a:pt x="0" y="1073851"/>
                </a:cubicBezTo>
                <a:close/>
              </a:path>
            </a:pathLst>
          </a:custGeom>
          <a:solidFill>
            <a:srgbClr val="21A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 rot="2700000">
            <a:off x="3622597" y="2454728"/>
            <a:ext cx="1059543" cy="1073851"/>
          </a:xfrm>
          <a:custGeom>
            <a:avLst/>
            <a:gdLst>
              <a:gd name="connsiteX0" fmla="*/ 219275 w 1059543"/>
              <a:gd name="connsiteY0" fmla="*/ 192128 h 1073851"/>
              <a:gd name="connsiteX1" fmla="*/ 423085 w 1059543"/>
              <a:gd name="connsiteY1" fmla="*/ 220989 h 1073851"/>
              <a:gd name="connsiteX2" fmla="*/ 462804 w 1059543"/>
              <a:gd name="connsiteY2" fmla="*/ 190570 h 1073851"/>
              <a:gd name="connsiteX3" fmla="*/ 1053001 w 1059543"/>
              <a:gd name="connsiteY3" fmla="*/ 0 h 1073851"/>
              <a:gd name="connsiteX4" fmla="*/ 1059543 w 1059543"/>
              <a:gd name="connsiteY4" fmla="*/ 333624 h 1073851"/>
              <a:gd name="connsiteX5" fmla="*/ 333688 w 1059543"/>
              <a:gd name="connsiteY5" fmla="*/ 1073851 h 1073851"/>
              <a:gd name="connsiteX6" fmla="*/ 0 w 1059543"/>
              <a:gd name="connsiteY6" fmla="*/ 1073851 h 1073851"/>
              <a:gd name="connsiteX7" fmla="*/ 239386 w 1059543"/>
              <a:gd name="connsiteY7" fmla="*/ 397847 h 1073851"/>
              <a:gd name="connsiteX8" fmla="*/ 247170 w 1059543"/>
              <a:gd name="connsiteY8" fmla="*/ 389121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9543" h="1073851">
                <a:moveTo>
                  <a:pt x="219275" y="192128"/>
                </a:moveTo>
                <a:lnTo>
                  <a:pt x="423085" y="220989"/>
                </a:lnTo>
                <a:lnTo>
                  <a:pt x="462804" y="190570"/>
                </a:lnTo>
                <a:cubicBezTo>
                  <a:pt x="630767" y="74123"/>
                  <a:pt x="833676" y="4301"/>
                  <a:pt x="1053001" y="0"/>
                </a:cubicBezTo>
                <a:lnTo>
                  <a:pt x="1059543" y="333624"/>
                </a:lnTo>
                <a:cubicBezTo>
                  <a:pt x="656383" y="341529"/>
                  <a:pt x="333688" y="670613"/>
                  <a:pt x="333688" y="1073851"/>
                </a:cubicBezTo>
                <a:lnTo>
                  <a:pt x="0" y="1073851"/>
                </a:lnTo>
                <a:cubicBezTo>
                  <a:pt x="0" y="817923"/>
                  <a:pt x="89604" y="582585"/>
                  <a:pt x="239386" y="397847"/>
                </a:cubicBezTo>
                <a:lnTo>
                  <a:pt x="247170" y="389121"/>
                </a:lnTo>
                <a:close/>
              </a:path>
            </a:pathLst>
          </a:custGeom>
          <a:solidFill>
            <a:srgbClr val="FC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心形 9"/>
          <p:cNvSpPr/>
          <p:nvPr/>
        </p:nvSpPr>
        <p:spPr>
          <a:xfrm>
            <a:off x="4000777" y="2110969"/>
            <a:ext cx="351692" cy="293077"/>
          </a:xfrm>
          <a:prstGeom prst="heart">
            <a:avLst/>
          </a:prstGeom>
          <a:solidFill>
            <a:srgbClr val="FC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631488" y="3577871"/>
            <a:ext cx="224872" cy="564609"/>
            <a:chOff x="3114596" y="2996938"/>
            <a:chExt cx="224872" cy="564609"/>
          </a:xfrm>
          <a:solidFill>
            <a:srgbClr val="F14124"/>
          </a:solidFill>
        </p:grpSpPr>
        <p:sp>
          <p:nvSpPr>
            <p:cNvPr id="12" name="椭圆 11"/>
            <p:cNvSpPr/>
            <p:nvPr/>
          </p:nvSpPr>
          <p:spPr>
            <a:xfrm>
              <a:off x="3184508" y="2996938"/>
              <a:ext cx="90487" cy="9048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同侧圆角矩形 12"/>
            <p:cNvSpPr/>
            <p:nvPr/>
          </p:nvSpPr>
          <p:spPr>
            <a:xfrm>
              <a:off x="3114865" y="3096786"/>
              <a:ext cx="224603" cy="6314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170785" y="3159935"/>
              <a:ext cx="112763" cy="154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同侧圆角矩形 14"/>
            <p:cNvSpPr/>
            <p:nvPr/>
          </p:nvSpPr>
          <p:spPr>
            <a:xfrm rot="10800000">
              <a:off x="3170785" y="3304372"/>
              <a:ext cx="45719" cy="25717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同侧圆角矩形 15"/>
            <p:cNvSpPr/>
            <p:nvPr/>
          </p:nvSpPr>
          <p:spPr>
            <a:xfrm rot="10800000">
              <a:off x="3237416" y="3304372"/>
              <a:ext cx="45719" cy="25717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同侧圆角矩形 16"/>
            <p:cNvSpPr/>
            <p:nvPr/>
          </p:nvSpPr>
          <p:spPr>
            <a:xfrm rot="10800000">
              <a:off x="3114596" y="3144503"/>
              <a:ext cx="31089" cy="180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同侧圆角矩形 17"/>
            <p:cNvSpPr/>
            <p:nvPr/>
          </p:nvSpPr>
          <p:spPr>
            <a:xfrm rot="10800000">
              <a:off x="3307081" y="3144503"/>
              <a:ext cx="31089" cy="180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323018" y="3665474"/>
            <a:ext cx="439857" cy="311768"/>
            <a:chOff x="4979939" y="3638125"/>
            <a:chExt cx="439857" cy="311768"/>
          </a:xfrm>
          <a:solidFill>
            <a:srgbClr val="05BAC8"/>
          </a:solidFill>
        </p:grpSpPr>
        <p:grpSp>
          <p:nvGrpSpPr>
            <p:cNvPr id="20" name="组合 19"/>
            <p:cNvGrpSpPr/>
            <p:nvPr/>
          </p:nvGrpSpPr>
          <p:grpSpPr>
            <a:xfrm>
              <a:off x="4979939" y="3681386"/>
              <a:ext cx="439857" cy="268507"/>
              <a:chOff x="4975778" y="3669385"/>
              <a:chExt cx="439857" cy="268507"/>
            </a:xfrm>
            <a:grpFill/>
          </p:grpSpPr>
          <p:grpSp>
            <p:nvGrpSpPr>
              <p:cNvPr id="22" name="组合 21"/>
              <p:cNvGrpSpPr/>
              <p:nvPr/>
            </p:nvGrpSpPr>
            <p:grpSpPr>
              <a:xfrm>
                <a:off x="4975778" y="3689944"/>
                <a:ext cx="439857" cy="24689"/>
                <a:chOff x="4902784" y="3688900"/>
                <a:chExt cx="439857" cy="24689"/>
              </a:xfrm>
              <a:grpFill/>
            </p:grpSpPr>
            <p:sp>
              <p:nvSpPr>
                <p:cNvPr id="26" name="矩形 25"/>
                <p:cNvSpPr/>
                <p:nvPr/>
              </p:nvSpPr>
              <p:spPr>
                <a:xfrm rot="19380000">
                  <a:off x="4902784" y="3688900"/>
                  <a:ext cx="252000" cy="246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 rot="2220000" flipH="1">
                  <a:off x="5090641" y="3688901"/>
                  <a:ext cx="252000" cy="246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23" name="等腰三角形 22"/>
              <p:cNvSpPr/>
              <p:nvPr/>
            </p:nvSpPr>
            <p:spPr>
              <a:xfrm>
                <a:off x="5044333" y="3669385"/>
                <a:ext cx="302746" cy="12780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043860" y="3797191"/>
                <a:ext cx="106784" cy="1407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238624" y="3797191"/>
                <a:ext cx="106784" cy="1407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1" name="剪去单角的矩形 20"/>
            <p:cNvSpPr/>
            <p:nvPr/>
          </p:nvSpPr>
          <p:spPr>
            <a:xfrm flipH="1" flipV="1">
              <a:off x="5266528" y="3638125"/>
              <a:ext cx="45719" cy="88107"/>
            </a:xfrm>
            <a:prstGeom prst="snip1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942688" y="5250934"/>
            <a:ext cx="465358" cy="418456"/>
            <a:chOff x="2928203" y="5369694"/>
            <a:chExt cx="465358" cy="418456"/>
          </a:xfrm>
          <a:solidFill>
            <a:srgbClr val="21AB82"/>
          </a:solidFill>
        </p:grpSpPr>
        <p:grpSp>
          <p:nvGrpSpPr>
            <p:cNvPr id="29" name="组合 28"/>
            <p:cNvGrpSpPr/>
            <p:nvPr/>
          </p:nvGrpSpPr>
          <p:grpSpPr>
            <a:xfrm>
              <a:off x="2928203" y="5369694"/>
              <a:ext cx="460390" cy="418456"/>
              <a:chOff x="10760386" y="4041158"/>
              <a:chExt cx="460390" cy="418456"/>
            </a:xfrm>
            <a:grpFill/>
          </p:grpSpPr>
          <p:sp>
            <p:nvSpPr>
              <p:cNvPr id="32" name="任意多边形 31"/>
              <p:cNvSpPr/>
              <p:nvPr/>
            </p:nvSpPr>
            <p:spPr>
              <a:xfrm>
                <a:off x="10813541" y="4041158"/>
                <a:ext cx="407235" cy="357637"/>
              </a:xfrm>
              <a:custGeom>
                <a:avLst/>
                <a:gdLst>
                  <a:gd name="connsiteX0" fmla="*/ 6665 w 406232"/>
                  <a:gd name="connsiteY0" fmla="*/ 305095 h 348959"/>
                  <a:gd name="connsiteX1" fmla="*/ 6665 w 406232"/>
                  <a:gd name="connsiteY1" fmla="*/ 226514 h 348959"/>
                  <a:gd name="connsiteX2" fmla="*/ 73340 w 406232"/>
                  <a:gd name="connsiteY2" fmla="*/ 128882 h 348959"/>
                  <a:gd name="connsiteX3" fmla="*/ 244790 w 406232"/>
                  <a:gd name="connsiteY3" fmla="*/ 43157 h 348959"/>
                  <a:gd name="connsiteX4" fmla="*/ 401952 w 406232"/>
                  <a:gd name="connsiteY4" fmla="*/ 295 h 348959"/>
                  <a:gd name="connsiteX5" fmla="*/ 359090 w 406232"/>
                  <a:gd name="connsiteY5" fmla="*/ 26489 h 348959"/>
                  <a:gd name="connsiteX6" fmla="*/ 330515 w 406232"/>
                  <a:gd name="connsiteY6" fmla="*/ 69351 h 348959"/>
                  <a:gd name="connsiteX7" fmla="*/ 304321 w 406232"/>
                  <a:gd name="connsiteY7" fmla="*/ 114595 h 348959"/>
                  <a:gd name="connsiteX8" fmla="*/ 278127 w 406232"/>
                  <a:gd name="connsiteY8" fmla="*/ 209845 h 348959"/>
                  <a:gd name="connsiteX9" fmla="*/ 211452 w 406232"/>
                  <a:gd name="connsiteY9" fmla="*/ 305095 h 348959"/>
                  <a:gd name="connsiteX10" fmla="*/ 128108 w 406232"/>
                  <a:gd name="connsiteY10" fmla="*/ 345576 h 348959"/>
                  <a:gd name="connsiteX11" fmla="*/ 44765 w 406232"/>
                  <a:gd name="connsiteY11" fmla="*/ 345576 h 348959"/>
                  <a:gd name="connsiteX12" fmla="*/ 6665 w 406232"/>
                  <a:gd name="connsiteY12" fmla="*/ 305095 h 348959"/>
                  <a:gd name="connsiteX0" fmla="*/ 6665 w 406232"/>
                  <a:gd name="connsiteY0" fmla="*/ 305095 h 348959"/>
                  <a:gd name="connsiteX1" fmla="*/ 6665 w 406232"/>
                  <a:gd name="connsiteY1" fmla="*/ 226514 h 348959"/>
                  <a:gd name="connsiteX2" fmla="*/ 73340 w 406232"/>
                  <a:gd name="connsiteY2" fmla="*/ 128882 h 348959"/>
                  <a:gd name="connsiteX3" fmla="*/ 244790 w 406232"/>
                  <a:gd name="connsiteY3" fmla="*/ 43157 h 348959"/>
                  <a:gd name="connsiteX4" fmla="*/ 401952 w 406232"/>
                  <a:gd name="connsiteY4" fmla="*/ 295 h 348959"/>
                  <a:gd name="connsiteX5" fmla="*/ 359090 w 406232"/>
                  <a:gd name="connsiteY5" fmla="*/ 26489 h 348959"/>
                  <a:gd name="connsiteX6" fmla="*/ 330515 w 406232"/>
                  <a:gd name="connsiteY6" fmla="*/ 69351 h 348959"/>
                  <a:gd name="connsiteX7" fmla="*/ 278127 w 406232"/>
                  <a:gd name="connsiteY7" fmla="*/ 209845 h 348959"/>
                  <a:gd name="connsiteX8" fmla="*/ 211452 w 406232"/>
                  <a:gd name="connsiteY8" fmla="*/ 305095 h 348959"/>
                  <a:gd name="connsiteX9" fmla="*/ 128108 w 406232"/>
                  <a:gd name="connsiteY9" fmla="*/ 345576 h 348959"/>
                  <a:gd name="connsiteX10" fmla="*/ 44765 w 406232"/>
                  <a:gd name="connsiteY10" fmla="*/ 345576 h 348959"/>
                  <a:gd name="connsiteX11" fmla="*/ 6665 w 406232"/>
                  <a:gd name="connsiteY11" fmla="*/ 305095 h 348959"/>
                  <a:gd name="connsiteX0" fmla="*/ 6665 w 406232"/>
                  <a:gd name="connsiteY0" fmla="*/ 305095 h 357637"/>
                  <a:gd name="connsiteX1" fmla="*/ 6665 w 406232"/>
                  <a:gd name="connsiteY1" fmla="*/ 226514 h 357637"/>
                  <a:gd name="connsiteX2" fmla="*/ 73340 w 406232"/>
                  <a:gd name="connsiteY2" fmla="*/ 128882 h 357637"/>
                  <a:gd name="connsiteX3" fmla="*/ 244790 w 406232"/>
                  <a:gd name="connsiteY3" fmla="*/ 43157 h 357637"/>
                  <a:gd name="connsiteX4" fmla="*/ 401952 w 406232"/>
                  <a:gd name="connsiteY4" fmla="*/ 295 h 357637"/>
                  <a:gd name="connsiteX5" fmla="*/ 359090 w 406232"/>
                  <a:gd name="connsiteY5" fmla="*/ 26489 h 357637"/>
                  <a:gd name="connsiteX6" fmla="*/ 330515 w 406232"/>
                  <a:gd name="connsiteY6" fmla="*/ 69351 h 357637"/>
                  <a:gd name="connsiteX7" fmla="*/ 278127 w 406232"/>
                  <a:gd name="connsiteY7" fmla="*/ 209845 h 357637"/>
                  <a:gd name="connsiteX8" fmla="*/ 211452 w 406232"/>
                  <a:gd name="connsiteY8" fmla="*/ 305095 h 357637"/>
                  <a:gd name="connsiteX9" fmla="*/ 120964 w 406232"/>
                  <a:gd name="connsiteY9" fmla="*/ 355101 h 357637"/>
                  <a:gd name="connsiteX10" fmla="*/ 44765 w 406232"/>
                  <a:gd name="connsiteY10" fmla="*/ 345576 h 357637"/>
                  <a:gd name="connsiteX11" fmla="*/ 6665 w 406232"/>
                  <a:gd name="connsiteY11" fmla="*/ 305095 h 357637"/>
                  <a:gd name="connsiteX0" fmla="*/ 6665 w 406232"/>
                  <a:gd name="connsiteY0" fmla="*/ 305095 h 357637"/>
                  <a:gd name="connsiteX1" fmla="*/ 6665 w 406232"/>
                  <a:gd name="connsiteY1" fmla="*/ 226514 h 357637"/>
                  <a:gd name="connsiteX2" fmla="*/ 73340 w 406232"/>
                  <a:gd name="connsiteY2" fmla="*/ 128882 h 357637"/>
                  <a:gd name="connsiteX3" fmla="*/ 244790 w 406232"/>
                  <a:gd name="connsiteY3" fmla="*/ 43157 h 357637"/>
                  <a:gd name="connsiteX4" fmla="*/ 401952 w 406232"/>
                  <a:gd name="connsiteY4" fmla="*/ 295 h 357637"/>
                  <a:gd name="connsiteX5" fmla="*/ 359090 w 406232"/>
                  <a:gd name="connsiteY5" fmla="*/ 26489 h 357637"/>
                  <a:gd name="connsiteX6" fmla="*/ 330515 w 406232"/>
                  <a:gd name="connsiteY6" fmla="*/ 69351 h 357637"/>
                  <a:gd name="connsiteX7" fmla="*/ 278127 w 406232"/>
                  <a:gd name="connsiteY7" fmla="*/ 209845 h 357637"/>
                  <a:gd name="connsiteX8" fmla="*/ 211452 w 406232"/>
                  <a:gd name="connsiteY8" fmla="*/ 305095 h 357637"/>
                  <a:gd name="connsiteX9" fmla="*/ 120964 w 406232"/>
                  <a:gd name="connsiteY9" fmla="*/ 355101 h 357637"/>
                  <a:gd name="connsiteX10" fmla="*/ 44765 w 406232"/>
                  <a:gd name="connsiteY10" fmla="*/ 345576 h 357637"/>
                  <a:gd name="connsiteX11" fmla="*/ 6665 w 406232"/>
                  <a:gd name="connsiteY11" fmla="*/ 305095 h 357637"/>
                  <a:gd name="connsiteX0" fmla="*/ 6665 w 406232"/>
                  <a:gd name="connsiteY0" fmla="*/ 305095 h 357637"/>
                  <a:gd name="connsiteX1" fmla="*/ 6665 w 406232"/>
                  <a:gd name="connsiteY1" fmla="*/ 226514 h 357637"/>
                  <a:gd name="connsiteX2" fmla="*/ 73340 w 406232"/>
                  <a:gd name="connsiteY2" fmla="*/ 128882 h 357637"/>
                  <a:gd name="connsiteX3" fmla="*/ 244790 w 406232"/>
                  <a:gd name="connsiteY3" fmla="*/ 43157 h 357637"/>
                  <a:gd name="connsiteX4" fmla="*/ 401952 w 406232"/>
                  <a:gd name="connsiteY4" fmla="*/ 295 h 357637"/>
                  <a:gd name="connsiteX5" fmla="*/ 359090 w 406232"/>
                  <a:gd name="connsiteY5" fmla="*/ 26489 h 357637"/>
                  <a:gd name="connsiteX6" fmla="*/ 330515 w 406232"/>
                  <a:gd name="connsiteY6" fmla="*/ 69351 h 357637"/>
                  <a:gd name="connsiteX7" fmla="*/ 278127 w 406232"/>
                  <a:gd name="connsiteY7" fmla="*/ 209845 h 357637"/>
                  <a:gd name="connsiteX8" fmla="*/ 211452 w 406232"/>
                  <a:gd name="connsiteY8" fmla="*/ 305095 h 357637"/>
                  <a:gd name="connsiteX9" fmla="*/ 120964 w 406232"/>
                  <a:gd name="connsiteY9" fmla="*/ 355101 h 357637"/>
                  <a:gd name="connsiteX10" fmla="*/ 44765 w 406232"/>
                  <a:gd name="connsiteY10" fmla="*/ 345576 h 357637"/>
                  <a:gd name="connsiteX11" fmla="*/ 6665 w 406232"/>
                  <a:gd name="connsiteY11" fmla="*/ 305095 h 357637"/>
                  <a:gd name="connsiteX0" fmla="*/ 6665 w 406232"/>
                  <a:gd name="connsiteY0" fmla="*/ 305095 h 357637"/>
                  <a:gd name="connsiteX1" fmla="*/ 6665 w 406232"/>
                  <a:gd name="connsiteY1" fmla="*/ 226514 h 357637"/>
                  <a:gd name="connsiteX2" fmla="*/ 73340 w 406232"/>
                  <a:gd name="connsiteY2" fmla="*/ 128882 h 357637"/>
                  <a:gd name="connsiteX3" fmla="*/ 244790 w 406232"/>
                  <a:gd name="connsiteY3" fmla="*/ 43157 h 357637"/>
                  <a:gd name="connsiteX4" fmla="*/ 401952 w 406232"/>
                  <a:gd name="connsiteY4" fmla="*/ 295 h 357637"/>
                  <a:gd name="connsiteX5" fmla="*/ 359090 w 406232"/>
                  <a:gd name="connsiteY5" fmla="*/ 26489 h 357637"/>
                  <a:gd name="connsiteX6" fmla="*/ 330515 w 406232"/>
                  <a:gd name="connsiteY6" fmla="*/ 69351 h 357637"/>
                  <a:gd name="connsiteX7" fmla="*/ 278127 w 406232"/>
                  <a:gd name="connsiteY7" fmla="*/ 209845 h 357637"/>
                  <a:gd name="connsiteX8" fmla="*/ 211452 w 406232"/>
                  <a:gd name="connsiteY8" fmla="*/ 305095 h 357637"/>
                  <a:gd name="connsiteX9" fmla="*/ 120964 w 406232"/>
                  <a:gd name="connsiteY9" fmla="*/ 355101 h 357637"/>
                  <a:gd name="connsiteX10" fmla="*/ 44765 w 406232"/>
                  <a:gd name="connsiteY10" fmla="*/ 345576 h 357637"/>
                  <a:gd name="connsiteX11" fmla="*/ 6665 w 406232"/>
                  <a:gd name="connsiteY11" fmla="*/ 305095 h 357637"/>
                  <a:gd name="connsiteX0" fmla="*/ 7668 w 407235"/>
                  <a:gd name="connsiteY0" fmla="*/ 305095 h 357637"/>
                  <a:gd name="connsiteX1" fmla="*/ 7668 w 407235"/>
                  <a:gd name="connsiteY1" fmla="*/ 226514 h 357637"/>
                  <a:gd name="connsiteX2" fmla="*/ 74343 w 407235"/>
                  <a:gd name="connsiteY2" fmla="*/ 128882 h 357637"/>
                  <a:gd name="connsiteX3" fmla="*/ 245793 w 407235"/>
                  <a:gd name="connsiteY3" fmla="*/ 43157 h 357637"/>
                  <a:gd name="connsiteX4" fmla="*/ 402955 w 407235"/>
                  <a:gd name="connsiteY4" fmla="*/ 295 h 357637"/>
                  <a:gd name="connsiteX5" fmla="*/ 360093 w 407235"/>
                  <a:gd name="connsiteY5" fmla="*/ 26489 h 357637"/>
                  <a:gd name="connsiteX6" fmla="*/ 331518 w 407235"/>
                  <a:gd name="connsiteY6" fmla="*/ 69351 h 357637"/>
                  <a:gd name="connsiteX7" fmla="*/ 279130 w 407235"/>
                  <a:gd name="connsiteY7" fmla="*/ 209845 h 357637"/>
                  <a:gd name="connsiteX8" fmla="*/ 212455 w 407235"/>
                  <a:gd name="connsiteY8" fmla="*/ 305095 h 357637"/>
                  <a:gd name="connsiteX9" fmla="*/ 121967 w 407235"/>
                  <a:gd name="connsiteY9" fmla="*/ 355101 h 357637"/>
                  <a:gd name="connsiteX10" fmla="*/ 45768 w 407235"/>
                  <a:gd name="connsiteY10" fmla="*/ 345576 h 357637"/>
                  <a:gd name="connsiteX11" fmla="*/ 7668 w 407235"/>
                  <a:gd name="connsiteY11" fmla="*/ 305095 h 357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07235" h="357637">
                    <a:moveTo>
                      <a:pt x="7668" y="305095"/>
                    </a:moveTo>
                    <a:cubicBezTo>
                      <a:pt x="1318" y="285251"/>
                      <a:pt x="-5826" y="270170"/>
                      <a:pt x="7668" y="226514"/>
                    </a:cubicBezTo>
                    <a:cubicBezTo>
                      <a:pt x="21162" y="182858"/>
                      <a:pt x="48943" y="149916"/>
                      <a:pt x="74343" y="128882"/>
                    </a:cubicBezTo>
                    <a:cubicBezTo>
                      <a:pt x="99743" y="107848"/>
                      <a:pt x="191024" y="64588"/>
                      <a:pt x="245793" y="43157"/>
                    </a:cubicBezTo>
                    <a:cubicBezTo>
                      <a:pt x="300562" y="21726"/>
                      <a:pt x="383905" y="3073"/>
                      <a:pt x="402955" y="295"/>
                    </a:cubicBezTo>
                    <a:cubicBezTo>
                      <a:pt x="422005" y="-2483"/>
                      <a:pt x="371999" y="14980"/>
                      <a:pt x="360093" y="26489"/>
                    </a:cubicBezTo>
                    <a:cubicBezTo>
                      <a:pt x="348187" y="37998"/>
                      <a:pt x="345012" y="38792"/>
                      <a:pt x="331518" y="69351"/>
                    </a:cubicBezTo>
                    <a:cubicBezTo>
                      <a:pt x="318024" y="99910"/>
                      <a:pt x="298974" y="170554"/>
                      <a:pt x="279130" y="209845"/>
                    </a:cubicBezTo>
                    <a:cubicBezTo>
                      <a:pt x="259286" y="249136"/>
                      <a:pt x="238649" y="280886"/>
                      <a:pt x="212455" y="305095"/>
                    </a:cubicBezTo>
                    <a:cubicBezTo>
                      <a:pt x="186261" y="329304"/>
                      <a:pt x="149748" y="348354"/>
                      <a:pt x="121967" y="355101"/>
                    </a:cubicBezTo>
                    <a:cubicBezTo>
                      <a:pt x="94186" y="361848"/>
                      <a:pt x="64818" y="353910"/>
                      <a:pt x="45768" y="345576"/>
                    </a:cubicBezTo>
                    <a:cubicBezTo>
                      <a:pt x="26718" y="337242"/>
                      <a:pt x="14018" y="324939"/>
                      <a:pt x="7668" y="30509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>
                <a:off x="10760386" y="4337977"/>
                <a:ext cx="95196" cy="121637"/>
              </a:xfrm>
              <a:custGeom>
                <a:avLst/>
                <a:gdLst>
                  <a:gd name="connsiteX0" fmla="*/ 114303 w 114583"/>
                  <a:gd name="connsiteY0" fmla="*/ 621 h 110589"/>
                  <a:gd name="connsiteX1" fmla="*/ 66678 w 114583"/>
                  <a:gd name="connsiteY1" fmla="*/ 60153 h 110589"/>
                  <a:gd name="connsiteX2" fmla="*/ 40484 w 114583"/>
                  <a:gd name="connsiteY2" fmla="*/ 110159 h 110589"/>
                  <a:gd name="connsiteX3" fmla="*/ 3 w 114583"/>
                  <a:gd name="connsiteY3" fmla="*/ 81584 h 110589"/>
                  <a:gd name="connsiteX4" fmla="*/ 42865 w 114583"/>
                  <a:gd name="connsiteY4" fmla="*/ 33959 h 110589"/>
                  <a:gd name="connsiteX5" fmla="*/ 114303 w 114583"/>
                  <a:gd name="connsiteY5" fmla="*/ 621 h 110589"/>
                  <a:gd name="connsiteX0" fmla="*/ 114303 w 114766"/>
                  <a:gd name="connsiteY0" fmla="*/ 7143 h 117111"/>
                  <a:gd name="connsiteX1" fmla="*/ 66678 w 114766"/>
                  <a:gd name="connsiteY1" fmla="*/ 66675 h 117111"/>
                  <a:gd name="connsiteX2" fmla="*/ 40484 w 114766"/>
                  <a:gd name="connsiteY2" fmla="*/ 116681 h 117111"/>
                  <a:gd name="connsiteX3" fmla="*/ 3 w 114766"/>
                  <a:gd name="connsiteY3" fmla="*/ 88106 h 117111"/>
                  <a:gd name="connsiteX4" fmla="*/ 42865 w 114766"/>
                  <a:gd name="connsiteY4" fmla="*/ 40481 h 117111"/>
                  <a:gd name="connsiteX5" fmla="*/ 88109 w 114766"/>
                  <a:gd name="connsiteY5" fmla="*/ 4762 h 117111"/>
                  <a:gd name="connsiteX6" fmla="*/ 114303 w 114766"/>
                  <a:gd name="connsiteY6" fmla="*/ 7143 h 117111"/>
                  <a:gd name="connsiteX0" fmla="*/ 114306 w 114769"/>
                  <a:gd name="connsiteY0" fmla="*/ 7143 h 109586"/>
                  <a:gd name="connsiteX1" fmla="*/ 66681 w 114769"/>
                  <a:gd name="connsiteY1" fmla="*/ 66675 h 109586"/>
                  <a:gd name="connsiteX2" fmla="*/ 29099 w 114769"/>
                  <a:gd name="connsiteY2" fmla="*/ 108934 h 109586"/>
                  <a:gd name="connsiteX3" fmla="*/ 6 w 114769"/>
                  <a:gd name="connsiteY3" fmla="*/ 88106 h 109586"/>
                  <a:gd name="connsiteX4" fmla="*/ 42868 w 114769"/>
                  <a:gd name="connsiteY4" fmla="*/ 40481 h 109586"/>
                  <a:gd name="connsiteX5" fmla="*/ 88112 w 114769"/>
                  <a:gd name="connsiteY5" fmla="*/ 4762 h 109586"/>
                  <a:gd name="connsiteX6" fmla="*/ 114306 w 114769"/>
                  <a:gd name="connsiteY6" fmla="*/ 7143 h 109586"/>
                  <a:gd name="connsiteX0" fmla="*/ 148467 w 148642"/>
                  <a:gd name="connsiteY0" fmla="*/ 2864 h 123382"/>
                  <a:gd name="connsiteX1" fmla="*/ 66681 w 148642"/>
                  <a:gd name="connsiteY1" fmla="*/ 80472 h 123382"/>
                  <a:gd name="connsiteX2" fmla="*/ 29099 w 148642"/>
                  <a:gd name="connsiteY2" fmla="*/ 122731 h 123382"/>
                  <a:gd name="connsiteX3" fmla="*/ 6 w 148642"/>
                  <a:gd name="connsiteY3" fmla="*/ 101903 h 123382"/>
                  <a:gd name="connsiteX4" fmla="*/ 42868 w 148642"/>
                  <a:gd name="connsiteY4" fmla="*/ 54278 h 123382"/>
                  <a:gd name="connsiteX5" fmla="*/ 88112 w 148642"/>
                  <a:gd name="connsiteY5" fmla="*/ 18559 h 123382"/>
                  <a:gd name="connsiteX6" fmla="*/ 148467 w 148642"/>
                  <a:gd name="connsiteY6" fmla="*/ 2864 h 123382"/>
                  <a:gd name="connsiteX0" fmla="*/ 148467 w 151739"/>
                  <a:gd name="connsiteY0" fmla="*/ 11381 h 131899"/>
                  <a:gd name="connsiteX1" fmla="*/ 66681 w 151739"/>
                  <a:gd name="connsiteY1" fmla="*/ 88989 h 131899"/>
                  <a:gd name="connsiteX2" fmla="*/ 29099 w 151739"/>
                  <a:gd name="connsiteY2" fmla="*/ 131248 h 131899"/>
                  <a:gd name="connsiteX3" fmla="*/ 6 w 151739"/>
                  <a:gd name="connsiteY3" fmla="*/ 110420 h 131899"/>
                  <a:gd name="connsiteX4" fmla="*/ 42868 w 151739"/>
                  <a:gd name="connsiteY4" fmla="*/ 62795 h 131899"/>
                  <a:gd name="connsiteX5" fmla="*/ 129865 w 151739"/>
                  <a:gd name="connsiteY5" fmla="*/ 3837 h 131899"/>
                  <a:gd name="connsiteX6" fmla="*/ 148467 w 151739"/>
                  <a:gd name="connsiteY6" fmla="*/ 11381 h 13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1739" h="131899">
                    <a:moveTo>
                      <a:pt x="148467" y="11381"/>
                    </a:moveTo>
                    <a:cubicBezTo>
                      <a:pt x="137936" y="25573"/>
                      <a:pt x="86576" y="69011"/>
                      <a:pt x="66681" y="88989"/>
                    </a:cubicBezTo>
                    <a:cubicBezTo>
                      <a:pt x="46786" y="108967"/>
                      <a:pt x="40211" y="127676"/>
                      <a:pt x="29099" y="131248"/>
                    </a:cubicBezTo>
                    <a:cubicBezTo>
                      <a:pt x="17987" y="134820"/>
                      <a:pt x="-391" y="123120"/>
                      <a:pt x="6" y="110420"/>
                    </a:cubicBezTo>
                    <a:cubicBezTo>
                      <a:pt x="403" y="97720"/>
                      <a:pt x="21225" y="80559"/>
                      <a:pt x="42868" y="62795"/>
                    </a:cubicBezTo>
                    <a:cubicBezTo>
                      <a:pt x="64511" y="45031"/>
                      <a:pt x="117959" y="9393"/>
                      <a:pt x="129865" y="3837"/>
                    </a:cubicBezTo>
                    <a:cubicBezTo>
                      <a:pt x="141771" y="-1719"/>
                      <a:pt x="158998" y="-2811"/>
                      <a:pt x="148467" y="1138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30" name="任意多边形 29"/>
            <p:cNvSpPr/>
            <p:nvPr/>
          </p:nvSpPr>
          <p:spPr>
            <a:xfrm>
              <a:off x="3070141" y="5369694"/>
              <a:ext cx="323420" cy="355925"/>
            </a:xfrm>
            <a:custGeom>
              <a:avLst/>
              <a:gdLst>
                <a:gd name="connsiteX0" fmla="*/ 319140 w 323420"/>
                <a:gd name="connsiteY0" fmla="*/ 295 h 355925"/>
                <a:gd name="connsiteX1" fmla="*/ 276278 w 323420"/>
                <a:gd name="connsiteY1" fmla="*/ 26489 h 355925"/>
                <a:gd name="connsiteX2" fmla="*/ 247703 w 323420"/>
                <a:gd name="connsiteY2" fmla="*/ 69351 h 355925"/>
                <a:gd name="connsiteX3" fmla="*/ 195315 w 323420"/>
                <a:gd name="connsiteY3" fmla="*/ 209845 h 355925"/>
                <a:gd name="connsiteX4" fmla="*/ 128640 w 323420"/>
                <a:gd name="connsiteY4" fmla="*/ 305095 h 355925"/>
                <a:gd name="connsiteX5" fmla="*/ 84656 w 323420"/>
                <a:gd name="connsiteY5" fmla="*/ 336177 h 355925"/>
                <a:gd name="connsiteX6" fmla="*/ 36710 w 323420"/>
                <a:gd name="connsiteY6" fmla="*/ 355132 h 355925"/>
                <a:gd name="connsiteX7" fmla="*/ 0 w 323420"/>
                <a:gd name="connsiteY7" fmla="*/ 355925 h 355925"/>
                <a:gd name="connsiteX8" fmla="*/ 82794 w 323420"/>
                <a:gd name="connsiteY8" fmla="*/ 77974 h 355925"/>
                <a:gd name="connsiteX9" fmla="*/ 115655 w 323420"/>
                <a:gd name="connsiteY9" fmla="*/ 62635 h 355925"/>
                <a:gd name="connsiteX10" fmla="*/ 161978 w 323420"/>
                <a:gd name="connsiteY10" fmla="*/ 43157 h 355925"/>
                <a:gd name="connsiteX11" fmla="*/ 319140 w 323420"/>
                <a:gd name="connsiteY11" fmla="*/ 295 h 35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3420" h="355925">
                  <a:moveTo>
                    <a:pt x="319140" y="295"/>
                  </a:moveTo>
                  <a:cubicBezTo>
                    <a:pt x="338190" y="-2483"/>
                    <a:pt x="288184" y="14980"/>
                    <a:pt x="276278" y="26489"/>
                  </a:cubicBezTo>
                  <a:cubicBezTo>
                    <a:pt x="264372" y="37998"/>
                    <a:pt x="261197" y="38792"/>
                    <a:pt x="247703" y="69351"/>
                  </a:cubicBezTo>
                  <a:cubicBezTo>
                    <a:pt x="234209" y="99910"/>
                    <a:pt x="215159" y="170554"/>
                    <a:pt x="195315" y="209845"/>
                  </a:cubicBezTo>
                  <a:cubicBezTo>
                    <a:pt x="175471" y="249136"/>
                    <a:pt x="154834" y="280886"/>
                    <a:pt x="128640" y="305095"/>
                  </a:cubicBezTo>
                  <a:lnTo>
                    <a:pt x="84656" y="336177"/>
                  </a:lnTo>
                  <a:lnTo>
                    <a:pt x="36710" y="355132"/>
                  </a:lnTo>
                  <a:lnTo>
                    <a:pt x="0" y="355925"/>
                  </a:lnTo>
                  <a:lnTo>
                    <a:pt x="82794" y="77974"/>
                  </a:lnTo>
                  <a:lnTo>
                    <a:pt x="115655" y="62635"/>
                  </a:lnTo>
                  <a:cubicBezTo>
                    <a:pt x="132312" y="55237"/>
                    <a:pt x="148286" y="48515"/>
                    <a:pt x="161978" y="43157"/>
                  </a:cubicBezTo>
                  <a:cubicBezTo>
                    <a:pt x="216747" y="21726"/>
                    <a:pt x="300090" y="3073"/>
                    <a:pt x="319140" y="2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2996123" y="5505148"/>
              <a:ext cx="181927" cy="183765"/>
            </a:xfrm>
            <a:custGeom>
              <a:avLst/>
              <a:gdLst>
                <a:gd name="connsiteX0" fmla="*/ 975 w 178496"/>
                <a:gd name="connsiteY0" fmla="*/ 166776 h 170879"/>
                <a:gd name="connsiteX1" fmla="*/ 91463 w 178496"/>
                <a:gd name="connsiteY1" fmla="*/ 64383 h 170879"/>
                <a:gd name="connsiteX2" fmla="*/ 177188 w 178496"/>
                <a:gd name="connsiteY2" fmla="*/ 89 h 170879"/>
                <a:gd name="connsiteX3" fmla="*/ 136706 w 178496"/>
                <a:gd name="connsiteY3" fmla="*/ 52476 h 170879"/>
                <a:gd name="connsiteX4" fmla="*/ 48600 w 178496"/>
                <a:gd name="connsiteY4" fmla="*/ 138201 h 170879"/>
                <a:gd name="connsiteX5" fmla="*/ 975 w 178496"/>
                <a:gd name="connsiteY5" fmla="*/ 166776 h 170879"/>
                <a:gd name="connsiteX0" fmla="*/ 3352 w 180873"/>
                <a:gd name="connsiteY0" fmla="*/ 166776 h 173137"/>
                <a:gd name="connsiteX1" fmla="*/ 93840 w 180873"/>
                <a:gd name="connsiteY1" fmla="*/ 64383 h 173137"/>
                <a:gd name="connsiteX2" fmla="*/ 179565 w 180873"/>
                <a:gd name="connsiteY2" fmla="*/ 89 h 173137"/>
                <a:gd name="connsiteX3" fmla="*/ 139083 w 180873"/>
                <a:gd name="connsiteY3" fmla="*/ 52476 h 173137"/>
                <a:gd name="connsiteX4" fmla="*/ 50977 w 180873"/>
                <a:gd name="connsiteY4" fmla="*/ 138201 h 173137"/>
                <a:gd name="connsiteX5" fmla="*/ 22402 w 180873"/>
                <a:gd name="connsiteY5" fmla="*/ 159633 h 173137"/>
                <a:gd name="connsiteX6" fmla="*/ 3352 w 180873"/>
                <a:gd name="connsiteY6" fmla="*/ 166776 h 173137"/>
                <a:gd name="connsiteX0" fmla="*/ 4789 w 182310"/>
                <a:gd name="connsiteY0" fmla="*/ 166776 h 185696"/>
                <a:gd name="connsiteX1" fmla="*/ 95277 w 182310"/>
                <a:gd name="connsiteY1" fmla="*/ 64383 h 185696"/>
                <a:gd name="connsiteX2" fmla="*/ 181002 w 182310"/>
                <a:gd name="connsiteY2" fmla="*/ 89 h 185696"/>
                <a:gd name="connsiteX3" fmla="*/ 140520 w 182310"/>
                <a:gd name="connsiteY3" fmla="*/ 52476 h 185696"/>
                <a:gd name="connsiteX4" fmla="*/ 52414 w 182310"/>
                <a:gd name="connsiteY4" fmla="*/ 138201 h 185696"/>
                <a:gd name="connsiteX5" fmla="*/ 16695 w 182310"/>
                <a:gd name="connsiteY5" fmla="*/ 183445 h 185696"/>
                <a:gd name="connsiteX6" fmla="*/ 4789 w 182310"/>
                <a:gd name="connsiteY6" fmla="*/ 166776 h 185696"/>
                <a:gd name="connsiteX0" fmla="*/ 4789 w 181809"/>
                <a:gd name="connsiteY0" fmla="*/ 166776 h 185696"/>
                <a:gd name="connsiteX1" fmla="*/ 95277 w 181809"/>
                <a:gd name="connsiteY1" fmla="*/ 64383 h 185696"/>
                <a:gd name="connsiteX2" fmla="*/ 181002 w 181809"/>
                <a:gd name="connsiteY2" fmla="*/ 89 h 185696"/>
                <a:gd name="connsiteX3" fmla="*/ 133376 w 181809"/>
                <a:gd name="connsiteY3" fmla="*/ 52476 h 185696"/>
                <a:gd name="connsiteX4" fmla="*/ 52414 w 181809"/>
                <a:gd name="connsiteY4" fmla="*/ 138201 h 185696"/>
                <a:gd name="connsiteX5" fmla="*/ 16695 w 181809"/>
                <a:gd name="connsiteY5" fmla="*/ 183445 h 185696"/>
                <a:gd name="connsiteX6" fmla="*/ 4789 w 181809"/>
                <a:gd name="connsiteY6" fmla="*/ 166776 h 185696"/>
                <a:gd name="connsiteX0" fmla="*/ 4789 w 181809"/>
                <a:gd name="connsiteY0" fmla="*/ 166776 h 185696"/>
                <a:gd name="connsiteX1" fmla="*/ 95277 w 181809"/>
                <a:gd name="connsiteY1" fmla="*/ 64383 h 185696"/>
                <a:gd name="connsiteX2" fmla="*/ 181002 w 181809"/>
                <a:gd name="connsiteY2" fmla="*/ 89 h 185696"/>
                <a:gd name="connsiteX3" fmla="*/ 133376 w 181809"/>
                <a:gd name="connsiteY3" fmla="*/ 52476 h 185696"/>
                <a:gd name="connsiteX4" fmla="*/ 52414 w 181809"/>
                <a:gd name="connsiteY4" fmla="*/ 133439 h 185696"/>
                <a:gd name="connsiteX5" fmla="*/ 16695 w 181809"/>
                <a:gd name="connsiteY5" fmla="*/ 183445 h 185696"/>
                <a:gd name="connsiteX6" fmla="*/ 4789 w 181809"/>
                <a:gd name="connsiteY6" fmla="*/ 166776 h 185696"/>
                <a:gd name="connsiteX0" fmla="*/ 6892 w 183912"/>
                <a:gd name="connsiteY0" fmla="*/ 166776 h 183799"/>
                <a:gd name="connsiteX1" fmla="*/ 97380 w 183912"/>
                <a:gd name="connsiteY1" fmla="*/ 64383 h 183799"/>
                <a:gd name="connsiteX2" fmla="*/ 183105 w 183912"/>
                <a:gd name="connsiteY2" fmla="*/ 89 h 183799"/>
                <a:gd name="connsiteX3" fmla="*/ 135479 w 183912"/>
                <a:gd name="connsiteY3" fmla="*/ 52476 h 183799"/>
                <a:gd name="connsiteX4" fmla="*/ 54517 w 183912"/>
                <a:gd name="connsiteY4" fmla="*/ 133439 h 183799"/>
                <a:gd name="connsiteX5" fmla="*/ 11655 w 183912"/>
                <a:gd name="connsiteY5" fmla="*/ 181064 h 183799"/>
                <a:gd name="connsiteX6" fmla="*/ 6892 w 183912"/>
                <a:gd name="connsiteY6" fmla="*/ 166776 h 183799"/>
                <a:gd name="connsiteX0" fmla="*/ 6892 w 183575"/>
                <a:gd name="connsiteY0" fmla="*/ 166823 h 183846"/>
                <a:gd name="connsiteX1" fmla="*/ 97380 w 183575"/>
                <a:gd name="connsiteY1" fmla="*/ 64430 h 183846"/>
                <a:gd name="connsiteX2" fmla="*/ 183105 w 183575"/>
                <a:gd name="connsiteY2" fmla="*/ 136 h 183846"/>
                <a:gd name="connsiteX3" fmla="*/ 128336 w 183575"/>
                <a:gd name="connsiteY3" fmla="*/ 50142 h 183846"/>
                <a:gd name="connsiteX4" fmla="*/ 54517 w 183575"/>
                <a:gd name="connsiteY4" fmla="*/ 133486 h 183846"/>
                <a:gd name="connsiteX5" fmla="*/ 11655 w 183575"/>
                <a:gd name="connsiteY5" fmla="*/ 181111 h 183846"/>
                <a:gd name="connsiteX6" fmla="*/ 6892 w 183575"/>
                <a:gd name="connsiteY6" fmla="*/ 166823 h 183846"/>
                <a:gd name="connsiteX0" fmla="*/ 6892 w 183417"/>
                <a:gd name="connsiteY0" fmla="*/ 166742 h 183765"/>
                <a:gd name="connsiteX1" fmla="*/ 97380 w 183417"/>
                <a:gd name="connsiteY1" fmla="*/ 64349 h 183765"/>
                <a:gd name="connsiteX2" fmla="*/ 183105 w 183417"/>
                <a:gd name="connsiteY2" fmla="*/ 55 h 183765"/>
                <a:gd name="connsiteX3" fmla="*/ 123574 w 183417"/>
                <a:gd name="connsiteY3" fmla="*/ 54824 h 183765"/>
                <a:gd name="connsiteX4" fmla="*/ 54517 w 183417"/>
                <a:gd name="connsiteY4" fmla="*/ 133405 h 183765"/>
                <a:gd name="connsiteX5" fmla="*/ 11655 w 183417"/>
                <a:gd name="connsiteY5" fmla="*/ 181030 h 183765"/>
                <a:gd name="connsiteX6" fmla="*/ 6892 w 183417"/>
                <a:gd name="connsiteY6" fmla="*/ 166742 h 183765"/>
                <a:gd name="connsiteX0" fmla="*/ 5402 w 181927"/>
                <a:gd name="connsiteY0" fmla="*/ 166742 h 183765"/>
                <a:gd name="connsiteX1" fmla="*/ 95890 w 181927"/>
                <a:gd name="connsiteY1" fmla="*/ 64349 h 183765"/>
                <a:gd name="connsiteX2" fmla="*/ 181615 w 181927"/>
                <a:gd name="connsiteY2" fmla="*/ 55 h 183765"/>
                <a:gd name="connsiteX3" fmla="*/ 122084 w 181927"/>
                <a:gd name="connsiteY3" fmla="*/ 54824 h 183765"/>
                <a:gd name="connsiteX4" fmla="*/ 53027 w 181927"/>
                <a:gd name="connsiteY4" fmla="*/ 133405 h 183765"/>
                <a:gd name="connsiteX5" fmla="*/ 14927 w 181927"/>
                <a:gd name="connsiteY5" fmla="*/ 181030 h 183765"/>
                <a:gd name="connsiteX6" fmla="*/ 5402 w 181927"/>
                <a:gd name="connsiteY6" fmla="*/ 166742 h 183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927" h="183765">
                  <a:moveTo>
                    <a:pt x="5402" y="166742"/>
                  </a:moveTo>
                  <a:cubicBezTo>
                    <a:pt x="18896" y="147295"/>
                    <a:pt x="66521" y="92130"/>
                    <a:pt x="95890" y="64349"/>
                  </a:cubicBezTo>
                  <a:cubicBezTo>
                    <a:pt x="125259" y="36568"/>
                    <a:pt x="177249" y="1642"/>
                    <a:pt x="181615" y="55"/>
                  </a:cubicBezTo>
                  <a:cubicBezTo>
                    <a:pt x="185981" y="-1532"/>
                    <a:pt x="143515" y="31805"/>
                    <a:pt x="122084" y="54824"/>
                  </a:cubicBezTo>
                  <a:cubicBezTo>
                    <a:pt x="100653" y="77843"/>
                    <a:pt x="70886" y="112371"/>
                    <a:pt x="53027" y="133405"/>
                  </a:cubicBezTo>
                  <a:cubicBezTo>
                    <a:pt x="35168" y="154439"/>
                    <a:pt x="22865" y="176268"/>
                    <a:pt x="14927" y="181030"/>
                  </a:cubicBezTo>
                  <a:cubicBezTo>
                    <a:pt x="6990" y="185793"/>
                    <a:pt x="-8092" y="186189"/>
                    <a:pt x="5402" y="16674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6457710" y="2180850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47"/>
          <p:cNvSpPr>
            <a:spLocks noChangeArrowheads="1"/>
          </p:cNvSpPr>
          <p:nvPr/>
        </p:nvSpPr>
        <p:spPr bwMode="auto">
          <a:xfrm>
            <a:off x="6457710" y="2665346"/>
            <a:ext cx="2416910" cy="93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36" name="矩形 35"/>
          <p:cNvSpPr/>
          <p:nvPr/>
        </p:nvSpPr>
        <p:spPr>
          <a:xfrm>
            <a:off x="9022528" y="2180850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47"/>
          <p:cNvSpPr>
            <a:spLocks noChangeArrowheads="1"/>
          </p:cNvSpPr>
          <p:nvPr/>
        </p:nvSpPr>
        <p:spPr bwMode="auto">
          <a:xfrm>
            <a:off x="9022527" y="2665346"/>
            <a:ext cx="2400510" cy="93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38" name="矩形 37"/>
          <p:cNvSpPr/>
          <p:nvPr/>
        </p:nvSpPr>
        <p:spPr>
          <a:xfrm>
            <a:off x="6457710" y="4239886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47"/>
          <p:cNvSpPr>
            <a:spLocks noChangeArrowheads="1"/>
          </p:cNvSpPr>
          <p:nvPr/>
        </p:nvSpPr>
        <p:spPr bwMode="auto">
          <a:xfrm>
            <a:off x="6457710" y="4724382"/>
            <a:ext cx="2416910" cy="93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40" name="矩形 39"/>
          <p:cNvSpPr/>
          <p:nvPr/>
        </p:nvSpPr>
        <p:spPr>
          <a:xfrm>
            <a:off x="9022528" y="4239886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7"/>
          <p:cNvSpPr>
            <a:spLocks noChangeArrowheads="1"/>
          </p:cNvSpPr>
          <p:nvPr/>
        </p:nvSpPr>
        <p:spPr bwMode="auto">
          <a:xfrm>
            <a:off x="9022527" y="4724382"/>
            <a:ext cx="2400510" cy="93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</p:spTree>
    <p:extLst>
      <p:ext uri="{BB962C8B-B14F-4D97-AF65-F5344CB8AC3E}">
        <p14:creationId xmlns:p14="http://schemas.microsoft.com/office/powerpoint/2010/main" val="373181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400"/>
                            </p:stCondLst>
                            <p:childTnLst>
                              <p:par>
                                <p:cTn id="62" presetID="14" presetClass="entr" presetSubtype="1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900"/>
                            </p:stCondLst>
                            <p:childTnLst>
                              <p:par>
                                <p:cTn id="69" presetID="14" presetClass="entr" presetSubtype="1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400"/>
                            </p:stCondLst>
                            <p:childTnLst>
                              <p:par>
                                <p:cTn id="76" presetID="14" presetClass="entr" presetSubtype="1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9" grpId="0" animBg="1"/>
      <p:bldP spid="10" grpId="0" animBg="1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359170" y="4204904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152F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8333522" y="368524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152F47"/>
                </a:solidFill>
              </a:rPr>
              <a:t>第一部分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8125599" y="1434035"/>
            <a:ext cx="2036802" cy="2036802"/>
            <a:chOff x="8077074" y="845254"/>
            <a:chExt cx="2036802" cy="2036802"/>
          </a:xfrm>
        </p:grpSpPr>
        <p:sp>
          <p:nvSpPr>
            <p:cNvPr id="43" name="椭圆 42"/>
            <p:cNvSpPr/>
            <p:nvPr/>
          </p:nvSpPr>
          <p:spPr>
            <a:xfrm>
              <a:off x="8077074" y="845254"/>
              <a:ext cx="2036802" cy="2036802"/>
            </a:xfrm>
            <a:prstGeom prst="ellipse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Freeform 126"/>
            <p:cNvSpPr>
              <a:spLocks noChangeAspect="1" noEditPoints="1"/>
            </p:cNvSpPr>
            <p:nvPr/>
          </p:nvSpPr>
          <p:spPr bwMode="auto">
            <a:xfrm>
              <a:off x="8639337" y="1292886"/>
              <a:ext cx="912277" cy="1141539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等腰三角形 17"/>
          <p:cNvSpPr/>
          <p:nvPr/>
        </p:nvSpPr>
        <p:spPr>
          <a:xfrm>
            <a:off x="1019105" y="1589349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>
            <a:off x="4408145" y="1298935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3600000">
            <a:off x="2341082" y="4493530"/>
            <a:ext cx="710484" cy="61248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2124332" y="2151720"/>
            <a:ext cx="1952785" cy="168343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>
            <a:off x="595666" y="3138203"/>
            <a:ext cx="1616929" cy="1393904"/>
          </a:xfrm>
          <a:prstGeom prst="triangle">
            <a:avLst/>
          </a:prstGeom>
          <a:solidFill>
            <a:srgbClr val="1A9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>
            <a:off x="1832010" y="4778001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>
            <a:off x="1408823" y="5497340"/>
            <a:ext cx="710484" cy="6124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>
            <a:off x="2509964" y="354952"/>
            <a:ext cx="1810312" cy="1560613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>
            <a:off x="1422212" y="863400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3600000">
            <a:off x="3137503" y="1245807"/>
            <a:ext cx="1810312" cy="1560613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3600000">
            <a:off x="4451831" y="1898701"/>
            <a:ext cx="710484" cy="61248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 rot="3600000">
            <a:off x="1478068" y="4493531"/>
            <a:ext cx="710484" cy="612486"/>
          </a:xfrm>
          <a:prstGeom prst="triangle">
            <a:avLst/>
          </a:pr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54"/>
          <p:cNvSpPr/>
          <p:nvPr/>
        </p:nvSpPr>
        <p:spPr>
          <a:xfrm rot="10800000">
            <a:off x="617406" y="4652966"/>
            <a:ext cx="710484" cy="612486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2235342" y="3108033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国内外</a:t>
            </a:r>
            <a:endParaRPr lang="en-US" altLang="zh-CN" sz="2000" b="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相关研究综述</a:t>
            </a:r>
          </a:p>
        </p:txBody>
      </p:sp>
      <p:sp>
        <p:nvSpPr>
          <p:cNvPr id="31" name="等腰三角形 30"/>
          <p:cNvSpPr/>
          <p:nvPr/>
        </p:nvSpPr>
        <p:spPr>
          <a:xfrm>
            <a:off x="1492183" y="2298984"/>
            <a:ext cx="710484" cy="61248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flipV="1">
            <a:off x="1492183" y="3043928"/>
            <a:ext cx="710484" cy="612486"/>
          </a:xfrm>
          <a:prstGeom prst="triangle">
            <a:avLst/>
          </a:prstGeom>
          <a:solidFill>
            <a:srgbClr val="5EC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3600000">
            <a:off x="3999240" y="2638397"/>
            <a:ext cx="710484" cy="612486"/>
          </a:xfrm>
          <a:prstGeom prst="triangle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8000000" flipV="1">
            <a:off x="2598204" y="5577552"/>
            <a:ext cx="1689284" cy="145627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4625924" y="4449089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 flipV="1">
            <a:off x="2608723" y="3916452"/>
            <a:ext cx="1965030" cy="169399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2809826" y="11712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选题背景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3227710" y="169969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研究意义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2867763" y="3972548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研究理论与</a:t>
            </a:r>
            <a:endParaRPr lang="en-US" altLang="zh-CN" sz="2000" b="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文献综述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2613486" y="618912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主要创新</a:t>
            </a:r>
          </a:p>
        </p:txBody>
      </p:sp>
      <p:sp>
        <p:nvSpPr>
          <p:cNvPr id="36" name="等腰三角形 35"/>
          <p:cNvSpPr/>
          <p:nvPr/>
        </p:nvSpPr>
        <p:spPr>
          <a:xfrm>
            <a:off x="3711894" y="5109607"/>
            <a:ext cx="710484" cy="6124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12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 decel="100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50"/>
                            </p:stCondLst>
                            <p:childTnLst>
                              <p:par>
                                <p:cTn id="3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250"/>
                            </p:stCondLst>
                            <p:childTnLst>
                              <p:par>
                                <p:cTn id="6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750"/>
                            </p:stCondLst>
                            <p:childTnLst>
                              <p:par>
                                <p:cTn id="7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250"/>
                            </p:stCondLst>
                            <p:childTnLst>
                              <p:par>
                                <p:cTn id="9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" grpId="0"/>
      <p:bldP spid="18" grpId="0" animBg="1"/>
      <p:bldP spid="22" grpId="0" animBg="1"/>
      <p:bldP spid="23" grpId="0" animBg="1"/>
      <p:bldP spid="24" grpId="0" animBg="1"/>
      <p:bldP spid="26" grpId="0" animBg="1"/>
      <p:bldP spid="29" grpId="0" animBg="1"/>
      <p:bldP spid="30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5" grpId="0" animBg="1"/>
      <p:bldP spid="59" grpId="0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57" grpId="0"/>
      <p:bldP spid="58" grpId="0"/>
      <p:bldP spid="60" grpId="0"/>
      <p:bldP spid="61" grpId="0"/>
      <p:bldP spid="3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5958652" y="515424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相关对策</a:t>
            </a:r>
            <a:endParaRPr lang="en-US" altLang="zh-CN" sz="2933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4294563" y="2340511"/>
            <a:ext cx="4768768" cy="4565614"/>
            <a:chOff x="3513680" y="1931126"/>
            <a:chExt cx="5164640" cy="4944623"/>
          </a:xfrm>
        </p:grpSpPr>
        <p:pic>
          <p:nvPicPr>
            <p:cNvPr id="22" name="Picture 2" descr="E:\lizzy\PPT-by lizzy\自制PNG\iphone5-b.pn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513680" y="1931126"/>
              <a:ext cx="5164640" cy="4926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矩形 22"/>
            <p:cNvSpPr/>
            <p:nvPr/>
          </p:nvSpPr>
          <p:spPr>
            <a:xfrm>
              <a:off x="4405360" y="3112168"/>
              <a:ext cx="3276704" cy="3763581"/>
            </a:xfrm>
            <a:prstGeom prst="rect">
              <a:avLst/>
            </a:prstGeom>
            <a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198002" y="3649945"/>
            <a:ext cx="1484148" cy="1484148"/>
            <a:chOff x="3427660" y="3452388"/>
            <a:chExt cx="1484148" cy="1484148"/>
          </a:xfrm>
        </p:grpSpPr>
        <p:sp>
          <p:nvSpPr>
            <p:cNvPr id="25" name="椭圆 24"/>
            <p:cNvSpPr/>
            <p:nvPr/>
          </p:nvSpPr>
          <p:spPr>
            <a:xfrm>
              <a:off x="3427660" y="3452388"/>
              <a:ext cx="1484148" cy="1484148"/>
            </a:xfrm>
            <a:prstGeom prst="ellipse">
              <a:avLst/>
            </a:prstGeom>
            <a:solidFill>
              <a:srgbClr val="FC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/>
            <p:cNvGrpSpPr>
              <a:grpSpLocks noChangeAspect="1"/>
            </p:cNvGrpSpPr>
            <p:nvPr/>
          </p:nvGrpSpPr>
          <p:grpSpPr>
            <a:xfrm>
              <a:off x="3809886" y="3874477"/>
              <a:ext cx="719696" cy="551771"/>
              <a:chOff x="5611813" y="1835150"/>
              <a:chExt cx="285750" cy="219076"/>
            </a:xfrm>
            <a:solidFill>
              <a:schemeClr val="bg1"/>
            </a:solidFill>
          </p:grpSpPr>
          <p:sp>
            <p:nvSpPr>
              <p:cNvPr id="27" name="Freeform 57"/>
              <p:cNvSpPr>
                <a:spLocks/>
              </p:cNvSpPr>
              <p:nvPr/>
            </p:nvSpPr>
            <p:spPr bwMode="auto">
              <a:xfrm>
                <a:off x="5611813" y="2046288"/>
                <a:ext cx="285750" cy="7938"/>
              </a:xfrm>
              <a:custGeom>
                <a:avLst/>
                <a:gdLst>
                  <a:gd name="T0" fmla="*/ 2 w 76"/>
                  <a:gd name="T1" fmla="*/ 2 h 2"/>
                  <a:gd name="T2" fmla="*/ 0 w 76"/>
                  <a:gd name="T3" fmla="*/ 1 h 2"/>
                  <a:gd name="T4" fmla="*/ 2 w 76"/>
                  <a:gd name="T5" fmla="*/ 0 h 2"/>
                  <a:gd name="T6" fmla="*/ 75 w 76"/>
                  <a:gd name="T7" fmla="*/ 0 h 2"/>
                  <a:gd name="T8" fmla="*/ 76 w 76"/>
                  <a:gd name="T9" fmla="*/ 1 h 2"/>
                  <a:gd name="T10" fmla="*/ 75 w 76"/>
                  <a:gd name="T11" fmla="*/ 2 h 2"/>
                  <a:gd name="T12" fmla="*/ 2 w 7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2">
                    <a:moveTo>
                      <a:pt x="2" y="2"/>
                    </a:moveTo>
                    <a:cubicBezTo>
                      <a:pt x="1" y="2"/>
                      <a:pt x="0" y="2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6" y="0"/>
                      <a:pt x="76" y="1"/>
                    </a:cubicBezTo>
                    <a:cubicBezTo>
                      <a:pt x="76" y="2"/>
                      <a:pt x="75" y="2"/>
                      <a:pt x="75" y="2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Rectangle 58"/>
              <p:cNvSpPr>
                <a:spLocks noChangeArrowheads="1"/>
              </p:cNvSpPr>
              <p:nvPr/>
            </p:nvSpPr>
            <p:spPr bwMode="auto">
              <a:xfrm>
                <a:off x="5648326" y="1884363"/>
                <a:ext cx="41275" cy="1397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Rectangle 59"/>
              <p:cNvSpPr>
                <a:spLocks noChangeArrowheads="1"/>
              </p:cNvSpPr>
              <p:nvPr/>
            </p:nvSpPr>
            <p:spPr bwMode="auto">
              <a:xfrm>
                <a:off x="5708651" y="1835150"/>
                <a:ext cx="41275" cy="1889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Rectangle 60"/>
              <p:cNvSpPr>
                <a:spLocks noChangeArrowheads="1"/>
              </p:cNvSpPr>
              <p:nvPr/>
            </p:nvSpPr>
            <p:spPr bwMode="auto">
              <a:xfrm>
                <a:off x="5768976" y="1895475"/>
                <a:ext cx="41275" cy="1285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Rectangle 61"/>
              <p:cNvSpPr>
                <a:spLocks noChangeArrowheads="1"/>
              </p:cNvSpPr>
              <p:nvPr/>
            </p:nvSpPr>
            <p:spPr bwMode="auto">
              <a:xfrm>
                <a:off x="5829301" y="1936750"/>
                <a:ext cx="4127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7591177" y="4577443"/>
            <a:ext cx="1484148" cy="1484148"/>
            <a:chOff x="7270150" y="4604902"/>
            <a:chExt cx="1484148" cy="1484148"/>
          </a:xfrm>
        </p:grpSpPr>
        <p:sp>
          <p:nvSpPr>
            <p:cNvPr id="33" name="椭圆 32"/>
            <p:cNvSpPr/>
            <p:nvPr/>
          </p:nvSpPr>
          <p:spPr>
            <a:xfrm>
              <a:off x="7270150" y="4604902"/>
              <a:ext cx="1484148" cy="1484148"/>
            </a:xfrm>
            <a:prstGeom prst="ellipse">
              <a:avLst/>
            </a:prstGeom>
            <a:solidFill>
              <a:srgbClr val="21AB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形标注 33"/>
            <p:cNvSpPr/>
            <p:nvPr/>
          </p:nvSpPr>
          <p:spPr>
            <a:xfrm>
              <a:off x="7640426" y="5076976"/>
              <a:ext cx="743596" cy="540000"/>
            </a:xfrm>
            <a:prstGeom prst="wedgeEllipseCallout">
              <a:avLst>
                <a:gd name="adj1" fmla="val -38188"/>
                <a:gd name="adj2" fmla="val 6182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9101208" y="2018613"/>
            <a:ext cx="1313168" cy="430883"/>
          </a:xfrm>
          <a:prstGeom prst="rect">
            <a:avLst/>
          </a:prstGeom>
        </p:spPr>
        <p:txBody>
          <a:bodyPr wrap="none" lIns="91434" tIns="45718" rIns="91434" bIns="45718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47"/>
          <p:cNvSpPr>
            <a:spLocks noChangeArrowheads="1"/>
          </p:cNvSpPr>
          <p:nvPr/>
        </p:nvSpPr>
        <p:spPr bwMode="auto">
          <a:xfrm>
            <a:off x="9101210" y="2470054"/>
            <a:ext cx="2439126" cy="1126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8" rIns="91434" bIns="45718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在此录入本图表的综合描述说明，在此录入本图表的综合描述说明，在此录入本图表的综合描述说明。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7436818" y="1969714"/>
            <a:ext cx="1484148" cy="1484148"/>
            <a:chOff x="7270150" y="1939337"/>
            <a:chExt cx="1484148" cy="1484148"/>
          </a:xfrm>
        </p:grpSpPr>
        <p:sp>
          <p:nvSpPr>
            <p:cNvPr id="38" name="椭圆 37"/>
            <p:cNvSpPr/>
            <p:nvPr/>
          </p:nvSpPr>
          <p:spPr>
            <a:xfrm>
              <a:off x="7270150" y="1939337"/>
              <a:ext cx="1484148" cy="1484148"/>
            </a:xfrm>
            <a:prstGeom prst="ellipse">
              <a:avLst/>
            </a:prstGeom>
            <a:solidFill>
              <a:srgbClr val="05B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7628394" y="2388545"/>
              <a:ext cx="767661" cy="585733"/>
              <a:chOff x="12227116" y="4392007"/>
              <a:chExt cx="627436" cy="478740"/>
            </a:xfrm>
          </p:grpSpPr>
          <p:sp>
            <p:nvSpPr>
              <p:cNvPr id="40" name="Freeform 112"/>
              <p:cNvSpPr>
                <a:spLocks noEditPoints="1"/>
              </p:cNvSpPr>
              <p:nvPr/>
            </p:nvSpPr>
            <p:spPr bwMode="auto">
              <a:xfrm>
                <a:off x="12303279" y="4392007"/>
                <a:ext cx="482364" cy="301026"/>
              </a:xfrm>
              <a:custGeom>
                <a:avLst/>
                <a:gdLst>
                  <a:gd name="T0" fmla="*/ 52 w 56"/>
                  <a:gd name="T1" fmla="*/ 0 h 35"/>
                  <a:gd name="T2" fmla="*/ 4 w 56"/>
                  <a:gd name="T3" fmla="*/ 0 h 35"/>
                  <a:gd name="T4" fmla="*/ 0 w 56"/>
                  <a:gd name="T5" fmla="*/ 4 h 35"/>
                  <a:gd name="T6" fmla="*/ 0 w 56"/>
                  <a:gd name="T7" fmla="*/ 31 h 35"/>
                  <a:gd name="T8" fmla="*/ 4 w 56"/>
                  <a:gd name="T9" fmla="*/ 35 h 35"/>
                  <a:gd name="T10" fmla="*/ 52 w 56"/>
                  <a:gd name="T11" fmla="*/ 35 h 35"/>
                  <a:gd name="T12" fmla="*/ 56 w 56"/>
                  <a:gd name="T13" fmla="*/ 31 h 35"/>
                  <a:gd name="T14" fmla="*/ 56 w 56"/>
                  <a:gd name="T15" fmla="*/ 4 h 35"/>
                  <a:gd name="T16" fmla="*/ 52 w 56"/>
                  <a:gd name="T17" fmla="*/ 0 h 35"/>
                  <a:gd name="T18" fmla="*/ 49 w 56"/>
                  <a:gd name="T19" fmla="*/ 27 h 35"/>
                  <a:gd name="T20" fmla="*/ 46 w 56"/>
                  <a:gd name="T21" fmla="*/ 30 h 35"/>
                  <a:gd name="T22" fmla="*/ 9 w 56"/>
                  <a:gd name="T23" fmla="*/ 30 h 35"/>
                  <a:gd name="T24" fmla="*/ 6 w 56"/>
                  <a:gd name="T25" fmla="*/ 27 h 35"/>
                  <a:gd name="T26" fmla="*/ 6 w 56"/>
                  <a:gd name="T27" fmla="*/ 8 h 35"/>
                  <a:gd name="T28" fmla="*/ 9 w 56"/>
                  <a:gd name="T29" fmla="*/ 5 h 35"/>
                  <a:gd name="T30" fmla="*/ 46 w 56"/>
                  <a:gd name="T31" fmla="*/ 5 h 35"/>
                  <a:gd name="T32" fmla="*/ 49 w 56"/>
                  <a:gd name="T33" fmla="*/ 8 h 35"/>
                  <a:gd name="T34" fmla="*/ 49 w 56"/>
                  <a:gd name="T35" fmla="*/ 2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" h="35">
                    <a:moveTo>
                      <a:pt x="52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3"/>
                      <a:pt x="2" y="35"/>
                      <a:pt x="4" y="35"/>
                    </a:cubicBezTo>
                    <a:cubicBezTo>
                      <a:pt x="52" y="35"/>
                      <a:pt x="52" y="35"/>
                      <a:pt x="52" y="35"/>
                    </a:cubicBezTo>
                    <a:cubicBezTo>
                      <a:pt x="54" y="35"/>
                      <a:pt x="56" y="33"/>
                      <a:pt x="56" y="31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2"/>
                      <a:pt x="54" y="0"/>
                      <a:pt x="52" y="0"/>
                    </a:cubicBezTo>
                    <a:close/>
                    <a:moveTo>
                      <a:pt x="49" y="27"/>
                    </a:moveTo>
                    <a:cubicBezTo>
                      <a:pt x="49" y="29"/>
                      <a:pt x="48" y="30"/>
                      <a:pt x="46" y="30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7" y="30"/>
                      <a:pt x="6" y="29"/>
                      <a:pt x="6" y="27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6"/>
                      <a:pt x="7" y="5"/>
                      <a:pt x="9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8" y="5"/>
                      <a:pt x="49" y="6"/>
                      <a:pt x="49" y="8"/>
                    </a:cubicBezTo>
                    <a:lnTo>
                      <a:pt x="49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113"/>
              <p:cNvSpPr>
                <a:spLocks noEditPoints="1"/>
              </p:cNvSpPr>
              <p:nvPr/>
            </p:nvSpPr>
            <p:spPr bwMode="auto">
              <a:xfrm>
                <a:off x="12227116" y="4707540"/>
                <a:ext cx="627436" cy="163207"/>
              </a:xfrm>
              <a:custGeom>
                <a:avLst/>
                <a:gdLst>
                  <a:gd name="T0" fmla="*/ 67 w 73"/>
                  <a:gd name="T1" fmla="*/ 3 h 19"/>
                  <a:gd name="T2" fmla="*/ 63 w 73"/>
                  <a:gd name="T3" fmla="*/ 0 h 19"/>
                  <a:gd name="T4" fmla="*/ 10 w 73"/>
                  <a:gd name="T5" fmla="*/ 0 h 19"/>
                  <a:gd name="T6" fmla="*/ 7 w 73"/>
                  <a:gd name="T7" fmla="*/ 3 h 19"/>
                  <a:gd name="T8" fmla="*/ 1 w 73"/>
                  <a:gd name="T9" fmla="*/ 13 h 19"/>
                  <a:gd name="T10" fmla="*/ 73 w 73"/>
                  <a:gd name="T11" fmla="*/ 13 h 19"/>
                  <a:gd name="T12" fmla="*/ 67 w 73"/>
                  <a:gd name="T13" fmla="*/ 3 h 19"/>
                  <a:gd name="T14" fmla="*/ 25 w 73"/>
                  <a:gd name="T15" fmla="*/ 12 h 19"/>
                  <a:gd name="T16" fmla="*/ 27 w 73"/>
                  <a:gd name="T17" fmla="*/ 9 h 19"/>
                  <a:gd name="T18" fmla="*/ 47 w 73"/>
                  <a:gd name="T19" fmla="*/ 9 h 19"/>
                  <a:gd name="T20" fmla="*/ 48 w 73"/>
                  <a:gd name="T21" fmla="*/ 12 h 19"/>
                  <a:gd name="T22" fmla="*/ 25 w 73"/>
                  <a:gd name="T23" fmla="*/ 12 h 19"/>
                  <a:gd name="T24" fmla="*/ 62 w 73"/>
                  <a:gd name="T25" fmla="*/ 7 h 19"/>
                  <a:gd name="T26" fmla="*/ 12 w 73"/>
                  <a:gd name="T27" fmla="*/ 7 h 19"/>
                  <a:gd name="T28" fmla="*/ 9 w 73"/>
                  <a:gd name="T29" fmla="*/ 6 h 19"/>
                  <a:gd name="T30" fmla="*/ 10 w 73"/>
                  <a:gd name="T31" fmla="*/ 3 h 19"/>
                  <a:gd name="T32" fmla="*/ 13 w 73"/>
                  <a:gd name="T33" fmla="*/ 2 h 19"/>
                  <a:gd name="T34" fmla="*/ 61 w 73"/>
                  <a:gd name="T35" fmla="*/ 2 h 19"/>
                  <a:gd name="T36" fmla="*/ 63 w 73"/>
                  <a:gd name="T37" fmla="*/ 3 h 19"/>
                  <a:gd name="T38" fmla="*/ 65 w 73"/>
                  <a:gd name="T39" fmla="*/ 6 h 19"/>
                  <a:gd name="T40" fmla="*/ 62 w 73"/>
                  <a:gd name="T41" fmla="*/ 7 h 19"/>
                  <a:gd name="T42" fmla="*/ 0 w 73"/>
                  <a:gd name="T43" fmla="*/ 15 h 19"/>
                  <a:gd name="T44" fmla="*/ 3 w 73"/>
                  <a:gd name="T45" fmla="*/ 19 h 19"/>
                  <a:gd name="T46" fmla="*/ 70 w 73"/>
                  <a:gd name="T47" fmla="*/ 19 h 19"/>
                  <a:gd name="T48" fmla="*/ 73 w 73"/>
                  <a:gd name="T49" fmla="*/ 15 h 19"/>
                  <a:gd name="T50" fmla="*/ 0 w 73"/>
                  <a:gd name="T51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3" h="19">
                    <a:moveTo>
                      <a:pt x="67" y="3"/>
                    </a:moveTo>
                    <a:cubicBezTo>
                      <a:pt x="66" y="1"/>
                      <a:pt x="65" y="0"/>
                      <a:pt x="63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73" y="13"/>
                      <a:pt x="73" y="13"/>
                      <a:pt x="73" y="13"/>
                    </a:cubicBezTo>
                    <a:lnTo>
                      <a:pt x="67" y="3"/>
                    </a:lnTo>
                    <a:close/>
                    <a:moveTo>
                      <a:pt x="25" y="12"/>
                    </a:moveTo>
                    <a:cubicBezTo>
                      <a:pt x="27" y="9"/>
                      <a:pt x="27" y="9"/>
                      <a:pt x="2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8" y="12"/>
                      <a:pt x="48" y="12"/>
                      <a:pt x="48" y="12"/>
                    </a:cubicBezTo>
                    <a:lnTo>
                      <a:pt x="25" y="12"/>
                    </a:lnTo>
                    <a:close/>
                    <a:moveTo>
                      <a:pt x="62" y="7"/>
                    </a:moveTo>
                    <a:cubicBezTo>
                      <a:pt x="12" y="7"/>
                      <a:pt x="12" y="7"/>
                      <a:pt x="12" y="7"/>
                    </a:cubicBezTo>
                    <a:cubicBezTo>
                      <a:pt x="9" y="7"/>
                      <a:pt x="9" y="6"/>
                      <a:pt x="9" y="6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2"/>
                      <a:pt x="13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2" y="2"/>
                      <a:pt x="63" y="3"/>
                      <a:pt x="63" y="3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5" y="6"/>
                      <a:pt x="65" y="7"/>
                      <a:pt x="62" y="7"/>
                    </a:cubicBezTo>
                    <a:close/>
                    <a:moveTo>
                      <a:pt x="0" y="15"/>
                    </a:moveTo>
                    <a:cubicBezTo>
                      <a:pt x="0" y="16"/>
                      <a:pt x="2" y="17"/>
                      <a:pt x="3" y="19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7"/>
                      <a:pt x="73" y="16"/>
                      <a:pt x="73" y="15"/>
                    </a:cubicBez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2" name="矩形 41"/>
          <p:cNvSpPr/>
          <p:nvPr/>
        </p:nvSpPr>
        <p:spPr>
          <a:xfrm>
            <a:off x="9255567" y="4645374"/>
            <a:ext cx="1313168" cy="430883"/>
          </a:xfrm>
          <a:prstGeom prst="rect">
            <a:avLst/>
          </a:prstGeom>
        </p:spPr>
        <p:txBody>
          <a:bodyPr wrap="none" lIns="91434" tIns="45718" rIns="91434" bIns="45718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7"/>
          <p:cNvSpPr>
            <a:spLocks noChangeArrowheads="1"/>
          </p:cNvSpPr>
          <p:nvPr/>
        </p:nvSpPr>
        <p:spPr bwMode="auto">
          <a:xfrm>
            <a:off x="9255569" y="5096815"/>
            <a:ext cx="2439126" cy="1126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8" rIns="91434" bIns="45718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在此录入本图表的综合描述说明，在此录入本图表的综合描述说明，在此录入本图表的综合描述说明。</a:t>
            </a:r>
          </a:p>
        </p:txBody>
      </p:sp>
      <p:sp>
        <p:nvSpPr>
          <p:cNvPr id="44" name="矩形 43"/>
          <p:cNvSpPr/>
          <p:nvPr/>
        </p:nvSpPr>
        <p:spPr>
          <a:xfrm>
            <a:off x="2723234" y="3641665"/>
            <a:ext cx="1313168" cy="430883"/>
          </a:xfrm>
          <a:prstGeom prst="rect">
            <a:avLst/>
          </a:prstGeom>
        </p:spPr>
        <p:txBody>
          <a:bodyPr wrap="none" lIns="91434" tIns="45718" rIns="91434" bIns="45718">
            <a:spAutoFit/>
          </a:bodyPr>
          <a:lstStyle/>
          <a:p>
            <a:pPr algn="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7"/>
          <p:cNvSpPr>
            <a:spLocks noChangeArrowheads="1"/>
          </p:cNvSpPr>
          <p:nvPr/>
        </p:nvSpPr>
        <p:spPr bwMode="auto">
          <a:xfrm>
            <a:off x="2149642" y="4093106"/>
            <a:ext cx="1886760" cy="1126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8" rIns="91434" bIns="45718">
            <a:spAutoFit/>
          </a:bodyPr>
          <a:lstStyle/>
          <a:p>
            <a:pPr algn="r">
              <a:lnSpc>
                <a:spcPct val="12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在此录入本图表的综合描述说明，在此录入本图表的综合描述说明</a:t>
            </a:r>
          </a:p>
        </p:txBody>
      </p:sp>
    </p:spTree>
    <p:extLst>
      <p:ext uri="{BB962C8B-B14F-4D97-AF65-F5344CB8AC3E}">
        <p14:creationId xmlns:p14="http://schemas.microsoft.com/office/powerpoint/2010/main" val="91737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5" grpId="0"/>
      <p:bldP spid="36" grpId="0"/>
      <p:bldP spid="42" grpId="0"/>
      <p:bldP spid="43" grpId="0"/>
      <p:bldP spid="44" grpId="0"/>
      <p:bldP spid="4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5958652" y="515424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相关对策</a:t>
            </a:r>
            <a:endParaRPr lang="en-US" altLang="zh-CN" sz="2933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肘形连接符 46"/>
          <p:cNvCxnSpPr>
            <a:stCxn id="48" idx="6"/>
            <a:endCxn id="73" idx="2"/>
          </p:cNvCxnSpPr>
          <p:nvPr/>
        </p:nvCxnSpPr>
        <p:spPr>
          <a:xfrm>
            <a:off x="5544657" y="2355999"/>
            <a:ext cx="5359962" cy="109697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4788657" y="1977999"/>
            <a:ext cx="756000" cy="756000"/>
            <a:chOff x="4534974" y="2492893"/>
            <a:chExt cx="756000" cy="756000"/>
          </a:xfrm>
        </p:grpSpPr>
        <p:sp>
          <p:nvSpPr>
            <p:cNvPr id="48" name="椭圆 47"/>
            <p:cNvSpPr/>
            <p:nvPr/>
          </p:nvSpPr>
          <p:spPr>
            <a:xfrm>
              <a:off x="4534974" y="2492893"/>
              <a:ext cx="756000" cy="756000"/>
            </a:xfrm>
            <a:prstGeom prst="ellipse">
              <a:avLst/>
            </a:prstGeom>
            <a:solidFill>
              <a:srgbClr val="FC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4687974" y="2629656"/>
              <a:ext cx="450000" cy="434596"/>
              <a:chOff x="5512720" y="2152017"/>
              <a:chExt cx="583915" cy="496874"/>
            </a:xfrm>
          </p:grpSpPr>
          <p:sp>
            <p:nvSpPr>
              <p:cNvPr id="50" name="Freeform 159"/>
              <p:cNvSpPr>
                <a:spLocks/>
              </p:cNvSpPr>
              <p:nvPr/>
            </p:nvSpPr>
            <p:spPr bwMode="auto">
              <a:xfrm>
                <a:off x="5574376" y="2246314"/>
                <a:ext cx="460603" cy="402577"/>
              </a:xfrm>
              <a:custGeom>
                <a:avLst/>
                <a:gdLst>
                  <a:gd name="T0" fmla="*/ 29 w 54"/>
                  <a:gd name="T1" fmla="*/ 1 h 47"/>
                  <a:gd name="T2" fmla="*/ 24 w 54"/>
                  <a:gd name="T3" fmla="*/ 1 h 47"/>
                  <a:gd name="T4" fmla="*/ 2 w 54"/>
                  <a:gd name="T5" fmla="*/ 15 h 47"/>
                  <a:gd name="T6" fmla="*/ 0 w 54"/>
                  <a:gd name="T7" fmla="*/ 20 h 47"/>
                  <a:gd name="T8" fmla="*/ 0 w 54"/>
                  <a:gd name="T9" fmla="*/ 44 h 47"/>
                  <a:gd name="T10" fmla="*/ 3 w 54"/>
                  <a:gd name="T11" fmla="*/ 47 h 47"/>
                  <a:gd name="T12" fmla="*/ 13 w 54"/>
                  <a:gd name="T13" fmla="*/ 47 h 47"/>
                  <a:gd name="T14" fmla="*/ 16 w 54"/>
                  <a:gd name="T15" fmla="*/ 44 h 47"/>
                  <a:gd name="T16" fmla="*/ 16 w 54"/>
                  <a:gd name="T17" fmla="*/ 27 h 47"/>
                  <a:gd name="T18" fmla="*/ 19 w 54"/>
                  <a:gd name="T19" fmla="*/ 24 h 47"/>
                  <a:gd name="T20" fmla="*/ 35 w 54"/>
                  <a:gd name="T21" fmla="*/ 24 h 47"/>
                  <a:gd name="T22" fmla="*/ 38 w 54"/>
                  <a:gd name="T23" fmla="*/ 27 h 47"/>
                  <a:gd name="T24" fmla="*/ 38 w 54"/>
                  <a:gd name="T25" fmla="*/ 44 h 47"/>
                  <a:gd name="T26" fmla="*/ 41 w 54"/>
                  <a:gd name="T27" fmla="*/ 47 h 47"/>
                  <a:gd name="T28" fmla="*/ 51 w 54"/>
                  <a:gd name="T29" fmla="*/ 47 h 47"/>
                  <a:gd name="T30" fmla="*/ 54 w 54"/>
                  <a:gd name="T31" fmla="*/ 44 h 47"/>
                  <a:gd name="T32" fmla="*/ 54 w 54"/>
                  <a:gd name="T33" fmla="*/ 20 h 47"/>
                  <a:gd name="T34" fmla="*/ 52 w 54"/>
                  <a:gd name="T35" fmla="*/ 16 h 47"/>
                  <a:gd name="T36" fmla="*/ 29 w 54"/>
                  <a:gd name="T37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47">
                    <a:moveTo>
                      <a:pt x="29" y="1"/>
                    </a:moveTo>
                    <a:cubicBezTo>
                      <a:pt x="28" y="0"/>
                      <a:pt x="25" y="0"/>
                      <a:pt x="24" y="1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6"/>
                      <a:pt x="0" y="18"/>
                      <a:pt x="0" y="2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6"/>
                      <a:pt x="1" y="47"/>
                      <a:pt x="3" y="47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4" y="47"/>
                      <a:pt x="16" y="46"/>
                      <a:pt x="16" y="44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6" y="26"/>
                      <a:pt x="17" y="24"/>
                      <a:pt x="19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7" y="24"/>
                      <a:pt x="38" y="26"/>
                      <a:pt x="38" y="27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38" y="46"/>
                      <a:pt x="39" y="47"/>
                      <a:pt x="4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3" y="47"/>
                      <a:pt x="54" y="46"/>
                      <a:pt x="54" y="44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4" y="19"/>
                      <a:pt x="53" y="17"/>
                      <a:pt x="52" y="16"/>
                    </a:cubicBez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89"/>
              </a:p>
            </p:txBody>
          </p:sp>
          <p:sp>
            <p:nvSpPr>
              <p:cNvPr id="51" name="Freeform 160"/>
              <p:cNvSpPr>
                <a:spLocks/>
              </p:cNvSpPr>
              <p:nvPr/>
            </p:nvSpPr>
            <p:spPr bwMode="auto">
              <a:xfrm>
                <a:off x="5512720" y="2152017"/>
                <a:ext cx="583915" cy="224863"/>
              </a:xfrm>
              <a:custGeom>
                <a:avLst/>
                <a:gdLst>
                  <a:gd name="T0" fmla="*/ 64 w 68"/>
                  <a:gd name="T1" fmla="*/ 20 h 26"/>
                  <a:gd name="T2" fmla="*/ 61 w 68"/>
                  <a:gd name="T3" fmla="*/ 15 h 26"/>
                  <a:gd name="T4" fmla="*/ 61 w 68"/>
                  <a:gd name="T5" fmla="*/ 10 h 26"/>
                  <a:gd name="T6" fmla="*/ 58 w 68"/>
                  <a:gd name="T7" fmla="*/ 7 h 26"/>
                  <a:gd name="T8" fmla="*/ 57 w 68"/>
                  <a:gd name="T9" fmla="*/ 7 h 26"/>
                  <a:gd name="T10" fmla="*/ 54 w 68"/>
                  <a:gd name="T11" fmla="*/ 10 h 26"/>
                  <a:gd name="T12" fmla="*/ 54 w 68"/>
                  <a:gd name="T13" fmla="*/ 10 h 26"/>
                  <a:gd name="T14" fmla="*/ 52 w 68"/>
                  <a:gd name="T15" fmla="*/ 12 h 26"/>
                  <a:gd name="T16" fmla="*/ 36 w 68"/>
                  <a:gd name="T17" fmla="*/ 1 h 26"/>
                  <a:gd name="T18" fmla="*/ 33 w 68"/>
                  <a:gd name="T19" fmla="*/ 0 h 26"/>
                  <a:gd name="T20" fmla="*/ 30 w 68"/>
                  <a:gd name="T21" fmla="*/ 1 h 26"/>
                  <a:gd name="T22" fmla="*/ 2 w 68"/>
                  <a:gd name="T23" fmla="*/ 20 h 26"/>
                  <a:gd name="T24" fmla="*/ 1 w 68"/>
                  <a:gd name="T25" fmla="*/ 24 h 26"/>
                  <a:gd name="T26" fmla="*/ 5 w 68"/>
                  <a:gd name="T27" fmla="*/ 24 h 26"/>
                  <a:gd name="T28" fmla="*/ 31 w 68"/>
                  <a:gd name="T29" fmla="*/ 7 h 26"/>
                  <a:gd name="T30" fmla="*/ 36 w 68"/>
                  <a:gd name="T31" fmla="*/ 7 h 26"/>
                  <a:gd name="T32" fmla="*/ 63 w 68"/>
                  <a:gd name="T33" fmla="*/ 25 h 26"/>
                  <a:gd name="T34" fmla="*/ 67 w 68"/>
                  <a:gd name="T35" fmla="*/ 25 h 26"/>
                  <a:gd name="T36" fmla="*/ 66 w 68"/>
                  <a:gd name="T37" fmla="*/ 21 h 26"/>
                  <a:gd name="T38" fmla="*/ 64 w 68"/>
                  <a:gd name="T39" fmla="*/ 2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" h="26">
                    <a:moveTo>
                      <a:pt x="64" y="20"/>
                    </a:moveTo>
                    <a:cubicBezTo>
                      <a:pt x="62" y="19"/>
                      <a:pt x="61" y="17"/>
                      <a:pt x="61" y="15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1" y="8"/>
                      <a:pt x="60" y="7"/>
                      <a:pt x="58" y="7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6" y="7"/>
                      <a:pt x="54" y="8"/>
                      <a:pt x="54" y="10"/>
                    </a:cubicBezTo>
                    <a:cubicBezTo>
                      <a:pt x="54" y="10"/>
                      <a:pt x="54" y="10"/>
                      <a:pt x="54" y="10"/>
                    </a:cubicBezTo>
                    <a:cubicBezTo>
                      <a:pt x="54" y="12"/>
                      <a:pt x="53" y="13"/>
                      <a:pt x="52" y="12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3" y="0"/>
                      <a:pt x="33" y="0"/>
                    </a:cubicBezTo>
                    <a:cubicBezTo>
                      <a:pt x="33" y="0"/>
                      <a:pt x="32" y="1"/>
                      <a:pt x="30" y="1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2" y="25"/>
                      <a:pt x="3" y="25"/>
                      <a:pt x="5" y="24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2" y="6"/>
                      <a:pt x="34" y="6"/>
                      <a:pt x="36" y="7"/>
                    </a:cubicBezTo>
                    <a:cubicBezTo>
                      <a:pt x="63" y="25"/>
                      <a:pt x="63" y="25"/>
                      <a:pt x="63" y="25"/>
                    </a:cubicBezTo>
                    <a:cubicBezTo>
                      <a:pt x="64" y="26"/>
                      <a:pt x="66" y="26"/>
                      <a:pt x="67" y="25"/>
                    </a:cubicBezTo>
                    <a:cubicBezTo>
                      <a:pt x="68" y="24"/>
                      <a:pt x="67" y="22"/>
                      <a:pt x="66" y="21"/>
                    </a:cubicBezTo>
                    <a:lnTo>
                      <a:pt x="64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89"/>
              </a:p>
            </p:txBody>
          </p:sp>
        </p:grpSp>
      </p:grpSp>
      <p:cxnSp>
        <p:nvCxnSpPr>
          <p:cNvPr id="53" name="肘形连接符 52"/>
          <p:cNvCxnSpPr>
            <a:stCxn id="54" idx="6"/>
            <a:endCxn id="75" idx="2"/>
          </p:cNvCxnSpPr>
          <p:nvPr/>
        </p:nvCxnSpPr>
        <p:spPr>
          <a:xfrm>
            <a:off x="5544657" y="4542631"/>
            <a:ext cx="2891928" cy="531731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4788657" y="4164631"/>
            <a:ext cx="756000" cy="756000"/>
            <a:chOff x="4534974" y="4368345"/>
            <a:chExt cx="756000" cy="756000"/>
          </a:xfrm>
        </p:grpSpPr>
        <p:sp>
          <p:nvSpPr>
            <p:cNvPr id="54" name="椭圆 53"/>
            <p:cNvSpPr/>
            <p:nvPr/>
          </p:nvSpPr>
          <p:spPr>
            <a:xfrm>
              <a:off x="4534974" y="4368345"/>
              <a:ext cx="756000" cy="756000"/>
            </a:xfrm>
            <a:prstGeom prst="ellipse">
              <a:avLst/>
            </a:prstGeom>
            <a:solidFill>
              <a:srgbClr val="21AB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Freeform 277"/>
            <p:cNvSpPr>
              <a:spLocks noEditPoints="1"/>
            </p:cNvSpPr>
            <p:nvPr/>
          </p:nvSpPr>
          <p:spPr bwMode="auto">
            <a:xfrm>
              <a:off x="4725418" y="4490152"/>
              <a:ext cx="383972" cy="455826"/>
            </a:xfrm>
            <a:custGeom>
              <a:avLst/>
              <a:gdLst>
                <a:gd name="T0" fmla="*/ 62 w 72"/>
                <a:gd name="T1" fmla="*/ 33 h 86"/>
                <a:gd name="T2" fmla="*/ 57 w 72"/>
                <a:gd name="T3" fmla="*/ 33 h 86"/>
                <a:gd name="T4" fmla="*/ 57 w 72"/>
                <a:gd name="T5" fmla="*/ 19 h 86"/>
                <a:gd name="T6" fmla="*/ 38 w 72"/>
                <a:gd name="T7" fmla="*/ 0 h 86"/>
                <a:gd name="T8" fmla="*/ 34 w 72"/>
                <a:gd name="T9" fmla="*/ 0 h 86"/>
                <a:gd name="T10" fmla="*/ 15 w 72"/>
                <a:gd name="T11" fmla="*/ 19 h 86"/>
                <a:gd name="T12" fmla="*/ 15 w 72"/>
                <a:gd name="T13" fmla="*/ 33 h 86"/>
                <a:gd name="T14" fmla="*/ 10 w 72"/>
                <a:gd name="T15" fmla="*/ 33 h 86"/>
                <a:gd name="T16" fmla="*/ 0 w 72"/>
                <a:gd name="T17" fmla="*/ 43 h 86"/>
                <a:gd name="T18" fmla="*/ 0 w 72"/>
                <a:gd name="T19" fmla="*/ 76 h 86"/>
                <a:gd name="T20" fmla="*/ 10 w 72"/>
                <a:gd name="T21" fmla="*/ 86 h 86"/>
                <a:gd name="T22" fmla="*/ 62 w 72"/>
                <a:gd name="T23" fmla="*/ 86 h 86"/>
                <a:gd name="T24" fmla="*/ 72 w 72"/>
                <a:gd name="T25" fmla="*/ 76 h 86"/>
                <a:gd name="T26" fmla="*/ 72 w 72"/>
                <a:gd name="T27" fmla="*/ 43 h 86"/>
                <a:gd name="T28" fmla="*/ 62 w 72"/>
                <a:gd name="T29" fmla="*/ 33 h 86"/>
                <a:gd name="T30" fmla="*/ 42 w 72"/>
                <a:gd name="T31" fmla="*/ 78 h 86"/>
                <a:gd name="T32" fmla="*/ 31 w 72"/>
                <a:gd name="T33" fmla="*/ 78 h 86"/>
                <a:gd name="T34" fmla="*/ 32 w 72"/>
                <a:gd name="T35" fmla="*/ 64 h 86"/>
                <a:gd name="T36" fmla="*/ 29 w 72"/>
                <a:gd name="T37" fmla="*/ 58 h 86"/>
                <a:gd name="T38" fmla="*/ 36 w 72"/>
                <a:gd name="T39" fmla="*/ 51 h 86"/>
                <a:gd name="T40" fmla="*/ 43 w 72"/>
                <a:gd name="T41" fmla="*/ 58 h 86"/>
                <a:gd name="T42" fmla="*/ 40 w 72"/>
                <a:gd name="T43" fmla="*/ 64 h 86"/>
                <a:gd name="T44" fmla="*/ 42 w 72"/>
                <a:gd name="T45" fmla="*/ 78 h 86"/>
                <a:gd name="T46" fmla="*/ 50 w 72"/>
                <a:gd name="T47" fmla="*/ 33 h 86"/>
                <a:gd name="T48" fmla="*/ 22 w 72"/>
                <a:gd name="T49" fmla="*/ 33 h 86"/>
                <a:gd name="T50" fmla="*/ 22 w 72"/>
                <a:gd name="T51" fmla="*/ 19 h 86"/>
                <a:gd name="T52" fmla="*/ 34 w 72"/>
                <a:gd name="T53" fmla="*/ 7 h 86"/>
                <a:gd name="T54" fmla="*/ 38 w 72"/>
                <a:gd name="T55" fmla="*/ 7 h 86"/>
                <a:gd name="T56" fmla="*/ 50 w 72"/>
                <a:gd name="T57" fmla="*/ 19 h 86"/>
                <a:gd name="T58" fmla="*/ 50 w 72"/>
                <a:gd name="T59" fmla="*/ 3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2" h="86">
                  <a:moveTo>
                    <a:pt x="62" y="33"/>
                  </a:moveTo>
                  <a:cubicBezTo>
                    <a:pt x="57" y="33"/>
                    <a:pt x="57" y="33"/>
                    <a:pt x="57" y="33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9"/>
                    <a:pt x="49" y="0"/>
                    <a:pt x="38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4" y="0"/>
                    <a:pt x="15" y="9"/>
                    <a:pt x="15" y="19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5" y="33"/>
                    <a:pt x="0" y="37"/>
                    <a:pt x="0" y="43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1"/>
                    <a:pt x="5" y="86"/>
                    <a:pt x="10" y="86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8" y="86"/>
                    <a:pt x="72" y="81"/>
                    <a:pt x="72" y="76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37"/>
                    <a:pt x="68" y="33"/>
                    <a:pt x="62" y="33"/>
                  </a:cubicBezTo>
                  <a:close/>
                  <a:moveTo>
                    <a:pt x="42" y="78"/>
                  </a:moveTo>
                  <a:cubicBezTo>
                    <a:pt x="31" y="78"/>
                    <a:pt x="31" y="78"/>
                    <a:pt x="31" y="78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0" y="63"/>
                    <a:pt x="29" y="60"/>
                    <a:pt x="29" y="58"/>
                  </a:cubicBezTo>
                  <a:cubicBezTo>
                    <a:pt x="29" y="54"/>
                    <a:pt x="32" y="51"/>
                    <a:pt x="36" y="51"/>
                  </a:cubicBezTo>
                  <a:cubicBezTo>
                    <a:pt x="40" y="51"/>
                    <a:pt x="43" y="54"/>
                    <a:pt x="43" y="58"/>
                  </a:cubicBezTo>
                  <a:cubicBezTo>
                    <a:pt x="43" y="60"/>
                    <a:pt x="42" y="63"/>
                    <a:pt x="40" y="64"/>
                  </a:cubicBezTo>
                  <a:lnTo>
                    <a:pt x="42" y="78"/>
                  </a:lnTo>
                  <a:close/>
                  <a:moveTo>
                    <a:pt x="50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3"/>
                    <a:pt x="28" y="7"/>
                    <a:pt x="34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5" y="7"/>
                    <a:pt x="50" y="13"/>
                    <a:pt x="50" y="19"/>
                  </a:cubicBezTo>
                  <a:lnTo>
                    <a:pt x="50" y="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7" name="肘形连接符 56"/>
          <p:cNvCxnSpPr>
            <a:stCxn id="58" idx="6"/>
            <a:endCxn id="74" idx="2"/>
          </p:cNvCxnSpPr>
          <p:nvPr/>
        </p:nvCxnSpPr>
        <p:spPr>
          <a:xfrm>
            <a:off x="5544657" y="3449315"/>
            <a:ext cx="4125946" cy="985073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4788657" y="3071315"/>
            <a:ext cx="756000" cy="756000"/>
            <a:chOff x="4534974" y="3430619"/>
            <a:chExt cx="756000" cy="756000"/>
          </a:xfrm>
        </p:grpSpPr>
        <p:sp>
          <p:nvSpPr>
            <p:cNvPr id="58" name="椭圆 57"/>
            <p:cNvSpPr/>
            <p:nvPr/>
          </p:nvSpPr>
          <p:spPr>
            <a:xfrm>
              <a:off x="4534974" y="3430619"/>
              <a:ext cx="756000" cy="756000"/>
            </a:xfrm>
            <a:prstGeom prst="ellipse">
              <a:avLst/>
            </a:prstGeom>
            <a:solidFill>
              <a:srgbClr val="05B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9" name="Group 92"/>
            <p:cNvGrpSpPr/>
            <p:nvPr/>
          </p:nvGrpSpPr>
          <p:grpSpPr>
            <a:xfrm>
              <a:off x="4688410" y="3660828"/>
              <a:ext cx="474528" cy="295582"/>
              <a:chOff x="5172076" y="1938338"/>
              <a:chExt cx="471488" cy="293688"/>
            </a:xfrm>
            <a:solidFill>
              <a:schemeClr val="bg1"/>
            </a:solidFill>
          </p:grpSpPr>
          <p:sp>
            <p:nvSpPr>
              <p:cNvPr id="60" name="Freeform 8"/>
              <p:cNvSpPr>
                <a:spLocks noEditPoints="1"/>
              </p:cNvSpPr>
              <p:nvPr/>
            </p:nvSpPr>
            <p:spPr bwMode="auto">
              <a:xfrm>
                <a:off x="5172076" y="1938338"/>
                <a:ext cx="471488" cy="293688"/>
              </a:xfrm>
              <a:custGeom>
                <a:avLst/>
                <a:gdLst>
                  <a:gd name="T0" fmla="*/ 113 w 125"/>
                  <a:gd name="T1" fmla="*/ 18 h 78"/>
                  <a:gd name="T2" fmla="*/ 113 w 125"/>
                  <a:gd name="T3" fmla="*/ 0 h 78"/>
                  <a:gd name="T4" fmla="*/ 0 w 125"/>
                  <a:gd name="T5" fmla="*/ 0 h 78"/>
                  <a:gd name="T6" fmla="*/ 0 w 125"/>
                  <a:gd name="T7" fmla="*/ 78 h 78"/>
                  <a:gd name="T8" fmla="*/ 113 w 125"/>
                  <a:gd name="T9" fmla="*/ 78 h 78"/>
                  <a:gd name="T10" fmla="*/ 113 w 125"/>
                  <a:gd name="T11" fmla="*/ 60 h 78"/>
                  <a:gd name="T12" fmla="*/ 125 w 125"/>
                  <a:gd name="T13" fmla="*/ 54 h 78"/>
                  <a:gd name="T14" fmla="*/ 125 w 125"/>
                  <a:gd name="T15" fmla="*/ 26 h 78"/>
                  <a:gd name="T16" fmla="*/ 113 w 125"/>
                  <a:gd name="T17" fmla="*/ 18 h 78"/>
                  <a:gd name="T18" fmla="*/ 104 w 125"/>
                  <a:gd name="T19" fmla="*/ 69 h 78"/>
                  <a:gd name="T20" fmla="*/ 10 w 125"/>
                  <a:gd name="T21" fmla="*/ 69 h 78"/>
                  <a:gd name="T22" fmla="*/ 10 w 125"/>
                  <a:gd name="T23" fmla="*/ 10 h 78"/>
                  <a:gd name="T24" fmla="*/ 104 w 125"/>
                  <a:gd name="T25" fmla="*/ 10 h 78"/>
                  <a:gd name="T26" fmla="*/ 104 w 125"/>
                  <a:gd name="T27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5" h="78">
                    <a:moveTo>
                      <a:pt x="113" y="18"/>
                    </a:moveTo>
                    <a:cubicBezTo>
                      <a:pt x="113" y="0"/>
                      <a:pt x="113" y="0"/>
                      <a:pt x="11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13" y="78"/>
                      <a:pt x="113" y="78"/>
                      <a:pt x="113" y="78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7" y="60"/>
                      <a:pt x="125" y="61"/>
                      <a:pt x="125" y="54"/>
                    </a:cubicBezTo>
                    <a:cubicBezTo>
                      <a:pt x="125" y="26"/>
                      <a:pt x="125" y="26"/>
                      <a:pt x="125" y="26"/>
                    </a:cubicBezTo>
                    <a:cubicBezTo>
                      <a:pt x="125" y="17"/>
                      <a:pt x="116" y="18"/>
                      <a:pt x="113" y="18"/>
                    </a:cubicBezTo>
                    <a:close/>
                    <a:moveTo>
                      <a:pt x="104" y="69"/>
                    </a:moveTo>
                    <a:cubicBezTo>
                      <a:pt x="10" y="69"/>
                      <a:pt x="10" y="69"/>
                      <a:pt x="10" y="6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4" y="10"/>
                      <a:pt x="104" y="10"/>
                      <a:pt x="104" y="10"/>
                    </a:cubicBezTo>
                    <a:lnTo>
                      <a:pt x="104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3"/>
              </a:p>
            </p:txBody>
          </p:sp>
          <p:sp>
            <p:nvSpPr>
              <p:cNvPr id="61" name="Rectangle 9"/>
              <p:cNvSpPr>
                <a:spLocks noChangeArrowheads="1"/>
              </p:cNvSpPr>
              <p:nvPr/>
            </p:nvSpPr>
            <p:spPr bwMode="auto">
              <a:xfrm>
                <a:off x="5235576" y="2001838"/>
                <a:ext cx="90488" cy="166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3"/>
              </a:p>
            </p:txBody>
          </p:sp>
          <p:sp>
            <p:nvSpPr>
              <p:cNvPr id="62" name="Rectangle 10"/>
              <p:cNvSpPr>
                <a:spLocks noChangeArrowheads="1"/>
              </p:cNvSpPr>
              <p:nvPr/>
            </p:nvSpPr>
            <p:spPr bwMode="auto">
              <a:xfrm>
                <a:off x="5341938" y="2001838"/>
                <a:ext cx="85725" cy="166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3"/>
              </a:p>
            </p:txBody>
          </p:sp>
        </p:grpSp>
      </p:grpSp>
      <p:cxnSp>
        <p:nvCxnSpPr>
          <p:cNvPr id="64" name="直接连接符 63"/>
          <p:cNvCxnSpPr>
            <a:endCxn id="65" idx="6"/>
          </p:cNvCxnSpPr>
          <p:nvPr/>
        </p:nvCxnSpPr>
        <p:spPr>
          <a:xfrm flipH="1" flipV="1">
            <a:off x="5544657" y="5635946"/>
            <a:ext cx="1280086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4788657" y="5257946"/>
            <a:ext cx="756000" cy="756000"/>
            <a:chOff x="4534974" y="5306072"/>
            <a:chExt cx="756000" cy="756000"/>
          </a:xfrm>
        </p:grpSpPr>
        <p:sp>
          <p:nvSpPr>
            <p:cNvPr id="65" name="椭圆 64"/>
            <p:cNvSpPr/>
            <p:nvPr/>
          </p:nvSpPr>
          <p:spPr>
            <a:xfrm>
              <a:off x="4534974" y="5306072"/>
              <a:ext cx="756000" cy="756000"/>
            </a:xfrm>
            <a:prstGeom prst="ellipse">
              <a:avLst/>
            </a:prstGeom>
            <a:solidFill>
              <a:srgbClr val="F141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6" name="Group 9"/>
            <p:cNvGrpSpPr/>
            <p:nvPr/>
          </p:nvGrpSpPr>
          <p:grpSpPr>
            <a:xfrm>
              <a:off x="4659950" y="5504420"/>
              <a:ext cx="516045" cy="382660"/>
              <a:chOff x="4572000" y="3414713"/>
              <a:chExt cx="374651" cy="277813"/>
            </a:xfrm>
            <a:solidFill>
              <a:schemeClr val="bg1"/>
            </a:solidFill>
          </p:grpSpPr>
          <p:sp>
            <p:nvSpPr>
              <p:cNvPr id="67" name="Freeform 17"/>
              <p:cNvSpPr>
                <a:spLocks/>
              </p:cNvSpPr>
              <p:nvPr/>
            </p:nvSpPr>
            <p:spPr bwMode="auto">
              <a:xfrm>
                <a:off x="4713288" y="3481388"/>
                <a:ext cx="233363" cy="211138"/>
              </a:xfrm>
              <a:custGeom>
                <a:avLst/>
                <a:gdLst>
                  <a:gd name="T0" fmla="*/ 89 w 89"/>
                  <a:gd name="T1" fmla="*/ 33 h 81"/>
                  <a:gd name="T2" fmla="*/ 43 w 89"/>
                  <a:gd name="T3" fmla="*/ 0 h 81"/>
                  <a:gd name="T4" fmla="*/ 40 w 89"/>
                  <a:gd name="T5" fmla="*/ 1 h 81"/>
                  <a:gd name="T6" fmla="*/ 43 w 89"/>
                  <a:gd name="T7" fmla="*/ 11 h 81"/>
                  <a:gd name="T8" fmla="*/ 0 w 89"/>
                  <a:gd name="T9" fmla="*/ 44 h 81"/>
                  <a:gd name="T10" fmla="*/ 0 w 89"/>
                  <a:gd name="T11" fmla="*/ 44 h 81"/>
                  <a:gd name="T12" fmla="*/ 40 w 89"/>
                  <a:gd name="T13" fmla="*/ 65 h 81"/>
                  <a:gd name="T14" fmla="*/ 74 w 89"/>
                  <a:gd name="T15" fmla="*/ 81 h 81"/>
                  <a:gd name="T16" fmla="*/ 64 w 89"/>
                  <a:gd name="T17" fmla="*/ 62 h 81"/>
                  <a:gd name="T18" fmla="*/ 89 w 89"/>
                  <a:gd name="T19" fmla="*/ 3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9" h="81">
                    <a:moveTo>
                      <a:pt x="89" y="33"/>
                    </a:moveTo>
                    <a:cubicBezTo>
                      <a:pt x="89" y="15"/>
                      <a:pt x="68" y="0"/>
                      <a:pt x="43" y="0"/>
                    </a:cubicBezTo>
                    <a:cubicBezTo>
                      <a:pt x="42" y="0"/>
                      <a:pt x="41" y="1"/>
                      <a:pt x="40" y="1"/>
                    </a:cubicBezTo>
                    <a:cubicBezTo>
                      <a:pt x="42" y="4"/>
                      <a:pt x="43" y="8"/>
                      <a:pt x="43" y="11"/>
                    </a:cubicBezTo>
                    <a:cubicBezTo>
                      <a:pt x="43" y="29"/>
                      <a:pt x="24" y="43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" y="56"/>
                      <a:pt x="21" y="64"/>
                      <a:pt x="40" y="65"/>
                    </a:cubicBezTo>
                    <a:cubicBezTo>
                      <a:pt x="53" y="75"/>
                      <a:pt x="74" y="81"/>
                      <a:pt x="74" y="81"/>
                    </a:cubicBezTo>
                    <a:cubicBezTo>
                      <a:pt x="64" y="72"/>
                      <a:pt x="63" y="65"/>
                      <a:pt x="64" y="62"/>
                    </a:cubicBezTo>
                    <a:cubicBezTo>
                      <a:pt x="79" y="56"/>
                      <a:pt x="89" y="46"/>
                      <a:pt x="89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68" name="Freeform 18"/>
              <p:cNvSpPr>
                <a:spLocks/>
              </p:cNvSpPr>
              <p:nvPr/>
            </p:nvSpPr>
            <p:spPr bwMode="auto">
              <a:xfrm>
                <a:off x="4572000" y="3414713"/>
                <a:ext cx="241300" cy="209550"/>
              </a:xfrm>
              <a:custGeom>
                <a:avLst/>
                <a:gdLst>
                  <a:gd name="T0" fmla="*/ 89 w 92"/>
                  <a:gd name="T1" fmla="*/ 21 h 80"/>
                  <a:gd name="T2" fmla="*/ 46 w 92"/>
                  <a:gd name="T3" fmla="*/ 0 h 80"/>
                  <a:gd name="T4" fmla="*/ 0 w 92"/>
                  <a:gd name="T5" fmla="*/ 32 h 80"/>
                  <a:gd name="T6" fmla="*/ 25 w 92"/>
                  <a:gd name="T7" fmla="*/ 61 h 80"/>
                  <a:gd name="T8" fmla="*/ 14 w 92"/>
                  <a:gd name="T9" fmla="*/ 80 h 80"/>
                  <a:gd name="T10" fmla="*/ 48 w 92"/>
                  <a:gd name="T11" fmla="*/ 65 h 80"/>
                  <a:gd name="T12" fmla="*/ 49 w 92"/>
                  <a:gd name="T13" fmla="*/ 64 h 80"/>
                  <a:gd name="T14" fmla="*/ 92 w 92"/>
                  <a:gd name="T15" fmla="*/ 32 h 80"/>
                  <a:gd name="T16" fmla="*/ 89 w 92"/>
                  <a:gd name="T17" fmla="*/ 2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" h="80">
                    <a:moveTo>
                      <a:pt x="89" y="21"/>
                    </a:moveTo>
                    <a:cubicBezTo>
                      <a:pt x="83" y="9"/>
                      <a:pt x="66" y="0"/>
                      <a:pt x="46" y="0"/>
                    </a:cubicBezTo>
                    <a:cubicBezTo>
                      <a:pt x="20" y="0"/>
                      <a:pt x="0" y="14"/>
                      <a:pt x="0" y="32"/>
                    </a:cubicBezTo>
                    <a:cubicBezTo>
                      <a:pt x="0" y="45"/>
                      <a:pt x="10" y="56"/>
                      <a:pt x="25" y="61"/>
                    </a:cubicBezTo>
                    <a:cubicBezTo>
                      <a:pt x="26" y="65"/>
                      <a:pt x="25" y="71"/>
                      <a:pt x="14" y="80"/>
                    </a:cubicBezTo>
                    <a:cubicBezTo>
                      <a:pt x="14" y="80"/>
                      <a:pt x="36" y="75"/>
                      <a:pt x="48" y="65"/>
                    </a:cubicBezTo>
                    <a:cubicBezTo>
                      <a:pt x="49" y="64"/>
                      <a:pt x="49" y="64"/>
                      <a:pt x="49" y="64"/>
                    </a:cubicBezTo>
                    <a:cubicBezTo>
                      <a:pt x="73" y="63"/>
                      <a:pt x="92" y="49"/>
                      <a:pt x="92" y="32"/>
                    </a:cubicBezTo>
                    <a:cubicBezTo>
                      <a:pt x="92" y="28"/>
                      <a:pt x="91" y="25"/>
                      <a:pt x="8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</p:grpSp>
      <p:sp>
        <p:nvSpPr>
          <p:cNvPr id="69" name="任意多边形 68"/>
          <p:cNvSpPr/>
          <p:nvPr/>
        </p:nvSpPr>
        <p:spPr>
          <a:xfrm>
            <a:off x="10458068" y="2272127"/>
            <a:ext cx="1181100" cy="3698875"/>
          </a:xfrm>
          <a:custGeom>
            <a:avLst/>
            <a:gdLst>
              <a:gd name="connsiteX0" fmla="*/ 1176576 w 1181100"/>
              <a:gd name="connsiteY0" fmla="*/ 0 h 3698875"/>
              <a:gd name="connsiteX1" fmla="*/ 1181100 w 1181100"/>
              <a:gd name="connsiteY1" fmla="*/ 0 h 3698875"/>
              <a:gd name="connsiteX2" fmla="*/ 1181100 w 1181100"/>
              <a:gd name="connsiteY2" fmla="*/ 3698875 h 3698875"/>
              <a:gd name="connsiteX3" fmla="*/ 0 w 1181100"/>
              <a:gd name="connsiteY3" fmla="*/ 3698875 h 3698875"/>
              <a:gd name="connsiteX4" fmla="*/ 0 w 1181100"/>
              <a:gd name="connsiteY4" fmla="*/ 1735795 h 3698875"/>
              <a:gd name="connsiteX5" fmla="*/ 48924 w 1181100"/>
              <a:gd name="connsiteY5" fmla="*/ 1697678 h 3698875"/>
              <a:gd name="connsiteX6" fmla="*/ 278759 w 1181100"/>
              <a:gd name="connsiteY6" fmla="*/ 1500788 h 3698875"/>
              <a:gd name="connsiteX7" fmla="*/ 453153 w 1181100"/>
              <a:gd name="connsiteY7" fmla="*/ 1330349 h 3698875"/>
              <a:gd name="connsiteX8" fmla="*/ 510936 w 1181100"/>
              <a:gd name="connsiteY8" fmla="*/ 1369307 h 3698875"/>
              <a:gd name="connsiteX9" fmla="*/ 590551 w 1181100"/>
              <a:gd name="connsiteY9" fmla="*/ 1385380 h 3698875"/>
              <a:gd name="connsiteX10" fmla="*/ 795088 w 1181100"/>
              <a:gd name="connsiteY10" fmla="*/ 1180843 h 3698875"/>
              <a:gd name="connsiteX11" fmla="*/ 735181 w 1181100"/>
              <a:gd name="connsiteY11" fmla="*/ 1036213 h 3698875"/>
              <a:gd name="connsiteX12" fmla="*/ 717723 w 1181100"/>
              <a:gd name="connsiteY12" fmla="*/ 1024442 h 3698875"/>
              <a:gd name="connsiteX13" fmla="*/ 820291 w 1181100"/>
              <a:gd name="connsiteY13" fmla="*/ 886780 h 3698875"/>
              <a:gd name="connsiteX14" fmla="*/ 1174186 w 1181100"/>
              <a:gd name="connsiteY14" fmla="*/ 21448 h 3698875"/>
              <a:gd name="connsiteX15" fmla="*/ 1176576 w 1181100"/>
              <a:gd name="connsiteY15" fmla="*/ 0 h 369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81100" h="3698875">
                <a:moveTo>
                  <a:pt x="1176576" y="0"/>
                </a:moveTo>
                <a:lnTo>
                  <a:pt x="1181100" y="0"/>
                </a:lnTo>
                <a:lnTo>
                  <a:pt x="1181100" y="3698875"/>
                </a:lnTo>
                <a:lnTo>
                  <a:pt x="0" y="3698875"/>
                </a:lnTo>
                <a:lnTo>
                  <a:pt x="0" y="1735795"/>
                </a:lnTo>
                <a:lnTo>
                  <a:pt x="48924" y="1697678"/>
                </a:lnTo>
                <a:cubicBezTo>
                  <a:pt x="129510" y="1632743"/>
                  <a:pt x="206155" y="1567101"/>
                  <a:pt x="278759" y="1500788"/>
                </a:cubicBezTo>
                <a:lnTo>
                  <a:pt x="453153" y="1330349"/>
                </a:lnTo>
                <a:lnTo>
                  <a:pt x="510936" y="1369307"/>
                </a:lnTo>
                <a:cubicBezTo>
                  <a:pt x="535406" y="1379657"/>
                  <a:pt x="562310" y="1385380"/>
                  <a:pt x="590551" y="1385380"/>
                </a:cubicBezTo>
                <a:cubicBezTo>
                  <a:pt x="703514" y="1385380"/>
                  <a:pt x="795088" y="1293806"/>
                  <a:pt x="795088" y="1180843"/>
                </a:cubicBezTo>
                <a:cubicBezTo>
                  <a:pt x="795088" y="1124362"/>
                  <a:pt x="772195" y="1073227"/>
                  <a:pt x="735181" y="1036213"/>
                </a:cubicBezTo>
                <a:lnTo>
                  <a:pt x="717723" y="1024442"/>
                </a:lnTo>
                <a:lnTo>
                  <a:pt x="820291" y="886780"/>
                </a:lnTo>
                <a:cubicBezTo>
                  <a:pt x="1010014" y="606666"/>
                  <a:pt x="1130158" y="317479"/>
                  <a:pt x="1174186" y="21448"/>
                </a:cubicBezTo>
                <a:lnTo>
                  <a:pt x="1176576" y="0"/>
                </a:lnTo>
                <a:close/>
              </a:path>
            </a:pathLst>
          </a:cu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任意多边形 69"/>
          <p:cNvSpPr/>
          <p:nvPr/>
        </p:nvSpPr>
        <p:spPr>
          <a:xfrm>
            <a:off x="9224052" y="4049146"/>
            <a:ext cx="1181100" cy="1921854"/>
          </a:xfrm>
          <a:custGeom>
            <a:avLst/>
            <a:gdLst>
              <a:gd name="connsiteX0" fmla="*/ 1181100 w 1181100"/>
              <a:gd name="connsiteY0" fmla="*/ 0 h 1921854"/>
              <a:gd name="connsiteX1" fmla="*/ 1181100 w 1181100"/>
              <a:gd name="connsiteY1" fmla="*/ 1921854 h 1921854"/>
              <a:gd name="connsiteX2" fmla="*/ 0 w 1181100"/>
              <a:gd name="connsiteY2" fmla="*/ 1921854 h 1921854"/>
              <a:gd name="connsiteX3" fmla="*/ 0 w 1181100"/>
              <a:gd name="connsiteY3" fmla="*/ 731966 h 1921854"/>
              <a:gd name="connsiteX4" fmla="*/ 319230 w 1181100"/>
              <a:gd name="connsiteY4" fmla="*/ 562253 h 1921854"/>
              <a:gd name="connsiteX5" fmla="*/ 425975 w 1181100"/>
              <a:gd name="connsiteY5" fmla="*/ 500289 h 1921854"/>
              <a:gd name="connsiteX6" fmla="*/ 445921 w 1181100"/>
              <a:gd name="connsiteY6" fmla="*/ 529872 h 1921854"/>
              <a:gd name="connsiteX7" fmla="*/ 590551 w 1181100"/>
              <a:gd name="connsiteY7" fmla="*/ 589779 h 1921854"/>
              <a:gd name="connsiteX8" fmla="*/ 795088 w 1181100"/>
              <a:gd name="connsiteY8" fmla="*/ 385242 h 1921854"/>
              <a:gd name="connsiteX9" fmla="*/ 779015 w 1181100"/>
              <a:gd name="connsiteY9" fmla="*/ 305627 h 1921854"/>
              <a:gd name="connsiteX10" fmla="*/ 768996 w 1181100"/>
              <a:gd name="connsiteY10" fmla="*/ 290767 h 1921854"/>
              <a:gd name="connsiteX11" fmla="*/ 952789 w 1181100"/>
              <a:gd name="connsiteY11" fmla="*/ 167545 h 1921854"/>
              <a:gd name="connsiteX12" fmla="*/ 1140954 w 1181100"/>
              <a:gd name="connsiteY12" fmla="*/ 31276 h 1921854"/>
              <a:gd name="connsiteX13" fmla="*/ 1181100 w 1181100"/>
              <a:gd name="connsiteY13" fmla="*/ 0 h 1921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81100" h="1921854">
                <a:moveTo>
                  <a:pt x="1181100" y="0"/>
                </a:moveTo>
                <a:lnTo>
                  <a:pt x="1181100" y="1921854"/>
                </a:lnTo>
                <a:lnTo>
                  <a:pt x="0" y="1921854"/>
                </a:lnTo>
                <a:lnTo>
                  <a:pt x="0" y="731966"/>
                </a:lnTo>
                <a:lnTo>
                  <a:pt x="319230" y="562253"/>
                </a:lnTo>
                <a:lnTo>
                  <a:pt x="425975" y="500289"/>
                </a:lnTo>
                <a:lnTo>
                  <a:pt x="445921" y="529872"/>
                </a:lnTo>
                <a:cubicBezTo>
                  <a:pt x="482935" y="566886"/>
                  <a:pt x="534069" y="589779"/>
                  <a:pt x="590551" y="589779"/>
                </a:cubicBezTo>
                <a:cubicBezTo>
                  <a:pt x="703514" y="589779"/>
                  <a:pt x="795088" y="498205"/>
                  <a:pt x="795088" y="385242"/>
                </a:cubicBezTo>
                <a:cubicBezTo>
                  <a:pt x="795088" y="357001"/>
                  <a:pt x="789365" y="330097"/>
                  <a:pt x="779015" y="305627"/>
                </a:cubicBezTo>
                <a:lnTo>
                  <a:pt x="768996" y="290767"/>
                </a:lnTo>
                <a:lnTo>
                  <a:pt x="952789" y="167545"/>
                </a:lnTo>
                <a:cubicBezTo>
                  <a:pt x="1017466" y="122501"/>
                  <a:pt x="1080201" y="77074"/>
                  <a:pt x="1140954" y="31276"/>
                </a:cubicBezTo>
                <a:lnTo>
                  <a:pt x="1181100" y="0"/>
                </a:lnTo>
                <a:close/>
              </a:path>
            </a:pathLst>
          </a:cu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任意多边形 70"/>
          <p:cNvSpPr/>
          <p:nvPr/>
        </p:nvSpPr>
        <p:spPr>
          <a:xfrm>
            <a:off x="7990034" y="4809247"/>
            <a:ext cx="1181100" cy="1161755"/>
          </a:xfrm>
          <a:custGeom>
            <a:avLst/>
            <a:gdLst>
              <a:gd name="connsiteX0" fmla="*/ 1181100 w 1181100"/>
              <a:gd name="connsiteY0" fmla="*/ 0 h 1161755"/>
              <a:gd name="connsiteX1" fmla="*/ 1181100 w 1181100"/>
              <a:gd name="connsiteY1" fmla="*/ 1161755 h 1161755"/>
              <a:gd name="connsiteX2" fmla="*/ 0 w 1181100"/>
              <a:gd name="connsiteY2" fmla="*/ 1161755 h 1161755"/>
              <a:gd name="connsiteX3" fmla="*/ 0 w 1181100"/>
              <a:gd name="connsiteY3" fmla="*/ 517854 h 1161755"/>
              <a:gd name="connsiteX4" fmla="*/ 336342 w 1181100"/>
              <a:gd name="connsiteY4" fmla="*/ 385518 h 1161755"/>
              <a:gd name="connsiteX5" fmla="*/ 408490 w 1181100"/>
              <a:gd name="connsiteY5" fmla="*/ 354228 h 1161755"/>
              <a:gd name="connsiteX6" fmla="*/ 445921 w 1181100"/>
              <a:gd name="connsiteY6" fmla="*/ 409746 h 1161755"/>
              <a:gd name="connsiteX7" fmla="*/ 590551 w 1181100"/>
              <a:gd name="connsiteY7" fmla="*/ 469653 h 1161755"/>
              <a:gd name="connsiteX8" fmla="*/ 795088 w 1181100"/>
              <a:gd name="connsiteY8" fmla="*/ 265116 h 1161755"/>
              <a:gd name="connsiteX9" fmla="*/ 790933 w 1181100"/>
              <a:gd name="connsiteY9" fmla="*/ 223895 h 1161755"/>
              <a:gd name="connsiteX10" fmla="*/ 781056 w 1181100"/>
              <a:gd name="connsiteY10" fmla="*/ 192076 h 1161755"/>
              <a:gd name="connsiteX11" fmla="*/ 1174526 w 1181100"/>
              <a:gd name="connsiteY11" fmla="*/ 3495 h 1161755"/>
              <a:gd name="connsiteX12" fmla="*/ 1181100 w 1181100"/>
              <a:gd name="connsiteY12" fmla="*/ 0 h 116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81100" h="1161755">
                <a:moveTo>
                  <a:pt x="1181100" y="0"/>
                </a:moveTo>
                <a:lnTo>
                  <a:pt x="1181100" y="1161755"/>
                </a:lnTo>
                <a:lnTo>
                  <a:pt x="0" y="1161755"/>
                </a:lnTo>
                <a:lnTo>
                  <a:pt x="0" y="517854"/>
                </a:lnTo>
                <a:lnTo>
                  <a:pt x="336342" y="385518"/>
                </a:lnTo>
                <a:lnTo>
                  <a:pt x="408490" y="354228"/>
                </a:lnTo>
                <a:lnTo>
                  <a:pt x="445921" y="409746"/>
                </a:lnTo>
                <a:cubicBezTo>
                  <a:pt x="482935" y="446760"/>
                  <a:pt x="534070" y="469653"/>
                  <a:pt x="590551" y="469653"/>
                </a:cubicBezTo>
                <a:cubicBezTo>
                  <a:pt x="703514" y="469653"/>
                  <a:pt x="795088" y="378079"/>
                  <a:pt x="795088" y="265116"/>
                </a:cubicBezTo>
                <a:cubicBezTo>
                  <a:pt x="795088" y="250996"/>
                  <a:pt x="793657" y="237210"/>
                  <a:pt x="790933" y="223895"/>
                </a:cubicBezTo>
                <a:lnTo>
                  <a:pt x="781056" y="192076"/>
                </a:lnTo>
                <a:lnTo>
                  <a:pt x="1174526" y="3495"/>
                </a:lnTo>
                <a:lnTo>
                  <a:pt x="1181100" y="0"/>
                </a:lnTo>
                <a:close/>
              </a:path>
            </a:pathLst>
          </a:cu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任意多边形 71"/>
          <p:cNvSpPr/>
          <p:nvPr/>
        </p:nvSpPr>
        <p:spPr>
          <a:xfrm>
            <a:off x="6000368" y="5347920"/>
            <a:ext cx="1936748" cy="623080"/>
          </a:xfrm>
          <a:custGeom>
            <a:avLst/>
            <a:gdLst>
              <a:gd name="connsiteX0" fmla="*/ 1936748 w 1936748"/>
              <a:gd name="connsiteY0" fmla="*/ 0 h 623080"/>
              <a:gd name="connsiteX1" fmla="*/ 1936748 w 1936748"/>
              <a:gd name="connsiteY1" fmla="*/ 623080 h 623080"/>
              <a:gd name="connsiteX2" fmla="*/ 0 w 1936748"/>
              <a:gd name="connsiteY2" fmla="*/ 623080 h 623080"/>
              <a:gd name="connsiteX3" fmla="*/ 0 w 1936748"/>
              <a:gd name="connsiteY3" fmla="*/ 613884 h 623080"/>
              <a:gd name="connsiteX4" fmla="*/ 352298 w 1936748"/>
              <a:gd name="connsiteY4" fmla="*/ 519526 h 623080"/>
              <a:gd name="connsiteX5" fmla="*/ 750617 w 1936748"/>
              <a:gd name="connsiteY5" fmla="*/ 403342 h 623080"/>
              <a:gd name="connsiteX6" fmla="*/ 791646 w 1936748"/>
              <a:gd name="connsiteY6" fmla="*/ 390480 h 623080"/>
              <a:gd name="connsiteX7" fmla="*/ 823745 w 1936748"/>
              <a:gd name="connsiteY7" fmla="*/ 438090 h 623080"/>
              <a:gd name="connsiteX8" fmla="*/ 968375 w 1936748"/>
              <a:gd name="connsiteY8" fmla="*/ 497997 h 623080"/>
              <a:gd name="connsiteX9" fmla="*/ 1172912 w 1936748"/>
              <a:gd name="connsiteY9" fmla="*/ 293460 h 623080"/>
              <a:gd name="connsiteX10" fmla="*/ 1170635 w 1936748"/>
              <a:gd name="connsiteY10" fmla="*/ 270869 h 623080"/>
              <a:gd name="connsiteX11" fmla="*/ 1509041 w 1936748"/>
              <a:gd name="connsiteY11" fmla="*/ 156899 h 623080"/>
              <a:gd name="connsiteX12" fmla="*/ 1868376 w 1936748"/>
              <a:gd name="connsiteY12" fmla="*/ 26902 h 623080"/>
              <a:gd name="connsiteX13" fmla="*/ 1936748 w 1936748"/>
              <a:gd name="connsiteY13" fmla="*/ 0 h 62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36748" h="623080">
                <a:moveTo>
                  <a:pt x="1936748" y="0"/>
                </a:moveTo>
                <a:lnTo>
                  <a:pt x="1936748" y="623080"/>
                </a:lnTo>
                <a:lnTo>
                  <a:pt x="0" y="623080"/>
                </a:lnTo>
                <a:lnTo>
                  <a:pt x="0" y="613884"/>
                </a:lnTo>
                <a:lnTo>
                  <a:pt x="352298" y="519526"/>
                </a:lnTo>
                <a:cubicBezTo>
                  <a:pt x="487129" y="481602"/>
                  <a:pt x="619924" y="442867"/>
                  <a:pt x="750617" y="403342"/>
                </a:cubicBezTo>
                <a:lnTo>
                  <a:pt x="791646" y="390480"/>
                </a:lnTo>
                <a:lnTo>
                  <a:pt x="823745" y="438090"/>
                </a:lnTo>
                <a:cubicBezTo>
                  <a:pt x="860759" y="475104"/>
                  <a:pt x="911894" y="497997"/>
                  <a:pt x="968375" y="497997"/>
                </a:cubicBezTo>
                <a:cubicBezTo>
                  <a:pt x="1081338" y="497997"/>
                  <a:pt x="1172912" y="406423"/>
                  <a:pt x="1172912" y="293460"/>
                </a:cubicBezTo>
                <a:lnTo>
                  <a:pt x="1170635" y="270869"/>
                </a:lnTo>
                <a:lnTo>
                  <a:pt x="1509041" y="156899"/>
                </a:lnTo>
                <a:cubicBezTo>
                  <a:pt x="1631071" y="114305"/>
                  <a:pt x="1750871" y="70965"/>
                  <a:pt x="1868376" y="26902"/>
                </a:cubicBezTo>
                <a:lnTo>
                  <a:pt x="1936748" y="0"/>
                </a:lnTo>
                <a:close/>
              </a:path>
            </a:pathLst>
          </a:cu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10904619" y="3308969"/>
            <a:ext cx="288000" cy="288000"/>
          </a:xfrm>
          <a:prstGeom prst="ellipse">
            <a:avLst/>
          </a:prstGeom>
          <a:solidFill>
            <a:srgbClr val="FC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9670603" y="4290388"/>
            <a:ext cx="288000" cy="288000"/>
          </a:xfrm>
          <a:prstGeom prst="ellipse">
            <a:avLst/>
          </a:pr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8436585" y="4930362"/>
            <a:ext cx="288000" cy="288000"/>
          </a:xfrm>
          <a:prstGeom prst="ellipse">
            <a:avLst/>
          </a:prstGeom>
          <a:solidFill>
            <a:srgbClr val="21A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6824743" y="5497380"/>
            <a:ext cx="288000" cy="288000"/>
          </a:xfrm>
          <a:prstGeom prst="ellipse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3431589" y="1899322"/>
            <a:ext cx="1313163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sz="22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181726" y="2279299"/>
            <a:ext cx="25630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点击输入图表的描述说明，点击输入图表的描述说明</a:t>
            </a:r>
            <a:endParaRPr lang="zh-CN" altLang="en-US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431589" y="3001143"/>
            <a:ext cx="1313163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sz="22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181726" y="3381120"/>
            <a:ext cx="25630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点击输入图表的描述说明，点击输入图表的描述说明</a:t>
            </a:r>
            <a:endParaRPr lang="zh-CN" altLang="en-US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31589" y="4102964"/>
            <a:ext cx="1313163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sz="22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181726" y="4482941"/>
            <a:ext cx="25630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点击输入图表的描述说明，点击输入图表的描述说明</a:t>
            </a:r>
            <a:endParaRPr lang="zh-CN" altLang="en-US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431589" y="5204785"/>
            <a:ext cx="1313163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sz="22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181726" y="5584762"/>
            <a:ext cx="25630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点击输入图表的描述说明，点击输入图表的描述说明</a:t>
            </a:r>
            <a:endParaRPr lang="zh-CN" altLang="en-US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07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4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6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9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75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75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25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750"/>
                            </p:stCondLst>
                            <p:childTnLst>
                              <p:par>
                                <p:cTn id="6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250"/>
                            </p:stCondLst>
                            <p:childTnLst>
                              <p:par>
                                <p:cTn id="7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75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6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35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850"/>
                            </p:stCondLst>
                            <p:childTnLst>
                              <p:par>
                                <p:cTn id="8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350"/>
                            </p:stCondLst>
                            <p:childTnLst>
                              <p:par>
                                <p:cTn id="9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850"/>
                            </p:stCondLst>
                            <p:childTnLst>
                              <p:par>
                                <p:cTn id="9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6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100"/>
                            </p:stCondLst>
                            <p:childTnLst>
                              <p:par>
                                <p:cTn id="10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9" grpId="0" animBg="1"/>
      <p:bldP spid="70" grpId="0" animBg="1"/>
      <p:bldP spid="71" grpId="0" animBg="1"/>
      <p:bldP spid="72" grpId="0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7666671" y="4204904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kern="100" dirty="0">
                <a:solidFill>
                  <a:srgbClr val="152F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论文总结</a:t>
            </a:r>
            <a:endParaRPr lang="zh-CN" altLang="zh-CN" sz="5400" b="1" kern="100" dirty="0">
              <a:solidFill>
                <a:srgbClr val="152F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333522" y="368524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152F47"/>
                </a:solidFill>
              </a:rPr>
              <a:t>第六部分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8125599" y="1434035"/>
            <a:ext cx="2036802" cy="2036802"/>
            <a:chOff x="8125599" y="1434035"/>
            <a:chExt cx="2036802" cy="2036802"/>
          </a:xfrm>
        </p:grpSpPr>
        <p:sp>
          <p:nvSpPr>
            <p:cNvPr id="39" name="椭圆 38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Freeform 206"/>
            <p:cNvSpPr>
              <a:spLocks noChangeAspect="1" noEditPoints="1"/>
            </p:cNvSpPr>
            <p:nvPr/>
          </p:nvSpPr>
          <p:spPr bwMode="auto">
            <a:xfrm>
              <a:off x="8691164" y="1871942"/>
              <a:ext cx="935653" cy="1131009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7" name="等腰三角形 56"/>
          <p:cNvSpPr/>
          <p:nvPr/>
        </p:nvSpPr>
        <p:spPr>
          <a:xfrm>
            <a:off x="753421" y="2401282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/>
          <p:cNvSpPr/>
          <p:nvPr/>
        </p:nvSpPr>
        <p:spPr>
          <a:xfrm>
            <a:off x="3870575" y="482410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58"/>
          <p:cNvSpPr/>
          <p:nvPr/>
        </p:nvSpPr>
        <p:spPr>
          <a:xfrm rot="3600000">
            <a:off x="1772153" y="2868342"/>
            <a:ext cx="710484" cy="61248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59"/>
          <p:cNvSpPr/>
          <p:nvPr/>
        </p:nvSpPr>
        <p:spPr>
          <a:xfrm flipV="1">
            <a:off x="2606221" y="3013767"/>
            <a:ext cx="1845054" cy="1590563"/>
          </a:xfrm>
          <a:prstGeom prst="triangle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>
            <a:off x="1872213" y="3695477"/>
            <a:ext cx="2041347" cy="1759781"/>
          </a:xfrm>
          <a:prstGeom prst="triangle">
            <a:avLst/>
          </a:prstGeom>
          <a:solidFill>
            <a:srgbClr val="1A9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>
            <a:off x="1516971" y="5538705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/>
          <p:cNvSpPr/>
          <p:nvPr/>
        </p:nvSpPr>
        <p:spPr>
          <a:xfrm>
            <a:off x="379901" y="3978028"/>
            <a:ext cx="710484" cy="6124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>
            <a:off x="1899528" y="1546135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/>
          <p:cNvSpPr/>
          <p:nvPr/>
        </p:nvSpPr>
        <p:spPr>
          <a:xfrm rot="3600000">
            <a:off x="2437018" y="1350070"/>
            <a:ext cx="710484" cy="61248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等腰三角形 65"/>
          <p:cNvSpPr/>
          <p:nvPr/>
        </p:nvSpPr>
        <p:spPr>
          <a:xfrm rot="3600000">
            <a:off x="3962535" y="1056452"/>
            <a:ext cx="710484" cy="61248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等腰三角形 66"/>
          <p:cNvSpPr/>
          <p:nvPr/>
        </p:nvSpPr>
        <p:spPr>
          <a:xfrm rot="3600000">
            <a:off x="1376629" y="4509446"/>
            <a:ext cx="710484" cy="612486"/>
          </a:xfrm>
          <a:prstGeom prst="triangle">
            <a:avLst/>
          </a:pr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/>
          <p:cNvSpPr/>
          <p:nvPr/>
        </p:nvSpPr>
        <p:spPr>
          <a:xfrm rot="10800000">
            <a:off x="4223915" y="3952823"/>
            <a:ext cx="1334118" cy="1150101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等腰三角形 68"/>
          <p:cNvSpPr/>
          <p:nvPr/>
        </p:nvSpPr>
        <p:spPr>
          <a:xfrm>
            <a:off x="3710479" y="4030676"/>
            <a:ext cx="710484" cy="61248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等腰三角形 69"/>
          <p:cNvSpPr/>
          <p:nvPr/>
        </p:nvSpPr>
        <p:spPr>
          <a:xfrm flipV="1">
            <a:off x="3710479" y="4763853"/>
            <a:ext cx="710484" cy="612486"/>
          </a:xfrm>
          <a:prstGeom prst="triangle">
            <a:avLst/>
          </a:prstGeom>
          <a:solidFill>
            <a:srgbClr val="5EC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等腰三角形 70"/>
          <p:cNvSpPr/>
          <p:nvPr/>
        </p:nvSpPr>
        <p:spPr>
          <a:xfrm rot="3600000">
            <a:off x="1804187" y="3786517"/>
            <a:ext cx="710484" cy="612486"/>
          </a:xfrm>
          <a:prstGeom prst="triangle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等腰三角形 71"/>
          <p:cNvSpPr/>
          <p:nvPr/>
        </p:nvSpPr>
        <p:spPr>
          <a:xfrm rot="3600000">
            <a:off x="2324267" y="5366771"/>
            <a:ext cx="1213111" cy="1045785"/>
          </a:xfrm>
          <a:prstGeom prst="triangle">
            <a:avLst/>
          </a:prstGeom>
          <a:solidFill>
            <a:srgbClr val="5EC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等腰三角形 72"/>
          <p:cNvSpPr/>
          <p:nvPr/>
        </p:nvSpPr>
        <p:spPr>
          <a:xfrm>
            <a:off x="4960375" y="4835453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等腰三角形 73"/>
          <p:cNvSpPr/>
          <p:nvPr/>
        </p:nvSpPr>
        <p:spPr>
          <a:xfrm>
            <a:off x="2397976" y="1483210"/>
            <a:ext cx="1651895" cy="1424047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2618629" y="240787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研究总结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2795214" y="307072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成绩与思考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2304519" y="494164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参考书籍</a:t>
            </a:r>
          </a:p>
        </p:txBody>
      </p:sp>
      <p:sp>
        <p:nvSpPr>
          <p:cNvPr id="78" name="等腰三角形 77"/>
          <p:cNvSpPr/>
          <p:nvPr/>
        </p:nvSpPr>
        <p:spPr>
          <a:xfrm rot="18000000" flipV="1">
            <a:off x="4540566" y="5583421"/>
            <a:ext cx="710484" cy="61248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等腰三角形 78"/>
          <p:cNvSpPr/>
          <p:nvPr/>
        </p:nvSpPr>
        <p:spPr>
          <a:xfrm>
            <a:off x="2276672" y="46852"/>
            <a:ext cx="1552545" cy="1338400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等腰三角形 79"/>
          <p:cNvSpPr/>
          <p:nvPr/>
        </p:nvSpPr>
        <p:spPr>
          <a:xfrm flipV="1">
            <a:off x="3412742" y="482174"/>
            <a:ext cx="710484" cy="612486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63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 decel="100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75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4250"/>
                            </p:stCondLst>
                            <p:childTnLst>
                              <p:par>
                                <p:cTn id="14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4750"/>
                            </p:stCondLst>
                            <p:childTnLst>
                              <p:par>
                                <p:cTn id="16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/>
      <p:bldP spid="76" grpId="0"/>
      <p:bldP spid="77" grpId="0"/>
      <p:bldP spid="78" grpId="0" animBg="1"/>
      <p:bldP spid="79" grpId="0" animBg="1"/>
      <p:bldP spid="8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3"/>
          <p:cNvSpPr>
            <a:spLocks noChangeArrowheads="1"/>
          </p:cNvSpPr>
          <p:nvPr/>
        </p:nvSpPr>
        <p:spPr bwMode="auto">
          <a:xfrm>
            <a:off x="5958652" y="515424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研究总结</a:t>
            </a:r>
            <a:endParaRPr lang="en-US" altLang="zh-CN" sz="2933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51" name="直接连接符 50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直接连接符 52"/>
          <p:cNvCxnSpPr/>
          <p:nvPr/>
        </p:nvCxnSpPr>
        <p:spPr>
          <a:xfrm flipH="1">
            <a:off x="8773676" y="4700778"/>
            <a:ext cx="61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7211773" y="5923981"/>
            <a:ext cx="129141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4337029" y="4718510"/>
            <a:ext cx="61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>
            <a:off x="4337030" y="3346276"/>
            <a:ext cx="61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5493068" y="1811849"/>
            <a:ext cx="1041574" cy="262891"/>
            <a:chOff x="4470269" y="1661160"/>
            <a:chExt cx="1290451" cy="262890"/>
          </a:xfrm>
        </p:grpSpPr>
        <p:cxnSp>
          <p:nvCxnSpPr>
            <p:cNvPr id="58" name="直接连接符 57"/>
            <p:cNvCxnSpPr/>
            <p:nvPr/>
          </p:nvCxnSpPr>
          <p:spPr>
            <a:xfrm flipH="1" flipV="1">
              <a:off x="5410200" y="1661160"/>
              <a:ext cx="350520" cy="2628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H="1">
              <a:off x="4470269" y="1663541"/>
              <a:ext cx="942312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7585549" y="2819229"/>
            <a:ext cx="1203960" cy="1051561"/>
            <a:chOff x="6842760" y="2637270"/>
            <a:chExt cx="1203960" cy="1051560"/>
          </a:xfrm>
          <a:solidFill>
            <a:srgbClr val="B91F38"/>
          </a:solidFill>
        </p:grpSpPr>
        <p:sp>
          <p:nvSpPr>
            <p:cNvPr id="61" name="六边形 60"/>
            <p:cNvSpPr/>
            <p:nvPr/>
          </p:nvSpPr>
          <p:spPr>
            <a:xfrm>
              <a:off x="6842760" y="2637270"/>
              <a:ext cx="1203960" cy="1051560"/>
            </a:xfrm>
            <a:prstGeom prst="hexagon">
              <a:avLst/>
            </a:prstGeom>
            <a:solidFill>
              <a:srgbClr val="21AB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7024263" y="2809107"/>
              <a:ext cx="8207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E7E7E7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4000" baseline="-3000" dirty="0">
                <a:solidFill>
                  <a:srgbClr val="E7E7E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268641" y="2061038"/>
            <a:ext cx="1203960" cy="1051563"/>
            <a:chOff x="5525852" y="1879080"/>
            <a:chExt cx="1203960" cy="1051560"/>
          </a:xfrm>
        </p:grpSpPr>
        <p:sp>
          <p:nvSpPr>
            <p:cNvPr id="64" name="六边形 63"/>
            <p:cNvSpPr/>
            <p:nvPr/>
          </p:nvSpPr>
          <p:spPr>
            <a:xfrm>
              <a:off x="5525852" y="1879080"/>
              <a:ext cx="1203960" cy="1051560"/>
            </a:xfrm>
            <a:prstGeom prst="hexagon">
              <a:avLst/>
            </a:prstGeom>
            <a:solidFill>
              <a:srgbClr val="05B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5686669" y="1989362"/>
              <a:ext cx="882327" cy="763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40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4000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569717" y="4174998"/>
            <a:ext cx="1203960" cy="1051563"/>
            <a:chOff x="6842760" y="4008870"/>
            <a:chExt cx="1203960" cy="1051560"/>
          </a:xfrm>
        </p:grpSpPr>
        <p:sp>
          <p:nvSpPr>
            <p:cNvPr id="67" name="六边形 66"/>
            <p:cNvSpPr/>
            <p:nvPr/>
          </p:nvSpPr>
          <p:spPr>
            <a:xfrm>
              <a:off x="6842760" y="4008870"/>
              <a:ext cx="1203960" cy="1051560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6981635" y="4119152"/>
              <a:ext cx="926211" cy="763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40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03</a:t>
              </a:r>
              <a:endParaRPr lang="zh-CN" altLang="en-US" sz="4000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949026" y="4190831"/>
            <a:ext cx="1203960" cy="1051563"/>
            <a:chOff x="4206240" y="4008870"/>
            <a:chExt cx="1203960" cy="1051560"/>
          </a:xfrm>
        </p:grpSpPr>
        <p:sp>
          <p:nvSpPr>
            <p:cNvPr id="70" name="六边形 69"/>
            <p:cNvSpPr/>
            <p:nvPr/>
          </p:nvSpPr>
          <p:spPr>
            <a:xfrm>
              <a:off x="4206240" y="4008870"/>
              <a:ext cx="1203960" cy="1051560"/>
            </a:xfrm>
            <a:prstGeom prst="hexagon">
              <a:avLst/>
            </a:prstGeom>
            <a:solidFill>
              <a:srgbClr val="21AB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397857" y="4119152"/>
              <a:ext cx="820725" cy="763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40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05</a:t>
              </a:r>
              <a:endParaRPr lang="zh-CN" altLang="en-US" sz="4000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949026" y="2819229"/>
            <a:ext cx="1203960" cy="1051561"/>
            <a:chOff x="4206240" y="2637270"/>
            <a:chExt cx="1203960" cy="1051560"/>
          </a:xfrm>
        </p:grpSpPr>
        <p:sp>
          <p:nvSpPr>
            <p:cNvPr id="73" name="六边形 72"/>
            <p:cNvSpPr/>
            <p:nvPr/>
          </p:nvSpPr>
          <p:spPr>
            <a:xfrm>
              <a:off x="4206240" y="2637270"/>
              <a:ext cx="1203960" cy="1051560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4387743" y="2809107"/>
              <a:ext cx="8207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E7E7E7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06</a:t>
              </a:r>
              <a:endParaRPr lang="zh-CN" altLang="en-US" sz="4000" baseline="-3000" dirty="0">
                <a:solidFill>
                  <a:srgbClr val="E7E7E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6268641" y="4881034"/>
            <a:ext cx="1203960" cy="1051561"/>
            <a:chOff x="5525852" y="4683240"/>
            <a:chExt cx="1203960" cy="1051560"/>
          </a:xfrm>
          <a:solidFill>
            <a:srgbClr val="1F8EB9"/>
          </a:solidFill>
        </p:grpSpPr>
        <p:sp>
          <p:nvSpPr>
            <p:cNvPr id="76" name="六边形 75"/>
            <p:cNvSpPr/>
            <p:nvPr/>
          </p:nvSpPr>
          <p:spPr>
            <a:xfrm>
              <a:off x="5525852" y="4683240"/>
              <a:ext cx="1203960" cy="1051560"/>
            </a:xfrm>
            <a:prstGeom prst="hexagon">
              <a:avLst/>
            </a:prstGeom>
            <a:solidFill>
              <a:srgbClr val="05B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5693281" y="4855077"/>
              <a:ext cx="8207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E7E7E7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04</a:t>
              </a:r>
              <a:endParaRPr lang="zh-CN" altLang="en-US" sz="4000" baseline="-3000" dirty="0">
                <a:solidFill>
                  <a:srgbClr val="E7E7E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87" name="矩形 86"/>
          <p:cNvSpPr/>
          <p:nvPr/>
        </p:nvSpPr>
        <p:spPr>
          <a:xfrm>
            <a:off x="4243211" y="1578351"/>
            <a:ext cx="1210570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矩形 47"/>
          <p:cNvSpPr>
            <a:spLocks noChangeArrowheads="1"/>
          </p:cNvSpPr>
          <p:nvPr/>
        </p:nvSpPr>
        <p:spPr bwMode="auto">
          <a:xfrm>
            <a:off x="2163755" y="1943297"/>
            <a:ext cx="3290025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89" name="矩形 88"/>
          <p:cNvSpPr/>
          <p:nvPr/>
        </p:nvSpPr>
        <p:spPr>
          <a:xfrm>
            <a:off x="3047894" y="2934201"/>
            <a:ext cx="1210570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矩形 47"/>
          <p:cNvSpPr>
            <a:spLocks noChangeArrowheads="1"/>
          </p:cNvSpPr>
          <p:nvPr/>
        </p:nvSpPr>
        <p:spPr bwMode="auto">
          <a:xfrm>
            <a:off x="2261117" y="3299148"/>
            <a:ext cx="1997346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91" name="矩形 90"/>
          <p:cNvSpPr/>
          <p:nvPr/>
        </p:nvSpPr>
        <p:spPr>
          <a:xfrm>
            <a:off x="3047894" y="4353567"/>
            <a:ext cx="1210570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矩形 47"/>
          <p:cNvSpPr>
            <a:spLocks noChangeArrowheads="1"/>
          </p:cNvSpPr>
          <p:nvPr/>
        </p:nvSpPr>
        <p:spPr bwMode="auto">
          <a:xfrm>
            <a:off x="2261117" y="4718510"/>
            <a:ext cx="1997345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93" name="矩形 92"/>
          <p:cNvSpPr/>
          <p:nvPr/>
        </p:nvSpPr>
        <p:spPr>
          <a:xfrm>
            <a:off x="9448807" y="2342720"/>
            <a:ext cx="1210570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矩形 47"/>
          <p:cNvSpPr>
            <a:spLocks noChangeArrowheads="1"/>
          </p:cNvSpPr>
          <p:nvPr/>
        </p:nvSpPr>
        <p:spPr bwMode="auto">
          <a:xfrm>
            <a:off x="9448805" y="2723431"/>
            <a:ext cx="2140708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95" name="矩形 94"/>
          <p:cNvSpPr/>
          <p:nvPr/>
        </p:nvSpPr>
        <p:spPr>
          <a:xfrm>
            <a:off x="9466559" y="4025912"/>
            <a:ext cx="1210570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矩形 47"/>
          <p:cNvSpPr>
            <a:spLocks noChangeArrowheads="1"/>
          </p:cNvSpPr>
          <p:nvPr/>
        </p:nvSpPr>
        <p:spPr bwMode="auto">
          <a:xfrm>
            <a:off x="9466558" y="4406623"/>
            <a:ext cx="2140708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97" name="矩形 96"/>
          <p:cNvSpPr/>
          <p:nvPr/>
        </p:nvSpPr>
        <p:spPr>
          <a:xfrm>
            <a:off x="8634803" y="5408075"/>
            <a:ext cx="1210570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矩形 47"/>
          <p:cNvSpPr>
            <a:spLocks noChangeArrowheads="1"/>
          </p:cNvSpPr>
          <p:nvPr/>
        </p:nvSpPr>
        <p:spPr bwMode="auto">
          <a:xfrm>
            <a:off x="8634805" y="5788788"/>
            <a:ext cx="2853081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grpSp>
        <p:nvGrpSpPr>
          <p:cNvPr id="99" name="组合 98"/>
          <p:cNvGrpSpPr/>
          <p:nvPr/>
        </p:nvGrpSpPr>
        <p:grpSpPr>
          <a:xfrm flipH="1">
            <a:off x="8517393" y="2570248"/>
            <a:ext cx="884112" cy="262891"/>
            <a:chOff x="4255294" y="1661160"/>
            <a:chExt cx="1505426" cy="262890"/>
          </a:xfrm>
        </p:grpSpPr>
        <p:cxnSp>
          <p:nvCxnSpPr>
            <p:cNvPr id="100" name="直接连接符 99"/>
            <p:cNvCxnSpPr/>
            <p:nvPr/>
          </p:nvCxnSpPr>
          <p:spPr>
            <a:xfrm flipH="1" flipV="1">
              <a:off x="5410200" y="1661160"/>
              <a:ext cx="350520" cy="2628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>
              <a:off x="4255294" y="1663541"/>
              <a:ext cx="1157287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5927099" y="3207123"/>
            <a:ext cx="1887055" cy="1592580"/>
            <a:chOff x="5927099" y="3207123"/>
            <a:chExt cx="1887055" cy="1592580"/>
          </a:xfrm>
        </p:grpSpPr>
        <p:sp>
          <p:nvSpPr>
            <p:cNvPr id="79" name="六边形 78"/>
            <p:cNvSpPr/>
            <p:nvPr/>
          </p:nvSpPr>
          <p:spPr>
            <a:xfrm>
              <a:off x="5927099" y="3207123"/>
              <a:ext cx="1887055" cy="1592580"/>
            </a:xfrm>
            <a:prstGeom prst="hexagon">
              <a:avLst/>
            </a:prstGeom>
            <a:solidFill>
              <a:srgbClr val="B127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6291627" y="3451750"/>
              <a:ext cx="1157999" cy="1103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研究结论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579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5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750"/>
                            </p:stCondLst>
                            <p:childTnLst>
                              <p:par>
                                <p:cTn id="51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25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75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250"/>
                            </p:stCondLst>
                            <p:childTnLst>
                              <p:par>
                                <p:cTn id="67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75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25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750"/>
                            </p:stCondLst>
                            <p:childTnLst>
                              <p:par>
                                <p:cTn id="83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25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500"/>
                            </p:stCondLst>
                            <p:childTnLst>
                              <p:par>
                                <p:cTn id="9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000"/>
                            </p:stCondLst>
                            <p:childTnLst>
                              <p:par>
                                <p:cTn id="99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750"/>
                            </p:stCondLst>
                            <p:childTnLst>
                              <p:par>
                                <p:cTn id="1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7371814" y="1779498"/>
            <a:ext cx="0" cy="4226743"/>
          </a:xfrm>
          <a:prstGeom prst="line">
            <a:avLst/>
          </a:prstGeom>
          <a:ln w="12700">
            <a:solidFill>
              <a:srgbClr val="9DA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4045538" y="2083507"/>
            <a:ext cx="2877871" cy="338962"/>
            <a:chOff x="3249264" y="1751685"/>
            <a:chExt cx="2994025" cy="338961"/>
          </a:xfrm>
        </p:grpSpPr>
        <p:grpSp>
          <p:nvGrpSpPr>
            <p:cNvPr id="4" name="组合 3"/>
            <p:cNvGrpSpPr/>
            <p:nvPr/>
          </p:nvGrpSpPr>
          <p:grpSpPr>
            <a:xfrm>
              <a:off x="3249264" y="1776444"/>
              <a:ext cx="2994025" cy="314202"/>
              <a:chOff x="2940050" y="2132898"/>
              <a:chExt cx="2994025" cy="314202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2940050" y="2132898"/>
                <a:ext cx="2994025" cy="31420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" name="圆角矩形 6"/>
              <p:cNvSpPr/>
              <p:nvPr/>
            </p:nvSpPr>
            <p:spPr>
              <a:xfrm>
                <a:off x="2940050" y="2132898"/>
                <a:ext cx="2108200" cy="314202"/>
              </a:xfrm>
              <a:prstGeom prst="roundRect">
                <a:avLst>
                  <a:gd name="adj" fmla="val 50000"/>
                </a:avLst>
              </a:prstGeom>
              <a:solidFill>
                <a:srgbClr val="05BA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5335260" y="1751685"/>
              <a:ext cx="673754" cy="338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67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70%</a:t>
              </a:r>
              <a:endParaRPr lang="zh-CN" altLang="en-US" sz="1467" baseline="-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045538" y="2494573"/>
            <a:ext cx="2877871" cy="338362"/>
            <a:chOff x="3249264" y="2162753"/>
            <a:chExt cx="2994025" cy="338362"/>
          </a:xfrm>
        </p:grpSpPr>
        <p:grpSp>
          <p:nvGrpSpPr>
            <p:cNvPr id="9" name="组合 8"/>
            <p:cNvGrpSpPr/>
            <p:nvPr/>
          </p:nvGrpSpPr>
          <p:grpSpPr>
            <a:xfrm>
              <a:off x="3249264" y="2178703"/>
              <a:ext cx="2994025" cy="314618"/>
              <a:chOff x="2940050" y="2519659"/>
              <a:chExt cx="2994025" cy="314618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2940050" y="2520075"/>
                <a:ext cx="2994025" cy="31420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2940051" y="2519659"/>
                <a:ext cx="889000" cy="314202"/>
              </a:xfrm>
              <a:prstGeom prst="roundRect">
                <a:avLst>
                  <a:gd name="adj" fmla="val 50000"/>
                </a:avLst>
              </a:prstGeom>
              <a:solidFill>
                <a:srgbClr val="05BA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4118871" y="2162753"/>
              <a:ext cx="673754" cy="338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67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30%</a:t>
              </a:r>
              <a:endParaRPr lang="zh-CN" altLang="en-US" sz="1467" baseline="-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040543" y="4264761"/>
            <a:ext cx="2894725" cy="352594"/>
            <a:chOff x="3244272" y="3932941"/>
            <a:chExt cx="3011560" cy="352593"/>
          </a:xfrm>
        </p:grpSpPr>
        <p:sp>
          <p:nvSpPr>
            <p:cNvPr id="14" name="圆角矩形 13"/>
            <p:cNvSpPr/>
            <p:nvPr/>
          </p:nvSpPr>
          <p:spPr>
            <a:xfrm>
              <a:off x="3261807" y="3971332"/>
              <a:ext cx="2994025" cy="314202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3244272" y="3971332"/>
              <a:ext cx="1201953" cy="314202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418923" y="3932941"/>
              <a:ext cx="907694" cy="338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67" dirty="0">
                  <a:solidFill>
                    <a:srgbClr val="333333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40%</a:t>
              </a:r>
              <a:endParaRPr lang="zh-CN" altLang="en-US" sz="1467" baseline="-3000" dirty="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040548" y="4656793"/>
            <a:ext cx="2891825" cy="351887"/>
            <a:chOff x="3244272" y="4324968"/>
            <a:chExt cx="3008542" cy="351885"/>
          </a:xfrm>
        </p:grpSpPr>
        <p:sp>
          <p:nvSpPr>
            <p:cNvPr id="18" name="圆角矩形 17"/>
            <p:cNvSpPr/>
            <p:nvPr/>
          </p:nvSpPr>
          <p:spPr>
            <a:xfrm>
              <a:off x="3258789" y="4362615"/>
              <a:ext cx="2994025" cy="314202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3244272" y="4362651"/>
              <a:ext cx="2108200" cy="314202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326614" y="4324968"/>
              <a:ext cx="673754" cy="338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67" dirty="0">
                  <a:solidFill>
                    <a:srgbClr val="333333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60%</a:t>
              </a:r>
              <a:endParaRPr lang="zh-CN" altLang="en-US" sz="1467" baseline="-3000" dirty="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080205" y="1779498"/>
            <a:ext cx="2158455" cy="2196000"/>
            <a:chOff x="471707" y="1675770"/>
            <a:chExt cx="2158455" cy="2196000"/>
          </a:xfrm>
          <a:solidFill>
            <a:srgbClr val="05BAC8"/>
          </a:solidFill>
        </p:grpSpPr>
        <p:grpSp>
          <p:nvGrpSpPr>
            <p:cNvPr id="22" name="组合 21"/>
            <p:cNvGrpSpPr>
              <a:grpSpLocks noChangeAspect="1"/>
            </p:cNvGrpSpPr>
            <p:nvPr/>
          </p:nvGrpSpPr>
          <p:grpSpPr>
            <a:xfrm>
              <a:off x="471707" y="1675770"/>
              <a:ext cx="2158455" cy="2196000"/>
              <a:chOff x="5397500" y="5734050"/>
              <a:chExt cx="365125" cy="371476"/>
            </a:xfrm>
            <a:grpFill/>
          </p:grpSpPr>
          <p:sp>
            <p:nvSpPr>
              <p:cNvPr id="26" name="Freeform 288"/>
              <p:cNvSpPr>
                <a:spLocks/>
              </p:cNvSpPr>
              <p:nvPr/>
            </p:nvSpPr>
            <p:spPr bwMode="auto">
              <a:xfrm>
                <a:off x="5532438" y="5907088"/>
                <a:ext cx="71438" cy="68263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solidFill>
                <a:srgbClr val="152F47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7" name="Freeform 289"/>
              <p:cNvSpPr>
                <a:spLocks noEditPoints="1"/>
              </p:cNvSpPr>
              <p:nvPr/>
            </p:nvSpPr>
            <p:spPr bwMode="auto">
              <a:xfrm>
                <a:off x="5537200" y="5734050"/>
                <a:ext cx="225425" cy="225425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solidFill>
                <a:srgbClr val="152F47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8" name="Freeform 291"/>
              <p:cNvSpPr>
                <a:spLocks/>
              </p:cNvSpPr>
              <p:nvPr/>
            </p:nvSpPr>
            <p:spPr bwMode="auto">
              <a:xfrm>
                <a:off x="5397500" y="5951538"/>
                <a:ext cx="158750" cy="153988"/>
              </a:xfrm>
              <a:custGeom>
                <a:avLst/>
                <a:gdLst>
                  <a:gd name="T0" fmla="*/ 30 w 42"/>
                  <a:gd name="T1" fmla="*/ 0 h 41"/>
                  <a:gd name="T2" fmla="*/ 3 w 42"/>
                  <a:gd name="T3" fmla="*/ 26 h 41"/>
                  <a:gd name="T4" fmla="*/ 3 w 42"/>
                  <a:gd name="T5" fmla="*/ 38 h 41"/>
                  <a:gd name="T6" fmla="*/ 15 w 42"/>
                  <a:gd name="T7" fmla="*/ 38 h 41"/>
                  <a:gd name="T8" fmla="*/ 42 w 42"/>
                  <a:gd name="T9" fmla="*/ 12 h 41"/>
                  <a:gd name="T10" fmla="*/ 30 w 42"/>
                  <a:gd name="T1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1">
                    <a:moveTo>
                      <a:pt x="30" y="0"/>
                    </a:moveTo>
                    <a:cubicBezTo>
                      <a:pt x="3" y="26"/>
                      <a:pt x="3" y="26"/>
                      <a:pt x="3" y="26"/>
                    </a:cubicBezTo>
                    <a:cubicBezTo>
                      <a:pt x="0" y="29"/>
                      <a:pt x="0" y="34"/>
                      <a:pt x="3" y="38"/>
                    </a:cubicBezTo>
                    <a:cubicBezTo>
                      <a:pt x="6" y="41"/>
                      <a:pt x="12" y="41"/>
                      <a:pt x="15" y="38"/>
                    </a:cubicBezTo>
                    <a:cubicBezTo>
                      <a:pt x="42" y="12"/>
                      <a:pt x="42" y="12"/>
                      <a:pt x="42" y="12"/>
                    </a:cubicBez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152F47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组合 22"/>
            <p:cNvGrpSpPr>
              <a:grpSpLocks noChangeAspect="1"/>
            </p:cNvGrpSpPr>
            <p:nvPr/>
          </p:nvGrpSpPr>
          <p:grpSpPr>
            <a:xfrm>
              <a:off x="1735995" y="2108076"/>
              <a:ext cx="462003" cy="468000"/>
              <a:chOff x="2665061" y="4979202"/>
              <a:chExt cx="284308" cy="288000"/>
            </a:xfrm>
            <a:grpFill/>
          </p:grpSpPr>
          <p:sp>
            <p:nvSpPr>
              <p:cNvPr id="24" name="Freeform 932"/>
              <p:cNvSpPr>
                <a:spLocks noEditPoints="1"/>
              </p:cNvSpPr>
              <p:nvPr/>
            </p:nvSpPr>
            <p:spPr bwMode="auto">
              <a:xfrm>
                <a:off x="2665061" y="4979202"/>
                <a:ext cx="284308" cy="288000"/>
              </a:xfrm>
              <a:custGeom>
                <a:avLst/>
                <a:gdLst>
                  <a:gd name="T0" fmla="*/ 70 w 98"/>
                  <a:gd name="T1" fmla="*/ 42 h 99"/>
                  <a:gd name="T2" fmla="*/ 66 w 98"/>
                  <a:gd name="T3" fmla="*/ 42 h 99"/>
                  <a:gd name="T4" fmla="*/ 41 w 98"/>
                  <a:gd name="T5" fmla="*/ 67 h 99"/>
                  <a:gd name="T6" fmla="*/ 41 w 98"/>
                  <a:gd name="T7" fmla="*/ 70 h 99"/>
                  <a:gd name="T8" fmla="*/ 70 w 98"/>
                  <a:gd name="T9" fmla="*/ 99 h 99"/>
                  <a:gd name="T10" fmla="*/ 98 w 98"/>
                  <a:gd name="T11" fmla="*/ 70 h 99"/>
                  <a:gd name="T12" fmla="*/ 70 w 98"/>
                  <a:gd name="T13" fmla="*/ 42 h 99"/>
                  <a:gd name="T14" fmla="*/ 70 w 98"/>
                  <a:gd name="T15" fmla="*/ 90 h 99"/>
                  <a:gd name="T16" fmla="*/ 50 w 98"/>
                  <a:gd name="T17" fmla="*/ 70 h 99"/>
                  <a:gd name="T18" fmla="*/ 70 w 98"/>
                  <a:gd name="T19" fmla="*/ 51 h 99"/>
                  <a:gd name="T20" fmla="*/ 89 w 98"/>
                  <a:gd name="T21" fmla="*/ 70 h 99"/>
                  <a:gd name="T22" fmla="*/ 70 w 98"/>
                  <a:gd name="T23" fmla="*/ 90 h 99"/>
                  <a:gd name="T24" fmla="*/ 57 w 98"/>
                  <a:gd name="T25" fmla="*/ 29 h 99"/>
                  <a:gd name="T26" fmla="*/ 28 w 98"/>
                  <a:gd name="T27" fmla="*/ 0 h 99"/>
                  <a:gd name="T28" fmla="*/ 0 w 98"/>
                  <a:gd name="T29" fmla="*/ 29 h 99"/>
                  <a:gd name="T30" fmla="*/ 28 w 98"/>
                  <a:gd name="T31" fmla="*/ 57 h 99"/>
                  <a:gd name="T32" fmla="*/ 32 w 98"/>
                  <a:gd name="T33" fmla="*/ 57 h 99"/>
                  <a:gd name="T34" fmla="*/ 56 w 98"/>
                  <a:gd name="T35" fmla="*/ 32 h 99"/>
                  <a:gd name="T36" fmla="*/ 57 w 98"/>
                  <a:gd name="T37" fmla="*/ 29 h 99"/>
                  <a:gd name="T38" fmla="*/ 28 w 98"/>
                  <a:gd name="T39" fmla="*/ 48 h 99"/>
                  <a:gd name="T40" fmla="*/ 8 w 98"/>
                  <a:gd name="T41" fmla="*/ 29 h 99"/>
                  <a:gd name="T42" fmla="*/ 28 w 98"/>
                  <a:gd name="T43" fmla="*/ 9 h 99"/>
                  <a:gd name="T44" fmla="*/ 48 w 98"/>
                  <a:gd name="T45" fmla="*/ 29 h 99"/>
                  <a:gd name="T46" fmla="*/ 28 w 98"/>
                  <a:gd name="T47" fmla="*/ 4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8" h="99">
                    <a:moveTo>
                      <a:pt x="70" y="42"/>
                    </a:moveTo>
                    <a:cubicBezTo>
                      <a:pt x="68" y="42"/>
                      <a:pt x="67" y="42"/>
                      <a:pt x="66" y="42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41" y="68"/>
                      <a:pt x="41" y="69"/>
                      <a:pt x="41" y="70"/>
                    </a:cubicBezTo>
                    <a:cubicBezTo>
                      <a:pt x="41" y="86"/>
                      <a:pt x="54" y="99"/>
                      <a:pt x="70" y="99"/>
                    </a:cubicBezTo>
                    <a:cubicBezTo>
                      <a:pt x="85" y="99"/>
                      <a:pt x="98" y="86"/>
                      <a:pt x="98" y="70"/>
                    </a:cubicBezTo>
                    <a:cubicBezTo>
                      <a:pt x="98" y="55"/>
                      <a:pt x="85" y="42"/>
                      <a:pt x="70" y="42"/>
                    </a:cubicBezTo>
                    <a:close/>
                    <a:moveTo>
                      <a:pt x="70" y="90"/>
                    </a:moveTo>
                    <a:cubicBezTo>
                      <a:pt x="59" y="90"/>
                      <a:pt x="50" y="81"/>
                      <a:pt x="50" y="70"/>
                    </a:cubicBezTo>
                    <a:cubicBezTo>
                      <a:pt x="50" y="59"/>
                      <a:pt x="59" y="51"/>
                      <a:pt x="70" y="51"/>
                    </a:cubicBezTo>
                    <a:cubicBezTo>
                      <a:pt x="81" y="51"/>
                      <a:pt x="89" y="59"/>
                      <a:pt x="89" y="70"/>
                    </a:cubicBezTo>
                    <a:cubicBezTo>
                      <a:pt x="89" y="81"/>
                      <a:pt x="81" y="90"/>
                      <a:pt x="70" y="90"/>
                    </a:cubicBezTo>
                    <a:close/>
                    <a:moveTo>
                      <a:pt x="57" y="29"/>
                    </a:moveTo>
                    <a:cubicBezTo>
                      <a:pt x="57" y="13"/>
                      <a:pt x="44" y="0"/>
                      <a:pt x="28" y="0"/>
                    </a:cubicBezTo>
                    <a:cubicBezTo>
                      <a:pt x="12" y="0"/>
                      <a:pt x="0" y="13"/>
                      <a:pt x="0" y="29"/>
                    </a:cubicBezTo>
                    <a:cubicBezTo>
                      <a:pt x="0" y="44"/>
                      <a:pt x="12" y="57"/>
                      <a:pt x="28" y="57"/>
                    </a:cubicBezTo>
                    <a:cubicBezTo>
                      <a:pt x="29" y="57"/>
                      <a:pt x="31" y="57"/>
                      <a:pt x="32" y="57"/>
                    </a:cubicBezTo>
                    <a:cubicBezTo>
                      <a:pt x="56" y="32"/>
                      <a:pt x="56" y="32"/>
                      <a:pt x="56" y="32"/>
                    </a:cubicBezTo>
                    <a:cubicBezTo>
                      <a:pt x="56" y="31"/>
                      <a:pt x="57" y="30"/>
                      <a:pt x="57" y="29"/>
                    </a:cubicBezTo>
                    <a:close/>
                    <a:moveTo>
                      <a:pt x="28" y="48"/>
                    </a:moveTo>
                    <a:cubicBezTo>
                      <a:pt x="17" y="48"/>
                      <a:pt x="8" y="40"/>
                      <a:pt x="8" y="29"/>
                    </a:cubicBezTo>
                    <a:cubicBezTo>
                      <a:pt x="8" y="18"/>
                      <a:pt x="17" y="9"/>
                      <a:pt x="28" y="9"/>
                    </a:cubicBezTo>
                    <a:cubicBezTo>
                      <a:pt x="39" y="9"/>
                      <a:pt x="48" y="18"/>
                      <a:pt x="48" y="29"/>
                    </a:cubicBezTo>
                    <a:cubicBezTo>
                      <a:pt x="48" y="40"/>
                      <a:pt x="39" y="48"/>
                      <a:pt x="28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5" name="Freeform 933"/>
              <p:cNvSpPr>
                <a:spLocks/>
              </p:cNvSpPr>
              <p:nvPr/>
            </p:nvSpPr>
            <p:spPr bwMode="auto">
              <a:xfrm>
                <a:off x="2697060" y="5013664"/>
                <a:ext cx="220308" cy="219077"/>
              </a:xfrm>
              <a:custGeom>
                <a:avLst/>
                <a:gdLst>
                  <a:gd name="T0" fmla="*/ 179 w 179"/>
                  <a:gd name="T1" fmla="*/ 12 h 178"/>
                  <a:gd name="T2" fmla="*/ 14 w 179"/>
                  <a:gd name="T3" fmla="*/ 178 h 178"/>
                  <a:gd name="T4" fmla="*/ 0 w 179"/>
                  <a:gd name="T5" fmla="*/ 166 h 178"/>
                  <a:gd name="T6" fmla="*/ 165 w 179"/>
                  <a:gd name="T7" fmla="*/ 0 h 178"/>
                  <a:gd name="T8" fmla="*/ 179 w 179"/>
                  <a:gd name="T9" fmla="*/ 12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178">
                    <a:moveTo>
                      <a:pt x="179" y="12"/>
                    </a:moveTo>
                    <a:lnTo>
                      <a:pt x="14" y="178"/>
                    </a:lnTo>
                    <a:lnTo>
                      <a:pt x="0" y="166"/>
                    </a:lnTo>
                    <a:lnTo>
                      <a:pt x="165" y="0"/>
                    </a:lnTo>
                    <a:lnTo>
                      <a:pt x="179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090280" y="3993530"/>
            <a:ext cx="2158455" cy="2196000"/>
            <a:chOff x="478903" y="4355475"/>
            <a:chExt cx="2158455" cy="2196000"/>
          </a:xfrm>
          <a:solidFill>
            <a:srgbClr val="FFC000"/>
          </a:solidFill>
        </p:grpSpPr>
        <p:grpSp>
          <p:nvGrpSpPr>
            <p:cNvPr id="30" name="组合 29"/>
            <p:cNvGrpSpPr>
              <a:grpSpLocks noChangeAspect="1"/>
            </p:cNvGrpSpPr>
            <p:nvPr/>
          </p:nvGrpSpPr>
          <p:grpSpPr>
            <a:xfrm>
              <a:off x="1795203" y="4733013"/>
              <a:ext cx="366333" cy="576000"/>
              <a:chOff x="2257888" y="5547128"/>
              <a:chExt cx="137373" cy="216000"/>
            </a:xfrm>
            <a:grpFill/>
          </p:grpSpPr>
          <p:sp>
            <p:nvSpPr>
              <p:cNvPr id="35" name="Freeform 69"/>
              <p:cNvSpPr>
                <a:spLocks/>
              </p:cNvSpPr>
              <p:nvPr/>
            </p:nvSpPr>
            <p:spPr bwMode="auto">
              <a:xfrm>
                <a:off x="2257888" y="5547128"/>
                <a:ext cx="137373" cy="140987"/>
              </a:xfrm>
              <a:custGeom>
                <a:avLst/>
                <a:gdLst>
                  <a:gd name="T0" fmla="*/ 57 w 64"/>
                  <a:gd name="T1" fmla="*/ 37 h 66"/>
                  <a:gd name="T2" fmla="*/ 43 w 64"/>
                  <a:gd name="T3" fmla="*/ 12 h 66"/>
                  <a:gd name="T4" fmla="*/ 39 w 64"/>
                  <a:gd name="T5" fmla="*/ 6 h 66"/>
                  <a:gd name="T6" fmla="*/ 25 w 64"/>
                  <a:gd name="T7" fmla="*/ 6 h 66"/>
                  <a:gd name="T8" fmla="*/ 22 w 64"/>
                  <a:gd name="T9" fmla="*/ 12 h 66"/>
                  <a:gd name="T10" fmla="*/ 8 w 64"/>
                  <a:gd name="T11" fmla="*/ 37 h 66"/>
                  <a:gd name="T12" fmla="*/ 4 w 64"/>
                  <a:gd name="T13" fmla="*/ 43 h 66"/>
                  <a:gd name="T14" fmla="*/ 11 w 64"/>
                  <a:gd name="T15" fmla="*/ 55 h 66"/>
                  <a:gd name="T16" fmla="*/ 18 w 64"/>
                  <a:gd name="T17" fmla="*/ 55 h 66"/>
                  <a:gd name="T18" fmla="*/ 19 w 64"/>
                  <a:gd name="T19" fmla="*/ 55 h 66"/>
                  <a:gd name="T20" fmla="*/ 19 w 64"/>
                  <a:gd name="T21" fmla="*/ 66 h 66"/>
                  <a:gd name="T22" fmla="*/ 32 w 64"/>
                  <a:gd name="T23" fmla="*/ 62 h 66"/>
                  <a:gd name="T24" fmla="*/ 32 w 64"/>
                  <a:gd name="T25" fmla="*/ 62 h 66"/>
                  <a:gd name="T26" fmla="*/ 46 w 64"/>
                  <a:gd name="T27" fmla="*/ 66 h 66"/>
                  <a:gd name="T28" fmla="*/ 46 w 64"/>
                  <a:gd name="T29" fmla="*/ 55 h 66"/>
                  <a:gd name="T30" fmla="*/ 46 w 64"/>
                  <a:gd name="T31" fmla="*/ 55 h 66"/>
                  <a:gd name="T32" fmla="*/ 53 w 64"/>
                  <a:gd name="T33" fmla="*/ 55 h 66"/>
                  <a:gd name="T34" fmla="*/ 60 w 64"/>
                  <a:gd name="T35" fmla="*/ 43 h 66"/>
                  <a:gd name="T36" fmla="*/ 57 w 64"/>
                  <a:gd name="T37" fmla="*/ 3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4" h="66">
                    <a:moveTo>
                      <a:pt x="57" y="37"/>
                    </a:moveTo>
                    <a:cubicBezTo>
                      <a:pt x="53" y="30"/>
                      <a:pt x="47" y="19"/>
                      <a:pt x="43" y="12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5" y="0"/>
                      <a:pt x="29" y="0"/>
                      <a:pt x="25" y="6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18" y="19"/>
                      <a:pt x="11" y="30"/>
                      <a:pt x="8" y="37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0" y="50"/>
                      <a:pt x="3" y="55"/>
                      <a:pt x="11" y="55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3" y="63"/>
                      <a:pt x="27" y="62"/>
                      <a:pt x="32" y="62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37" y="62"/>
                      <a:pt x="42" y="63"/>
                      <a:pt x="46" y="66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61" y="55"/>
                      <a:pt x="64" y="49"/>
                      <a:pt x="60" y="43"/>
                    </a:cubicBezTo>
                    <a:lnTo>
                      <a:pt x="5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89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6" name="Freeform 70"/>
              <p:cNvSpPr>
                <a:spLocks/>
              </p:cNvSpPr>
              <p:nvPr/>
            </p:nvSpPr>
            <p:spPr bwMode="auto">
              <a:xfrm>
                <a:off x="2290424" y="5688115"/>
                <a:ext cx="75013" cy="75013"/>
              </a:xfrm>
              <a:custGeom>
                <a:avLst/>
                <a:gdLst>
                  <a:gd name="T0" fmla="*/ 17 w 35"/>
                  <a:gd name="T1" fmla="*/ 0 h 35"/>
                  <a:gd name="T2" fmla="*/ 17 w 35"/>
                  <a:gd name="T3" fmla="*/ 0 h 35"/>
                  <a:gd name="T4" fmla="*/ 17 w 35"/>
                  <a:gd name="T5" fmla="*/ 0 h 35"/>
                  <a:gd name="T6" fmla="*/ 17 w 35"/>
                  <a:gd name="T7" fmla="*/ 0 h 35"/>
                  <a:gd name="T8" fmla="*/ 17 w 35"/>
                  <a:gd name="T9" fmla="*/ 0 h 35"/>
                  <a:gd name="T10" fmla="*/ 4 w 35"/>
                  <a:gd name="T11" fmla="*/ 6 h 35"/>
                  <a:gd name="T12" fmla="*/ 0 w 35"/>
                  <a:gd name="T13" fmla="*/ 17 h 35"/>
                  <a:gd name="T14" fmla="*/ 0 w 35"/>
                  <a:gd name="T15" fmla="*/ 17 h 35"/>
                  <a:gd name="T16" fmla="*/ 17 w 35"/>
                  <a:gd name="T17" fmla="*/ 35 h 35"/>
                  <a:gd name="T18" fmla="*/ 17 w 35"/>
                  <a:gd name="T19" fmla="*/ 35 h 35"/>
                  <a:gd name="T20" fmla="*/ 35 w 35"/>
                  <a:gd name="T21" fmla="*/ 17 h 35"/>
                  <a:gd name="T22" fmla="*/ 35 w 35"/>
                  <a:gd name="T23" fmla="*/ 17 h 35"/>
                  <a:gd name="T24" fmla="*/ 31 w 35"/>
                  <a:gd name="T25" fmla="*/ 6 h 35"/>
                  <a:gd name="T26" fmla="*/ 17 w 35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35"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2" y="0"/>
                      <a:pt x="7" y="2"/>
                      <a:pt x="4" y="6"/>
                    </a:cubicBezTo>
                    <a:cubicBezTo>
                      <a:pt x="1" y="9"/>
                      <a:pt x="0" y="13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7"/>
                      <a:pt x="8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7" y="35"/>
                      <a:pt x="35" y="2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3"/>
                      <a:pt x="33" y="9"/>
                      <a:pt x="31" y="6"/>
                    </a:cubicBezTo>
                    <a:cubicBezTo>
                      <a:pt x="27" y="2"/>
                      <a:pt x="23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89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" name="组合 30"/>
            <p:cNvGrpSpPr>
              <a:grpSpLocks noChangeAspect="1"/>
            </p:cNvGrpSpPr>
            <p:nvPr/>
          </p:nvGrpSpPr>
          <p:grpSpPr>
            <a:xfrm>
              <a:off x="478903" y="4355475"/>
              <a:ext cx="2158455" cy="2196000"/>
              <a:chOff x="5397500" y="5734050"/>
              <a:chExt cx="365125" cy="371476"/>
            </a:xfrm>
            <a:grpFill/>
          </p:grpSpPr>
          <p:sp>
            <p:nvSpPr>
              <p:cNvPr id="32" name="Freeform 288"/>
              <p:cNvSpPr>
                <a:spLocks/>
              </p:cNvSpPr>
              <p:nvPr/>
            </p:nvSpPr>
            <p:spPr bwMode="auto">
              <a:xfrm>
                <a:off x="5532438" y="5907088"/>
                <a:ext cx="71438" cy="68263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solidFill>
                <a:srgbClr val="152F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89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3" name="Freeform 289"/>
              <p:cNvSpPr>
                <a:spLocks noEditPoints="1"/>
              </p:cNvSpPr>
              <p:nvPr/>
            </p:nvSpPr>
            <p:spPr bwMode="auto">
              <a:xfrm>
                <a:off x="5537200" y="5734050"/>
                <a:ext cx="225425" cy="225425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solidFill>
                <a:srgbClr val="152F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89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4" name="Freeform 291"/>
              <p:cNvSpPr>
                <a:spLocks/>
              </p:cNvSpPr>
              <p:nvPr/>
            </p:nvSpPr>
            <p:spPr bwMode="auto">
              <a:xfrm>
                <a:off x="5397500" y="5951538"/>
                <a:ext cx="158750" cy="153988"/>
              </a:xfrm>
              <a:custGeom>
                <a:avLst/>
                <a:gdLst>
                  <a:gd name="T0" fmla="*/ 30 w 42"/>
                  <a:gd name="T1" fmla="*/ 0 h 41"/>
                  <a:gd name="T2" fmla="*/ 3 w 42"/>
                  <a:gd name="T3" fmla="*/ 26 h 41"/>
                  <a:gd name="T4" fmla="*/ 3 w 42"/>
                  <a:gd name="T5" fmla="*/ 38 h 41"/>
                  <a:gd name="T6" fmla="*/ 15 w 42"/>
                  <a:gd name="T7" fmla="*/ 38 h 41"/>
                  <a:gd name="T8" fmla="*/ 42 w 42"/>
                  <a:gd name="T9" fmla="*/ 12 h 41"/>
                  <a:gd name="T10" fmla="*/ 30 w 42"/>
                  <a:gd name="T1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1">
                    <a:moveTo>
                      <a:pt x="30" y="0"/>
                    </a:moveTo>
                    <a:cubicBezTo>
                      <a:pt x="3" y="26"/>
                      <a:pt x="3" y="26"/>
                      <a:pt x="3" y="26"/>
                    </a:cubicBezTo>
                    <a:cubicBezTo>
                      <a:pt x="0" y="29"/>
                      <a:pt x="0" y="34"/>
                      <a:pt x="3" y="38"/>
                    </a:cubicBezTo>
                    <a:cubicBezTo>
                      <a:pt x="6" y="41"/>
                      <a:pt x="12" y="41"/>
                      <a:pt x="15" y="38"/>
                    </a:cubicBezTo>
                    <a:cubicBezTo>
                      <a:pt x="42" y="12"/>
                      <a:pt x="42" y="12"/>
                      <a:pt x="42" y="12"/>
                    </a:cubicBez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152F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89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7" name="矩形 36"/>
          <p:cNvSpPr/>
          <p:nvPr/>
        </p:nvSpPr>
        <p:spPr>
          <a:xfrm>
            <a:off x="7886319" y="1812351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47"/>
          <p:cNvSpPr>
            <a:spLocks noChangeArrowheads="1"/>
          </p:cNvSpPr>
          <p:nvPr/>
        </p:nvSpPr>
        <p:spPr bwMode="auto">
          <a:xfrm>
            <a:off x="7886319" y="2200650"/>
            <a:ext cx="3621551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333333"/>
                </a:solidFill>
                <a:sym typeface="微软雅黑" pitchFamily="34" charset="-122"/>
              </a:rPr>
              <a:t>在此录入上述图表的综合描述说明，在此录入上述图表的综合描述说明，在此录入上述图表的综合描述说明。</a:t>
            </a:r>
          </a:p>
        </p:txBody>
      </p:sp>
      <p:sp>
        <p:nvSpPr>
          <p:cNvPr id="39" name="矩形 38"/>
          <p:cNvSpPr/>
          <p:nvPr/>
        </p:nvSpPr>
        <p:spPr>
          <a:xfrm>
            <a:off x="7886319" y="3336276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47"/>
          <p:cNvSpPr>
            <a:spLocks noChangeArrowheads="1"/>
          </p:cNvSpPr>
          <p:nvPr/>
        </p:nvSpPr>
        <p:spPr bwMode="auto">
          <a:xfrm>
            <a:off x="7886319" y="3724574"/>
            <a:ext cx="3621551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333333"/>
                </a:solidFill>
                <a:sym typeface="微软雅黑" pitchFamily="34" charset="-122"/>
              </a:rPr>
              <a:t>在此录入上述图表的综合描述说明，在此录入上述图表的综合描述说明，在此录入上述图表的综合描述说明。</a:t>
            </a:r>
          </a:p>
        </p:txBody>
      </p:sp>
      <p:sp>
        <p:nvSpPr>
          <p:cNvPr id="41" name="矩形 40"/>
          <p:cNvSpPr/>
          <p:nvPr/>
        </p:nvSpPr>
        <p:spPr>
          <a:xfrm>
            <a:off x="7886319" y="4860200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7"/>
          <p:cNvSpPr>
            <a:spLocks noChangeArrowheads="1"/>
          </p:cNvSpPr>
          <p:nvPr/>
        </p:nvSpPr>
        <p:spPr bwMode="auto">
          <a:xfrm>
            <a:off x="7886319" y="5248497"/>
            <a:ext cx="3621551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333333"/>
                </a:solidFill>
                <a:sym typeface="微软雅黑" pitchFamily="34" charset="-122"/>
              </a:rPr>
              <a:t>在此录入上述图表的综合描述说明，在此录入上述图表的综合描述说明，在此录入上述图表的描述说明。</a:t>
            </a:r>
          </a:p>
        </p:txBody>
      </p:sp>
      <p:sp>
        <p:nvSpPr>
          <p:cNvPr id="43" name="矩形 42"/>
          <p:cNvSpPr/>
          <p:nvPr/>
        </p:nvSpPr>
        <p:spPr>
          <a:xfrm>
            <a:off x="4138371" y="1681834"/>
            <a:ext cx="1210570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7"/>
          <p:cNvSpPr>
            <a:spLocks noChangeArrowheads="1"/>
          </p:cNvSpPr>
          <p:nvPr/>
        </p:nvSpPr>
        <p:spPr bwMode="auto">
          <a:xfrm>
            <a:off x="4122608" y="2863907"/>
            <a:ext cx="2812663" cy="535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45" name="矩形 44"/>
          <p:cNvSpPr/>
          <p:nvPr/>
        </p:nvSpPr>
        <p:spPr>
          <a:xfrm>
            <a:off x="4138371" y="3887216"/>
            <a:ext cx="1210570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7"/>
          <p:cNvSpPr>
            <a:spLocks noChangeArrowheads="1"/>
          </p:cNvSpPr>
          <p:nvPr/>
        </p:nvSpPr>
        <p:spPr bwMode="auto">
          <a:xfrm>
            <a:off x="4122608" y="5053525"/>
            <a:ext cx="2812663" cy="535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47" name="矩形 3"/>
          <p:cNvSpPr>
            <a:spLocks noChangeArrowheads="1"/>
          </p:cNvSpPr>
          <p:nvPr/>
        </p:nvSpPr>
        <p:spPr bwMode="auto">
          <a:xfrm>
            <a:off x="5958652" y="515424"/>
            <a:ext cx="2068177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成绩与思考</a:t>
            </a:r>
            <a:endParaRPr lang="en-US" altLang="zh-CN" sz="2933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49" name="直接连接符 48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248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6" fill="hold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9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4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4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58652" y="515424"/>
            <a:ext cx="2068177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成绩与思考</a:t>
            </a:r>
            <a:endParaRPr lang="en-US" altLang="zh-CN" sz="2933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 Placeholder 3"/>
          <p:cNvSpPr txBox="1">
            <a:spLocks/>
          </p:cNvSpPr>
          <p:nvPr/>
        </p:nvSpPr>
        <p:spPr>
          <a:xfrm>
            <a:off x="2662935" y="1868340"/>
            <a:ext cx="2181659" cy="2181659"/>
          </a:xfrm>
          <a:prstGeom prst="ellipse">
            <a:avLst/>
          </a:prstGeom>
          <a:solidFill>
            <a:srgbClr val="152F47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JM" sz="2131" dirty="0"/>
          </a:p>
        </p:txBody>
      </p:sp>
      <p:sp>
        <p:nvSpPr>
          <p:cNvPr id="63" name="Text Placeholder 4"/>
          <p:cNvSpPr txBox="1">
            <a:spLocks/>
          </p:cNvSpPr>
          <p:nvPr/>
        </p:nvSpPr>
        <p:spPr>
          <a:xfrm>
            <a:off x="5942442" y="1878874"/>
            <a:ext cx="2181659" cy="2181659"/>
          </a:xfrm>
          <a:prstGeom prst="ellipse">
            <a:avLst/>
          </a:prstGeom>
          <a:solidFill>
            <a:srgbClr val="152F47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JM" sz="2131" dirty="0"/>
          </a:p>
        </p:txBody>
      </p:sp>
      <p:sp>
        <p:nvSpPr>
          <p:cNvPr id="64" name="Text Placeholder 5"/>
          <p:cNvSpPr txBox="1">
            <a:spLocks/>
          </p:cNvSpPr>
          <p:nvPr/>
        </p:nvSpPr>
        <p:spPr>
          <a:xfrm>
            <a:off x="9221950" y="1878874"/>
            <a:ext cx="2181659" cy="2181659"/>
          </a:xfrm>
          <a:prstGeom prst="ellipse">
            <a:avLst/>
          </a:prstGeom>
          <a:solidFill>
            <a:srgbClr val="152F47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JM" sz="2131" dirty="0"/>
          </a:p>
        </p:txBody>
      </p:sp>
      <p:sp>
        <p:nvSpPr>
          <p:cNvPr id="65" name="Right Arrow 10"/>
          <p:cNvSpPr/>
          <p:nvPr/>
        </p:nvSpPr>
        <p:spPr>
          <a:xfrm rot="16200000" flipV="1">
            <a:off x="2289560" y="2688383"/>
            <a:ext cx="923453" cy="623331"/>
          </a:xfrm>
          <a:prstGeom prst="rightArrow">
            <a:avLst/>
          </a:pr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JM" sz="2131"/>
          </a:p>
        </p:txBody>
      </p:sp>
      <p:sp>
        <p:nvSpPr>
          <p:cNvPr id="66" name="Right Arrow 11"/>
          <p:cNvSpPr/>
          <p:nvPr/>
        </p:nvSpPr>
        <p:spPr>
          <a:xfrm rot="16200000" flipV="1">
            <a:off x="5569355" y="2688383"/>
            <a:ext cx="923453" cy="62333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JM" sz="2131"/>
          </a:p>
        </p:txBody>
      </p:sp>
      <p:sp>
        <p:nvSpPr>
          <p:cNvPr id="67" name="Right Arrow 12"/>
          <p:cNvSpPr/>
          <p:nvPr/>
        </p:nvSpPr>
        <p:spPr>
          <a:xfrm rot="5400000" flipV="1">
            <a:off x="8868877" y="2688383"/>
            <a:ext cx="923453" cy="623331"/>
          </a:xfrm>
          <a:prstGeom prst="rightArrow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JM" sz="2131"/>
          </a:p>
        </p:txBody>
      </p:sp>
      <p:grpSp>
        <p:nvGrpSpPr>
          <p:cNvPr id="76" name="组合 75"/>
          <p:cNvGrpSpPr/>
          <p:nvPr/>
        </p:nvGrpSpPr>
        <p:grpSpPr>
          <a:xfrm>
            <a:off x="2422354" y="4468768"/>
            <a:ext cx="2662991" cy="1538767"/>
            <a:chOff x="1687778" y="4584791"/>
            <a:chExt cx="2343898" cy="992595"/>
          </a:xfrm>
        </p:grpSpPr>
        <p:sp>
          <p:nvSpPr>
            <p:cNvPr id="77" name="文本框 76"/>
            <p:cNvSpPr txBox="1"/>
            <p:nvPr/>
          </p:nvSpPr>
          <p:spPr>
            <a:xfrm>
              <a:off x="1687778" y="4872230"/>
              <a:ext cx="2343898" cy="705156"/>
            </a:xfrm>
            <a:prstGeom prst="rect">
              <a:avLst/>
            </a:prstGeom>
          </p:spPr>
          <p:txBody>
            <a:bodyPr vert="horz" lIns="121807" tIns="60904" rIns="121807" bIns="60904" rtlCol="0" anchor="t">
              <a:noAutofit/>
            </a:bodyPr>
            <a:lstStyle>
              <a:lvl1pPr indent="0">
                <a:lnSpc>
                  <a:spcPct val="15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defRPr>
              </a:lvl1pPr>
              <a:lvl2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 sz="2000">
                  <a:latin typeface="Microsoft YaHei UI" panose="020B0503020204020204" pitchFamily="34" charset="-122"/>
                  <a:ea typeface="Microsoft YaHei UI" panose="020B0503020204020204" pitchFamily="34" charset="-122"/>
                </a:defRPr>
              </a:lvl2pPr>
              <a:lvl3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>
                  <a:latin typeface="Microsoft YaHei UI" panose="020B0503020204020204" pitchFamily="34" charset="-122"/>
                  <a:ea typeface="Microsoft YaHei UI" panose="020B0503020204020204" pitchFamily="34" charset="-122"/>
                </a:defRPr>
              </a:lvl3pPr>
              <a:lvl4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 sz="1600">
                  <a:latin typeface="Microsoft YaHei UI" panose="020B0503020204020204" pitchFamily="34" charset="-122"/>
                  <a:ea typeface="Microsoft YaHei UI" panose="020B0503020204020204" pitchFamily="34" charset="-122"/>
                </a:defRPr>
              </a:lvl4pPr>
              <a:lvl5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 sz="1600">
                  <a:latin typeface="Microsoft YaHei UI" panose="020B0503020204020204" pitchFamily="34" charset="-122"/>
                  <a:ea typeface="Microsoft YaHei UI" panose="020B0503020204020204" pitchFamily="34" charset="-122"/>
                </a:defRPr>
              </a:lvl5pPr>
              <a:lvl6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 sz="1600"/>
              </a:lvl6pPr>
              <a:lvl7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 sz="1600"/>
              </a:lvl7pPr>
              <a:lvl8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 sz="1600"/>
              </a:lvl8pPr>
              <a:lvl9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 sz="1600"/>
              </a:lvl9pPr>
            </a:lstStyle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itchFamily="34" charset="-122"/>
                </a:rPr>
                <a:t>在此录入上述图表的综合描述说明，在此录入上述图表的综合描述说明，在此录入上述图表的综合描述说明。</a:t>
              </a: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2298744" y="4584791"/>
              <a:ext cx="1121966" cy="369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131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3156410" y="2754260"/>
            <a:ext cx="13753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添加内容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6467371" y="2754260"/>
            <a:ext cx="13753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添加内容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9715424" y="2754260"/>
            <a:ext cx="13753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添加内容</a:t>
            </a:r>
          </a:p>
        </p:txBody>
      </p:sp>
      <p:grpSp>
        <p:nvGrpSpPr>
          <p:cNvPr id="83" name="组合 82"/>
          <p:cNvGrpSpPr/>
          <p:nvPr/>
        </p:nvGrpSpPr>
        <p:grpSpPr>
          <a:xfrm>
            <a:off x="5702064" y="4468768"/>
            <a:ext cx="2662991" cy="1538767"/>
            <a:chOff x="1687778" y="4584791"/>
            <a:chExt cx="2343898" cy="992595"/>
          </a:xfrm>
        </p:grpSpPr>
        <p:sp>
          <p:nvSpPr>
            <p:cNvPr id="84" name="文本框 83"/>
            <p:cNvSpPr txBox="1"/>
            <p:nvPr/>
          </p:nvSpPr>
          <p:spPr>
            <a:xfrm>
              <a:off x="1687778" y="4872230"/>
              <a:ext cx="2343898" cy="705156"/>
            </a:xfrm>
            <a:prstGeom prst="rect">
              <a:avLst/>
            </a:prstGeom>
          </p:spPr>
          <p:txBody>
            <a:bodyPr vert="horz" lIns="121807" tIns="60904" rIns="121807" bIns="60904" rtlCol="0" anchor="t">
              <a:noAutofit/>
            </a:bodyPr>
            <a:lstStyle>
              <a:lvl1pPr indent="0">
                <a:lnSpc>
                  <a:spcPct val="15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defRPr>
              </a:lvl1pPr>
              <a:lvl2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 sz="2000">
                  <a:latin typeface="Microsoft YaHei UI" panose="020B0503020204020204" pitchFamily="34" charset="-122"/>
                  <a:ea typeface="Microsoft YaHei UI" panose="020B0503020204020204" pitchFamily="34" charset="-122"/>
                </a:defRPr>
              </a:lvl2pPr>
              <a:lvl3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>
                  <a:latin typeface="Microsoft YaHei UI" panose="020B0503020204020204" pitchFamily="34" charset="-122"/>
                  <a:ea typeface="Microsoft YaHei UI" panose="020B0503020204020204" pitchFamily="34" charset="-122"/>
                </a:defRPr>
              </a:lvl3pPr>
              <a:lvl4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 sz="1600">
                  <a:latin typeface="Microsoft YaHei UI" panose="020B0503020204020204" pitchFamily="34" charset="-122"/>
                  <a:ea typeface="Microsoft YaHei UI" panose="020B0503020204020204" pitchFamily="34" charset="-122"/>
                </a:defRPr>
              </a:lvl4pPr>
              <a:lvl5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 sz="1600">
                  <a:latin typeface="Microsoft YaHei UI" panose="020B0503020204020204" pitchFamily="34" charset="-122"/>
                  <a:ea typeface="Microsoft YaHei UI" panose="020B0503020204020204" pitchFamily="34" charset="-122"/>
                </a:defRPr>
              </a:lvl5pPr>
              <a:lvl6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 sz="1600"/>
              </a:lvl6pPr>
              <a:lvl7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 sz="1600"/>
              </a:lvl7pPr>
              <a:lvl8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 sz="1600"/>
              </a:lvl8pPr>
              <a:lvl9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 sz="1600"/>
              </a:lvl9pPr>
            </a:lstStyle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itchFamily="34" charset="-122"/>
                </a:rPr>
                <a:t>在此录入上述图表的综合描述说明，在此录入上述图表的综合描述说明，在此录入上述图表的综合描述说明。</a:t>
              </a: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2298744" y="4584791"/>
              <a:ext cx="1121966" cy="369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131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8981283" y="4468768"/>
            <a:ext cx="2662991" cy="1538767"/>
            <a:chOff x="1687778" y="4584791"/>
            <a:chExt cx="2343898" cy="992595"/>
          </a:xfrm>
        </p:grpSpPr>
        <p:sp>
          <p:nvSpPr>
            <p:cNvPr id="87" name="文本框 86"/>
            <p:cNvSpPr txBox="1"/>
            <p:nvPr/>
          </p:nvSpPr>
          <p:spPr>
            <a:xfrm>
              <a:off x="1687778" y="4872230"/>
              <a:ext cx="2343898" cy="705156"/>
            </a:xfrm>
            <a:prstGeom prst="rect">
              <a:avLst/>
            </a:prstGeom>
          </p:spPr>
          <p:txBody>
            <a:bodyPr vert="horz" lIns="121807" tIns="60904" rIns="121807" bIns="60904" rtlCol="0" anchor="t">
              <a:noAutofit/>
            </a:bodyPr>
            <a:lstStyle>
              <a:lvl1pPr indent="0">
                <a:lnSpc>
                  <a:spcPct val="15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defRPr>
              </a:lvl1pPr>
              <a:lvl2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 sz="2000">
                  <a:latin typeface="Microsoft YaHei UI" panose="020B0503020204020204" pitchFamily="34" charset="-122"/>
                  <a:ea typeface="Microsoft YaHei UI" panose="020B0503020204020204" pitchFamily="34" charset="-122"/>
                </a:defRPr>
              </a:lvl2pPr>
              <a:lvl3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>
                  <a:latin typeface="Microsoft YaHei UI" panose="020B0503020204020204" pitchFamily="34" charset="-122"/>
                  <a:ea typeface="Microsoft YaHei UI" panose="020B0503020204020204" pitchFamily="34" charset="-122"/>
                </a:defRPr>
              </a:lvl3pPr>
              <a:lvl4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 sz="1600">
                  <a:latin typeface="Microsoft YaHei UI" panose="020B0503020204020204" pitchFamily="34" charset="-122"/>
                  <a:ea typeface="Microsoft YaHei UI" panose="020B0503020204020204" pitchFamily="34" charset="-122"/>
                </a:defRPr>
              </a:lvl4pPr>
              <a:lvl5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 sz="1600">
                  <a:latin typeface="Microsoft YaHei UI" panose="020B0503020204020204" pitchFamily="34" charset="-122"/>
                  <a:ea typeface="Microsoft YaHei UI" panose="020B0503020204020204" pitchFamily="34" charset="-122"/>
                </a:defRPr>
              </a:lvl5pPr>
              <a:lvl6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 sz="1600"/>
              </a:lvl6pPr>
              <a:lvl7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 sz="1600"/>
              </a:lvl7pPr>
              <a:lvl8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 sz="1600"/>
              </a:lvl8pPr>
              <a:lvl9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 sz="1600"/>
              </a:lvl9pPr>
            </a:lstStyle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itchFamily="34" charset="-122"/>
                </a:rPr>
                <a:t>在此录入上述图表的综合描述说明，在此录入上述图表的综合描述说明，在此录入上述图表的综合描述说明。</a:t>
              </a: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2298744" y="4584791"/>
              <a:ext cx="1121966" cy="369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131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279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6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6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6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6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6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9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2" grpId="0" uiExpand="1" build="p" animBg="1"/>
      <p:bldP spid="63" grpId="0" uiExpand="1" build="p" animBg="1"/>
      <p:bldP spid="64" grpId="0" uiExpand="1" build="p" animBg="1"/>
      <p:bldP spid="65" grpId="0" animBg="1"/>
      <p:bldP spid="66" grpId="0" animBg="1"/>
      <p:bldP spid="67" grpId="0" animBg="1"/>
      <p:bldP spid="80" grpId="0"/>
      <p:bldP spid="81" grpId="0"/>
      <p:bldP spid="8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5958652" y="515424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参考书籍</a:t>
            </a:r>
            <a:endParaRPr lang="en-US" altLang="zh-CN" sz="2933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2796224" y="4853707"/>
            <a:ext cx="838200" cy="838200"/>
            <a:chOff x="8799095" y="1876644"/>
            <a:chExt cx="838200" cy="838200"/>
          </a:xfrm>
        </p:grpSpPr>
        <p:sp>
          <p:nvSpPr>
            <p:cNvPr id="52" name="Rounded Rectangle 13"/>
            <p:cNvSpPr/>
            <p:nvPr/>
          </p:nvSpPr>
          <p:spPr>
            <a:xfrm>
              <a:off x="8799095" y="1876644"/>
              <a:ext cx="838200" cy="838200"/>
            </a:xfrm>
            <a:prstGeom prst="roundRect">
              <a:avLst/>
            </a:prstGeom>
            <a:solidFill>
              <a:srgbClr val="05B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44"/>
            <p:cNvSpPr>
              <a:spLocks noEditPoints="1"/>
            </p:cNvSpPr>
            <p:nvPr/>
          </p:nvSpPr>
          <p:spPr bwMode="auto">
            <a:xfrm>
              <a:off x="9017284" y="2097329"/>
              <a:ext cx="401822" cy="396830"/>
            </a:xfrm>
            <a:custGeom>
              <a:avLst/>
              <a:gdLst>
                <a:gd name="T0" fmla="*/ 114 w 121"/>
                <a:gd name="T1" fmla="*/ 89 h 119"/>
                <a:gd name="T2" fmla="*/ 88 w 121"/>
                <a:gd name="T3" fmla="*/ 62 h 119"/>
                <a:gd name="T4" fmla="*/ 71 w 121"/>
                <a:gd name="T5" fmla="*/ 58 h 119"/>
                <a:gd name="T6" fmla="*/ 61 w 121"/>
                <a:gd name="T7" fmla="*/ 48 h 119"/>
                <a:gd name="T8" fmla="*/ 56 w 121"/>
                <a:gd name="T9" fmla="*/ 33 h 119"/>
                <a:gd name="T10" fmla="*/ 30 w 121"/>
                <a:gd name="T11" fmla="*/ 6 h 119"/>
                <a:gd name="T12" fmla="*/ 7 w 121"/>
                <a:gd name="T13" fmla="*/ 6 h 119"/>
                <a:gd name="T14" fmla="*/ 7 w 121"/>
                <a:gd name="T15" fmla="*/ 29 h 119"/>
                <a:gd name="T16" fmla="*/ 33 w 121"/>
                <a:gd name="T17" fmla="*/ 56 h 119"/>
                <a:gd name="T18" fmla="*/ 51 w 121"/>
                <a:gd name="T19" fmla="*/ 60 h 119"/>
                <a:gd name="T20" fmla="*/ 60 w 121"/>
                <a:gd name="T21" fmla="*/ 70 h 119"/>
                <a:gd name="T22" fmla="*/ 65 w 121"/>
                <a:gd name="T23" fmla="*/ 85 h 119"/>
                <a:gd name="T24" fmla="*/ 91 w 121"/>
                <a:gd name="T25" fmla="*/ 112 h 119"/>
                <a:gd name="T26" fmla="*/ 114 w 121"/>
                <a:gd name="T27" fmla="*/ 112 h 119"/>
                <a:gd name="T28" fmla="*/ 114 w 121"/>
                <a:gd name="T29" fmla="*/ 89 h 119"/>
                <a:gd name="T30" fmla="*/ 36 w 121"/>
                <a:gd name="T31" fmla="*/ 51 h 119"/>
                <a:gd name="T32" fmla="*/ 12 w 121"/>
                <a:gd name="T33" fmla="*/ 27 h 119"/>
                <a:gd name="T34" fmla="*/ 11 w 121"/>
                <a:gd name="T35" fmla="*/ 11 h 119"/>
                <a:gd name="T36" fmla="*/ 27 w 121"/>
                <a:gd name="T37" fmla="*/ 12 h 119"/>
                <a:gd name="T38" fmla="*/ 51 w 121"/>
                <a:gd name="T39" fmla="*/ 36 h 119"/>
                <a:gd name="T40" fmla="*/ 54 w 121"/>
                <a:gd name="T41" fmla="*/ 42 h 119"/>
                <a:gd name="T42" fmla="*/ 43 w 121"/>
                <a:gd name="T43" fmla="*/ 42 h 119"/>
                <a:gd name="T44" fmla="*/ 43 w 121"/>
                <a:gd name="T45" fmla="*/ 53 h 119"/>
                <a:gd name="T46" fmla="*/ 45 w 121"/>
                <a:gd name="T47" fmla="*/ 54 h 119"/>
                <a:gd name="T48" fmla="*/ 36 w 121"/>
                <a:gd name="T49" fmla="*/ 51 h 119"/>
                <a:gd name="T50" fmla="*/ 110 w 121"/>
                <a:gd name="T51" fmla="*/ 107 h 119"/>
                <a:gd name="T52" fmla="*/ 94 w 121"/>
                <a:gd name="T53" fmla="*/ 107 h 119"/>
                <a:gd name="T54" fmla="*/ 70 w 121"/>
                <a:gd name="T55" fmla="*/ 83 h 119"/>
                <a:gd name="T56" fmla="*/ 67 w 121"/>
                <a:gd name="T57" fmla="*/ 76 h 119"/>
                <a:gd name="T58" fmla="*/ 71 w 121"/>
                <a:gd name="T59" fmla="*/ 80 h 119"/>
                <a:gd name="T60" fmla="*/ 82 w 121"/>
                <a:gd name="T61" fmla="*/ 80 h 119"/>
                <a:gd name="T62" fmla="*/ 82 w 121"/>
                <a:gd name="T63" fmla="*/ 69 h 119"/>
                <a:gd name="T64" fmla="*/ 77 w 121"/>
                <a:gd name="T65" fmla="*/ 64 h 119"/>
                <a:gd name="T66" fmla="*/ 85 w 121"/>
                <a:gd name="T67" fmla="*/ 68 h 119"/>
                <a:gd name="T68" fmla="*/ 109 w 121"/>
                <a:gd name="T69" fmla="*/ 92 h 119"/>
                <a:gd name="T70" fmla="*/ 110 w 121"/>
                <a:gd name="T71" fmla="*/ 10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1" h="119">
                  <a:moveTo>
                    <a:pt x="114" y="89"/>
                  </a:moveTo>
                  <a:cubicBezTo>
                    <a:pt x="88" y="62"/>
                    <a:pt x="88" y="62"/>
                    <a:pt x="88" y="62"/>
                  </a:cubicBezTo>
                  <a:cubicBezTo>
                    <a:pt x="83" y="58"/>
                    <a:pt x="77" y="57"/>
                    <a:pt x="71" y="5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2" y="43"/>
                    <a:pt x="61" y="37"/>
                    <a:pt x="56" y="33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3" y="0"/>
                    <a:pt x="13" y="0"/>
                    <a:pt x="7" y="6"/>
                  </a:cubicBezTo>
                  <a:cubicBezTo>
                    <a:pt x="0" y="13"/>
                    <a:pt x="0" y="23"/>
                    <a:pt x="7" y="29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8" y="61"/>
                    <a:pt x="45" y="62"/>
                    <a:pt x="51" y="6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59" y="75"/>
                    <a:pt x="60" y="81"/>
                    <a:pt x="65" y="85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8" y="119"/>
                    <a:pt x="108" y="119"/>
                    <a:pt x="114" y="112"/>
                  </a:cubicBezTo>
                  <a:cubicBezTo>
                    <a:pt x="121" y="106"/>
                    <a:pt x="121" y="95"/>
                    <a:pt x="114" y="89"/>
                  </a:cubicBezTo>
                  <a:close/>
                  <a:moveTo>
                    <a:pt x="36" y="51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7" y="22"/>
                    <a:pt x="7" y="15"/>
                    <a:pt x="11" y="11"/>
                  </a:cubicBezTo>
                  <a:cubicBezTo>
                    <a:pt x="16" y="7"/>
                    <a:pt x="23" y="7"/>
                    <a:pt x="27" y="12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3" y="37"/>
                    <a:pt x="54" y="40"/>
                    <a:pt x="54" y="42"/>
                  </a:cubicBezTo>
                  <a:cubicBezTo>
                    <a:pt x="51" y="39"/>
                    <a:pt x="46" y="39"/>
                    <a:pt x="43" y="42"/>
                  </a:cubicBezTo>
                  <a:cubicBezTo>
                    <a:pt x="40" y="45"/>
                    <a:pt x="40" y="50"/>
                    <a:pt x="43" y="53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2" y="54"/>
                    <a:pt x="38" y="53"/>
                    <a:pt x="36" y="51"/>
                  </a:cubicBezTo>
                  <a:close/>
                  <a:moveTo>
                    <a:pt x="110" y="107"/>
                  </a:moveTo>
                  <a:cubicBezTo>
                    <a:pt x="105" y="111"/>
                    <a:pt x="98" y="111"/>
                    <a:pt x="94" y="107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68" y="81"/>
                    <a:pt x="67" y="78"/>
                    <a:pt x="67" y="76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4" y="83"/>
                    <a:pt x="79" y="83"/>
                    <a:pt x="82" y="80"/>
                  </a:cubicBezTo>
                  <a:cubicBezTo>
                    <a:pt x="85" y="77"/>
                    <a:pt x="85" y="72"/>
                    <a:pt x="82" y="69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80" y="64"/>
                    <a:pt x="83" y="65"/>
                    <a:pt x="85" y="68"/>
                  </a:cubicBezTo>
                  <a:cubicBezTo>
                    <a:pt x="109" y="92"/>
                    <a:pt x="109" y="92"/>
                    <a:pt x="109" y="92"/>
                  </a:cubicBezTo>
                  <a:cubicBezTo>
                    <a:pt x="114" y="96"/>
                    <a:pt x="114" y="103"/>
                    <a:pt x="110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036513" y="1795986"/>
            <a:ext cx="838200" cy="838200"/>
            <a:chOff x="6226075" y="1876644"/>
            <a:chExt cx="838200" cy="838200"/>
          </a:xfrm>
        </p:grpSpPr>
        <p:sp>
          <p:nvSpPr>
            <p:cNvPr id="51" name="Rounded Rectangle 11"/>
            <p:cNvSpPr/>
            <p:nvPr/>
          </p:nvSpPr>
          <p:spPr>
            <a:xfrm>
              <a:off x="6226075" y="1876644"/>
              <a:ext cx="838200" cy="838200"/>
            </a:xfrm>
            <a:prstGeom prst="roundRect">
              <a:avLst/>
            </a:prstGeom>
            <a:solidFill>
              <a:srgbClr val="F141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24"/>
            <p:cNvGrpSpPr/>
            <p:nvPr/>
          </p:nvGrpSpPr>
          <p:grpSpPr>
            <a:xfrm>
              <a:off x="6439272" y="2107312"/>
              <a:ext cx="411805" cy="376863"/>
              <a:chOff x="6726389" y="1486674"/>
              <a:chExt cx="411805" cy="376863"/>
            </a:xfrm>
            <a:solidFill>
              <a:schemeClr val="bg1"/>
            </a:solidFill>
          </p:grpSpPr>
          <p:sp>
            <p:nvSpPr>
              <p:cNvPr id="58" name="Oval 52"/>
              <p:cNvSpPr>
                <a:spLocks noChangeArrowheads="1"/>
              </p:cNvSpPr>
              <p:nvPr/>
            </p:nvSpPr>
            <p:spPr bwMode="auto">
              <a:xfrm>
                <a:off x="6773808" y="1786168"/>
                <a:ext cx="44924" cy="424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Oval 53"/>
              <p:cNvSpPr>
                <a:spLocks noChangeArrowheads="1"/>
              </p:cNvSpPr>
              <p:nvPr/>
            </p:nvSpPr>
            <p:spPr bwMode="auto">
              <a:xfrm>
                <a:off x="6748851" y="1836083"/>
                <a:ext cx="24958" cy="2745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54"/>
              <p:cNvSpPr>
                <a:spLocks/>
              </p:cNvSpPr>
              <p:nvPr/>
            </p:nvSpPr>
            <p:spPr bwMode="auto">
              <a:xfrm>
                <a:off x="6726389" y="1486674"/>
                <a:ext cx="411805" cy="292007"/>
              </a:xfrm>
              <a:custGeom>
                <a:avLst/>
                <a:gdLst>
                  <a:gd name="T0" fmla="*/ 124 w 124"/>
                  <a:gd name="T1" fmla="*/ 34 h 88"/>
                  <a:gd name="T2" fmla="*/ 99 w 124"/>
                  <a:gd name="T3" fmla="*/ 9 h 88"/>
                  <a:gd name="T4" fmla="*/ 93 w 124"/>
                  <a:gd name="T5" fmla="*/ 10 h 88"/>
                  <a:gd name="T6" fmla="*/ 74 w 124"/>
                  <a:gd name="T7" fmla="*/ 0 h 88"/>
                  <a:gd name="T8" fmla="*/ 60 w 124"/>
                  <a:gd name="T9" fmla="*/ 5 h 88"/>
                  <a:gd name="T10" fmla="*/ 46 w 124"/>
                  <a:gd name="T11" fmla="*/ 0 h 88"/>
                  <a:gd name="T12" fmla="*/ 31 w 124"/>
                  <a:gd name="T13" fmla="*/ 5 h 88"/>
                  <a:gd name="T14" fmla="*/ 25 w 124"/>
                  <a:gd name="T15" fmla="*/ 5 h 88"/>
                  <a:gd name="T16" fmla="*/ 0 w 124"/>
                  <a:gd name="T17" fmla="*/ 30 h 88"/>
                  <a:gd name="T18" fmla="*/ 3 w 124"/>
                  <a:gd name="T19" fmla="*/ 43 h 88"/>
                  <a:gd name="T20" fmla="*/ 0 w 124"/>
                  <a:gd name="T21" fmla="*/ 55 h 88"/>
                  <a:gd name="T22" fmla="*/ 25 w 124"/>
                  <a:gd name="T23" fmla="*/ 80 h 88"/>
                  <a:gd name="T24" fmla="*/ 28 w 124"/>
                  <a:gd name="T25" fmla="*/ 80 h 88"/>
                  <a:gd name="T26" fmla="*/ 46 w 124"/>
                  <a:gd name="T27" fmla="*/ 88 h 88"/>
                  <a:gd name="T28" fmla="*/ 64 w 124"/>
                  <a:gd name="T29" fmla="*/ 80 h 88"/>
                  <a:gd name="T30" fmla="*/ 79 w 124"/>
                  <a:gd name="T31" fmla="*/ 85 h 88"/>
                  <a:gd name="T32" fmla="*/ 104 w 124"/>
                  <a:gd name="T33" fmla="*/ 60 h 88"/>
                  <a:gd name="T34" fmla="*/ 104 w 124"/>
                  <a:gd name="T35" fmla="*/ 59 h 88"/>
                  <a:gd name="T36" fmla="*/ 124 w 124"/>
                  <a:gd name="T37" fmla="*/ 3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4" h="88">
                    <a:moveTo>
                      <a:pt x="124" y="34"/>
                    </a:moveTo>
                    <a:cubicBezTo>
                      <a:pt x="124" y="21"/>
                      <a:pt x="113" y="9"/>
                      <a:pt x="99" y="9"/>
                    </a:cubicBezTo>
                    <a:cubicBezTo>
                      <a:pt x="97" y="9"/>
                      <a:pt x="95" y="10"/>
                      <a:pt x="93" y="10"/>
                    </a:cubicBezTo>
                    <a:cubicBezTo>
                      <a:pt x="89" y="4"/>
                      <a:pt x="82" y="0"/>
                      <a:pt x="74" y="0"/>
                    </a:cubicBezTo>
                    <a:cubicBezTo>
                      <a:pt x="69" y="0"/>
                      <a:pt x="64" y="2"/>
                      <a:pt x="60" y="5"/>
                    </a:cubicBezTo>
                    <a:cubicBezTo>
                      <a:pt x="56" y="2"/>
                      <a:pt x="51" y="0"/>
                      <a:pt x="46" y="0"/>
                    </a:cubicBezTo>
                    <a:cubicBezTo>
                      <a:pt x="40" y="0"/>
                      <a:pt x="35" y="2"/>
                      <a:pt x="31" y="5"/>
                    </a:cubicBezTo>
                    <a:cubicBezTo>
                      <a:pt x="29" y="5"/>
                      <a:pt x="27" y="5"/>
                      <a:pt x="25" y="5"/>
                    </a:cubicBezTo>
                    <a:cubicBezTo>
                      <a:pt x="11" y="5"/>
                      <a:pt x="0" y="16"/>
                      <a:pt x="0" y="30"/>
                    </a:cubicBezTo>
                    <a:cubicBezTo>
                      <a:pt x="0" y="35"/>
                      <a:pt x="1" y="39"/>
                      <a:pt x="3" y="43"/>
                    </a:cubicBezTo>
                    <a:cubicBezTo>
                      <a:pt x="1" y="46"/>
                      <a:pt x="0" y="51"/>
                      <a:pt x="0" y="55"/>
                    </a:cubicBezTo>
                    <a:cubicBezTo>
                      <a:pt x="0" y="69"/>
                      <a:pt x="11" y="80"/>
                      <a:pt x="25" y="80"/>
                    </a:cubicBezTo>
                    <a:cubicBezTo>
                      <a:pt x="26" y="80"/>
                      <a:pt x="27" y="80"/>
                      <a:pt x="28" y="80"/>
                    </a:cubicBezTo>
                    <a:cubicBezTo>
                      <a:pt x="32" y="85"/>
                      <a:pt x="39" y="88"/>
                      <a:pt x="46" y="88"/>
                    </a:cubicBezTo>
                    <a:cubicBezTo>
                      <a:pt x="53" y="88"/>
                      <a:pt x="59" y="85"/>
                      <a:pt x="64" y="80"/>
                    </a:cubicBezTo>
                    <a:cubicBezTo>
                      <a:pt x="68" y="83"/>
                      <a:pt x="73" y="85"/>
                      <a:pt x="79" y="85"/>
                    </a:cubicBezTo>
                    <a:cubicBezTo>
                      <a:pt x="92" y="85"/>
                      <a:pt x="104" y="74"/>
                      <a:pt x="104" y="60"/>
                    </a:cubicBezTo>
                    <a:cubicBezTo>
                      <a:pt x="104" y="60"/>
                      <a:pt x="104" y="59"/>
                      <a:pt x="104" y="59"/>
                    </a:cubicBezTo>
                    <a:cubicBezTo>
                      <a:pt x="115" y="57"/>
                      <a:pt x="124" y="47"/>
                      <a:pt x="124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2796224" y="3324846"/>
            <a:ext cx="838200" cy="838200"/>
            <a:chOff x="3693695" y="3225466"/>
            <a:chExt cx="838200" cy="838200"/>
          </a:xfrm>
        </p:grpSpPr>
        <p:sp>
          <p:nvSpPr>
            <p:cNvPr id="53" name="Rounded Rectangle 15"/>
            <p:cNvSpPr/>
            <p:nvPr/>
          </p:nvSpPr>
          <p:spPr>
            <a:xfrm>
              <a:off x="3693695" y="3225466"/>
              <a:ext cx="838200" cy="8382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55"/>
            <p:cNvSpPr>
              <a:spLocks noEditPoints="1"/>
            </p:cNvSpPr>
            <p:nvPr/>
          </p:nvSpPr>
          <p:spPr bwMode="auto">
            <a:xfrm>
              <a:off x="3898158" y="3419946"/>
              <a:ext cx="429274" cy="449241"/>
            </a:xfrm>
            <a:custGeom>
              <a:avLst/>
              <a:gdLst>
                <a:gd name="T0" fmla="*/ 83 w 129"/>
                <a:gd name="T1" fmla="*/ 92 h 135"/>
                <a:gd name="T2" fmla="*/ 127 w 129"/>
                <a:gd name="T3" fmla="*/ 26 h 135"/>
                <a:gd name="T4" fmla="*/ 127 w 129"/>
                <a:gd name="T5" fmla="*/ 21 h 135"/>
                <a:gd name="T6" fmla="*/ 117 w 129"/>
                <a:gd name="T7" fmla="*/ 10 h 135"/>
                <a:gd name="T8" fmla="*/ 112 w 129"/>
                <a:gd name="T9" fmla="*/ 10 h 135"/>
                <a:gd name="T10" fmla="*/ 107 w 129"/>
                <a:gd name="T11" fmla="*/ 16 h 135"/>
                <a:gd name="T12" fmla="*/ 101 w 129"/>
                <a:gd name="T13" fmla="*/ 16 h 135"/>
                <a:gd name="T14" fmla="*/ 101 w 129"/>
                <a:gd name="T15" fmla="*/ 0 h 135"/>
                <a:gd name="T16" fmla="*/ 27 w 129"/>
                <a:gd name="T17" fmla="*/ 0 h 135"/>
                <a:gd name="T18" fmla="*/ 27 w 129"/>
                <a:gd name="T19" fmla="*/ 16 h 135"/>
                <a:gd name="T20" fmla="*/ 22 w 129"/>
                <a:gd name="T21" fmla="*/ 16 h 135"/>
                <a:gd name="T22" fmla="*/ 17 w 129"/>
                <a:gd name="T23" fmla="*/ 10 h 135"/>
                <a:gd name="T24" fmla="*/ 12 w 129"/>
                <a:gd name="T25" fmla="*/ 10 h 135"/>
                <a:gd name="T26" fmla="*/ 1 w 129"/>
                <a:gd name="T27" fmla="*/ 21 h 135"/>
                <a:gd name="T28" fmla="*/ 1 w 129"/>
                <a:gd name="T29" fmla="*/ 26 h 135"/>
                <a:gd name="T30" fmla="*/ 46 w 129"/>
                <a:gd name="T31" fmla="*/ 92 h 135"/>
                <a:gd name="T32" fmla="*/ 59 w 129"/>
                <a:gd name="T33" fmla="*/ 98 h 135"/>
                <a:gd name="T34" fmla="*/ 59 w 129"/>
                <a:gd name="T35" fmla="*/ 103 h 135"/>
                <a:gd name="T36" fmla="*/ 54 w 129"/>
                <a:gd name="T37" fmla="*/ 106 h 135"/>
                <a:gd name="T38" fmla="*/ 59 w 129"/>
                <a:gd name="T39" fmla="*/ 108 h 135"/>
                <a:gd name="T40" fmla="*/ 59 w 129"/>
                <a:gd name="T41" fmla="*/ 114 h 135"/>
                <a:gd name="T42" fmla="*/ 54 w 129"/>
                <a:gd name="T43" fmla="*/ 119 h 135"/>
                <a:gd name="T44" fmla="*/ 48 w 129"/>
                <a:gd name="T45" fmla="*/ 124 h 135"/>
                <a:gd name="T46" fmla="*/ 43 w 129"/>
                <a:gd name="T47" fmla="*/ 129 h 135"/>
                <a:gd name="T48" fmla="*/ 49 w 129"/>
                <a:gd name="T49" fmla="*/ 135 h 135"/>
                <a:gd name="T50" fmla="*/ 80 w 129"/>
                <a:gd name="T51" fmla="*/ 135 h 135"/>
                <a:gd name="T52" fmla="*/ 85 w 129"/>
                <a:gd name="T53" fmla="*/ 129 h 135"/>
                <a:gd name="T54" fmla="*/ 80 w 129"/>
                <a:gd name="T55" fmla="*/ 124 h 135"/>
                <a:gd name="T56" fmla="*/ 74 w 129"/>
                <a:gd name="T57" fmla="*/ 119 h 135"/>
                <a:gd name="T58" fmla="*/ 69 w 129"/>
                <a:gd name="T59" fmla="*/ 114 h 135"/>
                <a:gd name="T60" fmla="*/ 69 w 129"/>
                <a:gd name="T61" fmla="*/ 108 h 135"/>
                <a:gd name="T62" fmla="*/ 75 w 129"/>
                <a:gd name="T63" fmla="*/ 106 h 135"/>
                <a:gd name="T64" fmla="*/ 69 w 129"/>
                <a:gd name="T65" fmla="*/ 103 h 135"/>
                <a:gd name="T66" fmla="*/ 69 w 129"/>
                <a:gd name="T67" fmla="*/ 98 h 135"/>
                <a:gd name="T68" fmla="*/ 83 w 129"/>
                <a:gd name="T69" fmla="*/ 92 h 135"/>
                <a:gd name="T70" fmla="*/ 101 w 129"/>
                <a:gd name="T71" fmla="*/ 21 h 135"/>
                <a:gd name="T72" fmla="*/ 107 w 129"/>
                <a:gd name="T73" fmla="*/ 21 h 135"/>
                <a:gd name="T74" fmla="*/ 112 w 129"/>
                <a:gd name="T75" fmla="*/ 16 h 135"/>
                <a:gd name="T76" fmla="*/ 117 w 129"/>
                <a:gd name="T77" fmla="*/ 21 h 135"/>
                <a:gd name="T78" fmla="*/ 117 w 129"/>
                <a:gd name="T79" fmla="*/ 26 h 135"/>
                <a:gd name="T80" fmla="*/ 91 w 129"/>
                <a:gd name="T81" fmla="*/ 71 h 135"/>
                <a:gd name="T82" fmla="*/ 101 w 129"/>
                <a:gd name="T83" fmla="*/ 21 h 135"/>
                <a:gd name="T84" fmla="*/ 36 w 129"/>
                <a:gd name="T85" fmla="*/ 72 h 135"/>
                <a:gd name="T86" fmla="*/ 10 w 129"/>
                <a:gd name="T87" fmla="*/ 27 h 135"/>
                <a:gd name="T88" fmla="*/ 10 w 129"/>
                <a:gd name="T89" fmla="*/ 22 h 135"/>
                <a:gd name="T90" fmla="*/ 15 w 129"/>
                <a:gd name="T91" fmla="*/ 17 h 135"/>
                <a:gd name="T92" fmla="*/ 20 w 129"/>
                <a:gd name="T93" fmla="*/ 22 h 135"/>
                <a:gd name="T94" fmla="*/ 26 w 129"/>
                <a:gd name="T95" fmla="*/ 22 h 135"/>
                <a:gd name="T96" fmla="*/ 36 w 129"/>
                <a:gd name="T97" fmla="*/ 7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9" h="135">
                  <a:moveTo>
                    <a:pt x="83" y="92"/>
                  </a:moveTo>
                  <a:cubicBezTo>
                    <a:pt x="129" y="63"/>
                    <a:pt x="127" y="26"/>
                    <a:pt x="127" y="26"/>
                  </a:cubicBezTo>
                  <a:cubicBezTo>
                    <a:pt x="127" y="21"/>
                    <a:pt x="127" y="21"/>
                    <a:pt x="127" y="21"/>
                  </a:cubicBezTo>
                  <a:cubicBezTo>
                    <a:pt x="127" y="21"/>
                    <a:pt x="128" y="10"/>
                    <a:pt x="117" y="10"/>
                  </a:cubicBezTo>
                  <a:cubicBezTo>
                    <a:pt x="114" y="10"/>
                    <a:pt x="112" y="10"/>
                    <a:pt x="112" y="10"/>
                  </a:cubicBezTo>
                  <a:cubicBezTo>
                    <a:pt x="107" y="10"/>
                    <a:pt x="107" y="16"/>
                    <a:pt x="107" y="16"/>
                  </a:cubicBezTo>
                  <a:cubicBezTo>
                    <a:pt x="107" y="16"/>
                    <a:pt x="104" y="16"/>
                    <a:pt x="101" y="16"/>
                  </a:cubicBezTo>
                  <a:cubicBezTo>
                    <a:pt x="101" y="12"/>
                    <a:pt x="101" y="0"/>
                    <a:pt x="101" y="0"/>
                  </a:cubicBezTo>
                  <a:cubicBezTo>
                    <a:pt x="56" y="7"/>
                    <a:pt x="27" y="0"/>
                    <a:pt x="27" y="0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3" y="16"/>
                    <a:pt x="22" y="16"/>
                    <a:pt x="22" y="16"/>
                  </a:cubicBezTo>
                  <a:cubicBezTo>
                    <a:pt x="22" y="16"/>
                    <a:pt x="22" y="10"/>
                    <a:pt x="17" y="10"/>
                  </a:cubicBezTo>
                  <a:cubicBezTo>
                    <a:pt x="17" y="10"/>
                    <a:pt x="15" y="10"/>
                    <a:pt x="12" y="10"/>
                  </a:cubicBezTo>
                  <a:cubicBezTo>
                    <a:pt x="1" y="10"/>
                    <a:pt x="1" y="21"/>
                    <a:pt x="1" y="21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0" y="63"/>
                    <a:pt x="46" y="92"/>
                  </a:cubicBezTo>
                  <a:cubicBezTo>
                    <a:pt x="46" y="92"/>
                    <a:pt x="52" y="98"/>
                    <a:pt x="59" y="98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3"/>
                    <a:pt x="54" y="103"/>
                    <a:pt x="54" y="106"/>
                  </a:cubicBezTo>
                  <a:cubicBezTo>
                    <a:pt x="54" y="109"/>
                    <a:pt x="59" y="108"/>
                    <a:pt x="59" y="108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9" y="114"/>
                    <a:pt x="58" y="119"/>
                    <a:pt x="54" y="119"/>
                  </a:cubicBezTo>
                  <a:cubicBezTo>
                    <a:pt x="54" y="124"/>
                    <a:pt x="48" y="124"/>
                    <a:pt x="48" y="124"/>
                  </a:cubicBezTo>
                  <a:cubicBezTo>
                    <a:pt x="48" y="124"/>
                    <a:pt x="43" y="125"/>
                    <a:pt x="43" y="129"/>
                  </a:cubicBezTo>
                  <a:cubicBezTo>
                    <a:pt x="43" y="129"/>
                    <a:pt x="42" y="135"/>
                    <a:pt x="49" y="135"/>
                  </a:cubicBezTo>
                  <a:cubicBezTo>
                    <a:pt x="56" y="135"/>
                    <a:pt x="80" y="135"/>
                    <a:pt x="80" y="135"/>
                  </a:cubicBezTo>
                  <a:cubicBezTo>
                    <a:pt x="85" y="135"/>
                    <a:pt x="85" y="129"/>
                    <a:pt x="85" y="129"/>
                  </a:cubicBezTo>
                  <a:cubicBezTo>
                    <a:pt x="85" y="129"/>
                    <a:pt x="85" y="124"/>
                    <a:pt x="80" y="124"/>
                  </a:cubicBezTo>
                  <a:cubicBezTo>
                    <a:pt x="74" y="124"/>
                    <a:pt x="74" y="119"/>
                    <a:pt x="74" y="119"/>
                  </a:cubicBezTo>
                  <a:cubicBezTo>
                    <a:pt x="74" y="119"/>
                    <a:pt x="69" y="119"/>
                    <a:pt x="69" y="114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9" y="108"/>
                    <a:pt x="75" y="109"/>
                    <a:pt x="75" y="106"/>
                  </a:cubicBezTo>
                  <a:cubicBezTo>
                    <a:pt x="75" y="103"/>
                    <a:pt x="69" y="103"/>
                    <a:pt x="69" y="103"/>
                  </a:cubicBezTo>
                  <a:cubicBezTo>
                    <a:pt x="69" y="98"/>
                    <a:pt x="69" y="98"/>
                    <a:pt x="69" y="98"/>
                  </a:cubicBezTo>
                  <a:cubicBezTo>
                    <a:pt x="75" y="98"/>
                    <a:pt x="79" y="96"/>
                    <a:pt x="83" y="92"/>
                  </a:cubicBezTo>
                  <a:close/>
                  <a:moveTo>
                    <a:pt x="101" y="21"/>
                  </a:moveTo>
                  <a:cubicBezTo>
                    <a:pt x="103" y="21"/>
                    <a:pt x="107" y="21"/>
                    <a:pt x="107" y="21"/>
                  </a:cubicBezTo>
                  <a:cubicBezTo>
                    <a:pt x="112" y="21"/>
                    <a:pt x="112" y="16"/>
                    <a:pt x="112" y="16"/>
                  </a:cubicBezTo>
                  <a:cubicBezTo>
                    <a:pt x="117" y="16"/>
                    <a:pt x="117" y="21"/>
                    <a:pt x="117" y="21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6" y="47"/>
                    <a:pt x="91" y="71"/>
                  </a:cubicBezTo>
                  <a:cubicBezTo>
                    <a:pt x="96" y="61"/>
                    <a:pt x="101" y="38"/>
                    <a:pt x="101" y="21"/>
                  </a:cubicBezTo>
                  <a:close/>
                  <a:moveTo>
                    <a:pt x="36" y="72"/>
                  </a:moveTo>
                  <a:cubicBezTo>
                    <a:pt x="11" y="48"/>
                    <a:pt x="10" y="27"/>
                    <a:pt x="10" y="27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17"/>
                    <a:pt x="15" y="17"/>
                  </a:cubicBezTo>
                  <a:cubicBezTo>
                    <a:pt x="15" y="17"/>
                    <a:pt x="15" y="22"/>
                    <a:pt x="20" y="22"/>
                  </a:cubicBezTo>
                  <a:cubicBezTo>
                    <a:pt x="20" y="22"/>
                    <a:pt x="24" y="22"/>
                    <a:pt x="26" y="22"/>
                  </a:cubicBezTo>
                  <a:cubicBezTo>
                    <a:pt x="26" y="39"/>
                    <a:pt x="30" y="62"/>
                    <a:pt x="36" y="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036513" y="3324846"/>
            <a:ext cx="838200" cy="838200"/>
            <a:chOff x="6226075" y="3225466"/>
            <a:chExt cx="838200" cy="838200"/>
          </a:xfrm>
        </p:grpSpPr>
        <p:sp>
          <p:nvSpPr>
            <p:cNvPr id="54" name="Rounded Rectangle 17"/>
            <p:cNvSpPr/>
            <p:nvPr/>
          </p:nvSpPr>
          <p:spPr>
            <a:xfrm>
              <a:off x="6226075" y="3225466"/>
              <a:ext cx="838200" cy="838200"/>
            </a:xfrm>
            <a:prstGeom prst="roundRect">
              <a:avLst/>
            </a:prstGeom>
            <a:solidFill>
              <a:srgbClr val="21AB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29"/>
            <p:cNvGrpSpPr/>
            <p:nvPr/>
          </p:nvGrpSpPr>
          <p:grpSpPr>
            <a:xfrm>
              <a:off x="6482949" y="3448336"/>
              <a:ext cx="324452" cy="406813"/>
              <a:chOff x="5106627" y="2260366"/>
              <a:chExt cx="324452" cy="406813"/>
            </a:xfrm>
            <a:solidFill>
              <a:schemeClr val="bg1"/>
            </a:solidFill>
          </p:grpSpPr>
          <p:sp>
            <p:nvSpPr>
              <p:cNvPr id="75" name="Freeform 80"/>
              <p:cNvSpPr>
                <a:spLocks/>
              </p:cNvSpPr>
              <p:nvPr/>
            </p:nvSpPr>
            <p:spPr bwMode="auto">
              <a:xfrm>
                <a:off x="5106627" y="2430079"/>
                <a:ext cx="324452" cy="134772"/>
              </a:xfrm>
              <a:custGeom>
                <a:avLst/>
                <a:gdLst>
                  <a:gd name="T0" fmla="*/ 49 w 98"/>
                  <a:gd name="T1" fmla="*/ 16 h 40"/>
                  <a:gd name="T2" fmla="*/ 2 w 98"/>
                  <a:gd name="T3" fmla="*/ 0 h 40"/>
                  <a:gd name="T4" fmla="*/ 0 w 98"/>
                  <a:gd name="T5" fmla="*/ 5 h 40"/>
                  <a:gd name="T6" fmla="*/ 0 w 98"/>
                  <a:gd name="T7" fmla="*/ 20 h 40"/>
                  <a:gd name="T8" fmla="*/ 49 w 98"/>
                  <a:gd name="T9" fmla="*/ 40 h 40"/>
                  <a:gd name="T10" fmla="*/ 98 w 98"/>
                  <a:gd name="T11" fmla="*/ 20 h 40"/>
                  <a:gd name="T12" fmla="*/ 98 w 98"/>
                  <a:gd name="T13" fmla="*/ 5 h 40"/>
                  <a:gd name="T14" fmla="*/ 96 w 98"/>
                  <a:gd name="T15" fmla="*/ 0 h 40"/>
                  <a:gd name="T16" fmla="*/ 49 w 98"/>
                  <a:gd name="T17" fmla="*/ 1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40">
                    <a:moveTo>
                      <a:pt x="49" y="16"/>
                    </a:moveTo>
                    <a:cubicBezTo>
                      <a:pt x="26" y="16"/>
                      <a:pt x="7" y="9"/>
                      <a:pt x="2" y="0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31"/>
                      <a:pt x="22" y="40"/>
                      <a:pt x="49" y="40"/>
                    </a:cubicBezTo>
                    <a:cubicBezTo>
                      <a:pt x="76" y="40"/>
                      <a:pt x="98" y="31"/>
                      <a:pt x="98" y="20"/>
                    </a:cubicBezTo>
                    <a:cubicBezTo>
                      <a:pt x="98" y="5"/>
                      <a:pt x="98" y="5"/>
                      <a:pt x="98" y="5"/>
                    </a:cubicBezTo>
                    <a:cubicBezTo>
                      <a:pt x="98" y="3"/>
                      <a:pt x="97" y="2"/>
                      <a:pt x="96" y="0"/>
                    </a:cubicBezTo>
                    <a:cubicBezTo>
                      <a:pt x="91" y="9"/>
                      <a:pt x="72" y="16"/>
                      <a:pt x="49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81"/>
              <p:cNvSpPr>
                <a:spLocks/>
              </p:cNvSpPr>
              <p:nvPr/>
            </p:nvSpPr>
            <p:spPr bwMode="auto">
              <a:xfrm>
                <a:off x="5106627" y="2534902"/>
                <a:ext cx="324452" cy="132277"/>
              </a:xfrm>
              <a:custGeom>
                <a:avLst/>
                <a:gdLst>
                  <a:gd name="T0" fmla="*/ 49 w 98"/>
                  <a:gd name="T1" fmla="*/ 15 h 40"/>
                  <a:gd name="T2" fmla="*/ 2 w 98"/>
                  <a:gd name="T3" fmla="*/ 0 h 40"/>
                  <a:gd name="T4" fmla="*/ 0 w 98"/>
                  <a:gd name="T5" fmla="*/ 4 h 40"/>
                  <a:gd name="T6" fmla="*/ 0 w 98"/>
                  <a:gd name="T7" fmla="*/ 19 h 40"/>
                  <a:gd name="T8" fmla="*/ 49 w 98"/>
                  <a:gd name="T9" fmla="*/ 40 h 40"/>
                  <a:gd name="T10" fmla="*/ 98 w 98"/>
                  <a:gd name="T11" fmla="*/ 19 h 40"/>
                  <a:gd name="T12" fmla="*/ 98 w 98"/>
                  <a:gd name="T13" fmla="*/ 4 h 40"/>
                  <a:gd name="T14" fmla="*/ 96 w 98"/>
                  <a:gd name="T15" fmla="*/ 0 h 40"/>
                  <a:gd name="T16" fmla="*/ 49 w 98"/>
                  <a:gd name="T17" fmla="*/ 1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40">
                    <a:moveTo>
                      <a:pt x="49" y="15"/>
                    </a:moveTo>
                    <a:cubicBezTo>
                      <a:pt x="26" y="15"/>
                      <a:pt x="7" y="9"/>
                      <a:pt x="2" y="0"/>
                    </a:cubicBezTo>
                    <a:cubicBezTo>
                      <a:pt x="1" y="1"/>
                      <a:pt x="0" y="3"/>
                      <a:pt x="0" y="4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31"/>
                      <a:pt x="22" y="40"/>
                      <a:pt x="49" y="40"/>
                    </a:cubicBezTo>
                    <a:cubicBezTo>
                      <a:pt x="76" y="40"/>
                      <a:pt x="98" y="31"/>
                      <a:pt x="98" y="19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8" y="3"/>
                      <a:pt x="97" y="1"/>
                      <a:pt x="96" y="0"/>
                    </a:cubicBezTo>
                    <a:cubicBezTo>
                      <a:pt x="91" y="9"/>
                      <a:pt x="72" y="15"/>
                      <a:pt x="49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82"/>
              <p:cNvSpPr>
                <a:spLocks/>
              </p:cNvSpPr>
              <p:nvPr/>
            </p:nvSpPr>
            <p:spPr bwMode="auto">
              <a:xfrm>
                <a:off x="5106627" y="2330248"/>
                <a:ext cx="324452" cy="137269"/>
              </a:xfrm>
              <a:custGeom>
                <a:avLst/>
                <a:gdLst>
                  <a:gd name="T0" fmla="*/ 96 w 98"/>
                  <a:gd name="T1" fmla="*/ 0 h 41"/>
                  <a:gd name="T2" fmla="*/ 49 w 98"/>
                  <a:gd name="T3" fmla="*/ 15 h 41"/>
                  <a:gd name="T4" fmla="*/ 2 w 98"/>
                  <a:gd name="T5" fmla="*/ 0 h 41"/>
                  <a:gd name="T6" fmla="*/ 0 w 98"/>
                  <a:gd name="T7" fmla="*/ 5 h 41"/>
                  <a:gd name="T8" fmla="*/ 0 w 98"/>
                  <a:gd name="T9" fmla="*/ 20 h 41"/>
                  <a:gd name="T10" fmla="*/ 49 w 98"/>
                  <a:gd name="T11" fmla="*/ 41 h 41"/>
                  <a:gd name="T12" fmla="*/ 98 w 98"/>
                  <a:gd name="T13" fmla="*/ 20 h 41"/>
                  <a:gd name="T14" fmla="*/ 98 w 98"/>
                  <a:gd name="T15" fmla="*/ 5 h 41"/>
                  <a:gd name="T16" fmla="*/ 96 w 98"/>
                  <a:gd name="T1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41">
                    <a:moveTo>
                      <a:pt x="96" y="0"/>
                    </a:moveTo>
                    <a:cubicBezTo>
                      <a:pt x="95" y="9"/>
                      <a:pt x="75" y="15"/>
                      <a:pt x="49" y="15"/>
                    </a:cubicBezTo>
                    <a:cubicBezTo>
                      <a:pt x="24" y="15"/>
                      <a:pt x="3" y="9"/>
                      <a:pt x="2" y="0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31"/>
                      <a:pt x="22" y="41"/>
                      <a:pt x="49" y="41"/>
                    </a:cubicBezTo>
                    <a:cubicBezTo>
                      <a:pt x="76" y="41"/>
                      <a:pt x="98" y="31"/>
                      <a:pt x="98" y="20"/>
                    </a:cubicBezTo>
                    <a:cubicBezTo>
                      <a:pt x="98" y="5"/>
                      <a:pt x="98" y="5"/>
                      <a:pt x="98" y="5"/>
                    </a:cubicBezTo>
                    <a:cubicBezTo>
                      <a:pt x="98" y="3"/>
                      <a:pt x="97" y="2"/>
                      <a:pt x="9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Oval 83"/>
              <p:cNvSpPr>
                <a:spLocks noChangeArrowheads="1"/>
              </p:cNvSpPr>
              <p:nvPr/>
            </p:nvSpPr>
            <p:spPr bwMode="auto">
              <a:xfrm>
                <a:off x="5111618" y="2260366"/>
                <a:ext cx="316965" cy="1073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7036513" y="4853707"/>
            <a:ext cx="838200" cy="838200"/>
            <a:chOff x="8799095" y="3225466"/>
            <a:chExt cx="838200" cy="838200"/>
          </a:xfrm>
        </p:grpSpPr>
        <p:sp>
          <p:nvSpPr>
            <p:cNvPr id="55" name="Rounded Rectangle 19"/>
            <p:cNvSpPr/>
            <p:nvPr/>
          </p:nvSpPr>
          <p:spPr>
            <a:xfrm>
              <a:off x="8799095" y="3225466"/>
              <a:ext cx="838200" cy="838200"/>
            </a:xfrm>
            <a:prstGeom prst="roundRect">
              <a:avLst/>
            </a:prstGeom>
            <a:solidFill>
              <a:srgbClr val="B127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34"/>
            <p:cNvGrpSpPr/>
            <p:nvPr/>
          </p:nvGrpSpPr>
          <p:grpSpPr>
            <a:xfrm>
              <a:off x="9018533" y="3535999"/>
              <a:ext cx="399324" cy="217134"/>
              <a:chOff x="7682273" y="3211260"/>
              <a:chExt cx="399324" cy="217134"/>
            </a:xfrm>
            <a:solidFill>
              <a:schemeClr val="bg1"/>
            </a:solidFill>
          </p:grpSpPr>
          <p:sp>
            <p:nvSpPr>
              <p:cNvPr id="80" name="Freeform 98"/>
              <p:cNvSpPr>
                <a:spLocks noEditPoints="1"/>
              </p:cNvSpPr>
              <p:nvPr/>
            </p:nvSpPr>
            <p:spPr bwMode="auto">
              <a:xfrm>
                <a:off x="7682273" y="3211260"/>
                <a:ext cx="289511" cy="217134"/>
              </a:xfrm>
              <a:custGeom>
                <a:avLst/>
                <a:gdLst>
                  <a:gd name="T0" fmla="*/ 26 w 87"/>
                  <a:gd name="T1" fmla="*/ 23 h 65"/>
                  <a:gd name="T2" fmla="*/ 26 w 87"/>
                  <a:gd name="T3" fmla="*/ 33 h 65"/>
                  <a:gd name="T4" fmla="*/ 7 w 87"/>
                  <a:gd name="T5" fmla="*/ 17 h 65"/>
                  <a:gd name="T6" fmla="*/ 7 w 87"/>
                  <a:gd name="T7" fmla="*/ 0 h 65"/>
                  <a:gd name="T8" fmla="*/ 0 w 87"/>
                  <a:gd name="T9" fmla="*/ 0 h 65"/>
                  <a:gd name="T10" fmla="*/ 0 w 87"/>
                  <a:gd name="T11" fmla="*/ 17 h 65"/>
                  <a:gd name="T12" fmla="*/ 26 w 87"/>
                  <a:gd name="T13" fmla="*/ 42 h 65"/>
                  <a:gd name="T14" fmla="*/ 26 w 87"/>
                  <a:gd name="T15" fmla="*/ 42 h 65"/>
                  <a:gd name="T16" fmla="*/ 26 w 87"/>
                  <a:gd name="T17" fmla="*/ 49 h 65"/>
                  <a:gd name="T18" fmla="*/ 41 w 87"/>
                  <a:gd name="T19" fmla="*/ 65 h 65"/>
                  <a:gd name="T20" fmla="*/ 87 w 87"/>
                  <a:gd name="T21" fmla="*/ 65 h 65"/>
                  <a:gd name="T22" fmla="*/ 87 w 87"/>
                  <a:gd name="T23" fmla="*/ 9 h 65"/>
                  <a:gd name="T24" fmla="*/ 40 w 87"/>
                  <a:gd name="T25" fmla="*/ 9 h 65"/>
                  <a:gd name="T26" fmla="*/ 26 w 87"/>
                  <a:gd name="T27" fmla="*/ 23 h 65"/>
                  <a:gd name="T28" fmla="*/ 73 w 87"/>
                  <a:gd name="T29" fmla="*/ 19 h 65"/>
                  <a:gd name="T30" fmla="*/ 80 w 87"/>
                  <a:gd name="T31" fmla="*/ 19 h 65"/>
                  <a:gd name="T32" fmla="*/ 80 w 87"/>
                  <a:gd name="T33" fmla="*/ 56 h 65"/>
                  <a:gd name="T34" fmla="*/ 73 w 87"/>
                  <a:gd name="T35" fmla="*/ 56 h 65"/>
                  <a:gd name="T36" fmla="*/ 73 w 87"/>
                  <a:gd name="T37" fmla="*/ 19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7" h="65">
                    <a:moveTo>
                      <a:pt x="26" y="23"/>
                    </a:moveTo>
                    <a:cubicBezTo>
                      <a:pt x="26" y="33"/>
                      <a:pt x="26" y="33"/>
                      <a:pt x="26" y="33"/>
                    </a:cubicBezTo>
                    <a:cubicBezTo>
                      <a:pt x="6" y="33"/>
                      <a:pt x="7" y="17"/>
                      <a:pt x="7" y="17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43"/>
                      <a:pt x="26" y="42"/>
                      <a:pt x="26" y="42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6" y="49"/>
                      <a:pt x="25" y="65"/>
                      <a:pt x="41" y="65"/>
                    </a:cubicBezTo>
                    <a:cubicBezTo>
                      <a:pt x="60" y="65"/>
                      <a:pt x="87" y="65"/>
                      <a:pt x="87" y="65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87" y="9"/>
                      <a:pt x="60" y="9"/>
                      <a:pt x="40" y="9"/>
                    </a:cubicBezTo>
                    <a:cubicBezTo>
                      <a:pt x="25" y="9"/>
                      <a:pt x="26" y="23"/>
                      <a:pt x="26" y="23"/>
                    </a:cubicBezTo>
                    <a:close/>
                    <a:moveTo>
                      <a:pt x="73" y="19"/>
                    </a:moveTo>
                    <a:cubicBezTo>
                      <a:pt x="80" y="19"/>
                      <a:pt x="80" y="19"/>
                      <a:pt x="80" y="19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73" y="56"/>
                      <a:pt x="73" y="56"/>
                      <a:pt x="73" y="56"/>
                    </a:cubicBezTo>
                    <a:lnTo>
                      <a:pt x="73" y="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99"/>
              <p:cNvSpPr>
                <a:spLocks noEditPoints="1"/>
              </p:cNvSpPr>
              <p:nvPr/>
            </p:nvSpPr>
            <p:spPr bwMode="auto">
              <a:xfrm>
                <a:off x="7981766" y="3368493"/>
                <a:ext cx="99831" cy="32446"/>
              </a:xfrm>
              <a:custGeom>
                <a:avLst/>
                <a:gdLst>
                  <a:gd name="T0" fmla="*/ 0 w 30"/>
                  <a:gd name="T1" fmla="*/ 10 h 10"/>
                  <a:gd name="T2" fmla="*/ 30 w 30"/>
                  <a:gd name="T3" fmla="*/ 10 h 10"/>
                  <a:gd name="T4" fmla="*/ 30 w 30"/>
                  <a:gd name="T5" fmla="*/ 0 h 10"/>
                  <a:gd name="T6" fmla="*/ 0 w 30"/>
                  <a:gd name="T7" fmla="*/ 0 h 10"/>
                  <a:gd name="T8" fmla="*/ 0 w 30"/>
                  <a:gd name="T9" fmla="*/ 10 h 10"/>
                  <a:gd name="T10" fmla="*/ 25 w 30"/>
                  <a:gd name="T11" fmla="*/ 2 h 10"/>
                  <a:gd name="T12" fmla="*/ 28 w 30"/>
                  <a:gd name="T13" fmla="*/ 5 h 10"/>
                  <a:gd name="T14" fmla="*/ 25 w 30"/>
                  <a:gd name="T15" fmla="*/ 8 h 10"/>
                  <a:gd name="T16" fmla="*/ 22 w 30"/>
                  <a:gd name="T17" fmla="*/ 5 h 10"/>
                  <a:gd name="T18" fmla="*/ 25 w 30"/>
                  <a:gd name="T1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10">
                    <a:moveTo>
                      <a:pt x="0" y="10"/>
                    </a:move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"/>
                    </a:lnTo>
                    <a:close/>
                    <a:moveTo>
                      <a:pt x="25" y="2"/>
                    </a:moveTo>
                    <a:cubicBezTo>
                      <a:pt x="27" y="2"/>
                      <a:pt x="28" y="4"/>
                      <a:pt x="28" y="5"/>
                    </a:cubicBezTo>
                    <a:cubicBezTo>
                      <a:pt x="28" y="7"/>
                      <a:pt x="27" y="8"/>
                      <a:pt x="25" y="8"/>
                    </a:cubicBezTo>
                    <a:cubicBezTo>
                      <a:pt x="23" y="8"/>
                      <a:pt x="22" y="7"/>
                      <a:pt x="22" y="5"/>
                    </a:cubicBezTo>
                    <a:cubicBezTo>
                      <a:pt x="22" y="4"/>
                      <a:pt x="23" y="2"/>
                      <a:pt x="25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100"/>
              <p:cNvSpPr>
                <a:spLocks noEditPoints="1"/>
              </p:cNvSpPr>
              <p:nvPr/>
            </p:nvSpPr>
            <p:spPr bwMode="auto">
              <a:xfrm>
                <a:off x="7981766" y="3276150"/>
                <a:ext cx="99831" cy="32446"/>
              </a:xfrm>
              <a:custGeom>
                <a:avLst/>
                <a:gdLst>
                  <a:gd name="T0" fmla="*/ 0 w 30"/>
                  <a:gd name="T1" fmla="*/ 0 h 10"/>
                  <a:gd name="T2" fmla="*/ 0 w 30"/>
                  <a:gd name="T3" fmla="*/ 10 h 10"/>
                  <a:gd name="T4" fmla="*/ 30 w 30"/>
                  <a:gd name="T5" fmla="*/ 10 h 10"/>
                  <a:gd name="T6" fmla="*/ 30 w 30"/>
                  <a:gd name="T7" fmla="*/ 0 h 10"/>
                  <a:gd name="T8" fmla="*/ 0 w 30"/>
                  <a:gd name="T9" fmla="*/ 0 h 10"/>
                  <a:gd name="T10" fmla="*/ 25 w 30"/>
                  <a:gd name="T11" fmla="*/ 8 h 10"/>
                  <a:gd name="T12" fmla="*/ 22 w 30"/>
                  <a:gd name="T13" fmla="*/ 5 h 10"/>
                  <a:gd name="T14" fmla="*/ 25 w 30"/>
                  <a:gd name="T15" fmla="*/ 3 h 10"/>
                  <a:gd name="T16" fmla="*/ 28 w 30"/>
                  <a:gd name="T17" fmla="*/ 5 h 10"/>
                  <a:gd name="T18" fmla="*/ 25 w 30"/>
                  <a:gd name="T1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10">
                    <a:moveTo>
                      <a:pt x="0" y="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0"/>
                      <a:pt x="30" y="0"/>
                      <a:pt x="30" y="0"/>
                    </a:cubicBezTo>
                    <a:lnTo>
                      <a:pt x="0" y="0"/>
                    </a:lnTo>
                    <a:close/>
                    <a:moveTo>
                      <a:pt x="25" y="8"/>
                    </a:moveTo>
                    <a:cubicBezTo>
                      <a:pt x="23" y="8"/>
                      <a:pt x="22" y="7"/>
                      <a:pt x="22" y="5"/>
                    </a:cubicBezTo>
                    <a:cubicBezTo>
                      <a:pt x="22" y="4"/>
                      <a:pt x="23" y="3"/>
                      <a:pt x="25" y="3"/>
                    </a:cubicBezTo>
                    <a:cubicBezTo>
                      <a:pt x="27" y="3"/>
                      <a:pt x="28" y="4"/>
                      <a:pt x="28" y="5"/>
                    </a:cubicBezTo>
                    <a:cubicBezTo>
                      <a:pt x="28" y="7"/>
                      <a:pt x="27" y="8"/>
                      <a:pt x="25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2796224" y="1795986"/>
            <a:ext cx="838200" cy="838200"/>
            <a:chOff x="3693695" y="1876644"/>
            <a:chExt cx="838200" cy="838200"/>
          </a:xfrm>
        </p:grpSpPr>
        <p:sp>
          <p:nvSpPr>
            <p:cNvPr id="50" name="Rounded Rectangle 5"/>
            <p:cNvSpPr/>
            <p:nvPr/>
          </p:nvSpPr>
          <p:spPr>
            <a:xfrm>
              <a:off x="3693695" y="1876644"/>
              <a:ext cx="838200" cy="838200"/>
            </a:xfrm>
            <a:prstGeom prst="roundRect">
              <a:avLst/>
            </a:prstGeom>
            <a:solidFill>
              <a:srgbClr val="5DCE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38"/>
            <p:cNvGrpSpPr/>
            <p:nvPr/>
          </p:nvGrpSpPr>
          <p:grpSpPr>
            <a:xfrm>
              <a:off x="3898158" y="2053653"/>
              <a:ext cx="429274" cy="484183"/>
              <a:chOff x="5513440" y="1766202"/>
              <a:chExt cx="429274" cy="484183"/>
            </a:xfrm>
            <a:solidFill>
              <a:schemeClr val="bg1"/>
            </a:solidFill>
          </p:grpSpPr>
          <p:sp>
            <p:nvSpPr>
              <p:cNvPr id="84" name="Freeform 147"/>
              <p:cNvSpPr>
                <a:spLocks/>
              </p:cNvSpPr>
              <p:nvPr/>
            </p:nvSpPr>
            <p:spPr bwMode="auto">
              <a:xfrm>
                <a:off x="5513440" y="1766202"/>
                <a:ext cx="429274" cy="87353"/>
              </a:xfrm>
              <a:custGeom>
                <a:avLst/>
                <a:gdLst>
                  <a:gd name="T0" fmla="*/ 68 w 129"/>
                  <a:gd name="T1" fmla="*/ 8 h 26"/>
                  <a:gd name="T2" fmla="*/ 68 w 129"/>
                  <a:gd name="T3" fmla="*/ 4 h 26"/>
                  <a:gd name="T4" fmla="*/ 64 w 129"/>
                  <a:gd name="T5" fmla="*/ 0 h 26"/>
                  <a:gd name="T6" fmla="*/ 61 w 129"/>
                  <a:gd name="T7" fmla="*/ 4 h 26"/>
                  <a:gd name="T8" fmla="*/ 61 w 129"/>
                  <a:gd name="T9" fmla="*/ 8 h 26"/>
                  <a:gd name="T10" fmla="*/ 0 w 129"/>
                  <a:gd name="T11" fmla="*/ 8 h 26"/>
                  <a:gd name="T12" fmla="*/ 0 w 129"/>
                  <a:gd name="T13" fmla="*/ 26 h 26"/>
                  <a:gd name="T14" fmla="*/ 129 w 129"/>
                  <a:gd name="T15" fmla="*/ 26 h 26"/>
                  <a:gd name="T16" fmla="*/ 129 w 129"/>
                  <a:gd name="T17" fmla="*/ 8 h 26"/>
                  <a:gd name="T18" fmla="*/ 68 w 129"/>
                  <a:gd name="T19" fmla="*/ 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9" h="26">
                    <a:moveTo>
                      <a:pt x="68" y="8"/>
                    </a:moveTo>
                    <a:cubicBezTo>
                      <a:pt x="68" y="4"/>
                      <a:pt x="68" y="4"/>
                      <a:pt x="68" y="4"/>
                    </a:cubicBezTo>
                    <a:cubicBezTo>
                      <a:pt x="68" y="2"/>
                      <a:pt x="66" y="0"/>
                      <a:pt x="64" y="0"/>
                    </a:cubicBezTo>
                    <a:cubicBezTo>
                      <a:pt x="63" y="0"/>
                      <a:pt x="61" y="2"/>
                      <a:pt x="61" y="4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29" y="26"/>
                      <a:pt x="129" y="26"/>
                      <a:pt x="129" y="26"/>
                    </a:cubicBezTo>
                    <a:cubicBezTo>
                      <a:pt x="129" y="8"/>
                      <a:pt x="129" y="8"/>
                      <a:pt x="129" y="8"/>
                    </a:cubicBezTo>
                    <a:lnTo>
                      <a:pt x="68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148"/>
              <p:cNvSpPr>
                <a:spLocks noEditPoints="1"/>
              </p:cNvSpPr>
              <p:nvPr/>
            </p:nvSpPr>
            <p:spPr bwMode="auto">
              <a:xfrm>
                <a:off x="5550876" y="1873521"/>
                <a:ext cx="356897" cy="376864"/>
              </a:xfrm>
              <a:custGeom>
                <a:avLst/>
                <a:gdLst>
                  <a:gd name="T0" fmla="*/ 143 w 143"/>
                  <a:gd name="T1" fmla="*/ 95 h 151"/>
                  <a:gd name="T2" fmla="*/ 143 w 143"/>
                  <a:gd name="T3" fmla="*/ 0 h 151"/>
                  <a:gd name="T4" fmla="*/ 0 w 143"/>
                  <a:gd name="T5" fmla="*/ 0 h 151"/>
                  <a:gd name="T6" fmla="*/ 0 w 143"/>
                  <a:gd name="T7" fmla="*/ 95 h 151"/>
                  <a:gd name="T8" fmla="*/ 63 w 143"/>
                  <a:gd name="T9" fmla="*/ 95 h 151"/>
                  <a:gd name="T10" fmla="*/ 63 w 143"/>
                  <a:gd name="T11" fmla="*/ 125 h 151"/>
                  <a:gd name="T12" fmla="*/ 45 w 143"/>
                  <a:gd name="T13" fmla="*/ 125 h 151"/>
                  <a:gd name="T14" fmla="*/ 45 w 143"/>
                  <a:gd name="T15" fmla="*/ 121 h 151"/>
                  <a:gd name="T16" fmla="*/ 37 w 143"/>
                  <a:gd name="T17" fmla="*/ 121 h 151"/>
                  <a:gd name="T18" fmla="*/ 25 w 143"/>
                  <a:gd name="T19" fmla="*/ 151 h 151"/>
                  <a:gd name="T20" fmla="*/ 33 w 143"/>
                  <a:gd name="T21" fmla="*/ 151 h 151"/>
                  <a:gd name="T22" fmla="*/ 40 w 143"/>
                  <a:gd name="T23" fmla="*/ 137 h 151"/>
                  <a:gd name="T24" fmla="*/ 104 w 143"/>
                  <a:gd name="T25" fmla="*/ 137 h 151"/>
                  <a:gd name="T26" fmla="*/ 109 w 143"/>
                  <a:gd name="T27" fmla="*/ 151 h 151"/>
                  <a:gd name="T28" fmla="*/ 119 w 143"/>
                  <a:gd name="T29" fmla="*/ 151 h 151"/>
                  <a:gd name="T30" fmla="*/ 107 w 143"/>
                  <a:gd name="T31" fmla="*/ 121 h 151"/>
                  <a:gd name="T32" fmla="*/ 97 w 143"/>
                  <a:gd name="T33" fmla="*/ 121 h 151"/>
                  <a:gd name="T34" fmla="*/ 97 w 143"/>
                  <a:gd name="T35" fmla="*/ 125 h 151"/>
                  <a:gd name="T36" fmla="*/ 80 w 143"/>
                  <a:gd name="T37" fmla="*/ 125 h 151"/>
                  <a:gd name="T38" fmla="*/ 80 w 143"/>
                  <a:gd name="T39" fmla="*/ 95 h 151"/>
                  <a:gd name="T40" fmla="*/ 143 w 143"/>
                  <a:gd name="T41" fmla="*/ 95 h 151"/>
                  <a:gd name="T42" fmla="*/ 92 w 143"/>
                  <a:gd name="T43" fmla="*/ 28 h 151"/>
                  <a:gd name="T44" fmla="*/ 133 w 143"/>
                  <a:gd name="T45" fmla="*/ 28 h 151"/>
                  <a:gd name="T46" fmla="*/ 133 w 143"/>
                  <a:gd name="T47" fmla="*/ 37 h 151"/>
                  <a:gd name="T48" fmla="*/ 92 w 143"/>
                  <a:gd name="T49" fmla="*/ 37 h 151"/>
                  <a:gd name="T50" fmla="*/ 92 w 143"/>
                  <a:gd name="T51" fmla="*/ 28 h 151"/>
                  <a:gd name="T52" fmla="*/ 92 w 143"/>
                  <a:gd name="T53" fmla="*/ 46 h 151"/>
                  <a:gd name="T54" fmla="*/ 133 w 143"/>
                  <a:gd name="T55" fmla="*/ 46 h 151"/>
                  <a:gd name="T56" fmla="*/ 133 w 143"/>
                  <a:gd name="T57" fmla="*/ 56 h 151"/>
                  <a:gd name="T58" fmla="*/ 92 w 143"/>
                  <a:gd name="T59" fmla="*/ 56 h 151"/>
                  <a:gd name="T60" fmla="*/ 92 w 143"/>
                  <a:gd name="T61" fmla="*/ 46 h 151"/>
                  <a:gd name="T62" fmla="*/ 92 w 143"/>
                  <a:gd name="T63" fmla="*/ 63 h 151"/>
                  <a:gd name="T64" fmla="*/ 133 w 143"/>
                  <a:gd name="T65" fmla="*/ 63 h 151"/>
                  <a:gd name="T66" fmla="*/ 133 w 143"/>
                  <a:gd name="T67" fmla="*/ 74 h 151"/>
                  <a:gd name="T68" fmla="*/ 92 w 143"/>
                  <a:gd name="T69" fmla="*/ 74 h 151"/>
                  <a:gd name="T70" fmla="*/ 92 w 143"/>
                  <a:gd name="T71" fmla="*/ 63 h 151"/>
                  <a:gd name="T72" fmla="*/ 8 w 143"/>
                  <a:gd name="T73" fmla="*/ 75 h 151"/>
                  <a:gd name="T74" fmla="*/ 8 w 143"/>
                  <a:gd name="T75" fmla="*/ 24 h 151"/>
                  <a:gd name="T76" fmla="*/ 83 w 143"/>
                  <a:gd name="T77" fmla="*/ 24 h 151"/>
                  <a:gd name="T78" fmla="*/ 83 w 143"/>
                  <a:gd name="T79" fmla="*/ 75 h 151"/>
                  <a:gd name="T80" fmla="*/ 8 w 143"/>
                  <a:gd name="T81" fmla="*/ 7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3" h="151">
                    <a:moveTo>
                      <a:pt x="143" y="95"/>
                    </a:moveTo>
                    <a:lnTo>
                      <a:pt x="143" y="0"/>
                    </a:lnTo>
                    <a:lnTo>
                      <a:pt x="0" y="0"/>
                    </a:lnTo>
                    <a:lnTo>
                      <a:pt x="0" y="95"/>
                    </a:lnTo>
                    <a:lnTo>
                      <a:pt x="63" y="95"/>
                    </a:lnTo>
                    <a:lnTo>
                      <a:pt x="63" y="125"/>
                    </a:lnTo>
                    <a:lnTo>
                      <a:pt x="45" y="125"/>
                    </a:lnTo>
                    <a:lnTo>
                      <a:pt x="45" y="121"/>
                    </a:lnTo>
                    <a:lnTo>
                      <a:pt x="37" y="121"/>
                    </a:lnTo>
                    <a:lnTo>
                      <a:pt x="25" y="151"/>
                    </a:lnTo>
                    <a:lnTo>
                      <a:pt x="33" y="151"/>
                    </a:lnTo>
                    <a:lnTo>
                      <a:pt x="40" y="137"/>
                    </a:lnTo>
                    <a:lnTo>
                      <a:pt x="104" y="137"/>
                    </a:lnTo>
                    <a:lnTo>
                      <a:pt x="109" y="151"/>
                    </a:lnTo>
                    <a:lnTo>
                      <a:pt x="119" y="151"/>
                    </a:lnTo>
                    <a:lnTo>
                      <a:pt x="107" y="121"/>
                    </a:lnTo>
                    <a:lnTo>
                      <a:pt x="97" y="121"/>
                    </a:lnTo>
                    <a:lnTo>
                      <a:pt x="97" y="125"/>
                    </a:lnTo>
                    <a:lnTo>
                      <a:pt x="80" y="125"/>
                    </a:lnTo>
                    <a:lnTo>
                      <a:pt x="80" y="95"/>
                    </a:lnTo>
                    <a:lnTo>
                      <a:pt x="143" y="95"/>
                    </a:lnTo>
                    <a:close/>
                    <a:moveTo>
                      <a:pt x="92" y="28"/>
                    </a:moveTo>
                    <a:lnTo>
                      <a:pt x="133" y="28"/>
                    </a:lnTo>
                    <a:lnTo>
                      <a:pt x="133" y="37"/>
                    </a:lnTo>
                    <a:lnTo>
                      <a:pt x="92" y="37"/>
                    </a:lnTo>
                    <a:lnTo>
                      <a:pt x="92" y="28"/>
                    </a:lnTo>
                    <a:close/>
                    <a:moveTo>
                      <a:pt x="92" y="46"/>
                    </a:moveTo>
                    <a:lnTo>
                      <a:pt x="133" y="46"/>
                    </a:lnTo>
                    <a:lnTo>
                      <a:pt x="133" y="56"/>
                    </a:lnTo>
                    <a:lnTo>
                      <a:pt x="92" y="56"/>
                    </a:lnTo>
                    <a:lnTo>
                      <a:pt x="92" y="46"/>
                    </a:lnTo>
                    <a:close/>
                    <a:moveTo>
                      <a:pt x="92" y="63"/>
                    </a:moveTo>
                    <a:lnTo>
                      <a:pt x="133" y="63"/>
                    </a:lnTo>
                    <a:lnTo>
                      <a:pt x="133" y="74"/>
                    </a:lnTo>
                    <a:lnTo>
                      <a:pt x="92" y="74"/>
                    </a:lnTo>
                    <a:lnTo>
                      <a:pt x="92" y="63"/>
                    </a:lnTo>
                    <a:close/>
                    <a:moveTo>
                      <a:pt x="8" y="75"/>
                    </a:moveTo>
                    <a:lnTo>
                      <a:pt x="8" y="24"/>
                    </a:lnTo>
                    <a:lnTo>
                      <a:pt x="83" y="24"/>
                    </a:lnTo>
                    <a:lnTo>
                      <a:pt x="83" y="75"/>
                    </a:lnTo>
                    <a:lnTo>
                      <a:pt x="8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149"/>
              <p:cNvSpPr>
                <a:spLocks/>
              </p:cNvSpPr>
              <p:nvPr/>
            </p:nvSpPr>
            <p:spPr bwMode="auto">
              <a:xfrm>
                <a:off x="5578330" y="1945898"/>
                <a:ext cx="174705" cy="102328"/>
              </a:xfrm>
              <a:custGeom>
                <a:avLst/>
                <a:gdLst>
                  <a:gd name="T0" fmla="*/ 58 w 70"/>
                  <a:gd name="T1" fmla="*/ 12 h 41"/>
                  <a:gd name="T2" fmla="*/ 54 w 70"/>
                  <a:gd name="T3" fmla="*/ 20 h 41"/>
                  <a:gd name="T4" fmla="*/ 48 w 70"/>
                  <a:gd name="T5" fmla="*/ 16 h 41"/>
                  <a:gd name="T6" fmla="*/ 48 w 70"/>
                  <a:gd name="T7" fmla="*/ 16 h 41"/>
                  <a:gd name="T8" fmla="*/ 34 w 70"/>
                  <a:gd name="T9" fmla="*/ 8 h 41"/>
                  <a:gd name="T10" fmla="*/ 32 w 70"/>
                  <a:gd name="T11" fmla="*/ 12 h 41"/>
                  <a:gd name="T12" fmla="*/ 28 w 70"/>
                  <a:gd name="T13" fmla="*/ 20 h 41"/>
                  <a:gd name="T14" fmla="*/ 16 w 70"/>
                  <a:gd name="T15" fmla="*/ 12 h 41"/>
                  <a:gd name="T16" fmla="*/ 12 w 70"/>
                  <a:gd name="T17" fmla="*/ 17 h 41"/>
                  <a:gd name="T18" fmla="*/ 12 w 70"/>
                  <a:gd name="T19" fmla="*/ 17 h 41"/>
                  <a:gd name="T20" fmla="*/ 0 w 70"/>
                  <a:gd name="T21" fmla="*/ 37 h 41"/>
                  <a:gd name="T22" fmla="*/ 5 w 70"/>
                  <a:gd name="T23" fmla="*/ 41 h 41"/>
                  <a:gd name="T24" fmla="*/ 17 w 70"/>
                  <a:gd name="T25" fmla="*/ 21 h 41"/>
                  <a:gd name="T26" fmla="*/ 24 w 70"/>
                  <a:gd name="T27" fmla="*/ 25 h 41"/>
                  <a:gd name="T28" fmla="*/ 24 w 70"/>
                  <a:gd name="T29" fmla="*/ 25 h 41"/>
                  <a:gd name="T30" fmla="*/ 30 w 70"/>
                  <a:gd name="T31" fmla="*/ 29 h 41"/>
                  <a:gd name="T32" fmla="*/ 37 w 70"/>
                  <a:gd name="T33" fmla="*/ 17 h 41"/>
                  <a:gd name="T34" fmla="*/ 42 w 70"/>
                  <a:gd name="T35" fmla="*/ 21 h 41"/>
                  <a:gd name="T36" fmla="*/ 42 w 70"/>
                  <a:gd name="T37" fmla="*/ 21 h 41"/>
                  <a:gd name="T38" fmla="*/ 56 w 70"/>
                  <a:gd name="T39" fmla="*/ 28 h 41"/>
                  <a:gd name="T40" fmla="*/ 57 w 70"/>
                  <a:gd name="T41" fmla="*/ 28 h 41"/>
                  <a:gd name="T42" fmla="*/ 57 w 70"/>
                  <a:gd name="T43" fmla="*/ 28 h 41"/>
                  <a:gd name="T44" fmla="*/ 64 w 70"/>
                  <a:gd name="T45" fmla="*/ 17 h 41"/>
                  <a:gd name="T46" fmla="*/ 64 w 70"/>
                  <a:gd name="T47" fmla="*/ 17 h 41"/>
                  <a:gd name="T48" fmla="*/ 70 w 70"/>
                  <a:gd name="T49" fmla="*/ 4 h 41"/>
                  <a:gd name="T50" fmla="*/ 65 w 70"/>
                  <a:gd name="T51" fmla="*/ 0 h 41"/>
                  <a:gd name="T52" fmla="*/ 58 w 70"/>
                  <a:gd name="T53" fmla="*/ 1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0" h="41">
                    <a:moveTo>
                      <a:pt x="58" y="12"/>
                    </a:moveTo>
                    <a:lnTo>
                      <a:pt x="54" y="20"/>
                    </a:lnTo>
                    <a:lnTo>
                      <a:pt x="48" y="16"/>
                    </a:lnTo>
                    <a:lnTo>
                      <a:pt x="48" y="16"/>
                    </a:lnTo>
                    <a:lnTo>
                      <a:pt x="34" y="8"/>
                    </a:lnTo>
                    <a:lnTo>
                      <a:pt x="32" y="12"/>
                    </a:lnTo>
                    <a:lnTo>
                      <a:pt x="28" y="20"/>
                    </a:lnTo>
                    <a:lnTo>
                      <a:pt x="16" y="12"/>
                    </a:lnTo>
                    <a:lnTo>
                      <a:pt x="12" y="17"/>
                    </a:lnTo>
                    <a:lnTo>
                      <a:pt x="12" y="17"/>
                    </a:lnTo>
                    <a:lnTo>
                      <a:pt x="0" y="37"/>
                    </a:lnTo>
                    <a:lnTo>
                      <a:pt x="5" y="41"/>
                    </a:lnTo>
                    <a:lnTo>
                      <a:pt x="17" y="21"/>
                    </a:lnTo>
                    <a:lnTo>
                      <a:pt x="24" y="25"/>
                    </a:lnTo>
                    <a:lnTo>
                      <a:pt x="24" y="25"/>
                    </a:lnTo>
                    <a:lnTo>
                      <a:pt x="30" y="29"/>
                    </a:lnTo>
                    <a:lnTo>
                      <a:pt x="37" y="17"/>
                    </a:lnTo>
                    <a:lnTo>
                      <a:pt x="42" y="21"/>
                    </a:lnTo>
                    <a:lnTo>
                      <a:pt x="42" y="21"/>
                    </a:lnTo>
                    <a:lnTo>
                      <a:pt x="56" y="28"/>
                    </a:lnTo>
                    <a:lnTo>
                      <a:pt x="57" y="28"/>
                    </a:lnTo>
                    <a:lnTo>
                      <a:pt x="57" y="28"/>
                    </a:lnTo>
                    <a:lnTo>
                      <a:pt x="64" y="17"/>
                    </a:lnTo>
                    <a:lnTo>
                      <a:pt x="64" y="17"/>
                    </a:lnTo>
                    <a:lnTo>
                      <a:pt x="70" y="4"/>
                    </a:lnTo>
                    <a:lnTo>
                      <a:pt x="65" y="0"/>
                    </a:lnTo>
                    <a:lnTo>
                      <a:pt x="58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8" name="文本框 7"/>
          <p:cNvSpPr txBox="1"/>
          <p:nvPr/>
        </p:nvSpPr>
        <p:spPr>
          <a:xfrm>
            <a:off x="3806620" y="178380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点击输入书名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800379" y="2149179"/>
            <a:ext cx="2717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作者：王二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在此录入上述图表的综合描述说明。</a:t>
            </a:r>
          </a:p>
        </p:txBody>
      </p:sp>
      <p:sp>
        <p:nvSpPr>
          <p:cNvPr id="89" name="文本框 88"/>
          <p:cNvSpPr txBox="1"/>
          <p:nvPr/>
        </p:nvSpPr>
        <p:spPr>
          <a:xfrm>
            <a:off x="3806620" y="331594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点击输入书名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3800379" y="3681315"/>
            <a:ext cx="2717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作者：王二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3806620" y="484807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点击输入书名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3800379" y="5213450"/>
            <a:ext cx="2717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作者：王二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8113760" y="178380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点击输入书名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8107519" y="2149179"/>
            <a:ext cx="2717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作者：王二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95" name="文本框 94"/>
          <p:cNvSpPr txBox="1"/>
          <p:nvPr/>
        </p:nvSpPr>
        <p:spPr>
          <a:xfrm>
            <a:off x="8113760" y="331594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点击输入书名</a:t>
            </a:r>
          </a:p>
        </p:txBody>
      </p:sp>
      <p:sp>
        <p:nvSpPr>
          <p:cNvPr id="96" name="文本框 95"/>
          <p:cNvSpPr txBox="1"/>
          <p:nvPr/>
        </p:nvSpPr>
        <p:spPr>
          <a:xfrm>
            <a:off x="8107519" y="3681315"/>
            <a:ext cx="2717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作者：王二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在此录入上述图表的综合描述说明。</a:t>
            </a:r>
          </a:p>
        </p:txBody>
      </p:sp>
      <p:sp>
        <p:nvSpPr>
          <p:cNvPr id="97" name="文本框 96"/>
          <p:cNvSpPr txBox="1"/>
          <p:nvPr/>
        </p:nvSpPr>
        <p:spPr>
          <a:xfrm>
            <a:off x="8113760" y="484807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点击输入书名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8107519" y="5213450"/>
            <a:ext cx="2717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作者：王二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</p:spTree>
    <p:extLst>
      <p:ext uri="{BB962C8B-B14F-4D97-AF65-F5344CB8AC3E}">
        <p14:creationId xmlns:p14="http://schemas.microsoft.com/office/powerpoint/2010/main" val="220169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5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  <p:bldP spid="9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3873647" y="981238"/>
            <a:ext cx="4444706" cy="1107988"/>
          </a:xfrm>
          <a:prstGeom prst="rect">
            <a:avLst/>
          </a:prstGeom>
        </p:spPr>
        <p:txBody>
          <a:bodyPr wrap="square" lIns="91432" tIns="45716" rIns="91432" bIns="45716" anchor="t">
            <a:spAutoFit/>
          </a:bodyPr>
          <a:lstStyle/>
          <a:p>
            <a:pPr algn="ctr" fontAlgn="ctr"/>
            <a:r>
              <a:rPr lang="zh-CN" altLang="en-US" sz="6600" b="1" spc="800" dirty="0">
                <a:solidFill>
                  <a:srgbClr val="152F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  <p:sp>
        <p:nvSpPr>
          <p:cNvPr id="26" name="矩形 25"/>
          <p:cNvSpPr/>
          <p:nvPr/>
        </p:nvSpPr>
        <p:spPr>
          <a:xfrm>
            <a:off x="2877229" y="2392893"/>
            <a:ext cx="6437542" cy="1772707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大学生活即将结束，在此，我要感谢所有教导我的老师和一齐成长的同学，他们在我的大学生涯给予了很大的帮助。本论文能够顺利完成，要特别感谢我的导师</a:t>
            </a:r>
            <a:r>
              <a: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老师，感谢各位老师的关心和帮助！</a:t>
            </a:r>
          </a:p>
        </p:txBody>
      </p:sp>
      <p:sp>
        <p:nvSpPr>
          <p:cNvPr id="27" name="矩形 26"/>
          <p:cNvSpPr/>
          <p:nvPr/>
        </p:nvSpPr>
        <p:spPr>
          <a:xfrm>
            <a:off x="4571802" y="4915922"/>
            <a:ext cx="3048396" cy="499616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恳请各位老师批评指正！</a:t>
            </a:r>
          </a:p>
        </p:txBody>
      </p:sp>
      <p:sp>
        <p:nvSpPr>
          <p:cNvPr id="9" name="等腰三角形 8"/>
          <p:cNvSpPr/>
          <p:nvPr/>
        </p:nvSpPr>
        <p:spPr>
          <a:xfrm>
            <a:off x="949560" y="3746200"/>
            <a:ext cx="834952" cy="719786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9903177" y="3857222"/>
            <a:ext cx="706166" cy="60876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等腰三角形 11"/>
          <p:cNvSpPr/>
          <p:nvPr/>
        </p:nvSpPr>
        <p:spPr>
          <a:xfrm>
            <a:off x="-1" y="2862140"/>
            <a:ext cx="995083" cy="160384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等腰三角形 12"/>
          <p:cNvSpPr/>
          <p:nvPr/>
        </p:nvSpPr>
        <p:spPr>
          <a:xfrm>
            <a:off x="1784512" y="4034039"/>
            <a:ext cx="417476" cy="431947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等腰三角形 13"/>
          <p:cNvSpPr/>
          <p:nvPr/>
        </p:nvSpPr>
        <p:spPr>
          <a:xfrm>
            <a:off x="10609343" y="3746200"/>
            <a:ext cx="834952" cy="71978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等腰三角形 14"/>
          <p:cNvSpPr/>
          <p:nvPr/>
        </p:nvSpPr>
        <p:spPr>
          <a:xfrm>
            <a:off x="11357048" y="2956269"/>
            <a:ext cx="834952" cy="150971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flipH="1">
            <a:off x="4323653" y="5603783"/>
            <a:ext cx="3361450" cy="407363"/>
          </a:xfrm>
          <a:custGeom>
            <a:avLst/>
            <a:gdLst>
              <a:gd name="connsiteX0" fmla="*/ 1319211 w 1469989"/>
              <a:gd name="connsiteY0" fmla="*/ 0 h 485775"/>
              <a:gd name="connsiteX1" fmla="*/ 80964 w 1469989"/>
              <a:gd name="connsiteY1" fmla="*/ 0 h 485775"/>
              <a:gd name="connsiteX2" fmla="*/ 0 w 1469989"/>
              <a:gd name="connsiteY2" fmla="*/ 80964 h 485775"/>
              <a:gd name="connsiteX3" fmla="*/ 0 w 1469989"/>
              <a:gd name="connsiteY3" fmla="*/ 404811 h 485775"/>
              <a:gd name="connsiteX4" fmla="*/ 80964 w 1469989"/>
              <a:gd name="connsiteY4" fmla="*/ 485775 h 485775"/>
              <a:gd name="connsiteX5" fmla="*/ 1319211 w 1469989"/>
              <a:gd name="connsiteY5" fmla="*/ 485775 h 485775"/>
              <a:gd name="connsiteX6" fmla="*/ 1331069 w 1469989"/>
              <a:gd name="connsiteY6" fmla="*/ 483381 h 485775"/>
              <a:gd name="connsiteX7" fmla="*/ 1380263 w 1469989"/>
              <a:gd name="connsiteY7" fmla="*/ 483381 h 485775"/>
              <a:gd name="connsiteX8" fmla="*/ 1400175 w 1469989"/>
              <a:gd name="connsiteY8" fmla="*/ 483381 h 485775"/>
              <a:gd name="connsiteX9" fmla="*/ 1469989 w 1469989"/>
              <a:gd name="connsiteY9" fmla="*/ 483381 h 485775"/>
              <a:gd name="connsiteX10" fmla="*/ 1400175 w 1469989"/>
              <a:gd name="connsiteY10" fmla="*/ 413567 h 485775"/>
              <a:gd name="connsiteX11" fmla="*/ 1400175 w 1469989"/>
              <a:gd name="connsiteY11" fmla="*/ 404811 h 485775"/>
              <a:gd name="connsiteX12" fmla="*/ 1400175 w 1469989"/>
              <a:gd name="connsiteY12" fmla="*/ 363126 h 485775"/>
              <a:gd name="connsiteX13" fmla="*/ 1400175 w 1469989"/>
              <a:gd name="connsiteY13" fmla="*/ 80964 h 485775"/>
              <a:gd name="connsiteX14" fmla="*/ 1319211 w 1469989"/>
              <a:gd name="connsiteY14" fmla="*/ 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9989" h="485775">
                <a:moveTo>
                  <a:pt x="1319211" y="0"/>
                </a:moveTo>
                <a:lnTo>
                  <a:pt x="80964" y="0"/>
                </a:lnTo>
                <a:cubicBezTo>
                  <a:pt x="36249" y="0"/>
                  <a:pt x="0" y="36249"/>
                  <a:pt x="0" y="80964"/>
                </a:cubicBezTo>
                <a:lnTo>
                  <a:pt x="0" y="404811"/>
                </a:lnTo>
                <a:cubicBezTo>
                  <a:pt x="0" y="449526"/>
                  <a:pt x="36249" y="485775"/>
                  <a:pt x="80964" y="485775"/>
                </a:cubicBezTo>
                <a:lnTo>
                  <a:pt x="1319211" y="485775"/>
                </a:lnTo>
                <a:lnTo>
                  <a:pt x="1331069" y="483381"/>
                </a:lnTo>
                <a:lnTo>
                  <a:pt x="1380263" y="483381"/>
                </a:lnTo>
                <a:lnTo>
                  <a:pt x="1400175" y="483381"/>
                </a:lnTo>
                <a:lnTo>
                  <a:pt x="1469989" y="483381"/>
                </a:lnTo>
                <a:lnTo>
                  <a:pt x="1400175" y="413567"/>
                </a:lnTo>
                <a:lnTo>
                  <a:pt x="1400175" y="404811"/>
                </a:lnTo>
                <a:lnTo>
                  <a:pt x="1400175" y="363126"/>
                </a:lnTo>
                <a:lnTo>
                  <a:pt x="1400175" y="80964"/>
                </a:lnTo>
                <a:cubicBezTo>
                  <a:pt x="1400175" y="36249"/>
                  <a:pt x="1363926" y="0"/>
                  <a:pt x="1319211" y="0"/>
                </a:cubicBezTo>
                <a:close/>
              </a:path>
            </a:pathLst>
          </a:cu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25"/>
          <p:cNvSpPr txBox="1"/>
          <p:nvPr/>
        </p:nvSpPr>
        <p:spPr>
          <a:xfrm>
            <a:off x="4276753" y="5633955"/>
            <a:ext cx="3638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600" dirty="0"/>
              <a:t>导师：李雷      答辩人：韩梅梅</a:t>
            </a:r>
          </a:p>
        </p:txBody>
      </p:sp>
    </p:spTree>
    <p:extLst>
      <p:ext uri="{BB962C8B-B14F-4D97-AF65-F5344CB8AC3E}">
        <p14:creationId xmlns:p14="http://schemas.microsoft.com/office/powerpoint/2010/main" val="348101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3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4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5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6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72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72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6" grpId="1"/>
      <p:bldP spid="27" grpId="0"/>
      <p:bldP spid="16" grpId="0" animBg="1"/>
      <p:bldP spid="1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30137" y="6061166"/>
            <a:ext cx="4914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51PPT</a:t>
            </a:r>
            <a:r>
              <a:rPr lang="zh-CN" altLang="en-US" dirty="0" smtClean="0"/>
              <a:t>模板网   </a:t>
            </a:r>
            <a:r>
              <a:rPr lang="en-US" altLang="zh-CN" dirty="0" smtClean="0">
                <a:hlinkClick r:id="rId2"/>
              </a:rPr>
              <a:t>www.51pptmoban.com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整理发布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620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2728653" y="1678417"/>
            <a:ext cx="8460430" cy="93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在此录入上述图表的综合描述说明，在此录入上述图表的综合描述说明，在此录入上述图表的综合描述说明，在此录入上述图表的综合描述说明。</a:t>
            </a:r>
          </a:p>
        </p:txBody>
      </p:sp>
      <p:sp>
        <p:nvSpPr>
          <p:cNvPr id="42" name="矩形 3"/>
          <p:cNvSpPr>
            <a:spLocks noChangeArrowheads="1"/>
          </p:cNvSpPr>
          <p:nvPr/>
        </p:nvSpPr>
        <p:spPr bwMode="auto">
          <a:xfrm>
            <a:off x="5958652" y="515424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29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选题背景</a:t>
            </a:r>
            <a:endParaRPr lang="zh-CN" altLang="en-US" sz="2933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矩形 47"/>
          <p:cNvSpPr>
            <a:spLocks noChangeArrowheads="1"/>
          </p:cNvSpPr>
          <p:nvPr/>
        </p:nvSpPr>
        <p:spPr bwMode="auto">
          <a:xfrm>
            <a:off x="6885973" y="3449406"/>
            <a:ext cx="4161442" cy="90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右键点击图片选择设置图片格式可直接替换图片，在此录入上述图表的描述说明。您可以点击文字框输入您的描述说明，或者通过复制粘贴 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7" name="矩形 3"/>
          <p:cNvSpPr>
            <a:spLocks noChangeArrowheads="1"/>
          </p:cNvSpPr>
          <p:nvPr/>
        </p:nvSpPr>
        <p:spPr bwMode="auto">
          <a:xfrm>
            <a:off x="6902496" y="2897749"/>
            <a:ext cx="1164407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行业现状</a:t>
            </a:r>
          </a:p>
        </p:txBody>
      </p:sp>
      <p:sp>
        <p:nvSpPr>
          <p:cNvPr id="68" name="矩形 67"/>
          <p:cNvSpPr/>
          <p:nvPr/>
        </p:nvSpPr>
        <p:spPr>
          <a:xfrm>
            <a:off x="6961619" y="3358700"/>
            <a:ext cx="599800" cy="40500"/>
          </a:xfrm>
          <a:prstGeom prst="rect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7576469" y="3358700"/>
            <a:ext cx="1215000" cy="40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70" name="矩形 47"/>
          <p:cNvSpPr>
            <a:spLocks noChangeArrowheads="1"/>
          </p:cNvSpPr>
          <p:nvPr/>
        </p:nvSpPr>
        <p:spPr bwMode="auto">
          <a:xfrm>
            <a:off x="6885973" y="5323901"/>
            <a:ext cx="4161442" cy="90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右键点击图片选择设置图片格式可直接替换图片，在此录入上述图表的描述说明。您可以点击文字框输入您的描述说明，或者通过复制粘贴。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1" name="矩形 3"/>
          <p:cNvSpPr>
            <a:spLocks noChangeArrowheads="1"/>
          </p:cNvSpPr>
          <p:nvPr/>
        </p:nvSpPr>
        <p:spPr bwMode="auto">
          <a:xfrm>
            <a:off x="6902496" y="4772244"/>
            <a:ext cx="1164407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区域现状</a:t>
            </a:r>
          </a:p>
        </p:txBody>
      </p:sp>
      <p:sp>
        <p:nvSpPr>
          <p:cNvPr id="72" name="矩形 71"/>
          <p:cNvSpPr/>
          <p:nvPr/>
        </p:nvSpPr>
        <p:spPr>
          <a:xfrm>
            <a:off x="6961619" y="5233195"/>
            <a:ext cx="599800" cy="40500"/>
          </a:xfrm>
          <a:prstGeom prst="rect">
            <a:avLst/>
          </a:prstGeom>
          <a:solidFill>
            <a:srgbClr val="21A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7576469" y="5233195"/>
            <a:ext cx="1215000" cy="40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872126" y="2962144"/>
            <a:ext cx="3542959" cy="3245473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solidFill>
              <a:srgbClr val="152F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65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25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2" grpId="0"/>
      <p:bldP spid="66" grpId="0"/>
      <p:bldP spid="67" grpId="0"/>
      <p:bldP spid="68" grpId="0" animBg="1"/>
      <p:bldP spid="69" grpId="0" animBg="1"/>
      <p:bldP spid="70" grpId="0"/>
      <p:bldP spid="71" grpId="0"/>
      <p:bldP spid="72" grpId="0" animBg="1"/>
      <p:bldP spid="73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5958652" y="515424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研究意义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Freeform 471"/>
          <p:cNvSpPr>
            <a:spLocks noEditPoints="1"/>
          </p:cNvSpPr>
          <p:nvPr/>
        </p:nvSpPr>
        <p:spPr bwMode="auto">
          <a:xfrm>
            <a:off x="7262780" y="4144147"/>
            <a:ext cx="967236" cy="738967"/>
          </a:xfrm>
          <a:custGeom>
            <a:avLst/>
            <a:gdLst>
              <a:gd name="T0" fmla="*/ 103 w 106"/>
              <a:gd name="T1" fmla="*/ 44 h 81"/>
              <a:gd name="T2" fmla="*/ 85 w 106"/>
              <a:gd name="T3" fmla="*/ 26 h 81"/>
              <a:gd name="T4" fmla="*/ 66 w 106"/>
              <a:gd name="T5" fmla="*/ 7 h 81"/>
              <a:gd name="T6" fmla="*/ 47 w 106"/>
              <a:gd name="T7" fmla="*/ 26 h 81"/>
              <a:gd name="T8" fmla="*/ 29 w 106"/>
              <a:gd name="T9" fmla="*/ 44 h 81"/>
              <a:gd name="T10" fmla="*/ 4 w 106"/>
              <a:gd name="T11" fmla="*/ 44 h 81"/>
              <a:gd name="T12" fmla="*/ 4 w 106"/>
              <a:gd name="T13" fmla="*/ 81 h 81"/>
              <a:gd name="T14" fmla="*/ 66 w 106"/>
              <a:gd name="T15" fmla="*/ 81 h 81"/>
              <a:gd name="T16" fmla="*/ 66 w 106"/>
              <a:gd name="T17" fmla="*/ 53 h 81"/>
              <a:gd name="T18" fmla="*/ 84 w 106"/>
              <a:gd name="T19" fmla="*/ 53 h 81"/>
              <a:gd name="T20" fmla="*/ 84 w 106"/>
              <a:gd name="T21" fmla="*/ 81 h 81"/>
              <a:gd name="T22" fmla="*/ 103 w 106"/>
              <a:gd name="T23" fmla="*/ 81 h 81"/>
              <a:gd name="T24" fmla="*/ 103 w 106"/>
              <a:gd name="T25" fmla="*/ 44 h 81"/>
              <a:gd name="T26" fmla="*/ 25 w 106"/>
              <a:gd name="T27" fmla="*/ 66 h 81"/>
              <a:gd name="T28" fmla="*/ 11 w 106"/>
              <a:gd name="T29" fmla="*/ 66 h 81"/>
              <a:gd name="T30" fmla="*/ 11 w 106"/>
              <a:gd name="T31" fmla="*/ 52 h 81"/>
              <a:gd name="T32" fmla="*/ 25 w 106"/>
              <a:gd name="T33" fmla="*/ 52 h 81"/>
              <a:gd name="T34" fmla="*/ 25 w 106"/>
              <a:gd name="T35" fmla="*/ 66 h 81"/>
              <a:gd name="T36" fmla="*/ 47 w 106"/>
              <a:gd name="T37" fmla="*/ 66 h 81"/>
              <a:gd name="T38" fmla="*/ 33 w 106"/>
              <a:gd name="T39" fmla="*/ 66 h 81"/>
              <a:gd name="T40" fmla="*/ 33 w 106"/>
              <a:gd name="T41" fmla="*/ 52 h 81"/>
              <a:gd name="T42" fmla="*/ 47 w 106"/>
              <a:gd name="T43" fmla="*/ 52 h 81"/>
              <a:gd name="T44" fmla="*/ 47 w 106"/>
              <a:gd name="T45" fmla="*/ 66 h 81"/>
              <a:gd name="T46" fmla="*/ 63 w 106"/>
              <a:gd name="T47" fmla="*/ 38 h 81"/>
              <a:gd name="T48" fmla="*/ 56 w 106"/>
              <a:gd name="T49" fmla="*/ 31 h 81"/>
              <a:gd name="T50" fmla="*/ 63 w 106"/>
              <a:gd name="T51" fmla="*/ 25 h 81"/>
              <a:gd name="T52" fmla="*/ 70 w 106"/>
              <a:gd name="T53" fmla="*/ 31 h 81"/>
              <a:gd name="T54" fmla="*/ 63 w 106"/>
              <a:gd name="T55" fmla="*/ 38 h 81"/>
              <a:gd name="T56" fmla="*/ 106 w 106"/>
              <a:gd name="T57" fmla="*/ 40 h 81"/>
              <a:gd name="T58" fmla="*/ 104 w 106"/>
              <a:gd name="T59" fmla="*/ 42 h 81"/>
              <a:gd name="T60" fmla="*/ 66 w 106"/>
              <a:gd name="T61" fmla="*/ 3 h 81"/>
              <a:gd name="T62" fmla="*/ 28 w 106"/>
              <a:gd name="T63" fmla="*/ 41 h 81"/>
              <a:gd name="T64" fmla="*/ 28 w 106"/>
              <a:gd name="T65" fmla="*/ 42 h 81"/>
              <a:gd name="T66" fmla="*/ 0 w 106"/>
              <a:gd name="T67" fmla="*/ 42 h 81"/>
              <a:gd name="T68" fmla="*/ 21 w 106"/>
              <a:gd name="T69" fmla="*/ 20 h 81"/>
              <a:gd name="T70" fmla="*/ 47 w 106"/>
              <a:gd name="T71" fmla="*/ 20 h 81"/>
              <a:gd name="T72" fmla="*/ 66 w 106"/>
              <a:gd name="T73" fmla="*/ 0 h 81"/>
              <a:gd name="T74" fmla="*/ 87 w 106"/>
              <a:gd name="T75" fmla="*/ 21 h 81"/>
              <a:gd name="T76" fmla="*/ 87 w 106"/>
              <a:gd name="T77" fmla="*/ 9 h 81"/>
              <a:gd name="T78" fmla="*/ 95 w 106"/>
              <a:gd name="T79" fmla="*/ 9 h 81"/>
              <a:gd name="T80" fmla="*/ 95 w 106"/>
              <a:gd name="T81" fmla="*/ 30 h 81"/>
              <a:gd name="T82" fmla="*/ 106 w 106"/>
              <a:gd name="T83" fmla="*/ 4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6" h="81">
                <a:moveTo>
                  <a:pt x="103" y="44"/>
                </a:moveTo>
                <a:cubicBezTo>
                  <a:pt x="85" y="26"/>
                  <a:pt x="85" y="26"/>
                  <a:pt x="85" y="26"/>
                </a:cubicBezTo>
                <a:cubicBezTo>
                  <a:pt x="66" y="7"/>
                  <a:pt x="66" y="7"/>
                  <a:pt x="66" y="7"/>
                </a:cubicBezTo>
                <a:cubicBezTo>
                  <a:pt x="47" y="26"/>
                  <a:pt x="47" y="26"/>
                  <a:pt x="47" y="26"/>
                </a:cubicBezTo>
                <a:cubicBezTo>
                  <a:pt x="29" y="44"/>
                  <a:pt x="29" y="44"/>
                  <a:pt x="29" y="44"/>
                </a:cubicBezTo>
                <a:cubicBezTo>
                  <a:pt x="4" y="44"/>
                  <a:pt x="4" y="44"/>
                  <a:pt x="4" y="44"/>
                </a:cubicBezTo>
                <a:cubicBezTo>
                  <a:pt x="4" y="81"/>
                  <a:pt x="4" y="81"/>
                  <a:pt x="4" y="81"/>
                </a:cubicBezTo>
                <a:cubicBezTo>
                  <a:pt x="66" y="81"/>
                  <a:pt x="66" y="81"/>
                  <a:pt x="66" y="81"/>
                </a:cubicBezTo>
                <a:cubicBezTo>
                  <a:pt x="66" y="53"/>
                  <a:pt x="66" y="53"/>
                  <a:pt x="66" y="53"/>
                </a:cubicBezTo>
                <a:cubicBezTo>
                  <a:pt x="84" y="53"/>
                  <a:pt x="84" y="53"/>
                  <a:pt x="84" y="53"/>
                </a:cubicBezTo>
                <a:cubicBezTo>
                  <a:pt x="84" y="81"/>
                  <a:pt x="84" y="81"/>
                  <a:pt x="84" y="81"/>
                </a:cubicBezTo>
                <a:cubicBezTo>
                  <a:pt x="103" y="81"/>
                  <a:pt x="103" y="81"/>
                  <a:pt x="103" y="81"/>
                </a:cubicBezTo>
                <a:cubicBezTo>
                  <a:pt x="103" y="44"/>
                  <a:pt x="103" y="44"/>
                  <a:pt x="103" y="44"/>
                </a:cubicBezTo>
                <a:close/>
                <a:moveTo>
                  <a:pt x="25" y="66"/>
                </a:moveTo>
                <a:cubicBezTo>
                  <a:pt x="11" y="66"/>
                  <a:pt x="11" y="66"/>
                  <a:pt x="11" y="66"/>
                </a:cubicBezTo>
                <a:cubicBezTo>
                  <a:pt x="11" y="52"/>
                  <a:pt x="11" y="52"/>
                  <a:pt x="11" y="52"/>
                </a:cubicBezTo>
                <a:cubicBezTo>
                  <a:pt x="25" y="52"/>
                  <a:pt x="25" y="52"/>
                  <a:pt x="25" y="52"/>
                </a:cubicBezTo>
                <a:lnTo>
                  <a:pt x="25" y="66"/>
                </a:lnTo>
                <a:close/>
                <a:moveTo>
                  <a:pt x="47" y="66"/>
                </a:moveTo>
                <a:cubicBezTo>
                  <a:pt x="33" y="66"/>
                  <a:pt x="33" y="66"/>
                  <a:pt x="33" y="66"/>
                </a:cubicBezTo>
                <a:cubicBezTo>
                  <a:pt x="33" y="52"/>
                  <a:pt x="33" y="52"/>
                  <a:pt x="33" y="52"/>
                </a:cubicBezTo>
                <a:cubicBezTo>
                  <a:pt x="47" y="52"/>
                  <a:pt x="47" y="52"/>
                  <a:pt x="47" y="52"/>
                </a:cubicBezTo>
                <a:lnTo>
                  <a:pt x="47" y="66"/>
                </a:lnTo>
                <a:close/>
                <a:moveTo>
                  <a:pt x="63" y="38"/>
                </a:moveTo>
                <a:cubicBezTo>
                  <a:pt x="59" y="38"/>
                  <a:pt x="56" y="35"/>
                  <a:pt x="56" y="31"/>
                </a:cubicBezTo>
                <a:cubicBezTo>
                  <a:pt x="56" y="28"/>
                  <a:pt x="59" y="25"/>
                  <a:pt x="63" y="25"/>
                </a:cubicBezTo>
                <a:cubicBezTo>
                  <a:pt x="67" y="25"/>
                  <a:pt x="70" y="28"/>
                  <a:pt x="70" y="31"/>
                </a:cubicBezTo>
                <a:cubicBezTo>
                  <a:pt x="70" y="35"/>
                  <a:pt x="67" y="38"/>
                  <a:pt x="63" y="38"/>
                </a:cubicBezTo>
                <a:close/>
                <a:moveTo>
                  <a:pt x="106" y="40"/>
                </a:moveTo>
                <a:cubicBezTo>
                  <a:pt x="104" y="42"/>
                  <a:pt x="104" y="42"/>
                  <a:pt x="104" y="42"/>
                </a:cubicBezTo>
                <a:cubicBezTo>
                  <a:pt x="66" y="3"/>
                  <a:pt x="66" y="3"/>
                  <a:pt x="66" y="3"/>
                </a:cubicBezTo>
                <a:cubicBezTo>
                  <a:pt x="28" y="41"/>
                  <a:pt x="28" y="41"/>
                  <a:pt x="28" y="41"/>
                </a:cubicBezTo>
                <a:cubicBezTo>
                  <a:pt x="28" y="42"/>
                  <a:pt x="28" y="42"/>
                  <a:pt x="28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21" y="20"/>
                  <a:pt x="21" y="20"/>
                  <a:pt x="21" y="20"/>
                </a:cubicBezTo>
                <a:cubicBezTo>
                  <a:pt x="47" y="20"/>
                  <a:pt x="47" y="20"/>
                  <a:pt x="47" y="20"/>
                </a:cubicBezTo>
                <a:cubicBezTo>
                  <a:pt x="66" y="0"/>
                  <a:pt x="66" y="0"/>
                  <a:pt x="66" y="0"/>
                </a:cubicBezTo>
                <a:cubicBezTo>
                  <a:pt x="87" y="21"/>
                  <a:pt x="87" y="21"/>
                  <a:pt x="87" y="21"/>
                </a:cubicBezTo>
                <a:cubicBezTo>
                  <a:pt x="87" y="9"/>
                  <a:pt x="87" y="9"/>
                  <a:pt x="87" y="9"/>
                </a:cubicBezTo>
                <a:cubicBezTo>
                  <a:pt x="95" y="9"/>
                  <a:pt x="95" y="9"/>
                  <a:pt x="95" y="9"/>
                </a:cubicBezTo>
                <a:cubicBezTo>
                  <a:pt x="95" y="30"/>
                  <a:pt x="95" y="30"/>
                  <a:pt x="95" y="30"/>
                </a:cubicBezTo>
                <a:lnTo>
                  <a:pt x="106" y="40"/>
                </a:lnTo>
                <a:close/>
              </a:path>
            </a:pathLst>
          </a:custGeom>
          <a:solidFill>
            <a:srgbClr val="05BAC8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476"/>
          <p:cNvSpPr>
            <a:spLocks noEditPoints="1"/>
          </p:cNvSpPr>
          <p:nvPr/>
        </p:nvSpPr>
        <p:spPr bwMode="auto">
          <a:xfrm>
            <a:off x="2526318" y="1839891"/>
            <a:ext cx="1041341" cy="754547"/>
          </a:xfrm>
          <a:custGeom>
            <a:avLst/>
            <a:gdLst>
              <a:gd name="T0" fmla="*/ 125 w 125"/>
              <a:gd name="T1" fmla="*/ 71 h 73"/>
              <a:gd name="T2" fmla="*/ 124 w 125"/>
              <a:gd name="T3" fmla="*/ 73 h 73"/>
              <a:gd name="T4" fmla="*/ 2 w 125"/>
              <a:gd name="T5" fmla="*/ 73 h 73"/>
              <a:gd name="T6" fmla="*/ 0 w 125"/>
              <a:gd name="T7" fmla="*/ 71 h 73"/>
              <a:gd name="T8" fmla="*/ 0 w 125"/>
              <a:gd name="T9" fmla="*/ 68 h 73"/>
              <a:gd name="T10" fmla="*/ 2 w 125"/>
              <a:gd name="T11" fmla="*/ 66 h 73"/>
              <a:gd name="T12" fmla="*/ 124 w 125"/>
              <a:gd name="T13" fmla="*/ 66 h 73"/>
              <a:gd name="T14" fmla="*/ 125 w 125"/>
              <a:gd name="T15" fmla="*/ 68 h 73"/>
              <a:gd name="T16" fmla="*/ 125 w 125"/>
              <a:gd name="T17" fmla="*/ 71 h 73"/>
              <a:gd name="T18" fmla="*/ 118 w 125"/>
              <a:gd name="T19" fmla="*/ 5 h 73"/>
              <a:gd name="T20" fmla="*/ 118 w 125"/>
              <a:gd name="T21" fmla="*/ 58 h 73"/>
              <a:gd name="T22" fmla="*/ 113 w 125"/>
              <a:gd name="T23" fmla="*/ 63 h 73"/>
              <a:gd name="T24" fmla="*/ 12 w 125"/>
              <a:gd name="T25" fmla="*/ 63 h 73"/>
              <a:gd name="T26" fmla="*/ 7 w 125"/>
              <a:gd name="T27" fmla="*/ 58 h 73"/>
              <a:gd name="T28" fmla="*/ 7 w 125"/>
              <a:gd name="T29" fmla="*/ 5 h 73"/>
              <a:gd name="T30" fmla="*/ 12 w 125"/>
              <a:gd name="T31" fmla="*/ 0 h 73"/>
              <a:gd name="T32" fmla="*/ 113 w 125"/>
              <a:gd name="T33" fmla="*/ 0 h 73"/>
              <a:gd name="T34" fmla="*/ 118 w 125"/>
              <a:gd name="T35" fmla="*/ 5 h 73"/>
              <a:gd name="T36" fmla="*/ 113 w 125"/>
              <a:gd name="T37" fmla="*/ 6 h 73"/>
              <a:gd name="T38" fmla="*/ 12 w 125"/>
              <a:gd name="T39" fmla="*/ 6 h 73"/>
              <a:gd name="T40" fmla="*/ 12 w 125"/>
              <a:gd name="T41" fmla="*/ 59 h 73"/>
              <a:gd name="T42" fmla="*/ 113 w 125"/>
              <a:gd name="T43" fmla="*/ 59 h 73"/>
              <a:gd name="T44" fmla="*/ 113 w 125"/>
              <a:gd name="T45" fmla="*/ 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5" h="73">
                <a:moveTo>
                  <a:pt x="125" y="71"/>
                </a:moveTo>
                <a:cubicBezTo>
                  <a:pt x="125" y="72"/>
                  <a:pt x="124" y="73"/>
                  <a:pt x="124" y="73"/>
                </a:cubicBezTo>
                <a:cubicBezTo>
                  <a:pt x="2" y="73"/>
                  <a:pt x="2" y="73"/>
                  <a:pt x="2" y="73"/>
                </a:cubicBezTo>
                <a:cubicBezTo>
                  <a:pt x="1" y="73"/>
                  <a:pt x="0" y="72"/>
                  <a:pt x="0" y="71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7"/>
                  <a:pt x="1" y="66"/>
                  <a:pt x="2" y="66"/>
                </a:cubicBezTo>
                <a:cubicBezTo>
                  <a:pt x="124" y="66"/>
                  <a:pt x="124" y="66"/>
                  <a:pt x="124" y="66"/>
                </a:cubicBezTo>
                <a:cubicBezTo>
                  <a:pt x="124" y="66"/>
                  <a:pt x="125" y="67"/>
                  <a:pt x="125" y="68"/>
                </a:cubicBezTo>
                <a:lnTo>
                  <a:pt x="125" y="71"/>
                </a:lnTo>
                <a:close/>
                <a:moveTo>
                  <a:pt x="118" y="5"/>
                </a:moveTo>
                <a:cubicBezTo>
                  <a:pt x="118" y="58"/>
                  <a:pt x="118" y="58"/>
                  <a:pt x="118" y="58"/>
                </a:cubicBezTo>
                <a:cubicBezTo>
                  <a:pt x="118" y="61"/>
                  <a:pt x="116" y="63"/>
                  <a:pt x="113" y="63"/>
                </a:cubicBezTo>
                <a:cubicBezTo>
                  <a:pt x="12" y="63"/>
                  <a:pt x="12" y="63"/>
                  <a:pt x="12" y="63"/>
                </a:cubicBezTo>
                <a:cubicBezTo>
                  <a:pt x="9" y="63"/>
                  <a:pt x="7" y="61"/>
                  <a:pt x="7" y="58"/>
                </a:cubicBezTo>
                <a:cubicBezTo>
                  <a:pt x="7" y="5"/>
                  <a:pt x="7" y="5"/>
                  <a:pt x="7" y="5"/>
                </a:cubicBezTo>
                <a:cubicBezTo>
                  <a:pt x="7" y="2"/>
                  <a:pt x="9" y="0"/>
                  <a:pt x="12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16" y="0"/>
                  <a:pt x="118" y="2"/>
                  <a:pt x="118" y="5"/>
                </a:cubicBezTo>
                <a:close/>
                <a:moveTo>
                  <a:pt x="113" y="6"/>
                </a:moveTo>
                <a:cubicBezTo>
                  <a:pt x="12" y="6"/>
                  <a:pt x="12" y="6"/>
                  <a:pt x="12" y="6"/>
                </a:cubicBezTo>
                <a:cubicBezTo>
                  <a:pt x="12" y="59"/>
                  <a:pt x="12" y="59"/>
                  <a:pt x="12" y="59"/>
                </a:cubicBezTo>
                <a:cubicBezTo>
                  <a:pt x="113" y="59"/>
                  <a:pt x="113" y="59"/>
                  <a:pt x="113" y="59"/>
                </a:cubicBezTo>
                <a:lnTo>
                  <a:pt x="113" y="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Oval 493"/>
          <p:cNvSpPr>
            <a:spLocks noChangeArrowheads="1"/>
          </p:cNvSpPr>
          <p:nvPr/>
        </p:nvSpPr>
        <p:spPr bwMode="auto">
          <a:xfrm>
            <a:off x="2526318" y="4220432"/>
            <a:ext cx="730404" cy="662682"/>
          </a:xfrm>
          <a:custGeom>
            <a:avLst/>
            <a:gdLst/>
            <a:ahLst/>
            <a:cxnLst/>
            <a:rect l="l" t="t" r="r" b="b"/>
            <a:pathLst>
              <a:path w="239713" h="217487">
                <a:moveTo>
                  <a:pt x="67420" y="131762"/>
                </a:moveTo>
                <a:lnTo>
                  <a:pt x="71346" y="131762"/>
                </a:lnTo>
                <a:lnTo>
                  <a:pt x="80061" y="131762"/>
                </a:lnTo>
                <a:lnTo>
                  <a:pt x="80262" y="131762"/>
                </a:lnTo>
                <a:lnTo>
                  <a:pt x="97384" y="131762"/>
                </a:lnTo>
                <a:lnTo>
                  <a:pt x="100603" y="131762"/>
                </a:lnTo>
                <a:lnTo>
                  <a:pt x="101129" y="131762"/>
                </a:lnTo>
                <a:lnTo>
                  <a:pt x="102183" y="131762"/>
                </a:lnTo>
                <a:lnTo>
                  <a:pt x="109088" y="131762"/>
                </a:lnTo>
                <a:lnTo>
                  <a:pt x="109557" y="131762"/>
                </a:lnTo>
                <a:lnTo>
                  <a:pt x="129513" y="131762"/>
                </a:lnTo>
                <a:lnTo>
                  <a:pt x="129572" y="131762"/>
                </a:lnTo>
                <a:lnTo>
                  <a:pt x="168548" y="131762"/>
                </a:lnTo>
                <a:lnTo>
                  <a:pt x="195469" y="137003"/>
                </a:lnTo>
                <a:lnTo>
                  <a:pt x="218177" y="151330"/>
                </a:lnTo>
                <a:lnTo>
                  <a:pt x="233861" y="172645"/>
                </a:lnTo>
                <a:lnTo>
                  <a:pt x="239713" y="198851"/>
                </a:lnTo>
                <a:lnTo>
                  <a:pt x="239713" y="201181"/>
                </a:lnTo>
                <a:lnTo>
                  <a:pt x="239713" y="201181"/>
                </a:lnTo>
                <a:lnTo>
                  <a:pt x="239713" y="217487"/>
                </a:lnTo>
                <a:lnTo>
                  <a:pt x="0" y="217487"/>
                </a:lnTo>
                <a:cubicBezTo>
                  <a:pt x="0" y="217487"/>
                  <a:pt x="0" y="217487"/>
                  <a:pt x="0" y="215158"/>
                </a:cubicBezTo>
                <a:lnTo>
                  <a:pt x="0" y="198851"/>
                </a:lnTo>
                <a:cubicBezTo>
                  <a:pt x="0" y="161580"/>
                  <a:pt x="29964" y="131762"/>
                  <a:pt x="67420" y="131762"/>
                </a:cubicBezTo>
                <a:close/>
                <a:moveTo>
                  <a:pt x="119063" y="0"/>
                </a:moveTo>
                <a:lnTo>
                  <a:pt x="142545" y="4741"/>
                </a:lnTo>
                <a:lnTo>
                  <a:pt x="161720" y="17669"/>
                </a:lnTo>
                <a:lnTo>
                  <a:pt x="174648" y="36844"/>
                </a:lnTo>
                <a:lnTo>
                  <a:pt x="179388" y="60325"/>
                </a:lnTo>
                <a:lnTo>
                  <a:pt x="174648" y="83807"/>
                </a:lnTo>
                <a:lnTo>
                  <a:pt x="161720" y="102981"/>
                </a:lnTo>
                <a:lnTo>
                  <a:pt x="142545" y="115910"/>
                </a:lnTo>
                <a:cubicBezTo>
                  <a:pt x="135327" y="118962"/>
                  <a:pt x="127393" y="120650"/>
                  <a:pt x="119063" y="120650"/>
                </a:cubicBezTo>
                <a:cubicBezTo>
                  <a:pt x="102405" y="120650"/>
                  <a:pt x="87323" y="113898"/>
                  <a:pt x="76407" y="102981"/>
                </a:cubicBezTo>
                <a:cubicBezTo>
                  <a:pt x="70949" y="97523"/>
                  <a:pt x="66531" y="91024"/>
                  <a:pt x="63479" y="83807"/>
                </a:cubicBezTo>
                <a:cubicBezTo>
                  <a:pt x="60426" y="76589"/>
                  <a:pt x="58738" y="68654"/>
                  <a:pt x="58738" y="60325"/>
                </a:cubicBezTo>
                <a:cubicBezTo>
                  <a:pt x="58738" y="43667"/>
                  <a:pt x="65490" y="28585"/>
                  <a:pt x="76407" y="17669"/>
                </a:cubicBezTo>
                <a:cubicBezTo>
                  <a:pt x="81865" y="12210"/>
                  <a:pt x="88365" y="7793"/>
                  <a:pt x="95582" y="4741"/>
                </a:cubicBezTo>
                <a:cubicBezTo>
                  <a:pt x="102799" y="1688"/>
                  <a:pt x="110734" y="0"/>
                  <a:pt x="119063" y="0"/>
                </a:cubicBezTo>
                <a:close/>
              </a:path>
            </a:pathLst>
          </a:custGeom>
          <a:solidFill>
            <a:srgbClr val="F14124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497"/>
          <p:cNvSpPr>
            <a:spLocks noEditPoints="1"/>
          </p:cNvSpPr>
          <p:nvPr/>
        </p:nvSpPr>
        <p:spPr bwMode="auto">
          <a:xfrm>
            <a:off x="7262781" y="1839891"/>
            <a:ext cx="563836" cy="777833"/>
          </a:xfrm>
          <a:custGeom>
            <a:avLst/>
            <a:gdLst>
              <a:gd name="T0" fmla="*/ 125 w 128"/>
              <a:gd name="T1" fmla="*/ 83 h 177"/>
              <a:gd name="T2" fmla="*/ 64 w 128"/>
              <a:gd name="T3" fmla="*/ 177 h 177"/>
              <a:gd name="T4" fmla="*/ 0 w 128"/>
              <a:gd name="T5" fmla="*/ 71 h 177"/>
              <a:gd name="T6" fmla="*/ 0 w 128"/>
              <a:gd name="T7" fmla="*/ 70 h 177"/>
              <a:gd name="T8" fmla="*/ 0 w 128"/>
              <a:gd name="T9" fmla="*/ 64 h 177"/>
              <a:gd name="T10" fmla="*/ 64 w 128"/>
              <a:gd name="T11" fmla="*/ 0 h 177"/>
              <a:gd name="T12" fmla="*/ 128 w 128"/>
              <a:gd name="T13" fmla="*/ 64 h 177"/>
              <a:gd name="T14" fmla="*/ 127 w 128"/>
              <a:gd name="T15" fmla="*/ 68 h 177"/>
              <a:gd name="T16" fmla="*/ 125 w 128"/>
              <a:gd name="T17" fmla="*/ 83 h 177"/>
              <a:gd name="T18" fmla="*/ 64 w 128"/>
              <a:gd name="T19" fmla="*/ 20 h 177"/>
              <a:gd name="T20" fmla="*/ 22 w 128"/>
              <a:gd name="T21" fmla="*/ 62 h 177"/>
              <a:gd name="T22" fmla="*/ 64 w 128"/>
              <a:gd name="T23" fmla="*/ 104 h 177"/>
              <a:gd name="T24" fmla="*/ 106 w 128"/>
              <a:gd name="T25" fmla="*/ 62 h 177"/>
              <a:gd name="T26" fmla="*/ 64 w 128"/>
              <a:gd name="T27" fmla="*/ 20 h 177"/>
              <a:gd name="T28" fmla="*/ 64 w 128"/>
              <a:gd name="T29" fmla="*/ 40 h 177"/>
              <a:gd name="T30" fmla="*/ 44 w 128"/>
              <a:gd name="T31" fmla="*/ 60 h 177"/>
              <a:gd name="T32" fmla="*/ 64 w 128"/>
              <a:gd name="T33" fmla="*/ 80 h 177"/>
              <a:gd name="T34" fmla="*/ 84 w 128"/>
              <a:gd name="T35" fmla="*/ 60 h 177"/>
              <a:gd name="T36" fmla="*/ 64 w 128"/>
              <a:gd name="T37" fmla="*/ 4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" h="177">
                <a:moveTo>
                  <a:pt x="125" y="83"/>
                </a:moveTo>
                <a:cubicBezTo>
                  <a:pt x="120" y="104"/>
                  <a:pt x="105" y="138"/>
                  <a:pt x="64" y="177"/>
                </a:cubicBezTo>
                <a:cubicBezTo>
                  <a:pt x="64" y="177"/>
                  <a:pt x="5" y="122"/>
                  <a:pt x="0" y="71"/>
                </a:cubicBezTo>
                <a:cubicBezTo>
                  <a:pt x="0" y="71"/>
                  <a:pt x="0" y="70"/>
                  <a:pt x="0" y="70"/>
                </a:cubicBezTo>
                <a:cubicBezTo>
                  <a:pt x="0" y="68"/>
                  <a:pt x="0" y="66"/>
                  <a:pt x="0" y="64"/>
                </a:cubicBezTo>
                <a:cubicBezTo>
                  <a:pt x="0" y="29"/>
                  <a:pt x="28" y="0"/>
                  <a:pt x="64" y="0"/>
                </a:cubicBezTo>
                <a:cubicBezTo>
                  <a:pt x="99" y="0"/>
                  <a:pt x="128" y="29"/>
                  <a:pt x="128" y="64"/>
                </a:cubicBezTo>
                <a:cubicBezTo>
                  <a:pt x="128" y="64"/>
                  <a:pt x="128" y="65"/>
                  <a:pt x="127" y="68"/>
                </a:cubicBezTo>
                <a:cubicBezTo>
                  <a:pt x="127" y="73"/>
                  <a:pt x="126" y="78"/>
                  <a:pt x="125" y="83"/>
                </a:cubicBezTo>
                <a:close/>
                <a:moveTo>
                  <a:pt x="64" y="20"/>
                </a:moveTo>
                <a:cubicBezTo>
                  <a:pt x="40" y="20"/>
                  <a:pt x="22" y="39"/>
                  <a:pt x="22" y="62"/>
                </a:cubicBezTo>
                <a:cubicBezTo>
                  <a:pt x="22" y="85"/>
                  <a:pt x="40" y="104"/>
                  <a:pt x="64" y="104"/>
                </a:cubicBezTo>
                <a:cubicBezTo>
                  <a:pt x="87" y="104"/>
                  <a:pt x="106" y="85"/>
                  <a:pt x="106" y="62"/>
                </a:cubicBezTo>
                <a:cubicBezTo>
                  <a:pt x="106" y="39"/>
                  <a:pt x="87" y="20"/>
                  <a:pt x="64" y="20"/>
                </a:cubicBezTo>
                <a:close/>
                <a:moveTo>
                  <a:pt x="64" y="40"/>
                </a:moveTo>
                <a:cubicBezTo>
                  <a:pt x="53" y="40"/>
                  <a:pt x="44" y="49"/>
                  <a:pt x="44" y="60"/>
                </a:cubicBezTo>
                <a:cubicBezTo>
                  <a:pt x="44" y="71"/>
                  <a:pt x="53" y="80"/>
                  <a:pt x="64" y="80"/>
                </a:cubicBezTo>
                <a:cubicBezTo>
                  <a:pt x="75" y="80"/>
                  <a:pt x="84" y="71"/>
                  <a:pt x="84" y="60"/>
                </a:cubicBezTo>
                <a:cubicBezTo>
                  <a:pt x="84" y="49"/>
                  <a:pt x="75" y="40"/>
                  <a:pt x="64" y="40"/>
                </a:cubicBezTo>
                <a:close/>
              </a:path>
            </a:pathLst>
          </a:custGeom>
          <a:solidFill>
            <a:srgbClr val="21AB8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2526318" y="2686671"/>
            <a:ext cx="370959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262780" y="2686671"/>
            <a:ext cx="36800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526318" y="5042109"/>
            <a:ext cx="370959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262780" y="5042109"/>
            <a:ext cx="36800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498"/>
          <p:cNvSpPr txBox="1"/>
          <p:nvPr/>
        </p:nvSpPr>
        <p:spPr>
          <a:xfrm>
            <a:off x="4474763" y="2089685"/>
            <a:ext cx="1877437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点击添加内容</a:t>
            </a:r>
          </a:p>
        </p:txBody>
      </p:sp>
      <p:sp>
        <p:nvSpPr>
          <p:cNvPr id="41" name="TextBox 499"/>
          <p:cNvSpPr txBox="1"/>
          <p:nvPr/>
        </p:nvSpPr>
        <p:spPr>
          <a:xfrm>
            <a:off x="9182019" y="2089685"/>
            <a:ext cx="1877438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点击添加内容</a:t>
            </a:r>
          </a:p>
        </p:txBody>
      </p:sp>
      <p:sp>
        <p:nvSpPr>
          <p:cNvPr id="42" name="TextBox 500"/>
          <p:cNvSpPr txBox="1"/>
          <p:nvPr/>
        </p:nvSpPr>
        <p:spPr>
          <a:xfrm>
            <a:off x="4474762" y="4414667"/>
            <a:ext cx="1877438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点击添加内容</a:t>
            </a:r>
          </a:p>
        </p:txBody>
      </p:sp>
      <p:sp>
        <p:nvSpPr>
          <p:cNvPr id="43" name="TextBox 501"/>
          <p:cNvSpPr txBox="1"/>
          <p:nvPr/>
        </p:nvSpPr>
        <p:spPr>
          <a:xfrm>
            <a:off x="9182019" y="4414667"/>
            <a:ext cx="1877438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点击添加内容</a:t>
            </a:r>
          </a:p>
        </p:txBody>
      </p:sp>
      <p:sp>
        <p:nvSpPr>
          <p:cNvPr id="44" name="TextBox 503"/>
          <p:cNvSpPr txBox="1"/>
          <p:nvPr/>
        </p:nvSpPr>
        <p:spPr>
          <a:xfrm>
            <a:off x="2401094" y="2776719"/>
            <a:ext cx="4061599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，在此录入上述图表的描述说明。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504"/>
          <p:cNvSpPr txBox="1"/>
          <p:nvPr/>
        </p:nvSpPr>
        <p:spPr>
          <a:xfrm>
            <a:off x="7161181" y="2776719"/>
            <a:ext cx="4061599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您的内容打在这里，或者通过复制您的文本后，在此框中选择粘贴，并选择只保留文字</a:t>
            </a:r>
            <a:r>
              <a:rPr lang="zh-CN" altLang="en-US" dirty="0">
                <a:sym typeface="微软雅黑" pitchFamily="34" charset="-122"/>
              </a:rPr>
              <a:t>，在此录入上述图表的描述说明。</a:t>
            </a:r>
            <a:endParaRPr lang="zh-CN" altLang="en-US" dirty="0"/>
          </a:p>
        </p:txBody>
      </p:sp>
      <p:sp>
        <p:nvSpPr>
          <p:cNvPr id="46" name="TextBox 505"/>
          <p:cNvSpPr txBox="1"/>
          <p:nvPr/>
        </p:nvSpPr>
        <p:spPr>
          <a:xfrm>
            <a:off x="2401094" y="5142583"/>
            <a:ext cx="4061599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您的内容打在这里，或者通过复制您的文本后，在此框中选择粘贴，并选择只保留文字</a:t>
            </a:r>
            <a:r>
              <a:rPr lang="zh-CN" altLang="en-US" dirty="0">
                <a:sym typeface="微软雅黑" pitchFamily="34" charset="-122"/>
              </a:rPr>
              <a:t>，在此录入上述图表的描述说明。</a:t>
            </a:r>
            <a:endParaRPr lang="zh-CN" altLang="en-US" dirty="0"/>
          </a:p>
        </p:txBody>
      </p:sp>
      <p:sp>
        <p:nvSpPr>
          <p:cNvPr id="47" name="TextBox 506"/>
          <p:cNvSpPr txBox="1"/>
          <p:nvPr/>
        </p:nvSpPr>
        <p:spPr>
          <a:xfrm>
            <a:off x="7161181" y="5142583"/>
            <a:ext cx="4061599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您的内容打在这里，或者通过复制您的文本后，在此框中选择粘贴，并选择只保留文字</a:t>
            </a:r>
            <a:r>
              <a:rPr lang="zh-CN" altLang="en-US" dirty="0">
                <a:sym typeface="微软雅黑" pitchFamily="34" charset="-122"/>
              </a:rPr>
              <a:t>，在此录入上述图表的描述说明。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9812990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3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20" grpId="0" animBg="1"/>
      <p:bldP spid="21" grpId="0" animBg="1"/>
      <p:bldP spid="22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3"/>
          <p:cNvSpPr>
            <a:spLocks noChangeArrowheads="1"/>
          </p:cNvSpPr>
          <p:nvPr/>
        </p:nvSpPr>
        <p:spPr bwMode="auto">
          <a:xfrm>
            <a:off x="5666746" y="515424"/>
            <a:ext cx="3198293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国外相关研究综述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5042950" y="570216"/>
            <a:ext cx="263341" cy="395013"/>
            <a:chOff x="5284519" y="1508166"/>
            <a:chExt cx="213756" cy="427512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矩形 59"/>
          <p:cNvSpPr/>
          <p:nvPr/>
        </p:nvSpPr>
        <p:spPr>
          <a:xfrm>
            <a:off x="8549721" y="2017294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536757" y="4196396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684585" y="3073689"/>
            <a:ext cx="1313163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等腰三角形 62"/>
          <p:cNvSpPr>
            <a:spLocks noChangeAspect="1" noChangeArrowheads="1"/>
          </p:cNvSpPr>
          <p:nvPr/>
        </p:nvSpPr>
        <p:spPr bwMode="auto">
          <a:xfrm rot="5400000" flipV="1">
            <a:off x="8241376" y="2526229"/>
            <a:ext cx="239249" cy="206315"/>
          </a:xfrm>
          <a:prstGeom prst="triangle">
            <a:avLst>
              <a:gd name="adj" fmla="val 50000"/>
            </a:avLst>
          </a:prstGeom>
          <a:solidFill>
            <a:srgbClr val="21AB82"/>
          </a:solidFill>
          <a:ln>
            <a:noFill/>
          </a:ln>
          <a:extLst/>
        </p:spPr>
        <p:txBody>
          <a:bodyPr lIns="91431" tIns="45716" rIns="91431" bIns="4571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200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64" name="矩形 47"/>
          <p:cNvSpPr>
            <a:spLocks noChangeArrowheads="1"/>
          </p:cNvSpPr>
          <p:nvPr/>
        </p:nvSpPr>
        <p:spPr bwMode="auto">
          <a:xfrm>
            <a:off x="8536759" y="2432032"/>
            <a:ext cx="2822407" cy="112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333333"/>
                </a:solidFill>
                <a:sym typeface="微软雅黑" pitchFamily="34" charset="-122"/>
              </a:rPr>
              <a:t>在此录入上述图表的综合描述说明，在此录入上述图表的综合描述说明，在此录入上述图表的综合描述说明。</a:t>
            </a:r>
          </a:p>
        </p:txBody>
      </p:sp>
      <p:sp>
        <p:nvSpPr>
          <p:cNvPr id="65" name="等腰三角形 18"/>
          <p:cNvSpPr>
            <a:spLocks noChangeAspect="1" noChangeArrowheads="1"/>
          </p:cNvSpPr>
          <p:nvPr/>
        </p:nvSpPr>
        <p:spPr bwMode="auto">
          <a:xfrm rot="5400000" flipV="1">
            <a:off x="8241376" y="4709297"/>
            <a:ext cx="239249" cy="206315"/>
          </a:xfrm>
          <a:prstGeom prst="triangle">
            <a:avLst>
              <a:gd name="adj" fmla="val 50000"/>
            </a:avLst>
          </a:prstGeom>
          <a:solidFill>
            <a:srgbClr val="05BAC8"/>
          </a:solidFill>
          <a:ln>
            <a:noFill/>
          </a:ln>
          <a:extLst/>
        </p:spPr>
        <p:txBody>
          <a:bodyPr lIns="91431" tIns="45716" rIns="91431" bIns="4571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200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66" name="矩形 47"/>
          <p:cNvSpPr>
            <a:spLocks noChangeArrowheads="1"/>
          </p:cNvSpPr>
          <p:nvPr/>
        </p:nvSpPr>
        <p:spPr bwMode="auto">
          <a:xfrm>
            <a:off x="8536759" y="4615104"/>
            <a:ext cx="2822407" cy="112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333333"/>
                </a:solidFill>
                <a:sym typeface="微软雅黑" pitchFamily="34" charset="-122"/>
              </a:rPr>
              <a:t>在此录入上述图表的综合描述说明，在此录入上述图表的综合描述说明，在此录入上述图表的综合描述说明。</a:t>
            </a:r>
          </a:p>
        </p:txBody>
      </p:sp>
      <p:sp>
        <p:nvSpPr>
          <p:cNvPr id="67" name="等腰三角形 18"/>
          <p:cNvSpPr>
            <a:spLocks noChangeAspect="1" noChangeArrowheads="1"/>
          </p:cNvSpPr>
          <p:nvPr/>
        </p:nvSpPr>
        <p:spPr bwMode="auto">
          <a:xfrm rot="16200000" flipH="1" flipV="1">
            <a:off x="5171065" y="3579341"/>
            <a:ext cx="239249" cy="206315"/>
          </a:xfrm>
          <a:prstGeom prst="triangle">
            <a:avLst>
              <a:gd name="adj" fmla="val 50000"/>
            </a:avLst>
          </a:prstGeom>
          <a:solidFill>
            <a:srgbClr val="FFC000"/>
          </a:solidFill>
          <a:ln>
            <a:noFill/>
          </a:ln>
          <a:extLst/>
        </p:spPr>
        <p:txBody>
          <a:bodyPr lIns="91431" tIns="45716" rIns="91431" bIns="4571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200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68" name="矩形 47"/>
          <p:cNvSpPr>
            <a:spLocks noChangeArrowheads="1"/>
          </p:cNvSpPr>
          <p:nvPr/>
        </p:nvSpPr>
        <p:spPr bwMode="auto">
          <a:xfrm>
            <a:off x="2678805" y="3485140"/>
            <a:ext cx="2443253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333333"/>
                </a:solidFill>
                <a:sym typeface="微软雅黑" pitchFamily="34" charset="-122"/>
              </a:rPr>
              <a:t>在此录入图表的综合描述说明，在此录入上述图表的描述说明，在此录入上述图表的描述说明。在此录入上述图表的描述说明。</a:t>
            </a:r>
          </a:p>
        </p:txBody>
      </p:sp>
      <p:sp>
        <p:nvSpPr>
          <p:cNvPr id="69" name="形状 68"/>
          <p:cNvSpPr/>
          <p:nvPr/>
        </p:nvSpPr>
        <p:spPr>
          <a:xfrm>
            <a:off x="5536975" y="3001873"/>
            <a:ext cx="1867985" cy="1868267"/>
          </a:xfrm>
          <a:prstGeom prst="leftCircularArrow">
            <a:avLst>
              <a:gd name="adj1" fmla="val 8909"/>
              <a:gd name="adj2" fmla="val 1142322"/>
              <a:gd name="adj3" fmla="val 6293598"/>
              <a:gd name="adj4" fmla="val 18900002"/>
              <a:gd name="adj5" fmla="val 12500"/>
            </a:avLst>
          </a:prstGeom>
          <a:solidFill>
            <a:srgbClr val="333333"/>
          </a:solidFill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70" name="空心弧 69"/>
          <p:cNvSpPr/>
          <p:nvPr/>
        </p:nvSpPr>
        <p:spPr>
          <a:xfrm>
            <a:off x="6207226" y="4224417"/>
            <a:ext cx="1604887" cy="1605530"/>
          </a:xfrm>
          <a:prstGeom prst="blockArc">
            <a:avLst>
              <a:gd name="adj1" fmla="val 13624405"/>
              <a:gd name="adj2" fmla="val 17228224"/>
              <a:gd name="adj3" fmla="val 11481"/>
            </a:avLst>
          </a:prstGeom>
          <a:solidFill>
            <a:srgbClr val="333333"/>
          </a:solidFill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grpSp>
        <p:nvGrpSpPr>
          <p:cNvPr id="71" name="组合 70"/>
          <p:cNvGrpSpPr/>
          <p:nvPr/>
        </p:nvGrpSpPr>
        <p:grpSpPr>
          <a:xfrm rot="2736489">
            <a:off x="6755553" y="2539626"/>
            <a:ext cx="578227" cy="506765"/>
            <a:chOff x="4212441" y="1835306"/>
            <a:chExt cx="645570" cy="565784"/>
          </a:xfrm>
          <a:solidFill>
            <a:srgbClr val="21AB82"/>
          </a:solidFill>
        </p:grpSpPr>
        <p:sp>
          <p:nvSpPr>
            <p:cNvPr id="72" name="Freeform 143"/>
            <p:cNvSpPr>
              <a:spLocks/>
            </p:cNvSpPr>
            <p:nvPr/>
          </p:nvSpPr>
          <p:spPr bwMode="auto">
            <a:xfrm>
              <a:off x="4386528" y="2100064"/>
              <a:ext cx="297398" cy="119685"/>
            </a:xfrm>
            <a:custGeom>
              <a:avLst/>
              <a:gdLst>
                <a:gd name="T0" fmla="*/ 30 w 35"/>
                <a:gd name="T1" fmla="*/ 13 h 14"/>
                <a:gd name="T2" fmla="*/ 5 w 35"/>
                <a:gd name="T3" fmla="*/ 13 h 14"/>
                <a:gd name="T4" fmla="*/ 5 w 35"/>
                <a:gd name="T5" fmla="*/ 13 h 14"/>
                <a:gd name="T6" fmla="*/ 1 w 35"/>
                <a:gd name="T7" fmla="*/ 13 h 14"/>
                <a:gd name="T8" fmla="*/ 1 w 35"/>
                <a:gd name="T9" fmla="*/ 13 h 14"/>
                <a:gd name="T10" fmla="*/ 1 w 35"/>
                <a:gd name="T11" fmla="*/ 9 h 14"/>
                <a:gd name="T12" fmla="*/ 1 w 35"/>
                <a:gd name="T13" fmla="*/ 9 h 14"/>
                <a:gd name="T14" fmla="*/ 34 w 35"/>
                <a:gd name="T15" fmla="*/ 9 h 14"/>
                <a:gd name="T16" fmla="*/ 34 w 35"/>
                <a:gd name="T17" fmla="*/ 9 h 14"/>
                <a:gd name="T18" fmla="*/ 34 w 35"/>
                <a:gd name="T19" fmla="*/ 13 h 14"/>
                <a:gd name="T20" fmla="*/ 34 w 35"/>
                <a:gd name="T21" fmla="*/ 13 h 14"/>
                <a:gd name="T22" fmla="*/ 30 w 35"/>
                <a:gd name="T23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14">
                  <a:moveTo>
                    <a:pt x="30" y="13"/>
                  </a:moveTo>
                  <a:cubicBezTo>
                    <a:pt x="23" y="6"/>
                    <a:pt x="12" y="6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4"/>
                    <a:pt x="2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0" y="0"/>
                    <a:pt x="25" y="0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10"/>
                    <a:pt x="35" y="12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3" y="14"/>
                    <a:pt x="31" y="14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Freeform 144"/>
            <p:cNvSpPr>
              <a:spLocks/>
            </p:cNvSpPr>
            <p:nvPr/>
          </p:nvSpPr>
          <p:spPr bwMode="auto">
            <a:xfrm>
              <a:off x="4451810" y="2227003"/>
              <a:ext cx="174086" cy="174087"/>
            </a:xfrm>
            <a:custGeom>
              <a:avLst/>
              <a:gdLst>
                <a:gd name="T0" fmla="*/ 3 w 20"/>
                <a:gd name="T1" fmla="*/ 17 h 20"/>
                <a:gd name="T2" fmla="*/ 3 w 20"/>
                <a:gd name="T3" fmla="*/ 4 h 20"/>
                <a:gd name="T4" fmla="*/ 16 w 20"/>
                <a:gd name="T5" fmla="*/ 4 h 20"/>
                <a:gd name="T6" fmla="*/ 16 w 20"/>
                <a:gd name="T7" fmla="*/ 17 h 20"/>
                <a:gd name="T8" fmla="*/ 3 w 20"/>
                <a:gd name="T9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3" y="17"/>
                  </a:moveTo>
                  <a:cubicBezTo>
                    <a:pt x="0" y="13"/>
                    <a:pt x="0" y="7"/>
                    <a:pt x="3" y="4"/>
                  </a:cubicBezTo>
                  <a:cubicBezTo>
                    <a:pt x="7" y="0"/>
                    <a:pt x="12" y="0"/>
                    <a:pt x="16" y="4"/>
                  </a:cubicBezTo>
                  <a:cubicBezTo>
                    <a:pt x="20" y="7"/>
                    <a:pt x="20" y="13"/>
                    <a:pt x="16" y="17"/>
                  </a:cubicBezTo>
                  <a:cubicBezTo>
                    <a:pt x="12" y="20"/>
                    <a:pt x="7" y="20"/>
                    <a:pt x="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4" name="Freeform 145"/>
            <p:cNvSpPr>
              <a:spLocks/>
            </p:cNvSpPr>
            <p:nvPr/>
          </p:nvSpPr>
          <p:spPr bwMode="auto">
            <a:xfrm>
              <a:off x="4299484" y="1962245"/>
              <a:ext cx="471484" cy="170461"/>
            </a:xfrm>
            <a:custGeom>
              <a:avLst/>
              <a:gdLst>
                <a:gd name="T0" fmla="*/ 50 w 55"/>
                <a:gd name="T1" fmla="*/ 19 h 20"/>
                <a:gd name="T2" fmla="*/ 6 w 55"/>
                <a:gd name="T3" fmla="*/ 19 h 20"/>
                <a:gd name="T4" fmla="*/ 6 w 55"/>
                <a:gd name="T5" fmla="*/ 19 h 20"/>
                <a:gd name="T6" fmla="*/ 1 w 55"/>
                <a:gd name="T7" fmla="*/ 19 h 20"/>
                <a:gd name="T8" fmla="*/ 1 w 55"/>
                <a:gd name="T9" fmla="*/ 19 h 20"/>
                <a:gd name="T10" fmla="*/ 1 w 55"/>
                <a:gd name="T11" fmla="*/ 15 h 20"/>
                <a:gd name="T12" fmla="*/ 1 w 55"/>
                <a:gd name="T13" fmla="*/ 15 h 20"/>
                <a:gd name="T14" fmla="*/ 54 w 55"/>
                <a:gd name="T15" fmla="*/ 15 h 20"/>
                <a:gd name="T16" fmla="*/ 54 w 55"/>
                <a:gd name="T17" fmla="*/ 15 h 20"/>
                <a:gd name="T18" fmla="*/ 54 w 55"/>
                <a:gd name="T19" fmla="*/ 19 h 20"/>
                <a:gd name="T20" fmla="*/ 54 w 55"/>
                <a:gd name="T21" fmla="*/ 19 h 20"/>
                <a:gd name="T22" fmla="*/ 50 w 55"/>
                <a:gd name="T23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20">
                  <a:moveTo>
                    <a:pt x="50" y="19"/>
                  </a:moveTo>
                  <a:cubicBezTo>
                    <a:pt x="37" y="7"/>
                    <a:pt x="18" y="7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20"/>
                    <a:pt x="2" y="20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8"/>
                    <a:pt x="0" y="16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6" y="0"/>
                    <a:pt x="39" y="0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5" y="16"/>
                    <a:pt x="55" y="18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20"/>
                    <a:pt x="51" y="20"/>
                    <a:pt x="5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Freeform 146"/>
            <p:cNvSpPr>
              <a:spLocks/>
            </p:cNvSpPr>
            <p:nvPr/>
          </p:nvSpPr>
          <p:spPr bwMode="auto">
            <a:xfrm>
              <a:off x="4212441" y="1835306"/>
              <a:ext cx="645570" cy="213982"/>
            </a:xfrm>
            <a:custGeom>
              <a:avLst/>
              <a:gdLst>
                <a:gd name="T0" fmla="*/ 70 w 75"/>
                <a:gd name="T1" fmla="*/ 24 h 25"/>
                <a:gd name="T2" fmla="*/ 6 w 75"/>
                <a:gd name="T3" fmla="*/ 24 h 25"/>
                <a:gd name="T4" fmla="*/ 6 w 75"/>
                <a:gd name="T5" fmla="*/ 24 h 25"/>
                <a:gd name="T6" fmla="*/ 2 w 75"/>
                <a:gd name="T7" fmla="*/ 24 h 25"/>
                <a:gd name="T8" fmla="*/ 2 w 75"/>
                <a:gd name="T9" fmla="*/ 24 h 25"/>
                <a:gd name="T10" fmla="*/ 2 w 75"/>
                <a:gd name="T11" fmla="*/ 20 h 25"/>
                <a:gd name="T12" fmla="*/ 2 w 75"/>
                <a:gd name="T13" fmla="*/ 20 h 25"/>
                <a:gd name="T14" fmla="*/ 74 w 75"/>
                <a:gd name="T15" fmla="*/ 20 h 25"/>
                <a:gd name="T16" fmla="*/ 74 w 75"/>
                <a:gd name="T17" fmla="*/ 20 h 25"/>
                <a:gd name="T18" fmla="*/ 74 w 75"/>
                <a:gd name="T19" fmla="*/ 24 h 25"/>
                <a:gd name="T20" fmla="*/ 74 w 75"/>
                <a:gd name="T21" fmla="*/ 24 h 25"/>
                <a:gd name="T22" fmla="*/ 70 w 75"/>
                <a:gd name="T23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" h="25">
                  <a:moveTo>
                    <a:pt x="70" y="24"/>
                  </a:moveTo>
                  <a:cubicBezTo>
                    <a:pt x="52" y="7"/>
                    <a:pt x="23" y="7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5"/>
                    <a:pt x="3" y="25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0" y="23"/>
                    <a:pt x="0" y="21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1" y="0"/>
                    <a:pt x="54" y="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5" y="21"/>
                    <a:pt x="75" y="23"/>
                    <a:pt x="74" y="24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3" y="25"/>
                    <a:pt x="71" y="25"/>
                    <a:pt x="7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6178981" y="3695437"/>
            <a:ext cx="554403" cy="442165"/>
            <a:chOff x="3009633" y="2833220"/>
            <a:chExt cx="591168" cy="471487"/>
          </a:xfrm>
          <a:solidFill>
            <a:srgbClr val="FFC000"/>
          </a:solidFill>
        </p:grpSpPr>
        <p:sp>
          <p:nvSpPr>
            <p:cNvPr id="77" name="Oval 214"/>
            <p:cNvSpPr>
              <a:spLocks noChangeArrowheads="1"/>
            </p:cNvSpPr>
            <p:nvPr/>
          </p:nvSpPr>
          <p:spPr bwMode="auto">
            <a:xfrm>
              <a:off x="3234494" y="3210410"/>
              <a:ext cx="94297" cy="9429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8" name="Oval 215"/>
            <p:cNvSpPr>
              <a:spLocks noChangeArrowheads="1"/>
            </p:cNvSpPr>
            <p:nvPr/>
          </p:nvSpPr>
          <p:spPr bwMode="auto">
            <a:xfrm>
              <a:off x="3404954" y="3210410"/>
              <a:ext cx="101550" cy="9429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9" name="Freeform 216"/>
            <p:cNvSpPr>
              <a:spLocks noEditPoints="1"/>
            </p:cNvSpPr>
            <p:nvPr/>
          </p:nvSpPr>
          <p:spPr bwMode="auto">
            <a:xfrm>
              <a:off x="3009633" y="2833220"/>
              <a:ext cx="591168" cy="340921"/>
            </a:xfrm>
            <a:custGeom>
              <a:avLst/>
              <a:gdLst>
                <a:gd name="T0" fmla="*/ 66 w 69"/>
                <a:gd name="T1" fmla="*/ 13 h 40"/>
                <a:gd name="T2" fmla="*/ 26 w 69"/>
                <a:gd name="T3" fmla="*/ 13 h 40"/>
                <a:gd name="T4" fmla="*/ 22 w 69"/>
                <a:gd name="T5" fmla="*/ 9 h 40"/>
                <a:gd name="T6" fmla="*/ 22 w 69"/>
                <a:gd name="T7" fmla="*/ 4 h 40"/>
                <a:gd name="T8" fmla="*/ 17 w 69"/>
                <a:gd name="T9" fmla="*/ 0 h 40"/>
                <a:gd name="T10" fmla="*/ 4 w 69"/>
                <a:gd name="T11" fmla="*/ 0 h 40"/>
                <a:gd name="T12" fmla="*/ 0 w 69"/>
                <a:gd name="T13" fmla="*/ 4 h 40"/>
                <a:gd name="T14" fmla="*/ 4 w 69"/>
                <a:gd name="T15" fmla="*/ 8 h 40"/>
                <a:gd name="T16" fmla="*/ 9 w 69"/>
                <a:gd name="T17" fmla="*/ 8 h 40"/>
                <a:gd name="T18" fmla="*/ 14 w 69"/>
                <a:gd name="T19" fmla="*/ 12 h 40"/>
                <a:gd name="T20" fmla="*/ 24 w 69"/>
                <a:gd name="T21" fmla="*/ 37 h 40"/>
                <a:gd name="T22" fmla="*/ 30 w 69"/>
                <a:gd name="T23" fmla="*/ 40 h 40"/>
                <a:gd name="T24" fmla="*/ 54 w 69"/>
                <a:gd name="T25" fmla="*/ 40 h 40"/>
                <a:gd name="T26" fmla="*/ 60 w 69"/>
                <a:gd name="T27" fmla="*/ 37 h 40"/>
                <a:gd name="T28" fmla="*/ 68 w 69"/>
                <a:gd name="T29" fmla="*/ 17 h 40"/>
                <a:gd name="T30" fmla="*/ 66 w 69"/>
                <a:gd name="T31" fmla="*/ 13 h 40"/>
                <a:gd name="T32" fmla="*/ 53 w 69"/>
                <a:gd name="T33" fmla="*/ 35 h 40"/>
                <a:gd name="T34" fmla="*/ 32 w 69"/>
                <a:gd name="T35" fmla="*/ 35 h 40"/>
                <a:gd name="T36" fmla="*/ 26 w 69"/>
                <a:gd name="T37" fmla="*/ 19 h 40"/>
                <a:gd name="T38" fmla="*/ 59 w 69"/>
                <a:gd name="T39" fmla="*/ 19 h 40"/>
                <a:gd name="T40" fmla="*/ 53 w 69"/>
                <a:gd name="T41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" h="40">
                  <a:moveTo>
                    <a:pt x="66" y="13"/>
                  </a:moveTo>
                  <a:cubicBezTo>
                    <a:pt x="26" y="13"/>
                    <a:pt x="26" y="13"/>
                    <a:pt x="26" y="13"/>
                  </a:cubicBezTo>
                  <a:cubicBezTo>
                    <a:pt x="24" y="13"/>
                    <a:pt x="22" y="11"/>
                    <a:pt x="22" y="9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2"/>
                    <a:pt x="20" y="0"/>
                    <a:pt x="1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1" y="8"/>
                    <a:pt x="14" y="9"/>
                    <a:pt x="14" y="12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9"/>
                    <a:pt x="27" y="40"/>
                    <a:pt x="30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7" y="40"/>
                    <a:pt x="59" y="39"/>
                    <a:pt x="60" y="37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9" y="15"/>
                    <a:pt x="68" y="13"/>
                    <a:pt x="66" y="13"/>
                  </a:cubicBezTo>
                  <a:close/>
                  <a:moveTo>
                    <a:pt x="53" y="35"/>
                  </a:moveTo>
                  <a:cubicBezTo>
                    <a:pt x="32" y="35"/>
                    <a:pt x="32" y="35"/>
                    <a:pt x="32" y="35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3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765837" y="4749976"/>
            <a:ext cx="425157" cy="554407"/>
            <a:chOff x="6889388" y="2720789"/>
            <a:chExt cx="453350" cy="591172"/>
          </a:xfrm>
          <a:solidFill>
            <a:srgbClr val="05BAC8"/>
          </a:solidFill>
        </p:grpSpPr>
        <p:sp>
          <p:nvSpPr>
            <p:cNvPr id="81" name="Freeform 197"/>
            <p:cNvSpPr>
              <a:spLocks noEditPoints="1"/>
            </p:cNvSpPr>
            <p:nvPr/>
          </p:nvSpPr>
          <p:spPr bwMode="auto">
            <a:xfrm>
              <a:off x="7092489" y="2920264"/>
              <a:ext cx="250249" cy="391697"/>
            </a:xfrm>
            <a:custGeom>
              <a:avLst/>
              <a:gdLst>
                <a:gd name="T0" fmla="*/ 18 w 29"/>
                <a:gd name="T1" fmla="*/ 0 h 46"/>
                <a:gd name="T2" fmla="*/ 18 w 29"/>
                <a:gd name="T3" fmla="*/ 13 h 46"/>
                <a:gd name="T4" fmla="*/ 29 w 29"/>
                <a:gd name="T5" fmla="*/ 13 h 46"/>
                <a:gd name="T6" fmla="*/ 29 w 29"/>
                <a:gd name="T7" fmla="*/ 0 h 46"/>
                <a:gd name="T8" fmla="*/ 18 w 29"/>
                <a:gd name="T9" fmla="*/ 0 h 46"/>
                <a:gd name="T10" fmla="*/ 0 w 29"/>
                <a:gd name="T11" fmla="*/ 31 h 46"/>
                <a:gd name="T12" fmla="*/ 14 w 29"/>
                <a:gd name="T13" fmla="*/ 46 h 46"/>
                <a:gd name="T14" fmla="*/ 29 w 29"/>
                <a:gd name="T15" fmla="*/ 31 h 46"/>
                <a:gd name="T16" fmla="*/ 29 w 29"/>
                <a:gd name="T17" fmla="*/ 15 h 46"/>
                <a:gd name="T18" fmla="*/ 0 w 29"/>
                <a:gd name="T19" fmla="*/ 15 h 46"/>
                <a:gd name="T20" fmla="*/ 0 w 29"/>
                <a:gd name="T21" fmla="*/ 31 h 46"/>
                <a:gd name="T22" fmla="*/ 15 w 29"/>
                <a:gd name="T23" fmla="*/ 0 h 46"/>
                <a:gd name="T24" fmla="*/ 0 w 29"/>
                <a:gd name="T25" fmla="*/ 0 h 46"/>
                <a:gd name="T26" fmla="*/ 0 w 29"/>
                <a:gd name="T27" fmla="*/ 13 h 46"/>
                <a:gd name="T28" fmla="*/ 15 w 29"/>
                <a:gd name="T29" fmla="*/ 13 h 46"/>
                <a:gd name="T30" fmla="*/ 15 w 29"/>
                <a:gd name="T3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46">
                  <a:moveTo>
                    <a:pt x="18" y="0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18" y="0"/>
                  </a:lnTo>
                  <a:close/>
                  <a:moveTo>
                    <a:pt x="0" y="31"/>
                  </a:moveTo>
                  <a:cubicBezTo>
                    <a:pt x="0" y="39"/>
                    <a:pt x="6" y="46"/>
                    <a:pt x="14" y="46"/>
                  </a:cubicBezTo>
                  <a:cubicBezTo>
                    <a:pt x="22" y="46"/>
                    <a:pt x="29" y="39"/>
                    <a:pt x="29" y="3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0" y="31"/>
                  </a:lnTo>
                  <a:close/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2" name="Freeform 198"/>
            <p:cNvSpPr>
              <a:spLocks/>
            </p:cNvSpPr>
            <p:nvPr/>
          </p:nvSpPr>
          <p:spPr bwMode="auto">
            <a:xfrm>
              <a:off x="6889388" y="2720789"/>
              <a:ext cx="333666" cy="301026"/>
            </a:xfrm>
            <a:custGeom>
              <a:avLst/>
              <a:gdLst>
                <a:gd name="T0" fmla="*/ 0 w 39"/>
                <a:gd name="T1" fmla="*/ 20 h 35"/>
                <a:gd name="T2" fmla="*/ 19 w 39"/>
                <a:gd name="T3" fmla="*/ 0 h 35"/>
                <a:gd name="T4" fmla="*/ 19 w 39"/>
                <a:gd name="T5" fmla="*/ 0 h 35"/>
                <a:gd name="T6" fmla="*/ 39 w 39"/>
                <a:gd name="T7" fmla="*/ 20 h 35"/>
                <a:gd name="T8" fmla="*/ 39 w 39"/>
                <a:gd name="T9" fmla="*/ 20 h 35"/>
                <a:gd name="T10" fmla="*/ 36 w 39"/>
                <a:gd name="T11" fmla="*/ 20 h 35"/>
                <a:gd name="T12" fmla="*/ 31 w 39"/>
                <a:gd name="T13" fmla="*/ 8 h 35"/>
                <a:gd name="T14" fmla="*/ 31 w 39"/>
                <a:gd name="T15" fmla="*/ 8 h 35"/>
                <a:gd name="T16" fmla="*/ 19 w 39"/>
                <a:gd name="T17" fmla="*/ 3 h 35"/>
                <a:gd name="T18" fmla="*/ 19 w 39"/>
                <a:gd name="T19" fmla="*/ 3 h 35"/>
                <a:gd name="T20" fmla="*/ 7 w 39"/>
                <a:gd name="T21" fmla="*/ 8 h 35"/>
                <a:gd name="T22" fmla="*/ 7 w 39"/>
                <a:gd name="T23" fmla="*/ 8 h 35"/>
                <a:gd name="T24" fmla="*/ 3 w 39"/>
                <a:gd name="T25" fmla="*/ 20 h 35"/>
                <a:gd name="T26" fmla="*/ 3 w 39"/>
                <a:gd name="T27" fmla="*/ 20 h 35"/>
                <a:gd name="T28" fmla="*/ 8 w 39"/>
                <a:gd name="T29" fmla="*/ 32 h 35"/>
                <a:gd name="T30" fmla="*/ 8 w 39"/>
                <a:gd name="T31" fmla="*/ 32 h 35"/>
                <a:gd name="T32" fmla="*/ 6 w 39"/>
                <a:gd name="T33" fmla="*/ 35 h 35"/>
                <a:gd name="T34" fmla="*/ 0 w 39"/>
                <a:gd name="T3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35">
                  <a:moveTo>
                    <a:pt x="0" y="20"/>
                  </a:moveTo>
                  <a:cubicBezTo>
                    <a:pt x="0" y="9"/>
                    <a:pt x="8" y="1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30" y="1"/>
                    <a:pt x="39" y="9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6"/>
                    <a:pt x="34" y="11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8" y="5"/>
                    <a:pt x="24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5" y="3"/>
                    <a:pt x="10" y="5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4" y="11"/>
                    <a:pt x="3" y="16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5"/>
                    <a:pt x="5" y="29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2" y="31"/>
                    <a:pt x="0" y="26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3" name="空心弧 82"/>
          <p:cNvSpPr/>
          <p:nvPr/>
        </p:nvSpPr>
        <p:spPr>
          <a:xfrm>
            <a:off x="6207226" y="4224417"/>
            <a:ext cx="1604887" cy="1605530"/>
          </a:xfrm>
          <a:prstGeom prst="blockArc">
            <a:avLst>
              <a:gd name="adj1" fmla="val 17085111"/>
              <a:gd name="adj2" fmla="val 10799997"/>
              <a:gd name="adj3" fmla="val 11504"/>
            </a:avLst>
          </a:prstGeom>
          <a:solidFill>
            <a:srgbClr val="333333"/>
          </a:solidFill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84" name="任意多边形 83"/>
          <p:cNvSpPr/>
          <p:nvPr/>
        </p:nvSpPr>
        <p:spPr>
          <a:xfrm rot="17307692">
            <a:off x="6564725" y="2484934"/>
            <a:ext cx="1619267" cy="872432"/>
          </a:xfrm>
          <a:custGeom>
            <a:avLst/>
            <a:gdLst>
              <a:gd name="connsiteX0" fmla="*/ 4833930 w 4843779"/>
              <a:gd name="connsiteY0" fmla="*/ 0 h 2609741"/>
              <a:gd name="connsiteX1" fmla="*/ 4843489 w 4843779"/>
              <a:gd name="connsiteY1" fmla="*/ 152635 h 2609741"/>
              <a:gd name="connsiteX2" fmla="*/ 3517115 w 4843779"/>
              <a:gd name="connsiteY2" fmla="*/ 2348626 h 2609741"/>
              <a:gd name="connsiteX3" fmla="*/ 351244 w 4843779"/>
              <a:gd name="connsiteY3" fmla="*/ 1435790 h 2609741"/>
              <a:gd name="connsiteX4" fmla="*/ 0 w 4843779"/>
              <a:gd name="connsiteY4" fmla="*/ 1526124 h 2609741"/>
              <a:gd name="connsiteX5" fmla="*/ 380009 w 4843779"/>
              <a:gd name="connsiteY5" fmla="*/ 717222 h 2609741"/>
              <a:gd name="connsiteX6" fmla="*/ 1326890 w 4843779"/>
              <a:gd name="connsiteY6" fmla="*/ 1184874 h 2609741"/>
              <a:gd name="connsiteX7" fmla="*/ 981253 w 4843779"/>
              <a:gd name="connsiteY7" fmla="*/ 1273766 h 2609741"/>
              <a:gd name="connsiteX8" fmla="*/ 3348138 w 4843779"/>
              <a:gd name="connsiteY8" fmla="*/ 1741216 h 2609741"/>
              <a:gd name="connsiteX9" fmla="*/ 4226462 w 4843779"/>
              <a:gd name="connsiteY9" fmla="*/ 84448 h 2609741"/>
              <a:gd name="connsiteX10" fmla="*/ 4217585 w 4843779"/>
              <a:gd name="connsiteY10" fmla="*/ 0 h 2609741"/>
              <a:gd name="connsiteX11" fmla="*/ 4833930 w 4843779"/>
              <a:gd name="connsiteY11" fmla="*/ 0 h 260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43779" h="2609741">
                <a:moveTo>
                  <a:pt x="4833930" y="0"/>
                </a:moveTo>
                <a:lnTo>
                  <a:pt x="4843489" y="152635"/>
                </a:lnTo>
                <a:cubicBezTo>
                  <a:pt x="4857473" y="1052464"/>
                  <a:pt x="4365817" y="1918999"/>
                  <a:pt x="3517115" y="2348626"/>
                </a:cubicBezTo>
                <a:cubicBezTo>
                  <a:pt x="2385597" y="2921419"/>
                  <a:pt x="1003828" y="2523005"/>
                  <a:pt x="351244" y="1435790"/>
                </a:cubicBezTo>
                <a:lnTo>
                  <a:pt x="0" y="1526124"/>
                </a:lnTo>
                <a:lnTo>
                  <a:pt x="380009" y="717222"/>
                </a:lnTo>
                <a:lnTo>
                  <a:pt x="1326890" y="1184874"/>
                </a:lnTo>
                <a:lnTo>
                  <a:pt x="981253" y="1273766"/>
                </a:lnTo>
                <a:cubicBezTo>
                  <a:pt x="1534634" y="2011589"/>
                  <a:pt x="2555569" y="2213219"/>
                  <a:pt x="3348138" y="1741216"/>
                </a:cubicBezTo>
                <a:cubicBezTo>
                  <a:pt x="3942651" y="1387163"/>
                  <a:pt x="4265044" y="739620"/>
                  <a:pt x="4226462" y="84448"/>
                </a:cubicBezTo>
                <a:lnTo>
                  <a:pt x="4217585" y="0"/>
                </a:lnTo>
                <a:lnTo>
                  <a:pt x="483393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任意多边形 84"/>
          <p:cNvSpPr/>
          <p:nvPr/>
        </p:nvSpPr>
        <p:spPr>
          <a:xfrm rot="17307692">
            <a:off x="6168651" y="2033788"/>
            <a:ext cx="1063396" cy="744568"/>
          </a:xfrm>
          <a:custGeom>
            <a:avLst/>
            <a:gdLst>
              <a:gd name="connsiteX0" fmla="*/ 3082922 w 3180980"/>
              <a:gd name="connsiteY0" fmla="*/ 1705085 h 2227258"/>
              <a:gd name="connsiteX1" fmla="*/ 3176423 w 3180980"/>
              <a:gd name="connsiteY1" fmla="*/ 2154476 h 2227258"/>
              <a:gd name="connsiteX2" fmla="*/ 3180980 w 3180980"/>
              <a:gd name="connsiteY2" fmla="*/ 2227258 h 2227258"/>
              <a:gd name="connsiteX3" fmla="*/ 2564635 w 3180980"/>
              <a:gd name="connsiteY3" fmla="*/ 2227258 h 2227258"/>
              <a:gd name="connsiteX4" fmla="*/ 2556295 w 3180980"/>
              <a:gd name="connsiteY4" fmla="*/ 2147919 h 2227258"/>
              <a:gd name="connsiteX5" fmla="*/ 2411315 w 3180980"/>
              <a:gd name="connsiteY5" fmla="*/ 1664578 h 2227258"/>
              <a:gd name="connsiteX6" fmla="*/ 196026 w 3180980"/>
              <a:gd name="connsiteY6" fmla="*/ 708959 h 2227258"/>
              <a:gd name="connsiteX7" fmla="*/ 0 w 3180980"/>
              <a:gd name="connsiteY7" fmla="*/ 127074 h 2227258"/>
              <a:gd name="connsiteX8" fmla="*/ 3002505 w 3180980"/>
              <a:gd name="connsiteY8" fmla="*/ 1483914 h 2227258"/>
              <a:gd name="connsiteX9" fmla="*/ 3082922 w 3180980"/>
              <a:gd name="connsiteY9" fmla="*/ 1705085 h 222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80980" h="2227258">
                <a:moveTo>
                  <a:pt x="3082922" y="1705085"/>
                </a:moveTo>
                <a:cubicBezTo>
                  <a:pt x="3128937" y="1853627"/>
                  <a:pt x="3159875" y="2004047"/>
                  <a:pt x="3176423" y="2154476"/>
                </a:cubicBezTo>
                <a:lnTo>
                  <a:pt x="3180980" y="2227258"/>
                </a:lnTo>
                <a:lnTo>
                  <a:pt x="2564635" y="2227258"/>
                </a:lnTo>
                <a:lnTo>
                  <a:pt x="2556295" y="2147919"/>
                </a:lnTo>
                <a:cubicBezTo>
                  <a:pt x="2531455" y="1984304"/>
                  <a:pt x="2483591" y="1821702"/>
                  <a:pt x="2411315" y="1664578"/>
                </a:cubicBezTo>
                <a:cubicBezTo>
                  <a:pt x="2025870" y="826647"/>
                  <a:pt x="1070294" y="414436"/>
                  <a:pt x="196026" y="708959"/>
                </a:cubicBezTo>
                <a:lnTo>
                  <a:pt x="0" y="127074"/>
                </a:lnTo>
                <a:cubicBezTo>
                  <a:pt x="1201918" y="-277827"/>
                  <a:pt x="2512407" y="314386"/>
                  <a:pt x="3002505" y="1483914"/>
                </a:cubicBezTo>
                <a:cubicBezTo>
                  <a:pt x="3033137" y="1557012"/>
                  <a:pt x="3059914" y="1630814"/>
                  <a:pt x="3082922" y="1705085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42880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6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45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45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7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450"/>
                            </p:stCondLst>
                            <p:childTnLst>
                              <p:par>
                                <p:cTn id="6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45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95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4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60" grpId="0"/>
      <p:bldP spid="61" grpId="0"/>
      <p:bldP spid="62" grpId="0"/>
      <p:bldP spid="63" grpId="0" animBg="1"/>
      <p:bldP spid="63" grpId="1" animBg="1"/>
      <p:bldP spid="64" grpId="0"/>
      <p:bldP spid="65" grpId="0" animBg="1"/>
      <p:bldP spid="65" grpId="1" animBg="1"/>
      <p:bldP spid="66" grpId="0"/>
      <p:bldP spid="67" grpId="0" animBg="1"/>
      <p:bldP spid="67" grpId="1" animBg="1"/>
      <p:bldP spid="68" grpId="0"/>
      <p:bldP spid="84" grpId="0" animBg="1"/>
      <p:bldP spid="8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3"/>
          <p:cNvSpPr>
            <a:spLocks noChangeArrowheads="1"/>
          </p:cNvSpPr>
          <p:nvPr/>
        </p:nvSpPr>
        <p:spPr bwMode="auto">
          <a:xfrm>
            <a:off x="5666746" y="515424"/>
            <a:ext cx="3198293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国内相关研究综述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042950" y="570216"/>
            <a:ext cx="263341" cy="395013"/>
            <a:chOff x="5284519" y="1508166"/>
            <a:chExt cx="213756" cy="427512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4605923" y="1877212"/>
            <a:ext cx="2557424" cy="907751"/>
            <a:chOff x="3666731" y="1984470"/>
            <a:chExt cx="2636520" cy="1447800"/>
          </a:xfrm>
        </p:grpSpPr>
        <p:sp>
          <p:nvSpPr>
            <p:cNvPr id="35" name="任意多边形 34"/>
            <p:cNvSpPr/>
            <p:nvPr/>
          </p:nvSpPr>
          <p:spPr>
            <a:xfrm>
              <a:off x="3666731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rgbClr val="21AB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971726" y="2389297"/>
              <a:ext cx="2230360" cy="638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输入内容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468402" y="1877212"/>
            <a:ext cx="2557424" cy="907751"/>
            <a:chOff x="1436370" y="1984470"/>
            <a:chExt cx="2636520" cy="1447800"/>
          </a:xfrm>
        </p:grpSpPr>
        <p:sp>
          <p:nvSpPr>
            <p:cNvPr id="38" name="任意多边形 37"/>
            <p:cNvSpPr/>
            <p:nvPr/>
          </p:nvSpPr>
          <p:spPr>
            <a:xfrm>
              <a:off x="1436370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709209" y="2365161"/>
              <a:ext cx="2293960" cy="6864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输入内容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880964" y="1877212"/>
            <a:ext cx="2557424" cy="907751"/>
            <a:chOff x="8127453" y="1984470"/>
            <a:chExt cx="2636520" cy="1447800"/>
          </a:xfrm>
        </p:grpSpPr>
        <p:sp>
          <p:nvSpPr>
            <p:cNvPr id="46" name="任意多边形 45"/>
            <p:cNvSpPr/>
            <p:nvPr/>
          </p:nvSpPr>
          <p:spPr>
            <a:xfrm>
              <a:off x="8127453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rgbClr val="05B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8439016" y="2389297"/>
              <a:ext cx="2230360" cy="638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输入内容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743443" y="1877212"/>
            <a:ext cx="2557424" cy="907751"/>
            <a:chOff x="5897092" y="1984470"/>
            <a:chExt cx="2636520" cy="1447800"/>
          </a:xfrm>
        </p:grpSpPr>
        <p:sp>
          <p:nvSpPr>
            <p:cNvPr id="49" name="任意多边形 48"/>
            <p:cNvSpPr/>
            <p:nvPr/>
          </p:nvSpPr>
          <p:spPr>
            <a:xfrm>
              <a:off x="5897092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rgbClr val="F141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227711" y="2365166"/>
              <a:ext cx="2205655" cy="6864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输入内容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1" name="矩形 47"/>
          <p:cNvSpPr>
            <a:spLocks noChangeArrowheads="1"/>
          </p:cNvSpPr>
          <p:nvPr/>
        </p:nvSpPr>
        <p:spPr bwMode="auto">
          <a:xfrm>
            <a:off x="2188886" y="5202042"/>
            <a:ext cx="9385450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本图表的综合描述说明，在此录入本图表的综合描述说明，在此录入本图表的综合描述说明。在此录入本图表的综合描述说明，在此录入本图表的综合描述说明，在此录入上述图表的综合描述说明，在此录入上述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sym typeface="微软雅黑" pitchFamily="34" charset="-122"/>
              </a:rPr>
              <a:t>图表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的综合描述说明，在此录入上述图表的综合描述说明。</a:t>
            </a:r>
          </a:p>
        </p:txBody>
      </p:sp>
      <p:sp>
        <p:nvSpPr>
          <p:cNvPr id="52" name="矩形 51"/>
          <p:cNvSpPr/>
          <p:nvPr/>
        </p:nvSpPr>
        <p:spPr>
          <a:xfrm>
            <a:off x="3021680" y="3062965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47"/>
          <p:cNvSpPr>
            <a:spLocks noChangeArrowheads="1"/>
          </p:cNvSpPr>
          <p:nvPr/>
        </p:nvSpPr>
        <p:spPr bwMode="auto">
          <a:xfrm>
            <a:off x="2727291" y="3542086"/>
            <a:ext cx="1907885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54" name="矩形 53"/>
          <p:cNvSpPr/>
          <p:nvPr/>
        </p:nvSpPr>
        <p:spPr>
          <a:xfrm>
            <a:off x="5188985" y="3062965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47"/>
          <p:cNvSpPr>
            <a:spLocks noChangeArrowheads="1"/>
          </p:cNvSpPr>
          <p:nvPr/>
        </p:nvSpPr>
        <p:spPr bwMode="auto">
          <a:xfrm>
            <a:off x="4937267" y="3542086"/>
            <a:ext cx="1875361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56" name="矩形 55"/>
          <p:cNvSpPr/>
          <p:nvPr/>
        </p:nvSpPr>
        <p:spPr>
          <a:xfrm>
            <a:off x="7356290" y="3062965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47"/>
          <p:cNvSpPr>
            <a:spLocks noChangeArrowheads="1"/>
          </p:cNvSpPr>
          <p:nvPr/>
        </p:nvSpPr>
        <p:spPr bwMode="auto">
          <a:xfrm>
            <a:off x="7114719" y="3542086"/>
            <a:ext cx="1892607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58" name="矩形 57"/>
          <p:cNvSpPr/>
          <p:nvPr/>
        </p:nvSpPr>
        <p:spPr>
          <a:xfrm>
            <a:off x="9523594" y="3062965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47"/>
          <p:cNvSpPr>
            <a:spLocks noChangeArrowheads="1"/>
          </p:cNvSpPr>
          <p:nvPr/>
        </p:nvSpPr>
        <p:spPr bwMode="auto">
          <a:xfrm>
            <a:off x="9309417" y="3542086"/>
            <a:ext cx="1874993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cxnSp>
        <p:nvCxnSpPr>
          <p:cNvPr id="60" name="直接连接符 8"/>
          <p:cNvCxnSpPr/>
          <p:nvPr/>
        </p:nvCxnSpPr>
        <p:spPr>
          <a:xfrm>
            <a:off x="2201661" y="5079697"/>
            <a:ext cx="93599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724870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4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9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4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4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800"/>
                            </p:stCondLst>
                            <p:childTnLst>
                              <p:par>
                                <p:cTn id="3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4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6" dur="4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4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0" dur="4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700"/>
                            </p:stCondLst>
                            <p:childTnLst>
                              <p:par>
                                <p:cTn id="5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4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4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9" dur="4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4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3" dur="4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600"/>
                            </p:stCondLst>
                            <p:childTnLst>
                              <p:par>
                                <p:cTn id="6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24396" y="2211001"/>
            <a:ext cx="1422436" cy="1414024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887" tIns="40943" rIns="81887" bIns="40943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40541" y="2211001"/>
            <a:ext cx="1422436" cy="1414024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887" tIns="40943" rIns="81887" bIns="40943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424396" y="3817967"/>
            <a:ext cx="1422436" cy="1414024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887" tIns="40943" rIns="81887" bIns="40943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40541" y="3817967"/>
            <a:ext cx="1422436" cy="1414024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887" tIns="40943" rIns="81887" bIns="40943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458895" y="3239381"/>
            <a:ext cx="387937" cy="38564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887" tIns="40943" rIns="81887" bIns="40943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040541" y="3239381"/>
            <a:ext cx="387937" cy="385643"/>
          </a:xfrm>
          <a:prstGeom prst="roundRect">
            <a:avLst/>
          </a:prstGeom>
          <a:solidFill>
            <a:srgbClr val="21A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887" tIns="40943" rIns="81887" bIns="40943"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458895" y="3817967"/>
            <a:ext cx="387937" cy="385643"/>
          </a:xfrm>
          <a:prstGeom prst="roundRect">
            <a:avLst/>
          </a:pr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887" tIns="40943" rIns="81887" bIns="40943"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040541" y="3817967"/>
            <a:ext cx="387937" cy="385643"/>
          </a:xfrm>
          <a:prstGeom prst="roundRect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887" tIns="40943" rIns="81887" bIns="40943"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56199" y="2518018"/>
            <a:ext cx="3000028" cy="1116815"/>
          </a:xfrm>
          <a:prstGeom prst="rect">
            <a:avLst/>
          </a:prstGeom>
          <a:noFill/>
        </p:spPr>
        <p:txBody>
          <a:bodyPr wrap="square" lIns="81887" tIns="40943" rIns="81887" bIns="40943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您的内容打在这里，或者通过复制您的文本后，在此框中选择粘贴，并选择只保留文字，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43065" y="2115336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>
            <a:defPPr>
              <a:defRPr lang="zh-CN"/>
            </a:defPPr>
            <a:lvl1pPr algn="ctr">
              <a:defRPr sz="2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r"/>
            <a:r>
              <a:rPr lang="zh-CN" altLang="en-US" dirty="0"/>
              <a:t>添加标题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20967" y="2518018"/>
            <a:ext cx="3000028" cy="1116815"/>
          </a:xfrm>
          <a:prstGeom prst="rect">
            <a:avLst/>
          </a:prstGeom>
          <a:noFill/>
        </p:spPr>
        <p:txBody>
          <a:bodyPr wrap="square" lIns="81887" tIns="40943" rIns="81887" bIns="40943" rtlCol="0">
            <a:spAutoFit/>
          </a:bodyPr>
          <a:lstStyle>
            <a:defPPr>
              <a:defRPr lang="zh-CN"/>
            </a:defPPr>
            <a:lvl1pPr algn="just">
              <a:lnSpc>
                <a:spcPct val="12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您的内容打在这里，或者通过复制您的文本后，在此框中选择粘贴，并选择只保留文字，</a:t>
            </a:r>
            <a:r>
              <a:rPr lang="zh-CN" altLang="en-US" dirty="0">
                <a:sym typeface="微软雅黑" pitchFamily="34" charset="-122"/>
              </a:rPr>
              <a:t>在此录入上述图表的综合描述说明。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608088" y="2115336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>
            <a:defPPr>
              <a:defRPr lang="zh-CN"/>
            </a:defPPr>
            <a:lvl1pPr algn="r">
              <a:defRPr sz="2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zh-CN" altLang="en-US" dirty="0"/>
              <a:t>添加标题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56199" y="4239913"/>
            <a:ext cx="3000028" cy="1116815"/>
          </a:xfrm>
          <a:prstGeom prst="rect">
            <a:avLst/>
          </a:prstGeom>
          <a:noFill/>
        </p:spPr>
        <p:txBody>
          <a:bodyPr wrap="square" lIns="81887" tIns="40943" rIns="81887" bIns="40943" rtlCol="0">
            <a:spAutoFit/>
          </a:bodyPr>
          <a:lstStyle>
            <a:defPPr>
              <a:defRPr lang="zh-CN"/>
            </a:defPPr>
            <a:lvl1pPr algn="just">
              <a:lnSpc>
                <a:spcPct val="12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您的内容打在这里，或者通过复制您的文本后，在此框中选择粘贴，并选择只保留文字，</a:t>
            </a:r>
            <a:r>
              <a:rPr lang="zh-CN" altLang="en-US" dirty="0">
                <a:sym typeface="微软雅黑" pitchFamily="34" charset="-122"/>
              </a:rPr>
              <a:t>在此录入上述图表的综合描述说明。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943065" y="3825269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>
            <a:defPPr>
              <a:defRPr lang="zh-CN"/>
            </a:defPPr>
            <a:lvl1pPr algn="r">
              <a:defRPr sz="2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添加标题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620967" y="4239913"/>
            <a:ext cx="3000028" cy="1116815"/>
          </a:xfrm>
          <a:prstGeom prst="rect">
            <a:avLst/>
          </a:prstGeom>
          <a:noFill/>
        </p:spPr>
        <p:txBody>
          <a:bodyPr wrap="square" lIns="81887" tIns="40943" rIns="81887" bIns="40943" rtlCol="0">
            <a:spAutoFit/>
          </a:bodyPr>
          <a:lstStyle>
            <a:defPPr>
              <a:defRPr lang="zh-CN"/>
            </a:defPPr>
            <a:lvl1pPr algn="just">
              <a:lnSpc>
                <a:spcPct val="12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您的内容打在这里，或者通过复制您的文本后，在此框中选择粘贴，并选择只保留文字，</a:t>
            </a:r>
            <a:r>
              <a:rPr lang="zh-CN" altLang="en-US" dirty="0">
                <a:sym typeface="微软雅黑" pitchFamily="34" charset="-122"/>
              </a:rPr>
              <a:t>在此录入上述图表的综合描述说明。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620967" y="3825269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>
            <a:defPPr>
              <a:defRPr lang="zh-CN"/>
            </a:defPPr>
            <a:lvl1pPr>
              <a:defRPr sz="2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添加标题</a:t>
            </a:r>
          </a:p>
        </p:txBody>
      </p:sp>
      <p:sp>
        <p:nvSpPr>
          <p:cNvPr id="30" name="矩形 3"/>
          <p:cNvSpPr>
            <a:spLocks noChangeArrowheads="1"/>
          </p:cNvSpPr>
          <p:nvPr/>
        </p:nvSpPr>
        <p:spPr bwMode="auto">
          <a:xfrm>
            <a:off x="5666746" y="515424"/>
            <a:ext cx="3574999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研究理论与文献综述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042950" y="570216"/>
            <a:ext cx="263341" cy="395013"/>
            <a:chOff x="5284519" y="1508166"/>
            <a:chExt cx="213756" cy="427512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64959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600"/>
                            </p:stCondLst>
                            <p:childTnLst>
                              <p:par>
                                <p:cTn id="6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39" grpId="0"/>
      <p:bldP spid="40" grpId="0"/>
      <p:bldP spid="41" grpId="0"/>
      <p:bldP spid="42" grpId="0"/>
      <p:bldP spid="43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22"/>
          <p:cNvSpPr>
            <a:spLocks noChangeArrowheads="1"/>
          </p:cNvSpPr>
          <p:nvPr/>
        </p:nvSpPr>
        <p:spPr bwMode="auto">
          <a:xfrm>
            <a:off x="5751545" y="1618268"/>
            <a:ext cx="1302980" cy="1302141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vert="horz" wrap="square" lIns="75493" tIns="37746" rIns="75493" bIns="37746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主要</a:t>
            </a:r>
            <a:endParaRPr lang="en-US" altLang="zh-CN" sz="20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8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创新</a:t>
            </a:r>
            <a:endParaRPr lang="zh-CN" altLang="en-US" sz="2800" b="1" baseline="-3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Line 23"/>
          <p:cNvSpPr>
            <a:spLocks noChangeShapeType="1"/>
          </p:cNvSpPr>
          <p:nvPr/>
        </p:nvSpPr>
        <p:spPr bwMode="auto">
          <a:xfrm flipH="1">
            <a:off x="2588604" y="2270987"/>
            <a:ext cx="3162941" cy="0"/>
          </a:xfrm>
          <a:prstGeom prst="line">
            <a:avLst/>
          </a:prstGeom>
          <a:noFill/>
          <a:ln w="5" cap="flat">
            <a:solidFill>
              <a:srgbClr val="333333"/>
            </a:solidFill>
            <a:prstDash val="dash"/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75493" tIns="37746" rIns="75493" bIns="37746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Freeform 24"/>
          <p:cNvSpPr>
            <a:spLocks noEditPoints="1"/>
          </p:cNvSpPr>
          <p:nvPr/>
        </p:nvSpPr>
        <p:spPr bwMode="auto">
          <a:xfrm>
            <a:off x="4795805" y="2092974"/>
            <a:ext cx="367084" cy="365918"/>
          </a:xfrm>
          <a:custGeom>
            <a:avLst/>
            <a:gdLst>
              <a:gd name="T0" fmla="*/ 23 w 47"/>
              <a:gd name="T1" fmla="*/ 0 h 47"/>
              <a:gd name="T2" fmla="*/ 47 w 47"/>
              <a:gd name="T3" fmla="*/ 24 h 47"/>
              <a:gd name="T4" fmla="*/ 23 w 47"/>
              <a:gd name="T5" fmla="*/ 47 h 47"/>
              <a:gd name="T6" fmla="*/ 0 w 47"/>
              <a:gd name="T7" fmla="*/ 24 h 47"/>
              <a:gd name="T8" fmla="*/ 23 w 47"/>
              <a:gd name="T9" fmla="*/ 0 h 47"/>
              <a:gd name="T10" fmla="*/ 23 w 47"/>
              <a:gd name="T11" fmla="*/ 15 h 47"/>
              <a:gd name="T12" fmla="*/ 15 w 47"/>
              <a:gd name="T13" fmla="*/ 24 h 47"/>
              <a:gd name="T14" fmla="*/ 23 w 47"/>
              <a:gd name="T15" fmla="*/ 32 h 47"/>
              <a:gd name="T16" fmla="*/ 32 w 47"/>
              <a:gd name="T17" fmla="*/ 24 h 47"/>
              <a:gd name="T18" fmla="*/ 23 w 47"/>
              <a:gd name="T19" fmla="*/ 1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47">
                <a:moveTo>
                  <a:pt x="23" y="0"/>
                </a:moveTo>
                <a:cubicBezTo>
                  <a:pt x="36" y="0"/>
                  <a:pt x="47" y="11"/>
                  <a:pt x="47" y="24"/>
                </a:cubicBezTo>
                <a:cubicBezTo>
                  <a:pt x="47" y="37"/>
                  <a:pt x="36" y="47"/>
                  <a:pt x="23" y="47"/>
                </a:cubicBezTo>
                <a:cubicBezTo>
                  <a:pt x="10" y="47"/>
                  <a:pt x="0" y="37"/>
                  <a:pt x="0" y="24"/>
                </a:cubicBezTo>
                <a:cubicBezTo>
                  <a:pt x="0" y="11"/>
                  <a:pt x="10" y="0"/>
                  <a:pt x="23" y="0"/>
                </a:cubicBezTo>
                <a:close/>
                <a:moveTo>
                  <a:pt x="23" y="15"/>
                </a:moveTo>
                <a:cubicBezTo>
                  <a:pt x="19" y="15"/>
                  <a:pt x="15" y="19"/>
                  <a:pt x="15" y="24"/>
                </a:cubicBezTo>
                <a:cubicBezTo>
                  <a:pt x="15" y="28"/>
                  <a:pt x="19" y="32"/>
                  <a:pt x="23" y="32"/>
                </a:cubicBezTo>
                <a:cubicBezTo>
                  <a:pt x="28" y="32"/>
                  <a:pt x="32" y="28"/>
                  <a:pt x="32" y="24"/>
                </a:cubicBezTo>
                <a:cubicBezTo>
                  <a:pt x="32" y="19"/>
                  <a:pt x="28" y="15"/>
                  <a:pt x="23" y="15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/>
        </p:spPr>
        <p:txBody>
          <a:bodyPr vert="horz" wrap="square" lIns="75493" tIns="37746" rIns="75493" bIns="37746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Freeform 25"/>
          <p:cNvSpPr>
            <a:spLocks noEditPoints="1"/>
          </p:cNvSpPr>
          <p:nvPr/>
        </p:nvSpPr>
        <p:spPr bwMode="auto">
          <a:xfrm>
            <a:off x="3935970" y="2092974"/>
            <a:ext cx="370391" cy="365918"/>
          </a:xfrm>
          <a:custGeom>
            <a:avLst/>
            <a:gdLst>
              <a:gd name="T0" fmla="*/ 24 w 47"/>
              <a:gd name="T1" fmla="*/ 0 h 47"/>
              <a:gd name="T2" fmla="*/ 47 w 47"/>
              <a:gd name="T3" fmla="*/ 24 h 47"/>
              <a:gd name="T4" fmla="*/ 24 w 47"/>
              <a:gd name="T5" fmla="*/ 47 h 47"/>
              <a:gd name="T6" fmla="*/ 0 w 47"/>
              <a:gd name="T7" fmla="*/ 24 h 47"/>
              <a:gd name="T8" fmla="*/ 24 w 47"/>
              <a:gd name="T9" fmla="*/ 0 h 47"/>
              <a:gd name="T10" fmla="*/ 24 w 47"/>
              <a:gd name="T11" fmla="*/ 15 h 47"/>
              <a:gd name="T12" fmla="*/ 15 w 47"/>
              <a:gd name="T13" fmla="*/ 24 h 47"/>
              <a:gd name="T14" fmla="*/ 24 w 47"/>
              <a:gd name="T15" fmla="*/ 32 h 47"/>
              <a:gd name="T16" fmla="*/ 32 w 47"/>
              <a:gd name="T17" fmla="*/ 24 h 47"/>
              <a:gd name="T18" fmla="*/ 24 w 47"/>
              <a:gd name="T19" fmla="*/ 1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47">
                <a:moveTo>
                  <a:pt x="24" y="0"/>
                </a:moveTo>
                <a:cubicBezTo>
                  <a:pt x="37" y="0"/>
                  <a:pt x="47" y="11"/>
                  <a:pt x="47" y="24"/>
                </a:cubicBezTo>
                <a:cubicBezTo>
                  <a:pt x="47" y="37"/>
                  <a:pt x="37" y="47"/>
                  <a:pt x="24" y="47"/>
                </a:cubicBezTo>
                <a:cubicBezTo>
                  <a:pt x="11" y="47"/>
                  <a:pt x="0" y="37"/>
                  <a:pt x="0" y="24"/>
                </a:cubicBezTo>
                <a:cubicBezTo>
                  <a:pt x="0" y="11"/>
                  <a:pt x="11" y="0"/>
                  <a:pt x="24" y="0"/>
                </a:cubicBezTo>
                <a:close/>
                <a:moveTo>
                  <a:pt x="24" y="15"/>
                </a:moveTo>
                <a:cubicBezTo>
                  <a:pt x="19" y="15"/>
                  <a:pt x="15" y="19"/>
                  <a:pt x="15" y="24"/>
                </a:cubicBezTo>
                <a:cubicBezTo>
                  <a:pt x="15" y="28"/>
                  <a:pt x="19" y="32"/>
                  <a:pt x="24" y="32"/>
                </a:cubicBezTo>
                <a:cubicBezTo>
                  <a:pt x="28" y="32"/>
                  <a:pt x="32" y="28"/>
                  <a:pt x="32" y="24"/>
                </a:cubicBezTo>
                <a:cubicBezTo>
                  <a:pt x="32" y="19"/>
                  <a:pt x="28" y="15"/>
                  <a:pt x="24" y="15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/>
        </p:spPr>
        <p:txBody>
          <a:bodyPr vert="horz" wrap="square" lIns="75493" tIns="37746" rIns="75493" bIns="37746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Freeform 26"/>
          <p:cNvSpPr>
            <a:spLocks noEditPoints="1"/>
          </p:cNvSpPr>
          <p:nvPr/>
        </p:nvSpPr>
        <p:spPr bwMode="auto">
          <a:xfrm>
            <a:off x="3079443" y="2092974"/>
            <a:ext cx="373697" cy="365918"/>
          </a:xfrm>
          <a:custGeom>
            <a:avLst/>
            <a:gdLst>
              <a:gd name="T0" fmla="*/ 24 w 48"/>
              <a:gd name="T1" fmla="*/ 0 h 47"/>
              <a:gd name="T2" fmla="*/ 48 w 48"/>
              <a:gd name="T3" fmla="*/ 24 h 47"/>
              <a:gd name="T4" fmla="*/ 24 w 48"/>
              <a:gd name="T5" fmla="*/ 47 h 47"/>
              <a:gd name="T6" fmla="*/ 0 w 48"/>
              <a:gd name="T7" fmla="*/ 24 h 47"/>
              <a:gd name="T8" fmla="*/ 24 w 48"/>
              <a:gd name="T9" fmla="*/ 0 h 47"/>
              <a:gd name="T10" fmla="*/ 24 w 48"/>
              <a:gd name="T11" fmla="*/ 15 h 47"/>
              <a:gd name="T12" fmla="*/ 15 w 48"/>
              <a:gd name="T13" fmla="*/ 24 h 47"/>
              <a:gd name="T14" fmla="*/ 24 w 48"/>
              <a:gd name="T15" fmla="*/ 32 h 47"/>
              <a:gd name="T16" fmla="*/ 32 w 48"/>
              <a:gd name="T17" fmla="*/ 24 h 47"/>
              <a:gd name="T18" fmla="*/ 24 w 48"/>
              <a:gd name="T19" fmla="*/ 1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" h="47">
                <a:moveTo>
                  <a:pt x="24" y="0"/>
                </a:moveTo>
                <a:cubicBezTo>
                  <a:pt x="37" y="0"/>
                  <a:pt x="48" y="11"/>
                  <a:pt x="48" y="24"/>
                </a:cubicBezTo>
                <a:cubicBezTo>
                  <a:pt x="48" y="37"/>
                  <a:pt x="37" y="47"/>
                  <a:pt x="24" y="47"/>
                </a:cubicBezTo>
                <a:cubicBezTo>
                  <a:pt x="11" y="47"/>
                  <a:pt x="0" y="37"/>
                  <a:pt x="0" y="24"/>
                </a:cubicBezTo>
                <a:cubicBezTo>
                  <a:pt x="0" y="11"/>
                  <a:pt x="11" y="0"/>
                  <a:pt x="24" y="0"/>
                </a:cubicBezTo>
                <a:close/>
                <a:moveTo>
                  <a:pt x="24" y="15"/>
                </a:moveTo>
                <a:cubicBezTo>
                  <a:pt x="19" y="15"/>
                  <a:pt x="15" y="19"/>
                  <a:pt x="15" y="24"/>
                </a:cubicBezTo>
                <a:cubicBezTo>
                  <a:pt x="15" y="28"/>
                  <a:pt x="19" y="32"/>
                  <a:pt x="24" y="32"/>
                </a:cubicBezTo>
                <a:cubicBezTo>
                  <a:pt x="29" y="32"/>
                  <a:pt x="32" y="28"/>
                  <a:pt x="32" y="24"/>
                </a:cubicBezTo>
                <a:cubicBezTo>
                  <a:pt x="32" y="19"/>
                  <a:pt x="29" y="15"/>
                  <a:pt x="24" y="15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/>
        </p:spPr>
        <p:txBody>
          <a:bodyPr vert="horz" wrap="square" lIns="75493" tIns="37746" rIns="75493" bIns="37746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reeform 27"/>
          <p:cNvSpPr>
            <a:spLocks/>
          </p:cNvSpPr>
          <p:nvPr/>
        </p:nvSpPr>
        <p:spPr bwMode="auto">
          <a:xfrm>
            <a:off x="4904937" y="2373180"/>
            <a:ext cx="1742819" cy="1480155"/>
          </a:xfrm>
          <a:custGeom>
            <a:avLst/>
            <a:gdLst>
              <a:gd name="T0" fmla="*/ 172 w 223"/>
              <a:gd name="T1" fmla="*/ 172 h 190"/>
              <a:gd name="T2" fmla="*/ 50 w 223"/>
              <a:gd name="T3" fmla="*/ 122 h 190"/>
              <a:gd name="T4" fmla="*/ 0 w 223"/>
              <a:gd name="T5" fmla="*/ 0 h 190"/>
              <a:gd name="T6" fmla="*/ 22 w 223"/>
              <a:gd name="T7" fmla="*/ 0 h 190"/>
              <a:gd name="T8" fmla="*/ 66 w 223"/>
              <a:gd name="T9" fmla="*/ 106 h 190"/>
              <a:gd name="T10" fmla="*/ 172 w 223"/>
              <a:gd name="T11" fmla="*/ 150 h 190"/>
              <a:gd name="T12" fmla="*/ 172 w 223"/>
              <a:gd name="T13" fmla="*/ 132 h 190"/>
              <a:gd name="T14" fmla="*/ 223 w 223"/>
              <a:gd name="T15" fmla="*/ 163 h 190"/>
              <a:gd name="T16" fmla="*/ 172 w 223"/>
              <a:gd name="T17" fmla="*/ 190 h 190"/>
              <a:gd name="T18" fmla="*/ 172 w 223"/>
              <a:gd name="T19" fmla="*/ 172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3" h="190">
                <a:moveTo>
                  <a:pt x="172" y="172"/>
                </a:moveTo>
                <a:cubicBezTo>
                  <a:pt x="124" y="172"/>
                  <a:pt x="81" y="153"/>
                  <a:pt x="50" y="122"/>
                </a:cubicBezTo>
                <a:cubicBezTo>
                  <a:pt x="19" y="91"/>
                  <a:pt x="0" y="48"/>
                  <a:pt x="0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41"/>
                  <a:pt x="39" y="79"/>
                  <a:pt x="66" y="106"/>
                </a:cubicBezTo>
                <a:cubicBezTo>
                  <a:pt x="93" y="133"/>
                  <a:pt x="131" y="150"/>
                  <a:pt x="172" y="150"/>
                </a:cubicBezTo>
                <a:cubicBezTo>
                  <a:pt x="172" y="132"/>
                  <a:pt x="172" y="132"/>
                  <a:pt x="172" y="132"/>
                </a:cubicBezTo>
                <a:cubicBezTo>
                  <a:pt x="223" y="163"/>
                  <a:pt x="223" y="163"/>
                  <a:pt x="223" y="163"/>
                </a:cubicBezTo>
                <a:cubicBezTo>
                  <a:pt x="172" y="190"/>
                  <a:pt x="172" y="190"/>
                  <a:pt x="172" y="190"/>
                </a:cubicBezTo>
                <a:lnTo>
                  <a:pt x="172" y="17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/>
        </p:spPr>
        <p:txBody>
          <a:bodyPr vert="horz" wrap="square" lIns="75493" tIns="37746" rIns="75493" bIns="37746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Freeform 28"/>
          <p:cNvSpPr>
            <a:spLocks/>
          </p:cNvSpPr>
          <p:nvPr/>
        </p:nvSpPr>
        <p:spPr bwMode="auto">
          <a:xfrm>
            <a:off x="4021954" y="2373181"/>
            <a:ext cx="2625803" cy="2360336"/>
          </a:xfrm>
          <a:custGeom>
            <a:avLst/>
            <a:gdLst>
              <a:gd name="T0" fmla="*/ 285 w 336"/>
              <a:gd name="T1" fmla="*/ 285 h 303"/>
              <a:gd name="T2" fmla="*/ 84 w 336"/>
              <a:gd name="T3" fmla="*/ 202 h 303"/>
              <a:gd name="T4" fmla="*/ 0 w 336"/>
              <a:gd name="T5" fmla="*/ 0 h 303"/>
              <a:gd name="T6" fmla="*/ 23 w 336"/>
              <a:gd name="T7" fmla="*/ 0 h 303"/>
              <a:gd name="T8" fmla="*/ 100 w 336"/>
              <a:gd name="T9" fmla="*/ 186 h 303"/>
              <a:gd name="T10" fmla="*/ 285 w 336"/>
              <a:gd name="T11" fmla="*/ 262 h 303"/>
              <a:gd name="T12" fmla="*/ 285 w 336"/>
              <a:gd name="T13" fmla="*/ 245 h 303"/>
              <a:gd name="T14" fmla="*/ 336 w 336"/>
              <a:gd name="T15" fmla="*/ 275 h 303"/>
              <a:gd name="T16" fmla="*/ 285 w 336"/>
              <a:gd name="T17" fmla="*/ 303 h 303"/>
              <a:gd name="T18" fmla="*/ 285 w 336"/>
              <a:gd name="T19" fmla="*/ 285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6" h="303">
                <a:moveTo>
                  <a:pt x="285" y="285"/>
                </a:moveTo>
                <a:cubicBezTo>
                  <a:pt x="206" y="285"/>
                  <a:pt x="135" y="253"/>
                  <a:pt x="84" y="202"/>
                </a:cubicBezTo>
                <a:cubicBezTo>
                  <a:pt x="32" y="150"/>
                  <a:pt x="0" y="79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72"/>
                  <a:pt x="52" y="138"/>
                  <a:pt x="100" y="186"/>
                </a:cubicBezTo>
                <a:cubicBezTo>
                  <a:pt x="147" y="233"/>
                  <a:pt x="213" y="262"/>
                  <a:pt x="285" y="262"/>
                </a:cubicBezTo>
                <a:cubicBezTo>
                  <a:pt x="285" y="245"/>
                  <a:pt x="285" y="245"/>
                  <a:pt x="285" y="245"/>
                </a:cubicBezTo>
                <a:cubicBezTo>
                  <a:pt x="336" y="275"/>
                  <a:pt x="336" y="275"/>
                  <a:pt x="336" y="275"/>
                </a:cubicBezTo>
                <a:cubicBezTo>
                  <a:pt x="285" y="303"/>
                  <a:pt x="285" y="303"/>
                  <a:pt x="285" y="303"/>
                </a:cubicBezTo>
                <a:lnTo>
                  <a:pt x="285" y="285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/>
        </p:spPr>
        <p:txBody>
          <a:bodyPr vert="horz" wrap="square" lIns="75493" tIns="37746" rIns="75493" bIns="37746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Freeform 29"/>
          <p:cNvSpPr>
            <a:spLocks/>
          </p:cNvSpPr>
          <p:nvPr/>
        </p:nvSpPr>
        <p:spPr bwMode="auto">
          <a:xfrm>
            <a:off x="3165427" y="2373180"/>
            <a:ext cx="3482331" cy="3217441"/>
          </a:xfrm>
          <a:custGeom>
            <a:avLst/>
            <a:gdLst>
              <a:gd name="T0" fmla="*/ 395 w 446"/>
              <a:gd name="T1" fmla="*/ 395 h 413"/>
              <a:gd name="T2" fmla="*/ 116 w 446"/>
              <a:gd name="T3" fmla="*/ 279 h 413"/>
              <a:gd name="T4" fmla="*/ 0 w 446"/>
              <a:gd name="T5" fmla="*/ 0 h 413"/>
              <a:gd name="T6" fmla="*/ 23 w 446"/>
              <a:gd name="T7" fmla="*/ 0 h 413"/>
              <a:gd name="T8" fmla="*/ 132 w 446"/>
              <a:gd name="T9" fmla="*/ 263 h 413"/>
              <a:gd name="T10" fmla="*/ 395 w 446"/>
              <a:gd name="T11" fmla="*/ 373 h 413"/>
              <a:gd name="T12" fmla="*/ 395 w 446"/>
              <a:gd name="T13" fmla="*/ 355 h 413"/>
              <a:gd name="T14" fmla="*/ 446 w 446"/>
              <a:gd name="T15" fmla="*/ 385 h 413"/>
              <a:gd name="T16" fmla="*/ 395 w 446"/>
              <a:gd name="T17" fmla="*/ 413 h 413"/>
              <a:gd name="T18" fmla="*/ 395 w 446"/>
              <a:gd name="T19" fmla="*/ 395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6" h="413">
                <a:moveTo>
                  <a:pt x="395" y="395"/>
                </a:moveTo>
                <a:cubicBezTo>
                  <a:pt x="286" y="395"/>
                  <a:pt x="187" y="351"/>
                  <a:pt x="116" y="279"/>
                </a:cubicBezTo>
                <a:cubicBezTo>
                  <a:pt x="44" y="208"/>
                  <a:pt x="0" y="109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103"/>
                  <a:pt x="64" y="196"/>
                  <a:pt x="132" y="263"/>
                </a:cubicBezTo>
                <a:cubicBezTo>
                  <a:pt x="199" y="331"/>
                  <a:pt x="292" y="372"/>
                  <a:pt x="395" y="373"/>
                </a:cubicBezTo>
                <a:cubicBezTo>
                  <a:pt x="395" y="355"/>
                  <a:pt x="395" y="355"/>
                  <a:pt x="395" y="355"/>
                </a:cubicBezTo>
                <a:cubicBezTo>
                  <a:pt x="446" y="385"/>
                  <a:pt x="446" y="385"/>
                  <a:pt x="446" y="385"/>
                </a:cubicBezTo>
                <a:cubicBezTo>
                  <a:pt x="395" y="413"/>
                  <a:pt x="395" y="413"/>
                  <a:pt x="395" y="413"/>
                </a:cubicBezTo>
                <a:lnTo>
                  <a:pt x="395" y="395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/>
        </p:spPr>
        <p:txBody>
          <a:bodyPr vert="horz" wrap="square" lIns="75493" tIns="37746" rIns="75493" bIns="37746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09191" y="3240640"/>
            <a:ext cx="558021" cy="768726"/>
          </a:xfrm>
          <a:prstGeom prst="rect">
            <a:avLst/>
          </a:prstGeom>
          <a:noFill/>
        </p:spPr>
        <p:txBody>
          <a:bodyPr wrap="none" lIns="75493" tIns="37746" rIns="75493" bIns="37746" rtlCol="0" anchor="ctr">
            <a:spAutoFit/>
          </a:bodyPr>
          <a:lstStyle/>
          <a:p>
            <a:r>
              <a:rPr lang="en-US" altLang="zh-CN" sz="4500" dirty="0">
                <a:solidFill>
                  <a:srgbClr val="21AB8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4500" dirty="0">
              <a:solidFill>
                <a:srgbClr val="21AB8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09191" y="4102896"/>
            <a:ext cx="514739" cy="768726"/>
          </a:xfrm>
          <a:prstGeom prst="rect">
            <a:avLst/>
          </a:prstGeom>
          <a:noFill/>
        </p:spPr>
        <p:txBody>
          <a:bodyPr wrap="none" lIns="75493" tIns="37746" rIns="75493" bIns="37746" rtlCol="0" anchor="ctr">
            <a:spAutoFit/>
          </a:bodyPr>
          <a:lstStyle/>
          <a:p>
            <a:r>
              <a:rPr lang="en-US" altLang="zh-CN" sz="4500" dirty="0">
                <a:solidFill>
                  <a:srgbClr val="F14124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4500" dirty="0">
              <a:solidFill>
                <a:srgbClr val="F1412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09190" y="4993245"/>
            <a:ext cx="538785" cy="768726"/>
          </a:xfrm>
          <a:prstGeom prst="rect">
            <a:avLst/>
          </a:prstGeom>
          <a:noFill/>
        </p:spPr>
        <p:txBody>
          <a:bodyPr wrap="none" lIns="75493" tIns="37746" rIns="75493" bIns="37746" rtlCol="0" anchor="ctr">
            <a:spAutoFit/>
          </a:bodyPr>
          <a:lstStyle/>
          <a:p>
            <a:r>
              <a:rPr lang="en-US" altLang="zh-CN" sz="4500" dirty="0">
                <a:solidFill>
                  <a:srgbClr val="05BAC8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4500" dirty="0">
              <a:solidFill>
                <a:srgbClr val="05BAC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52252" y="3286882"/>
            <a:ext cx="3878125" cy="803031"/>
          </a:xfrm>
          <a:prstGeom prst="rect">
            <a:avLst/>
          </a:prstGeom>
          <a:noFill/>
        </p:spPr>
        <p:txBody>
          <a:bodyPr wrap="square" lIns="75493" tIns="37746" rIns="75493" bIns="37746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您的内容打在这里，或者通过复制您的文本后，在此框中选择粘贴，并选择只保留文字，</a:t>
            </a:r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在此录入上述图表的综合描述说明。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52252" y="4205837"/>
            <a:ext cx="3878125" cy="803031"/>
          </a:xfrm>
          <a:prstGeom prst="rect">
            <a:avLst/>
          </a:prstGeom>
          <a:noFill/>
        </p:spPr>
        <p:txBody>
          <a:bodyPr wrap="square" lIns="75493" tIns="37746" rIns="75493" bIns="37746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您的内容打在这里，或者通过复制您的文本后，在此框中选择粘贴，并选择只保留文字，</a:t>
            </a:r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在此录入上述图表的综合描述说明。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2252" y="5105858"/>
            <a:ext cx="3878125" cy="803031"/>
          </a:xfrm>
          <a:prstGeom prst="rect">
            <a:avLst/>
          </a:prstGeom>
          <a:noFill/>
        </p:spPr>
        <p:txBody>
          <a:bodyPr wrap="square" lIns="75493" tIns="37746" rIns="75493" bIns="37746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您的内容打在这里，或者通过复制您的文本后，在此框中选择粘贴，并选择只保留文字，</a:t>
            </a:r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在此录入上述图表的综合描述说明。</a:t>
            </a:r>
          </a:p>
        </p:txBody>
      </p:sp>
      <p:sp>
        <p:nvSpPr>
          <p:cNvPr id="16" name="矩形 3"/>
          <p:cNvSpPr>
            <a:spLocks noChangeArrowheads="1"/>
          </p:cNvSpPr>
          <p:nvPr/>
        </p:nvSpPr>
        <p:spPr bwMode="auto">
          <a:xfrm>
            <a:off x="5958652" y="515424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主要创新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6218513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9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400"/>
                            </p:stCondLst>
                            <p:childTnLst>
                              <p:par>
                                <p:cTn id="4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9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400"/>
                            </p:stCondLst>
                            <p:childTnLst>
                              <p:par>
                                <p:cTn id="5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9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400"/>
                            </p:stCondLst>
                            <p:childTnLst>
                              <p:par>
                                <p:cTn id="7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/>
      <p:bldP spid="19" grpId="0"/>
      <p:bldP spid="20" grpId="0"/>
      <p:bldP spid="21" grpId="0"/>
      <p:bldP spid="22" grpId="0"/>
      <p:bldP spid="23" grpId="0"/>
      <p:bldP spid="16" grpId="0"/>
    </p:bldLst>
  </p:timing>
</p:sld>
</file>

<file path=ppt/theme/theme1.xml><?xml version="1.0" encoding="utf-8"?>
<a:theme xmlns:a="http://schemas.openxmlformats.org/drawingml/2006/main" name="Office 主题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3585</TotalTime>
  <Words>5337</Words>
  <Application>Microsoft Office PowerPoint</Application>
  <PresentationFormat>宽屏</PresentationFormat>
  <Paragraphs>418</Paragraphs>
  <Slides>38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1" baseType="lpstr">
      <vt:lpstr>Arial Unicode MS</vt:lpstr>
      <vt:lpstr>굴림</vt:lpstr>
      <vt:lpstr>Open Sans</vt:lpstr>
      <vt:lpstr>UKIJ Qolyazma</vt:lpstr>
      <vt:lpstr>方正大黑简体</vt:lpstr>
      <vt:lpstr>华文黑体</vt:lpstr>
      <vt:lpstr>宋体</vt:lpstr>
      <vt:lpstr>微软雅黑</vt:lpstr>
      <vt:lpstr>Arial</vt:lpstr>
      <vt:lpstr>Calibri</vt:lpstr>
      <vt:lpstr>Impact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YANGS</cp:lastModifiedBy>
  <cp:revision>458</cp:revision>
  <dcterms:created xsi:type="dcterms:W3CDTF">2014-06-18T03:33:50Z</dcterms:created>
  <dcterms:modified xsi:type="dcterms:W3CDTF">2017-02-19T14:36:43Z</dcterms:modified>
</cp:coreProperties>
</file>