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6E80E-BC8A-4B9F-9E59-D35A46621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892BE5-9337-4589-84E9-E0C77D394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824B3-36C6-4D41-9876-C9B3625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2F843-91BF-42AC-8930-B0B8DD6D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011AB-E710-494E-B719-0E71ACF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8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05FD1-3382-4D22-96F9-37D6CE50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6A962B-CDA8-4FF9-95C7-F0960C37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C5E02-F7EA-4755-9774-9C8035CC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7EFCD-00F2-47D1-894B-CDDFFF77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779DC-68E5-4995-B797-B56EADCF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01949D-1DD9-4DC9-9503-227077190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532BF6-6170-4A38-B78C-6337F9E2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6218A-8F72-43E0-AE50-35734DD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18C2A1-CEDC-4AC0-9AEA-70ACAF9C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C25BF-4F60-4262-BE8F-60D39B2F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9DEE0-1552-4F55-8690-EBFBAA1A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D115F-C1AD-4C1B-97B2-C47B5B33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28B51-3C28-48C3-A880-CD0D4F67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521818-89C9-4832-9FDB-761A038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6E91A-7CF9-4E09-9F1F-E944235F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4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694DA-147B-401E-BA9E-F34F27B2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E55777-AB17-49B1-95D9-28CAFFEE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ED8EA-51A5-45CA-8B3B-7A3363A2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555ED-5B95-4AB5-A27B-56494AAA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D23C18-74D1-4762-B4BA-239ABEE3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53C4E-E84A-4D54-80E6-7A896C9D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D1F0A-3A91-4FB7-9CCE-5F59C327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CED058-1015-4491-AB64-5C5F2D25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07B5EE-7368-48D5-9276-D718657B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94F790-394D-41E8-8796-E995B920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A2CBE-986C-45A3-8021-E25CA070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833B8-0E0F-4762-822F-848269D5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4E44B2-EEC7-48B4-B00F-647E81BF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A3B54-5CE5-461F-9798-FC344FDD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33FDA6-5A63-4FAA-A877-5657D3AB5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B23F95-56AB-47A4-B042-B55658C6F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01A8D2-BD4F-42E9-B2A5-0245CBA0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C705B7-4F0E-4C58-B4B6-17A472B5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DACAB4-960D-4202-81B1-CA0DA713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07AA1-4561-4ADA-82A0-C2ED349C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8E073C-BF2E-40D0-93C9-64B0BED3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CEFE0D-F0C7-4671-A156-A4858171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4A492A-4CD2-4396-94A4-E58908E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0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AF6E76-F1CB-479A-8FF3-8B3B278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83A3FC-BA6A-47C8-822D-A538B152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F947F-B0F6-41AE-BD91-1E380C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80560-1DE1-42E8-ADEE-86C6E246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240B9-4512-42F6-8DFF-66F95EB5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B44716-E4DE-4A95-9D4A-D8E5AE3B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2F4110-5C1C-4ECF-AD43-C81DDD8D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6938DA-CBE7-46BF-BA15-4E121C21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08BD7-48AC-447B-9E2F-0945F7A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40748-18A6-4F7E-AC3F-10ECF1C2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77D90E-7088-4212-810A-3D3F59992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820853-7AA4-4F47-929A-E019C89C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A5D791-CCBC-4740-AA21-9DC3E4D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1D2C21-B73E-4515-A08C-8054FC99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53762-E019-41DA-B338-34F403EC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6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9AEC43-9474-47A0-A428-964A2BCA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D771EE-AA70-4C5C-99FC-A236D2BB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2AC2C-2181-426D-8072-E8FA6B18A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CE03-F996-48B8-AB48-6929E1E70939}" type="datetimeFigureOut">
              <a:rPr lang="zh-TW" altLang="en-US" smtClean="0"/>
              <a:t>2021/8/30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380A3-2EBD-4AAB-BB3A-3DBCA432F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709C50-7E65-4CFC-85C0-1E4020DA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90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F00C-1A24-44A4-BFD6-86DC0B6AE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2021-8-30</a:t>
            </a:r>
            <a:br>
              <a:rPr lang="en-US" altLang="zh-TW" dirty="0"/>
            </a:br>
            <a:r>
              <a:rPr lang="zh-CN" altLang="en-US" dirty="0"/>
              <a:t>雨天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92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64444C9-92AB-402A-9766-45A1F1C44B4A}"/>
              </a:ext>
            </a:extLst>
          </p:cNvPr>
          <p:cNvSpPr txBox="1"/>
          <p:nvPr/>
        </p:nvSpPr>
        <p:spPr>
          <a:xfrm>
            <a:off x="169682" y="622169"/>
            <a:ext cx="11840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大宝今天休班 没有让雨宝去幼儿园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中午一块带雨宝去万达的奋斗者吃自助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下午回来时因为一直落雨 没有去植物园散步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傍晚雨细 一块带雨宝到小公园遛弯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回来后雨宝不想冲凉 为此大宝有些发火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6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2021-8-30 雨天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2021-8-30 雨天</dc:title>
  <dc:creator>wei liu</dc:creator>
  <cp:lastModifiedBy>wei liu</cp:lastModifiedBy>
  <cp:revision>10</cp:revision>
  <dcterms:created xsi:type="dcterms:W3CDTF">2021-08-30T14:13:00Z</dcterms:created>
  <dcterms:modified xsi:type="dcterms:W3CDTF">2021-08-30T14:16:14Z</dcterms:modified>
</cp:coreProperties>
</file>