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DD11F-B034-472B-97AC-14AA3D878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BDE4DA-C1FF-452E-96AA-58E4305DB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83A4C7-7C1A-4AF9-AA00-BEFA9343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58E2-C536-4EA0-8464-B528677CAA2A}" type="datetimeFigureOut">
              <a:rPr lang="zh-TW" altLang="en-US" smtClean="0"/>
              <a:t>2021/9/12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B7F67E-A531-43C9-BFEE-3B156CBB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DD9E8B-FA4E-488B-BC06-9AA346FD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4675-4B08-4885-BD9B-ABA0C6257C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41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B896AC-3B21-4884-93CC-20F202ED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B500840-55B0-43B3-874C-3E35F904C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5EFA39-8B45-453A-8BDF-8B41B9BC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58E2-C536-4EA0-8464-B528677CAA2A}" type="datetimeFigureOut">
              <a:rPr lang="zh-TW" altLang="en-US" smtClean="0"/>
              <a:t>2021/9/12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03FB87-EE98-43EC-A302-A34887FB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36CFE1-623E-425C-8A01-A188314C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4675-4B08-4885-BD9B-ABA0C6257C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15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5032B16-2467-4239-A051-CF11D7C61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87B8E9B-FC3C-4752-ACF5-4D75778A5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AFA43E-C6A7-4332-B8B7-73467255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58E2-C536-4EA0-8464-B528677CAA2A}" type="datetimeFigureOut">
              <a:rPr lang="zh-TW" altLang="en-US" smtClean="0"/>
              <a:t>2021/9/12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AE75DB-334E-41D8-81BA-78806DE8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0EF363-1C18-4BE9-BCFB-69A71714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4675-4B08-4885-BD9B-ABA0C6257C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93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4517D-3EFE-4106-8422-38EF304F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841166-98D0-46E0-B97D-C3F1C49DE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A6023B-E30F-470D-AAF5-FB984932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58E2-C536-4EA0-8464-B528677CAA2A}" type="datetimeFigureOut">
              <a:rPr lang="zh-TW" altLang="en-US" smtClean="0"/>
              <a:t>2021/9/12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EE7B20-1900-42DE-802C-4BCD7B519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787F8A-6417-4ADB-BC3D-C84D7C33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4675-4B08-4885-BD9B-ABA0C6257C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3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9DD16B-BAFB-49D6-99E7-2182F6C5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2FFF0E-683E-45BC-9A1A-8EB26F0DB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4981A2-07D5-41F2-BFCB-F838E0B0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58E2-C536-4EA0-8464-B528677CAA2A}" type="datetimeFigureOut">
              <a:rPr lang="zh-TW" altLang="en-US" smtClean="0"/>
              <a:t>2021/9/12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B7627F-FD85-4890-ABAA-DEC4682E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B9263B-5B1A-4E03-BF55-EAA1CC8B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4675-4B08-4885-BD9B-ABA0C6257C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53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DF2C90-BFFF-4802-BADB-7FBCA282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0717A9-69BD-468A-A823-DC7C6088C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71F034-CFD6-4262-AC02-0954326AD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315CC3-0E78-4A20-B15A-CDD6121A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58E2-C536-4EA0-8464-B528677CAA2A}" type="datetimeFigureOut">
              <a:rPr lang="zh-TW" altLang="en-US" smtClean="0"/>
              <a:t>2021/9/12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69DA8A-C191-4A80-8C20-1F101D94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A84DB7-1478-4048-935F-0FE9DF03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4675-4B08-4885-BD9B-ABA0C6257C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0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BF33BF-FCCF-48FA-B12C-3B9B285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89453A-11A7-4D5D-8B0C-7A57D351E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EEDD56-8D7D-46F6-A99C-7FE7FED71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3046A20-4185-4466-BE35-E393C5D60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E78F2FC-772B-48FC-8166-CFBD729C1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9D771A1-2D1A-4FC5-940E-2CEA2BA5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58E2-C536-4EA0-8464-B528677CAA2A}" type="datetimeFigureOut">
              <a:rPr lang="zh-TW" altLang="en-US" smtClean="0"/>
              <a:t>2021/9/12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CAA5919-426E-4B84-B2D4-786F0D90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65964F2-5B57-4446-870E-F84BB69B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4675-4B08-4885-BD9B-ABA0C6257C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12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29F915-FBAA-4960-9196-DE9DF707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20CFCF-9B52-46C2-8363-64CAE119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58E2-C536-4EA0-8464-B528677CAA2A}" type="datetimeFigureOut">
              <a:rPr lang="zh-TW" altLang="en-US" smtClean="0"/>
              <a:t>2021/9/12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C6B98B-D35A-4D02-A1B4-0E46A162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0CDCA84-B229-4CC9-B5A7-B3B4D790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4675-4B08-4885-BD9B-ABA0C6257C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05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53372F0-FC0D-4A2A-A5F0-E36004A5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58E2-C536-4EA0-8464-B528677CAA2A}" type="datetimeFigureOut">
              <a:rPr lang="zh-TW" altLang="en-US" smtClean="0"/>
              <a:t>2021/9/12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4D52B0F-440D-4B02-8BE4-240B06A54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7D34BA-484B-45A8-BFA2-E811C2AB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4675-4B08-4885-BD9B-ABA0C6257C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6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A5644B-6EA4-4B13-9148-31B0204C4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1CBDA0-85EC-474C-A2AA-7662B5FAA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7A0AC1B-0CAD-4548-B63A-2E9A0B8EF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B43827-8853-4711-86F0-124152B1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58E2-C536-4EA0-8464-B528677CAA2A}" type="datetimeFigureOut">
              <a:rPr lang="zh-TW" altLang="en-US" smtClean="0"/>
              <a:t>2021/9/12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F1E6AA-7552-422F-B030-B49EFC2C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E4A5D2-D9D6-4D4E-85C8-5DA9CDA0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4675-4B08-4885-BD9B-ABA0C6257C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15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17FD7-937E-44F6-8249-1AF2BAA4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D83AE9C-72F9-4991-AA2C-77BB59A45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74B5D3C-4F9F-41C5-A8BE-16D8F691D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9BD088-32C3-429D-8F5E-325F1ADC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58E2-C536-4EA0-8464-B528677CAA2A}" type="datetimeFigureOut">
              <a:rPr lang="zh-TW" altLang="en-US" smtClean="0"/>
              <a:t>2021/9/12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E0FE7B-C238-4022-9962-37B6536B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572483-F483-42A6-BA95-C0036A2D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4675-4B08-4885-BD9B-ABA0C6257C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35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7F8CF46-2B64-4A16-9739-CEE93356B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0CBDBA-0A77-477A-8E25-3EC5DB10A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8BBB69-835B-4631-ABB9-D6A58529F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358E2-C536-4EA0-8464-B528677CAA2A}" type="datetimeFigureOut">
              <a:rPr lang="zh-TW" altLang="en-US" smtClean="0"/>
              <a:t>2021/9/12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7345D0-BD2A-4E56-B4D4-05DFD6C19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EA288F-A84A-4A08-B369-06F908F48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F4675-4B08-4885-BD9B-ABA0C6257C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6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F81EB2-2771-4FDB-BD14-046DA59F0E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2021-9-12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9852DF4-347C-446F-9F57-29E1AE3F3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965" y="3761294"/>
            <a:ext cx="3954069" cy="211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8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C65D9F8-3848-40E7-8B39-8B41F1B8C918}"/>
              </a:ext>
            </a:extLst>
          </p:cNvPr>
          <p:cNvSpPr txBox="1"/>
          <p:nvPr/>
        </p:nvSpPr>
        <p:spPr>
          <a:xfrm>
            <a:off x="245097" y="235670"/>
            <a:ext cx="11585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 </a:t>
            </a:r>
            <a:r>
              <a:rPr lang="zh-CN" altLang="en-US" dirty="0"/>
              <a:t>早晨三点多钟就给热的睡醒了 最近虽然已是深秋 但这两天似乎又回到了暑天。</a:t>
            </a:r>
            <a:endParaRPr lang="en-US" altLang="zh-CN" dirty="0"/>
          </a:p>
          <a:p>
            <a:r>
              <a:rPr lang="en-US" altLang="zh-TW" dirty="0"/>
              <a:t>2. </a:t>
            </a:r>
            <a:r>
              <a:rPr lang="zh-CN" altLang="en-US" dirty="0"/>
              <a:t>上午煮了昨天买的鱼 还有南瓜粥 但只有我自己喝了南瓜粥 孩子和大宝都没喝。</a:t>
            </a:r>
            <a:endParaRPr lang="en-US" altLang="zh-CN" dirty="0"/>
          </a:p>
          <a:p>
            <a:r>
              <a:rPr lang="en-US" altLang="zh-TW" dirty="0"/>
              <a:t>3. </a:t>
            </a:r>
            <a:r>
              <a:rPr lang="zh-CN" altLang="en-US" dirty="0"/>
              <a:t>给雨宝做的炒饼 吃完后带雨宝去人民商场那边的武术学校，在外边电梯上去的 发现舞蹈学校那边的门没有开 刚想重新上电梯 那边的一个员工说是帮忙开下门 然后就带雨宝去了武术学校。</a:t>
            </a:r>
            <a:endParaRPr lang="en-US" altLang="zh-CN" dirty="0"/>
          </a:p>
          <a:p>
            <a:r>
              <a:rPr lang="en-US" altLang="zh-TW" dirty="0"/>
              <a:t>4. </a:t>
            </a:r>
            <a:r>
              <a:rPr lang="zh-CN" altLang="en-US" dirty="0"/>
              <a:t>中午回来后雨宝看了会卡通片，晚上下去跟小豆汁玩了会 大概八点钟的时候上来冲凉。</a:t>
            </a:r>
            <a:endParaRPr lang="en-US" altLang="zh-CN" dirty="0"/>
          </a:p>
          <a:p>
            <a:r>
              <a:rPr lang="en-US" altLang="zh-TW" dirty="0"/>
              <a:t>5. </a:t>
            </a:r>
            <a:r>
              <a:rPr lang="zh-CN" altLang="en-US" dirty="0"/>
              <a:t>冲完凉后雨宝听了会</a:t>
            </a:r>
            <a:r>
              <a:rPr lang="en-US" altLang="zh-CN" dirty="0"/>
              <a:t>《</a:t>
            </a:r>
            <a:r>
              <a:rPr lang="zh-CN" altLang="en-US" dirty="0"/>
              <a:t>米小圈上学记</a:t>
            </a:r>
            <a:r>
              <a:rPr lang="en-US" altLang="zh-CN" dirty="0"/>
              <a:t>》</a:t>
            </a:r>
            <a:r>
              <a:rPr lang="zh-CN" altLang="en-US" dirty="0"/>
              <a:t>快十点钟的时候睡着</a:t>
            </a:r>
            <a:r>
              <a:rPr lang="zh-CN" altLang="en-US"/>
              <a:t>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1117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200</Words>
  <Application>Microsoft Office PowerPoint</Application>
  <PresentationFormat>寬螢幕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2021-9-12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2021-9-12</dc:title>
  <dc:creator>wei liu</dc:creator>
  <cp:lastModifiedBy>wei liu</cp:lastModifiedBy>
  <cp:revision>11</cp:revision>
  <dcterms:created xsi:type="dcterms:W3CDTF">2021-09-12T13:45:30Z</dcterms:created>
  <dcterms:modified xsi:type="dcterms:W3CDTF">2021-09-12T13:52:08Z</dcterms:modified>
</cp:coreProperties>
</file>