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432FEA-356F-4121-B6B1-2C5DF2C4E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340A6F-F164-4DD2-9B94-CA516A804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687300-6C92-4FC4-A283-FE7447B8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948CC2-E503-4874-947E-5B2261C4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F10739-74D1-4449-9889-396B127E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39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055C5-64EB-4B51-B02C-74F35E6D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4DAC937-B43D-448E-A16E-A0FC67B31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7E01E4-0635-4E75-B4CB-A083E90B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93C067-50DE-4F89-8327-6BF0E990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A85917-AB71-450D-A5C3-A6AF8EFB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71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E229301-F24D-42CE-8149-7A3E1E813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52B76F8-2E1A-47B6-8BC8-953D6FAFE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EE3428-B9AA-4589-BC8B-43D9D3A27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885429-B9CB-4A15-81ED-7BF1D934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34DA66-F375-4ACA-8185-E570A013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451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9BAC2D-BEE1-4D91-BB80-F1A93B45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0C50FD-B7A1-4E4A-B916-37FC2C34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A8804B-D734-4470-8673-CF53FB8A4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62C83-9BB1-40C9-828C-6E1C45F34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1A9E77-47C4-49E7-8B06-851006BE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727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C9C10B-6C77-4133-8F98-2AABD339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7772A8-FA8B-42D6-9006-5021F4E8C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C3B55-D515-4418-8585-464089C5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40B026-F880-4D8F-A817-20C373DE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9EDC96-5475-4C07-B2C3-EBB86245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0273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F5A03-7B02-4FC0-9848-8AE848A6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231564-4C58-4025-9CC2-303CF96F5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C79572-EADE-4C9B-8FBD-E5CAF98F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FA60AD-3836-4161-A279-1AEEF003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D63645-8138-47B8-A59A-254B60E8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8FFFF9-F643-4C8B-89D6-24732BC6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6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9E6FAB-7247-47AA-A682-95FCA9751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5FE316-9F7B-4018-895C-D6E25CE0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71BAC03-2EF6-4A5B-BA3B-C77D40B7F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9086D6E-DE1A-49DC-A0EC-BA0BF83C2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1DEFAC-7388-4389-99F1-24EFC6D05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753F1D0-9BDA-4DFE-81D1-37283376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F4019E2-BBAC-49D1-9F82-96863702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902E5F6-8B92-4A96-8C6D-9732ADDC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20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9BF103-5F4D-4F74-8F0D-8D0A1DB4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BCA3A02-B8ED-4796-BBE6-193E9888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B224110-671D-49F1-BA3A-1CB372BC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01E959-E0B8-4F60-A1C2-81971FE8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72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57B402-B288-49F2-9AB0-C0E18E93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368A011-499F-438C-81FF-7E6D6B8CB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7DB5A1-9C0D-4B37-B5CB-1363B237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906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70B72-1EB4-486D-9899-D0F43207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17133-DE3E-4225-8188-77C09D33B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1B3B55-C949-4453-9A29-0F4588529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2E117F-1619-4F89-8EE8-F8A35E27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87F843-D2C1-4EAE-AF34-362E824A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7E390B-828C-4F05-A299-CCDFE557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01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D46B71-C664-42DF-8D98-E1C816CA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50130B2-B6FC-41E9-96A1-CB7AB68F2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A7E50B7-3646-427C-B304-469DC2D34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CFB254-D294-4FF0-A178-8C3ABDC4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AC496E0-8E5F-4DBD-AAB2-96CBA38C5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A4DF87F-918D-4FB4-89CB-4F9B9DB56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20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E8B329-9145-428E-8A02-AA0AE1E46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42518-342D-4D23-9DF2-022E52FAB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758178-C760-43BA-A7AD-507684685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A772-6CF9-4A97-819E-CCBD27A3A869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F58143-C428-40D4-9FE5-93500B54F8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8AAD97-26FB-4456-9108-90EE4C241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A2D0B-7687-485E-A74D-E2B1669BF2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15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585F16-DB37-4DAE-8D2A-F45789221D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2021-9-14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BB583EB-178A-4D8E-967C-A8437A70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12" y="3707832"/>
            <a:ext cx="4362575" cy="21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6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D6BFD59-26C6-4E2F-B704-0C5B85B5DA79}"/>
              </a:ext>
            </a:extLst>
          </p:cNvPr>
          <p:cNvSpPr txBox="1"/>
          <p:nvPr/>
        </p:nvSpPr>
        <p:spPr>
          <a:xfrm>
            <a:off x="358219" y="263951"/>
            <a:ext cx="111801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早晨送雨宝到幼儿园，雨宝带着昨天给雨宝画的一个简笔画过去的 老师们问是不是雨宝自己画的 雨宝说是自己画的 还说是一个小女孩在浇花 老师们一直在夸赞雨宝画的很好 很棒，决定后面的时间 尽量画点简单的 然后让雨宝先跟着描下。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早晨骑着大宝的电动车过去送的雨宝。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今天</a:t>
            </a:r>
            <a:r>
              <a:rPr lang="en-US" altLang="zh-CN" dirty="0" err="1"/>
              <a:t>Netty</a:t>
            </a:r>
            <a:r>
              <a:rPr lang="zh-CN" altLang="en-US" dirty="0"/>
              <a:t>高级部分整理到数据粘包问题解决部分了。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晚上接雨宝回来后 雨宝想找豆汁玩 可敲门敲了好久没人回应 雨宝就回家了。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雨宝写了会拼音后开始看卡通片，大概十分钟后开始练习乘法口诀表 练习了大概半个钟 然后开始看卡通片。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今天大宝早班 我误听成晚班 还好昨晚给大宝的电池充好电了。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早晨煮的豆芽还有扁豆和豆浆。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昨晚大宝买了些炸鸡柳回来吃 今天没有吃完的带了点当作午饭还有我煮的青菜。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晚上大宝不知道要买什么 发现我这边没有钱了 然后又说了我一通 这个月给了一千五 今天才</a:t>
            </a:r>
            <a:r>
              <a:rPr lang="en-US" altLang="zh-CN" dirty="0"/>
              <a:t>14</a:t>
            </a:r>
            <a:r>
              <a:rPr lang="zh-CN" altLang="en-US"/>
              <a:t>号就没有了 其实是上个月的一些这个月还完也就没多少了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686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318</Words>
  <Application>Microsoft Office PowerPoint</Application>
  <PresentationFormat>寬螢幕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2021-9-14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2021-9-14</dc:title>
  <dc:creator>wei liu</dc:creator>
  <cp:lastModifiedBy>wei liu</cp:lastModifiedBy>
  <cp:revision>14</cp:revision>
  <dcterms:created xsi:type="dcterms:W3CDTF">2021-09-14T15:25:08Z</dcterms:created>
  <dcterms:modified xsi:type="dcterms:W3CDTF">2021-09-14T15:34:28Z</dcterms:modified>
</cp:coreProperties>
</file>