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74846C-B290-4607-B08F-A9B437390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1A1B0DA-193F-4C58-8CB4-8D53DCE8D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223709-ECD5-4183-9F4A-C77A2CCE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1331-42BC-4DAD-A951-805F1A155932}" type="datetimeFigureOut">
              <a:rPr lang="zh-TW" altLang="en-US" smtClean="0"/>
              <a:t>2021/9/19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5ACF5F-D864-4DFC-BF79-35C564F5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53E4E5-9398-456D-8DE9-4676855DA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AD8F-50F4-4680-8AF7-FEECC9E64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8262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AFC092-E787-4B77-A680-3D7A647C7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F297834-3068-4C56-BB0F-E889D6E33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166FC3-9561-4294-A3DD-306BFB22A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1331-42BC-4DAD-A951-805F1A155932}" type="datetimeFigureOut">
              <a:rPr lang="zh-TW" altLang="en-US" smtClean="0"/>
              <a:t>2021/9/19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2DCCE2-EEEF-4645-ADBC-5AEB3C8E4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5AAE50-51DF-443F-BEB6-B57FBAE93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AD8F-50F4-4680-8AF7-FEECC9E64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98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8C2EE4E-72A8-4E75-916D-9CF3704A35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A711B4A-DE15-4CB0-98E9-0FB342FD5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9815D8-8936-4AA8-8D23-94FA5050D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1331-42BC-4DAD-A951-805F1A155932}" type="datetimeFigureOut">
              <a:rPr lang="zh-TW" altLang="en-US" smtClean="0"/>
              <a:t>2021/9/19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C49B42-0190-4A69-89DD-C88B16504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41C45C-6606-43B6-8880-E6DA7053B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AD8F-50F4-4680-8AF7-FEECC9E64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07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973CF2-2660-4233-B1E0-796D378E7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21332F-FF7E-4FFE-AEF2-308404459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E164F3-4D9F-4F09-A84F-161426974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1331-42BC-4DAD-A951-805F1A155932}" type="datetimeFigureOut">
              <a:rPr lang="zh-TW" altLang="en-US" smtClean="0"/>
              <a:t>2021/9/19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F65091-AA0F-4997-8023-46CC0F7FC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BEC7A9-3B9A-4025-876A-AE410AE50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AD8F-50F4-4680-8AF7-FEECC9E64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52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2A0399-CF1F-45BF-A158-A6DDB16C9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EFE6258-070D-40B6-98C7-30A96B3A5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7D272A-DC6E-45CA-B8AA-157B68B33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1331-42BC-4DAD-A951-805F1A155932}" type="datetimeFigureOut">
              <a:rPr lang="zh-TW" altLang="en-US" smtClean="0"/>
              <a:t>2021/9/19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B309A8-85EB-4F27-84AB-18EBC692D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6DB7DC-50F5-4E38-9E05-FC8AA3E6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AD8F-50F4-4680-8AF7-FEECC9E64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69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7A7EE5-E991-4165-8ED1-74363BB8C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4CA12F-2A76-4649-926F-11888C1567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3E2CB2E-5942-4634-97CD-C0234AF69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0945BE8-B208-4631-B96F-DB64ECCEA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1331-42BC-4DAD-A951-805F1A155932}" type="datetimeFigureOut">
              <a:rPr lang="zh-TW" altLang="en-US" smtClean="0"/>
              <a:t>2021/9/19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4BA1BB-7375-4C59-AB76-7F825C5F1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207CC3D-87F9-4549-8BF8-EC3182FF8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AD8F-50F4-4680-8AF7-FEECC9E64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057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55E701-80E3-440C-832B-705A8C083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9437B90-9287-4F18-94AA-F7DC71178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947EABE-5207-426A-A6D6-746D44754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49FC4B6-415C-4CF8-8E7B-08857D0FD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0FADE72-5548-44D7-BB70-9DAD9D4A47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455C719-AA5E-4870-B2F4-EF29F178B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1331-42BC-4DAD-A951-805F1A155932}" type="datetimeFigureOut">
              <a:rPr lang="zh-TW" altLang="en-US" smtClean="0"/>
              <a:t>2021/9/19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D39609A-1563-4193-BE02-A29A9E7CA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ACE5530-DB1D-45CC-8728-D9837AB08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AD8F-50F4-4680-8AF7-FEECC9E64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2734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B4D9ED-27F8-4F3B-A38A-F1D8CC6E3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345DFE9-425C-4B51-B8C4-5824D14A0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1331-42BC-4DAD-A951-805F1A155932}" type="datetimeFigureOut">
              <a:rPr lang="zh-TW" altLang="en-US" smtClean="0"/>
              <a:t>2021/9/19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4D5C2AE-D892-486B-BBD8-B52D92609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2C9BE4A-4E0D-4657-B7FE-44594CBD9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AD8F-50F4-4680-8AF7-FEECC9E64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50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ACFFBCE-9507-4A57-BC5E-C51751C8B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1331-42BC-4DAD-A951-805F1A155932}" type="datetimeFigureOut">
              <a:rPr lang="zh-TW" altLang="en-US" smtClean="0"/>
              <a:t>2021/9/19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B0896B6-C726-4D6B-885F-CC0013A06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C340ED-6879-4671-A9CE-5AA9BD201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AD8F-50F4-4680-8AF7-FEECC9E64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650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9DB742-4C57-4A02-80E3-418062F40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6F490B-B774-4012-8B3F-E02FA8A50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E3C2C1-4093-4089-9C71-18BCDF4A5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25D340-7E1E-46EB-96A3-D432536C3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1331-42BC-4DAD-A951-805F1A155932}" type="datetimeFigureOut">
              <a:rPr lang="zh-TW" altLang="en-US" smtClean="0"/>
              <a:t>2021/9/19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DF28AE1-0FF8-4821-97EF-868911C1C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4163624-73B2-4719-B1FB-E85957134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AD8F-50F4-4680-8AF7-FEECC9E64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32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916ADE-EB1B-4A71-9013-85DEC6931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EB95566-E5DD-4693-8EB0-E2EB73D299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D5402CC-9FA7-410F-BC73-2CC29CE57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C34CC3-09FB-43AF-80BD-58C90F5E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1331-42BC-4DAD-A951-805F1A155932}" type="datetimeFigureOut">
              <a:rPr lang="zh-TW" altLang="en-US" smtClean="0"/>
              <a:t>2021/9/19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73AF823-3020-40EB-AE4C-2CEF8E4DC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9098A0-B168-477A-91E9-2691589B2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AD8F-50F4-4680-8AF7-FEECC9E64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8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10B1856-60DC-4C80-A16B-639BC5B42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864BA3-D3AC-4641-BB42-2705A753F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5693A3-3073-4373-A66B-E236C36EB9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91331-42BC-4DAD-A951-805F1A155932}" type="datetimeFigureOut">
              <a:rPr lang="zh-TW" altLang="en-US" smtClean="0"/>
              <a:t>2021/9/19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66D0E8-37E1-48E9-8C01-1D490AB73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EE0360-7B84-46B3-A07B-39744F7C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8AD8F-50F4-4680-8AF7-FEECC9E64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432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4BD49E-645D-403F-813C-9A9BB97239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2021-9-19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B16A550-2A55-44BB-85F5-6F2ECC985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844" y="3621518"/>
            <a:ext cx="4575922" cy="230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6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B2A75E4-9E0C-4581-A7A1-7E0728A0E442}"/>
              </a:ext>
            </a:extLst>
          </p:cNvPr>
          <p:cNvSpPr txBox="1"/>
          <p:nvPr/>
        </p:nvSpPr>
        <p:spPr>
          <a:xfrm>
            <a:off x="103695" y="245097"/>
            <a:ext cx="118589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假期第一天，从早晨到现在一直在落雨，原本打算带雨宝去图书馆 因为下雨天没有过去。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大宝今天请了一天假 在家陪雨宝。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傍晚的时候雨宝因一直看电视 我给把电源断开后 雨宝各种不开心 最后想模仿</a:t>
            </a:r>
            <a:r>
              <a:rPr lang="en-US" altLang="zh-CN" dirty="0"/>
              <a:t>《</a:t>
            </a:r>
            <a:r>
              <a:rPr lang="zh-CN" altLang="en-US" dirty="0"/>
              <a:t>哪吒闹海</a:t>
            </a:r>
            <a:r>
              <a:rPr lang="en-US" altLang="zh-CN" dirty="0"/>
              <a:t>》</a:t>
            </a:r>
            <a:r>
              <a:rPr lang="zh-CN" altLang="en-US" dirty="0"/>
              <a:t>里面的哪吒那样 刚开始去厨房找刀没有够着 后来又拿个毛毯一直围着脖子 大宝对于雨宝这种表现很是生气 就严厉的批评了雨宝 顺带也把我捎带批评了。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晚上快七点钟的时候雨宝定的</a:t>
            </a:r>
            <a:r>
              <a:rPr lang="en-US" altLang="zh-CN" dirty="0"/>
              <a:t>Q</a:t>
            </a:r>
            <a:r>
              <a:rPr lang="zh-CN" altLang="en-US" dirty="0"/>
              <a:t>版的坦克才送到 过去帮雨宝取回来后 顺路买了两个拼音本 因为今天发现雨宝的拼音有好多又忘记怎么读了，那个小学斜对面的商家真的很黑 明明写着五毫一个 结账的时候给我翻了一倍的价格。以后还是给雨宝多订些好了 不要再去那个小店了。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晚上大宝给雨宝读</a:t>
            </a:r>
            <a:r>
              <a:rPr lang="en-US" altLang="zh-CN" dirty="0"/>
              <a:t>《</a:t>
            </a:r>
            <a:r>
              <a:rPr lang="zh-CN" altLang="en-US" dirty="0"/>
              <a:t>我的围观世界</a:t>
            </a:r>
            <a:r>
              <a:rPr lang="en-US" altLang="zh-CN" dirty="0"/>
              <a:t>》 - </a:t>
            </a:r>
            <a:r>
              <a:rPr lang="zh-CN" altLang="en-US" dirty="0"/>
              <a:t>讲微生物以及病菌的书籍，不过发现里面好多都被土匪强制修改了 只保留了对土匪有利的。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中午的时候大宝给雨宝做的猪肉丸、鲅鱼 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晚上我把剩下的小米粥都喝掉了 撑坏了 下楼淋着雨走了两圈然后回家 感觉还是有些撑。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0142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342</Words>
  <Application>Microsoft Office PowerPoint</Application>
  <PresentationFormat>寬螢幕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2021-9-19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2021-9-19</dc:title>
  <dc:creator>wei liu</dc:creator>
  <cp:lastModifiedBy>wei liu</cp:lastModifiedBy>
  <cp:revision>12</cp:revision>
  <dcterms:created xsi:type="dcterms:W3CDTF">2021-09-19T12:51:31Z</dcterms:created>
  <dcterms:modified xsi:type="dcterms:W3CDTF">2021-09-19T13:05:47Z</dcterms:modified>
</cp:coreProperties>
</file>