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C1C38-B02A-4078-9615-2392CC7C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198533-188F-486A-861C-4D7045D11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09718-967A-4376-A8E5-80785DD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5E295-CAC1-4FA7-A64D-D26DF14F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CDF1F-6B5A-4240-848C-F6274EF6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FF421-18CC-4129-97FD-0AE54920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680468-2F25-4316-9BE8-01408C507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95482-07B9-4505-9ED5-E2166EB1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1CF764-3697-4B5E-8BB9-80C489D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377731-6FEF-4625-953B-2CF74D54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6EB5BA-D402-4C28-9410-0523A9EE1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CAEAA4-C220-4D29-AD73-ED353C66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50869-52D8-4F59-B897-E3C0E66D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C3C0E1-95D0-420D-AF69-0A827BCF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67E97-79E4-41B7-9B5F-BC55FF9B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463A8-D5C2-4DFC-9CA1-43680625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1067-ACD5-4727-9744-400FCB00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6111F-D097-415F-86F3-EEF5E28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5835A-F172-4AE9-AB90-F25C0ABB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10E7E-853E-4FD9-AAEF-A9C9354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3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9E2AF-91BD-409D-BC0D-65572BAF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6A150C-BF20-41CA-969C-8057CAB4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42E3E-1F56-40F4-B6E2-9DCD2616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9AF22-7740-471D-907C-D96B4D72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F3365-114B-4895-B2E2-685EC9E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A9411-136C-454F-8395-04F2C80C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3BEFC-F6D8-49F0-B396-EF4D088D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820B2F-B253-476A-B209-3F299EBD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B37ED-6A4C-4198-97BE-46FB1F1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750C7F-D6F9-4DFA-AE02-B81ED861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09808-4C9F-41BC-BAAC-B5D3185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3AF3F-34C0-4E0D-B5B8-CDDB5FC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01E11-4AF9-4391-B2BA-ED977AFF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80D3E-E57E-4575-BEC7-FEFFDBD4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64058-B307-429A-A118-3EB3B022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47EBBD-1240-49AA-9F36-E56656BED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C16609-E818-46CA-801A-E9665659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24EB74-22B2-454D-B13B-608C89E6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CA103B-1BC7-43B7-BC89-28238E44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31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F5601-F7D1-48B2-98AF-8817788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6F695F-B543-4BF5-90A2-27180A8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3132F8-CABD-46E1-8995-AEB34B67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222C6-AED9-4527-9BAD-3849F2E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0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B5D414-1E7D-4784-B02E-B7E1E594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A044B6-D38A-4EE1-988F-5F3E9D0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604B8C-643C-45C8-947E-42E8CDB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8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5EF54-7631-43D8-A6D5-1F260693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1C08C-FA86-4344-BD9F-F9EEDB34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73707-4BAF-4FA3-BBFE-6BF47012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9454AD-A66D-4F15-B1D0-B99013D1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4F9FE6-67E0-45BB-83CE-03FEDE60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2C8EA8-E295-46C6-A7B4-6F630AF9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77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ECB45-D013-42E9-8496-2AA6052E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BB57F4-F63E-4567-A5CB-0B2EA0595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478FF9-E8F9-490A-811A-28E9BEB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2BDDCC-81FD-4CDF-9293-D8867070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D69B0-0410-44FF-A7F8-BD61D80E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DAAA74-D417-4EEF-B885-7DDA581D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441219-D77A-4BCD-99A7-11ADCA02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EBB128-0C5F-4F1C-A5F0-7806FD6B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A2258-07AD-433A-8F64-7147FA593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6547-BEAF-4667-9977-2736620D01B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A9660-C37D-437F-A836-5F2896461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E9EF7-ADFD-4D29-829B-A6A95436F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0CBC-E2FC-42BD-9D51-3E78F3DE0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0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0BB51-6F08-4A03-A81C-AD82AB6C9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2021-9-21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3F25D1-3AB1-4636-8AA2-FF98D44F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18" y="3760241"/>
            <a:ext cx="5086164" cy="26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D53A60D-8CC8-40DE-9A04-E5898E3222DB}"/>
              </a:ext>
            </a:extLst>
          </p:cNvPr>
          <p:cNvSpPr txBox="1"/>
          <p:nvPr/>
        </p:nvSpPr>
        <p:spPr>
          <a:xfrm>
            <a:off x="320511" y="179109"/>
            <a:ext cx="1092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早晨煮了豆芽、包菜 大宝不喜欢吃，雨宝只吃了一点。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上午大宝给雨宝做的莲藕猪肉水饺和豆腐猪肉丸子。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下午三点钟带雨宝回去老家那边看了下建的房子 这次走到近前去转了一圈 只是周边没有跟上。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下午回来的时候大宝婆婆给了雨宝一百块 说是给孩子买吃的，在回来之前刘利打电话说给发了一个一百的红包 还没有收 ，他现在也不好 不是很想收。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今天中秋 希望来年今天可以生活更好些。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4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D85960-0EC2-4052-8B30-F5D8A203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65" y="0"/>
            <a:ext cx="3182914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3368327-2BDE-40B1-BE1B-64B7E6EB8B46}"/>
              </a:ext>
            </a:extLst>
          </p:cNvPr>
          <p:cNvSpPr txBox="1"/>
          <p:nvPr/>
        </p:nvSpPr>
        <p:spPr>
          <a:xfrm>
            <a:off x="1998482" y="763571"/>
            <a:ext cx="49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一年后的今天会是什么样子</a:t>
            </a:r>
            <a:endParaRPr lang="en-US" altLang="zh-CN" dirty="0"/>
          </a:p>
          <a:p>
            <a:r>
              <a:rPr lang="zh-CN" altLang="en-US" dirty="0"/>
              <a:t>希望比现在生活的好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4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E82B51-7F64-4879-B8D8-879951A38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" y="0"/>
            <a:ext cx="3182914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8E0728-FCA5-4216-8002-88DC95501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05" y="0"/>
            <a:ext cx="318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AFFF84-18C1-4C92-BAAB-BB7C5F07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2914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C79902D-B081-4C7A-BF59-85537D87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86" y="0"/>
            <a:ext cx="3182914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9B14E2-7E22-4CC1-B118-C20F2FF99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88" y="0"/>
            <a:ext cx="318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160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2021-9-21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2021-9-21</dc:title>
  <dc:creator>wei liu</dc:creator>
  <cp:lastModifiedBy>wei liu</cp:lastModifiedBy>
  <cp:revision>27</cp:revision>
  <dcterms:created xsi:type="dcterms:W3CDTF">2021-09-21T15:18:58Z</dcterms:created>
  <dcterms:modified xsi:type="dcterms:W3CDTF">2021-09-21T15:37:45Z</dcterms:modified>
</cp:coreProperties>
</file>