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9BB83-4732-49CF-AC37-B146071BD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615560-3899-4C95-B796-B9A2920E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28F575-5A73-43FC-9BCF-7A7726AB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D95F7E-8CA1-43B8-8AE8-FCA38DD8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BCF8F2-E715-4442-BFCC-C56B6B67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92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144D3-037B-4857-8F48-FD439633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6F2046-4608-4B23-B300-A2E6F14DA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F29F97-2AFC-4F44-8533-77FB251B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1AD949-C777-421A-A084-2C71A38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0F4E5-010B-4847-890E-685A214C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4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B05-2ABC-4097-B5E6-CC18D8C2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E51D9D-D513-453C-B73C-0CDF2F72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015942-DED7-4D44-B497-D0B48EBE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6C3EBE-3B16-4BC4-B0BB-BDE8CC14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F04361-AEFB-4188-B7EC-4C8EBF8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59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76640-925C-4FA2-A964-A3921B35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E3DDA-B950-4CD4-ADAE-2BA65D48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92276C-AFEA-4433-B40D-6708E782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AB44D-44AD-438C-9281-C0A3D88F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D467B-7989-4CA5-B5CB-412C826F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6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A586A-1B82-4629-8155-41B01D2A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56CB9-0D03-4B1A-A730-322F5828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4102C-5515-45FB-84B0-B0D561A3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F70BD-9D98-4426-BD5D-6F788917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6D056-5D99-4549-A3B6-46A82882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9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66244-227B-4F5F-A4E0-60BF40AE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3BD28-7D6A-42CE-A403-C57DA37BB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056BF3-893A-4526-83B7-C12488D8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320767-3650-4E76-BE34-0DA272C0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AD3183-EAED-4B68-AD58-94A0C0F8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83B383-A244-41C0-AB70-B0B0DDD2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37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4AF63-2AC9-4D2F-99B3-0246DE7E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D6D06-1412-4E9E-9B1E-DDDE376F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C3B183-651D-4D30-B3B7-F53B5D2F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F56025-BD4E-472D-AEDA-117FF22CD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8BCD56-2B29-4252-A7D6-F6E0AB04F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5D1EA0-7A88-41A4-9552-04364B01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2CFDC5-69CC-42A2-BE49-DE2D753E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00DFF6-7DD7-493A-B9ED-E5782F6F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12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C614-517C-4DBE-A54F-A79C5348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B1CAF5-4C60-4EE5-B7C6-E2D9A141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D12CFD-22A6-4F33-892E-E0B5A8DC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297AC4-7DC2-472B-B7CD-7FE61B2F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79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3652C0-2746-4C40-ADCE-768278A9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9E0C37-5CD1-4697-B206-DC62F438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5E0F1-85ED-4EC9-9205-5C3C922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69E8C-0281-44EF-99D8-C1031A36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E96CF-8B48-414B-B37D-A6078C7C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29F443-609C-46EF-A0C9-7B105B40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7B93F4-8D23-4719-A619-5D51585E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58C619-6A42-48A7-B576-9F5DA3FE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69B449-0E8B-4076-A9E7-F88F4EF7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C1A7C-B929-4D18-B10A-CA990A91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DEAB55-88E2-4A35-B89D-CEE9D29E3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9D127B-569F-4445-9FE1-8C82B3D95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17D930-96A7-490A-B0EA-BC8CF9E3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9D009B-97B7-4F2A-8377-8C06410D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F47E07-0E35-40C8-B264-775DDC2D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3591E2-5DE8-4199-94C3-53616E36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EAAA0B-1926-4B83-86B6-8A3E0B66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F75430-E464-4F51-A29D-71E594DFD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792B3-343A-40FD-9AF8-69D724E71F5A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9D431-F90B-4C0C-8C92-CCC9652DA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1D300-C1FD-4501-A0E3-C94B505D3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3CC3-0235-49D0-9A78-17DAA456F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7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E886E-0132-4F62-B2D2-069783654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2021-9-5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1839AB-2354-4347-9336-7D5E2707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256" y="3509963"/>
            <a:ext cx="360095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4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A4E59DC-9F29-4676-9171-400206CAEDAD}"/>
              </a:ext>
            </a:extLst>
          </p:cNvPr>
          <p:cNvSpPr txBox="1"/>
          <p:nvPr/>
        </p:nvSpPr>
        <p:spPr>
          <a:xfrm>
            <a:off x="584462" y="405353"/>
            <a:ext cx="10030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3</a:t>
            </a:r>
            <a:r>
              <a:rPr lang="zh-CN" altLang="en-US" dirty="0"/>
              <a:t>号的时候有点感冒，昨天上午有点加重，这个周末没有带雨宝出门。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这个周六周末一直在落雨 气温也下降了很多，今年的秋天似乎冷的早了些。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昨天雨宝写了会算术题 还有拼音，今天没有写 然后雨宝一直在看卡通还有玩玩具了。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原本是今天送到的滑板结果下午没有送到 要改明天了。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今晚雨宝主动收拾了房间 还把自己的衣服叠的很整齐。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晚上九点钟的时候给雨宝冲凉后 雨宝又自己整理床铺 然后一块听了会米小圈雨宝就睡着了。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今天给大宝的电动车座椅加了一个座椅套 昨天送到的 一直没有去拿 今天去拿的时候提示超出四个多钟头 要收取五毫。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周六的时候把雨宝的被褥套还有枕套洗了下  今晚给雨宝收拾好了。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雨宝说十月老师回家了 上周一直没有过来 不知明天是否会过来。 因为这周接雨宝的时候都是要等到最后 周五四点半到雨宝的幼儿园门口还是等到了五点钟才接到雨宝，之前的几天一直这</a:t>
            </a:r>
            <a:r>
              <a:rPr lang="zh-CN" altLang="en-US"/>
              <a:t>样。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05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294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2021-9-5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2021-9-5</dc:title>
  <dc:creator>wei liu</dc:creator>
  <cp:lastModifiedBy>wei liu</cp:lastModifiedBy>
  <cp:revision>11</cp:revision>
  <dcterms:created xsi:type="dcterms:W3CDTF">2021-09-05T15:12:34Z</dcterms:created>
  <dcterms:modified xsi:type="dcterms:W3CDTF">2021-09-05T15:21:25Z</dcterms:modified>
</cp:coreProperties>
</file>