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75129-BEAC-465F-8570-0C1B565E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A55D73-3389-489C-B720-2808CAF7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B455D6-17C4-426F-BB24-F3827555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6E0-A80D-417D-B0B7-67A0D335733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335379-0192-4993-AD9F-84FE0917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B59FD9-D1DB-4306-AFE9-9A627B73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C4A-8055-4BF1-BA53-3774D256D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EC49E-C7F8-442C-AA5A-CBC6420B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2FE51B-114C-4929-A6FF-476056414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ABC452-6DAD-4A98-88D0-879FD49F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6E0-A80D-417D-B0B7-67A0D335733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1DA81-7B02-44BC-B426-AE930B8D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4F253C-58EB-4B8E-8A40-71F237C3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C4A-8055-4BF1-BA53-3774D256D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81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03B75D-007A-4744-9A73-323CC0D47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742DDE-CD84-4318-801C-B9EEE4CBE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7C4C41-852E-447B-8993-5666BA35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6E0-A80D-417D-B0B7-67A0D335733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377902-4619-45A7-A889-703AA3A6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29E438-B2D6-4E71-B8C2-024E8B45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C4A-8055-4BF1-BA53-3774D256D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92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FC1F8-B44A-4F5A-8C83-198F19AF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8B737-9213-4542-B42C-C8AD4FA45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C79D5F-5EF9-405E-9430-E88A49A9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6E0-A80D-417D-B0B7-67A0D335733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37F3E2-FB80-4A24-8C4B-B53DB6F5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9A38A6-F6CA-482D-8A57-2A20B767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C4A-8055-4BF1-BA53-3774D256D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34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E50F0-5C11-4DF8-BCF2-5334C55B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892A0D-E60B-4EF1-8FF9-69576E1C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819D73-C6EA-40CE-9517-8D94FA8A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6E0-A80D-417D-B0B7-67A0D335733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8C02AA-2525-44CB-8548-FEA7FC25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C89868-0E49-4F08-A325-F8120F5E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C4A-8055-4BF1-BA53-3774D256D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1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F3C69-D084-4F7A-981C-74DE332F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BBA6B-96CD-425C-BB0B-D8D364559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26B625-4356-4CF3-8B67-9DDAC23B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B30ABD-0379-4890-840E-BF4BD89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6E0-A80D-417D-B0B7-67A0D335733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0C02C2-8820-4D1B-88DF-D64E22E9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49E2B2-56C4-47AF-84CF-594B9E47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C4A-8055-4BF1-BA53-3774D256D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6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91B98-A66A-4EB5-B48E-F81F06F3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A783D4-5599-427C-84D2-54FADA08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533754-9C2A-4CB9-B68E-997E3DA0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5D03DF2-EE9A-434D-AE34-649F3FB36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E44982-551D-4723-BDF7-9E067024E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8B7D0F-27A5-4D8D-8D85-C1E7CEF2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6E0-A80D-417D-B0B7-67A0D335733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309F5B-2433-4539-80DB-22CC5599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57ED69-4898-458F-8F44-D1B0EEE1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C4A-8055-4BF1-BA53-3774D256D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79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701D1-6110-4E24-8F3C-5C50249B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B267ED-C575-42BC-A0D6-C7DCCDA4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6E0-A80D-417D-B0B7-67A0D335733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F9D8ED-06B1-4B75-802F-5615D136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E172F4-139C-4E5A-BD04-161C01F5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C4A-8055-4BF1-BA53-3774D256D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34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7DBB6C-6A4E-4739-8E3D-5856C9AA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6E0-A80D-417D-B0B7-67A0D335733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14A93E-575E-4FB3-B3A8-C699048C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4BD4B4-C163-425C-9E49-83055CAC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C4A-8055-4BF1-BA53-3774D256D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14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1CDDD-9AD5-481C-92F0-2F7AA6A7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16EAB4-942F-4BEF-8A9E-3B0CB28D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8959CA-DD3E-405C-9424-161543A54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3653F4-CBCE-4785-8320-FABA0189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6E0-A80D-417D-B0B7-67A0D335733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2BB206-30FF-40C6-A27F-0BD5CB12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CF7A42-4F31-410E-8969-C7DD6E17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C4A-8055-4BF1-BA53-3774D256D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6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C724C-04CF-478D-BB81-1B7049CD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06840B-9727-4191-A04D-15F8064EC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0BFFA9-1F4E-482C-A458-C3F2F3AB7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B96DF0-7736-459A-8AF8-3A47110A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316E0-A80D-417D-B0B7-67A0D335733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C0D240-2700-44B4-8BCA-E46420CF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3FD08E-3F84-4536-88C5-6D604EA1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BC4A-8055-4BF1-BA53-3774D256D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22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6C1C9D-823B-48DD-A946-A9EDC4A6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77BF6F-0A3C-43F0-BAA2-EC2B98F17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6CF44-E4B4-4C19-B1BF-1FF86A901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16E0-A80D-417D-B0B7-67A0D3357333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A6B311-38BB-42EC-A875-1536AEBE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568E62-4718-4D0C-9567-1FD1E31B9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BC4A-8055-4BF1-BA53-3774D256DE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20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71092-C16B-42ED-A4BE-C1469293B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2021-9-1</a:t>
            </a:r>
            <a:br>
              <a:rPr lang="en-US" altLang="zh-TW" dirty="0"/>
            </a:br>
            <a:r>
              <a:rPr lang="zh-CN" altLang="en-US" dirty="0"/>
              <a:t>阴天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00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BE99BAB-5509-43D8-9762-9A956747C331}"/>
              </a:ext>
            </a:extLst>
          </p:cNvPr>
          <p:cNvSpPr txBox="1"/>
          <p:nvPr/>
        </p:nvSpPr>
        <p:spPr>
          <a:xfrm>
            <a:off x="245097" y="339365"/>
            <a:ext cx="11462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早晨送雨宝去幼儿园 看到两边的幼儿园都出现了迎接新的小朋友人扮偶 雨宝的幼儿园的老师扮的机械猫，米老鼠，灰熊。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大宝今天晚班，早晨做的干煸芸豆 没有之前煮的好吃。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大宝尝了下昨天煮的白粥 说是酸了 我喝着没感觉到酸。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今天</a:t>
            </a:r>
            <a:r>
              <a:rPr lang="en-US" altLang="zh-CN" dirty="0"/>
              <a:t>maven</a:t>
            </a:r>
            <a:r>
              <a:rPr lang="zh-CN" altLang="en-US" dirty="0"/>
              <a:t>技术的普通应用搞完 下一步打算在搞下私服 然后做最终整理。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晚上接雨宝回来 等到了最后才接到雨宝，雨宝说今天十月老师没有上课 最近一直没看到有新的班级群发出来。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晚上带雨宝去买了点菜 原本打算做韭菜水饺 后因没有买到韭菜 改做猪肉大葱水饺。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雨宝买了点薯片还有朱古力口味牛奶 晚上没有吃煮的水饺。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跟雨宝一块看了</a:t>
            </a:r>
            <a:r>
              <a:rPr lang="en-US" altLang="zh-CN" dirty="0"/>
              <a:t>《</a:t>
            </a:r>
            <a:r>
              <a:rPr lang="zh-CN" altLang="en-US" dirty="0"/>
              <a:t>百变星君</a:t>
            </a:r>
            <a:r>
              <a:rPr lang="en-US" altLang="zh-CN" dirty="0"/>
              <a:t>》</a:t>
            </a:r>
            <a:r>
              <a:rPr lang="zh-CN" altLang="en-US" dirty="0"/>
              <a:t>还有</a:t>
            </a:r>
            <a:r>
              <a:rPr lang="en-US" altLang="zh-CN" dirty="0"/>
              <a:t>《</a:t>
            </a:r>
            <a:r>
              <a:rPr lang="zh-CN" altLang="en-US" dirty="0"/>
              <a:t>僵尸至尊</a:t>
            </a:r>
            <a:r>
              <a:rPr lang="en-US" altLang="zh-CN" dirty="0"/>
              <a:t>》</a:t>
            </a:r>
            <a:r>
              <a:rPr lang="zh-CN" altLang="en-US" dirty="0"/>
              <a:t>雨宝有些怕 一直让陪着看的 ，水饺也是一直让陪着。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今天把前几天的餐券补充到日志中了。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14D694D-52B5-423A-891E-E8F4EF73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85" y="3201687"/>
            <a:ext cx="7506878" cy="346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3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261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2021-9-1 阴天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2021-9-1 阴天</dc:title>
  <dc:creator>wei liu</dc:creator>
  <cp:lastModifiedBy>wei liu</cp:lastModifiedBy>
  <cp:revision>16</cp:revision>
  <dcterms:created xsi:type="dcterms:W3CDTF">2021-09-01T13:42:25Z</dcterms:created>
  <dcterms:modified xsi:type="dcterms:W3CDTF">2021-09-01T13:52:39Z</dcterms:modified>
</cp:coreProperties>
</file>