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6DD6E-B3C9-461B-B88B-689D13C24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D46CE1-A62C-4D46-9E63-EAE6633E9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AD2FED-48B4-484A-BB26-76246BA8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3F36D5-D7C1-4AE4-8769-5868B675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FF830B-6573-4159-A11B-ED95251B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4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4E6E2-6EE5-4D09-BA70-F6AFAF91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DFBF9B-B3AB-4373-B214-6DBBA9797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39003-4F56-46F9-A94A-B244292E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DD24DA-C087-4466-90E4-3A1F74A5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4BDAB0-566A-4759-AA72-8A64BB0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7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091967-9643-4CED-9506-83F31FD95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2A1B0C-B576-4916-B18F-DCCB399D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D3B8C-A04F-4869-933F-D39574A5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A1C2A-334A-407B-B253-CC29812D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AA8132-CEC3-49EA-97D3-BBD63552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17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0B234-2E22-47C7-897B-54B9AFE6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9E6C3-D901-4544-8332-45E9BCB6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1DE623-9981-4B90-A2E5-40CC12A5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37747-2621-4756-9629-FCB357D1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7F2AB-9E7D-42A0-AEAB-ED4C3703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E26447-AE0C-4ABA-8FE1-86DA7707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F0C45D-B781-4EDE-8C85-546FCA1BB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D2C0C6-851C-449D-925A-7AD7E070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F8BA0-1E5D-4A47-ABFD-E1F74F99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29F23-69D5-40B6-8FAB-233970E8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60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85F08-A39A-410F-96C4-4A80C22A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265FC3-68D6-490E-91CB-896E0E823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5C7D49-9BEB-4FE5-B0C6-E3167345F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A55D45-CBCC-4A09-BF6D-7FFAADCB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D6CF26-4A93-419C-B0B7-77FA8781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5970D7-BA9D-4454-9622-B6EF15B1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61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7B90D-7CB3-46D0-9AEC-184B2D5B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DCA460-3DF2-41FD-9CB6-E07CCB77D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C0D121-CD3F-424F-ADE2-73857C5E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9D4536-0ADC-45F1-80F7-AB45A7402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C6B385A-6949-4D85-B03D-728BDC26D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1A01A4-AE5F-41F7-B768-7FFA27F0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1F43EA-F67E-4568-A229-58FA2447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643E16-D40E-4504-8D22-04E56B8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88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06778-3016-4740-886E-B3C73D9A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E75696E-63CB-4291-8CCA-A2F35F1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2EDF85-6970-4780-856F-9527383C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E6FFEF-A720-4AD5-8B52-84C0DB37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8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783EF7C-37D3-4565-BF56-C3720C71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E758ED-C201-4B2C-A631-4C8EACDE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270DA7-7BC3-4145-9A19-29291AEDB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34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EDDFAA-06BD-4D9E-8998-82E6F295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EAB51F-4B73-476A-AD50-E981FF0A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3B79B0-9E5C-48A3-98D2-E7D03687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816974-C55D-41C7-A5BE-C6869149B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2D21ED-B076-4512-B3A1-B384F89B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70DFD6-657F-49C6-8EDA-87D7F032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2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F0850F-37B3-482A-9704-66FC3779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E7A768-53E9-494B-B949-F5A236822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720806-957F-4F1C-BA83-397F79309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F42B72-5C9C-4DA6-9698-2B2662D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320C4B-07B1-4984-A015-7F9DD72A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1153D-DB6A-48F3-86B6-35CC192D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89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FA70ED1-84FD-473B-9137-A02188F1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258B39-8AAD-4468-BAFC-C7DBE0CB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B2235-5EE9-4C2F-B349-4D0FDF972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A6442-EF52-4114-AAA9-6B66426B3C99}" type="datetimeFigureOut">
              <a:rPr lang="zh-TW" altLang="en-US" smtClean="0"/>
              <a:t>2021/9/24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072FE2-0198-47AD-93DF-99495EC0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58C90-ACFA-4E50-AA08-755D756CE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18FB-4624-4DFE-9C9B-FED6D1943D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21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48669-EE9A-48AF-A5F4-D3A1EFF4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2021-9-24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5128FD-0E0F-49CD-BD6D-B026F57A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04" y="3626871"/>
            <a:ext cx="4232591" cy="21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84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E6E5114-24B1-456B-863D-3078B1413F8D}"/>
              </a:ext>
            </a:extLst>
          </p:cNvPr>
          <p:cNvSpPr txBox="1"/>
          <p:nvPr/>
        </p:nvSpPr>
        <p:spPr>
          <a:xfrm>
            <a:off x="226243" y="216816"/>
            <a:ext cx="11689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今天早晨大宝送雨宝去的幼儿园 因为今天雨宝又不想去幼儿园了。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上午洗了下衣服和床单，中午的时候去省图借还书 把雨宝上次借的</a:t>
            </a:r>
            <a:r>
              <a:rPr lang="en-US" altLang="zh-CN" dirty="0"/>
              <a:t>《</a:t>
            </a:r>
            <a:r>
              <a:rPr lang="zh-CN" altLang="en-US" dirty="0"/>
              <a:t>超级电脑</a:t>
            </a:r>
            <a:r>
              <a:rPr lang="en-US" altLang="zh-CN" dirty="0"/>
              <a:t>》</a:t>
            </a:r>
            <a:r>
              <a:rPr lang="zh-CN" altLang="en-US" dirty="0"/>
              <a:t>还了，</a:t>
            </a:r>
            <a:r>
              <a:rPr lang="en-US" altLang="zh-CN" dirty="0"/>
              <a:t>《</a:t>
            </a:r>
            <a:r>
              <a:rPr lang="zh-CN" altLang="en-US" dirty="0"/>
              <a:t>我的微生物世界</a:t>
            </a:r>
            <a:r>
              <a:rPr lang="en-US" altLang="zh-CN" dirty="0"/>
              <a:t>》</a:t>
            </a:r>
            <a:r>
              <a:rPr lang="zh-CN" altLang="en-US" dirty="0"/>
              <a:t>重新续借，然后在自然外借室 借了一本关于瘟疫的书籍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今晚大宝回来的早点，大宝买回来烧鸡还有卤鸡爪 陪着大宝一块喝了点啤酒。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吃过晚饭后大宝陪雨宝讲会故事，刚开始时讲到 大宝说昨晚梦到岳母大人了 然后还跟大宝讲了几句话 </a:t>
            </a:r>
            <a:r>
              <a:rPr lang="en-US" altLang="zh-CN" dirty="0"/>
              <a:t>-- </a:t>
            </a:r>
            <a:r>
              <a:rPr lang="zh-CN" altLang="en-US" dirty="0"/>
              <a:t>在上山顶的那条路上的栗子地那块 岳母大人想要把什么东西卖掉 大宝说不要卖了 自己留着 没有跟岳母讲大宝身体不好的事情，后面就没有了。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今晚雨宝收拾了房间，傍晚接回来时 雨宝的老师说雨宝在幼儿园没有吃蛋挞 给找个袋子带回来了，然后又告诉雨宝这个周末要继续过去上学。上次是因为周六要雨宝过去上学 雨宝到了幼儿园门口就不想进去了 才发生的在幼儿园门口收拾雨宝的不好的一幕。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雨宝今天在幼儿园做了一个病毒的手工画 不过老师把雨宝的名字中的洋字写成了太阳的阳。</a:t>
            </a:r>
            <a:endParaRPr lang="en-US" altLang="zh-CN"/>
          </a:p>
          <a:p>
            <a:pPr marL="342900" indent="-342900">
              <a:buAutoNum type="arabicPeriod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434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347</Words>
  <Application>Microsoft Office PowerPoint</Application>
  <PresentationFormat>寬螢幕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2021-9-24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2021-9-23</dc:title>
  <dc:creator>wei liu</dc:creator>
  <cp:lastModifiedBy>wei liu</cp:lastModifiedBy>
  <cp:revision>27</cp:revision>
  <dcterms:created xsi:type="dcterms:W3CDTF">2021-09-24T13:37:38Z</dcterms:created>
  <dcterms:modified xsi:type="dcterms:W3CDTF">2021-09-24T13:55:36Z</dcterms:modified>
</cp:coreProperties>
</file>