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73945F-0A92-4CC0-92B1-FB5DCD3B9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CC23456-FA5F-4DAF-8A18-FE076FD5FE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1B33D2-C09A-4FD6-8D54-44C9680A4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89C2-C44A-49AF-9E79-8C66197A3893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56C888-1FDE-4D4B-9440-8AC3DD56D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A43E32-3263-4D74-9EE1-232056B77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72FB-5EF8-45D2-97B7-0CFADB46B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890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98E799-3722-44B7-8466-BB7CE8775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C00338-576C-4805-B157-4BCC8D31B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EC0BD9-57B2-4D66-BB07-7EBC2742E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89C2-C44A-49AF-9E79-8C66197A3893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5FFAC8-4EF1-4C65-AD86-9073D2524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4A03EF-7C73-4A27-A507-2A82B20A8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72FB-5EF8-45D2-97B7-0CFADB46B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200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260D7B9-AD78-4221-9C5A-328BF7A633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D7B028-C5D4-4564-B66D-EB8AFA630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22BB39-CB39-46D1-97C6-A8FB61D79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89C2-C44A-49AF-9E79-8C66197A3893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4470D3-74E9-4DE1-B834-971054EAA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98E43F-BAA2-4B49-B3CC-6E8A48A43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72FB-5EF8-45D2-97B7-0CFADB46B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462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403482-6C72-4AB0-9193-06571AF66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1CFF07-EB6C-4F91-942D-6EBA4DD33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2AB68F-E69F-49CD-B84D-6897EAAA3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89C2-C44A-49AF-9E79-8C66197A3893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6D8CCF-91EE-467B-846A-82FB003CC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6E97FC-586C-4AB1-B801-B8F103625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72FB-5EF8-45D2-97B7-0CFADB46B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215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0AD0ED-F078-4A22-82C0-A10031D82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8F93FB-62F2-4F46-B845-45C38E3AC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51EB57-170B-45AA-B11B-C09E9912F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89C2-C44A-49AF-9E79-8C66197A3893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F348B5-A630-4A3E-A2C4-DB5E7C5DC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DCAD3F-BBAF-4567-AE28-6C61EE7E3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72FB-5EF8-45D2-97B7-0CFADB46B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411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B13849-ADBE-4786-8E1E-5405C402D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073460-4B52-4562-91B2-AD3EB9A16E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A011EC-B5CD-44A7-ACD0-D8486547E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6B715B-BAA1-4292-8E45-6FB1C6E47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89C2-C44A-49AF-9E79-8C66197A3893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CA1441-E350-4C99-9760-FA1A2E995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77A8BB-5FE8-42A5-BAE8-CA52018AA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72FB-5EF8-45D2-97B7-0CFADB46B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245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4CD2C-E47E-480C-BDD0-66E3CAAB2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AD313C-C2E4-48DD-82E5-25D182A2E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7DE3F8-8BAF-454F-9846-C0FC50099E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647DF2B-7A1D-4908-AAF1-C88CD5F0C6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348771C-EB30-4912-A28C-B170B5A0C9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655D09-1128-4AEA-92B2-CDE0AA011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89C2-C44A-49AF-9E79-8C66197A3893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B836A85-1249-487B-8094-BFBF16FAE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DCC93F6-D0FC-49B9-B90C-8AF8157BF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72FB-5EF8-45D2-97B7-0CFADB46B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05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2C4E55-053D-49E7-B72F-40B1A58FC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8504E12-499F-4C2E-884B-0DDC5E356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89C2-C44A-49AF-9E79-8C66197A3893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443A434-DFB7-4AB3-BB61-4ED60984F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193FDA2-EC17-4C6B-89DD-32F69C4B2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72FB-5EF8-45D2-97B7-0CFADB46B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294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308EF27-C14A-42A4-AEE9-0DE82864A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89C2-C44A-49AF-9E79-8C66197A3893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6A0D4BD-80BE-4E8C-8E42-955A3950E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37E674-19FB-4900-BBF8-5EDDF72C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72FB-5EF8-45D2-97B7-0CFADB46B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278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0199C7-E08F-4085-BF59-C9CC0C425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4A827D-F3CA-4CDA-8F7A-7B059FDFA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F4AC1B-E099-494C-89CF-CE244AC16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5BBBCD-6DFF-496C-9E70-384E6D05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89C2-C44A-49AF-9E79-8C66197A3893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F20F5E-5C7E-48D3-860D-ED0DE3A89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EDAA06-ABD9-412C-975D-AD81BB03F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72FB-5EF8-45D2-97B7-0CFADB46B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498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0A7428-22F4-42B8-8CA8-7FB94839E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261B0A7-7626-44E0-B839-6C443A36EA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BFD9BD-F92B-41C1-8832-FF068CA5B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B21CA3-EDF4-43D5-81B8-857F7A076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89C2-C44A-49AF-9E79-8C66197A3893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C80B96-C42B-4E69-AC0F-3CFA2BDFA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66320A-6745-4A53-9A9D-F42E9B4A9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72FB-5EF8-45D2-97B7-0CFADB46B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007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B2B7A4-BC71-48F7-955C-3545AE10F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F5DAF1-FF19-44B1-AD58-244A8630C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2A7676-4D2A-414A-9668-B0EFD355A8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C89C2-C44A-49AF-9E79-8C66197A3893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B3EA97-863E-4DA8-ACFF-F71550276A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F9B71E-3757-4111-BE21-217B2657B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472FB-5EF8-45D2-97B7-0CFADB46B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868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43D405-6F53-48EE-A160-E647D16FEF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2021-10-7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D625D5D-79A8-490B-8437-82B7AD216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1774" y="3589960"/>
            <a:ext cx="4868452" cy="246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289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792B2AA-919C-47C1-AA5B-DBBB77D335F5}"/>
              </a:ext>
            </a:extLst>
          </p:cNvPr>
          <p:cNvSpPr txBox="1"/>
          <p:nvPr/>
        </p:nvSpPr>
        <p:spPr>
          <a:xfrm>
            <a:off x="471340" y="311085"/>
            <a:ext cx="112367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早晨大宝婆婆打电话说今天要过来给雨宝量下衣服 打算做套棉衣给雨宝。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快中午的时候大宝婆婆过来了，给雨宝买了只烧鸡，然后和雨宝一块玩了一阵子。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中午大宝婆婆只吃了点粥 没有吃我煮的菜，可能是想留给大宝吃吧。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下午快到四点钟的时候我带雨宝去剪头发 大宝婆婆跟着一块出门，大宝婆婆回家，我就带雨宝去剪头发了。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晚上快到七点钟的时候 带雨宝到大宝商场去买了几个拼接积木，然后雨宝和大宝在外边坐了会 我就带雨宝回家了。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回家后雨宝自己拼的积木飞机，拆了一个奥特曼盲盒，然后就准备睡觉了，但一直到了十点多才睡着，中间和雨宝聊会天。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昨晚系统全盘扫面两次 每次都有六七个流氓病毒无法清除，今早恢复了下系统 终于干净了。</a:t>
            </a:r>
          </a:p>
        </p:txBody>
      </p:sp>
    </p:spTree>
    <p:extLst>
      <p:ext uri="{BB962C8B-B14F-4D97-AF65-F5344CB8AC3E}">
        <p14:creationId xmlns:p14="http://schemas.microsoft.com/office/powerpoint/2010/main" val="2778394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02C5C73-22F6-4E6C-AFE4-496D621470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182914" cy="6858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4F7089C-38D5-4AE2-8F61-865982EA7A83}"/>
              </a:ext>
            </a:extLst>
          </p:cNvPr>
          <p:cNvSpPr txBox="1"/>
          <p:nvPr/>
        </p:nvSpPr>
        <p:spPr>
          <a:xfrm>
            <a:off x="3761543" y="-1"/>
            <a:ext cx="461665" cy="278090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雨宝的气球送到了</a:t>
            </a:r>
          </a:p>
        </p:txBody>
      </p:sp>
    </p:spTree>
    <p:extLst>
      <p:ext uri="{BB962C8B-B14F-4D97-AF65-F5344CB8AC3E}">
        <p14:creationId xmlns:p14="http://schemas.microsoft.com/office/powerpoint/2010/main" val="2923538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518DB09-C27D-4305-8A72-3B36CDFA1F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182914" cy="6858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5AD7314-09CE-44E7-9E12-CE9ADA667A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508" y="0"/>
            <a:ext cx="3182914" cy="6858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5D227AA-B27E-4537-9D08-FC1F550315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754" y="0"/>
            <a:ext cx="3182914" cy="6858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A8F8E0E-F63F-4EC9-B728-CBD96D5198BB}"/>
              </a:ext>
            </a:extLst>
          </p:cNvPr>
          <p:cNvSpPr txBox="1"/>
          <p:nvPr/>
        </p:nvSpPr>
        <p:spPr>
          <a:xfrm>
            <a:off x="10284892" y="0"/>
            <a:ext cx="461665" cy="39498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雨宝在吃大宝婆婆买回来的烧鸡</a:t>
            </a:r>
          </a:p>
        </p:txBody>
      </p:sp>
    </p:spTree>
    <p:extLst>
      <p:ext uri="{BB962C8B-B14F-4D97-AF65-F5344CB8AC3E}">
        <p14:creationId xmlns:p14="http://schemas.microsoft.com/office/powerpoint/2010/main" val="4091362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EA8F01D-625E-41CB-93EE-83936798C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448" y="0"/>
            <a:ext cx="3182914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9A21E10-F5F9-4E72-9530-C1770D6278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5" y="0"/>
            <a:ext cx="31829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643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C6F85F0-3F57-416A-A40E-AEF5B9EC97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384" y="0"/>
            <a:ext cx="3165231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D8C5E46-ED52-4E82-A1AE-699F40D8A8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4268"/>
            <a:ext cx="4240661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D5FC024-B576-4FD7-9E76-FA0184D313E0}"/>
              </a:ext>
            </a:extLst>
          </p:cNvPr>
          <p:cNvSpPr txBox="1"/>
          <p:nvPr/>
        </p:nvSpPr>
        <p:spPr>
          <a:xfrm>
            <a:off x="8182715" y="122549"/>
            <a:ext cx="461665" cy="545811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雨宝幼稚园开始收下两个月的园费了 雨宝两千多点</a:t>
            </a:r>
          </a:p>
        </p:txBody>
      </p:sp>
    </p:spTree>
    <p:extLst>
      <p:ext uri="{BB962C8B-B14F-4D97-AF65-F5344CB8AC3E}">
        <p14:creationId xmlns:p14="http://schemas.microsoft.com/office/powerpoint/2010/main" val="228227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A7E187B-FCD1-44D3-9DF2-5812645306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143000"/>
            <a:ext cx="7620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687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255</Words>
  <Application>Microsoft Office PowerPoint</Application>
  <PresentationFormat>宽屏</PresentationFormat>
  <Paragraphs>11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2021-10-7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2021-10-7</dc:title>
  <dc:creator>wei liu</dc:creator>
  <cp:lastModifiedBy>wei liu</cp:lastModifiedBy>
  <cp:revision>18</cp:revision>
  <dcterms:created xsi:type="dcterms:W3CDTF">2021-10-07T15:01:30Z</dcterms:created>
  <dcterms:modified xsi:type="dcterms:W3CDTF">2021-10-07T15:19:10Z</dcterms:modified>
</cp:coreProperties>
</file>