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F083E9-B24F-4A36-BDFC-6ADF701ADDC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58BB91E-2545-4D7C-9FD1-74CC0B98E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9667567-A5F9-491A-B906-8FD8B3FE4CF5}"/>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5" name="頁尾版面配置區 4">
            <a:extLst>
              <a:ext uri="{FF2B5EF4-FFF2-40B4-BE49-F238E27FC236}">
                <a16:creationId xmlns:a16="http://schemas.microsoft.com/office/drawing/2014/main" id="{FA24C1F2-15CD-4693-8688-347C9E83FD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F0D5A1E-F63D-4B1E-B9B9-462EF81458CB}"/>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57076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EEDF99-1336-4D13-9EA4-8525C60FB4E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EB893D2-C617-4281-8CF8-60B37A620FE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7A17AA-FEA4-493C-8D8B-E5B8AF24B441}"/>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5" name="頁尾版面配置區 4">
            <a:extLst>
              <a:ext uri="{FF2B5EF4-FFF2-40B4-BE49-F238E27FC236}">
                <a16:creationId xmlns:a16="http://schemas.microsoft.com/office/drawing/2014/main" id="{BE2CBA0E-C239-4EC8-A1AE-C79970A19E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6A9A81-4937-4254-B716-715AFF499BC1}"/>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147636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0DF7594-0285-4196-B492-1CB7425287C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E51279D-EA2B-4BB6-9232-2244D72D325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8252F1-E9DC-4C74-8E81-FB8625214765}"/>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5" name="頁尾版面配置區 4">
            <a:extLst>
              <a:ext uri="{FF2B5EF4-FFF2-40B4-BE49-F238E27FC236}">
                <a16:creationId xmlns:a16="http://schemas.microsoft.com/office/drawing/2014/main" id="{71D5E40A-4BBD-4230-9956-4F9E9DF4C33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EED5418-1291-4683-988E-FD19E340CB65}"/>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33016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E88B13-A1AB-4019-806F-9B905489BCD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59B91F3-66AD-415E-B375-5A219231656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B252280-AEF9-4460-A7EC-09D2A3BAC066}"/>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5" name="頁尾版面配置區 4">
            <a:extLst>
              <a:ext uri="{FF2B5EF4-FFF2-40B4-BE49-F238E27FC236}">
                <a16:creationId xmlns:a16="http://schemas.microsoft.com/office/drawing/2014/main" id="{0ED6A40A-85E4-4689-8E6F-5347264909E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1ACBBC6-A4DE-4EC3-B156-42B013DB759B}"/>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296639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D6AD43-226D-4E7F-B012-CDA16295440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2F2AFF-E8CA-43D2-B4B4-75A779050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FE4D138-566D-4F7F-9110-C94AE6BBF16A}"/>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5" name="頁尾版面配置區 4">
            <a:extLst>
              <a:ext uri="{FF2B5EF4-FFF2-40B4-BE49-F238E27FC236}">
                <a16:creationId xmlns:a16="http://schemas.microsoft.com/office/drawing/2014/main" id="{E2D2701C-78A5-490F-91D2-4B75A9B7FD3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783AE3-067E-41F2-A7B3-88ECEF7C76A3}"/>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175917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037093-CC44-417A-8C8E-05B2857C271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9A1B723-A629-4658-8422-B6B92B2723D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AD8BF2E-86BC-4C25-BD10-9CFC452AC54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3FD9780-64E0-464A-BE2A-D8B401013236}"/>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6" name="頁尾版面配置區 5">
            <a:extLst>
              <a:ext uri="{FF2B5EF4-FFF2-40B4-BE49-F238E27FC236}">
                <a16:creationId xmlns:a16="http://schemas.microsoft.com/office/drawing/2014/main" id="{4A8B1D3D-5B22-40F2-BCC8-C445E5ED8D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7E61EA6-94EA-4171-A4D6-BF394D2CF1EE}"/>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419707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30319F-37AF-4C8A-BC02-BA86265E4A5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CDC800-15EB-4E66-971B-6F05465A9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E9BFE17-2C5C-438C-8244-CE98E022E2C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2299AA6-4AAA-4EDF-A8E8-4820EFEF8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314DC14-FCC1-452C-B08C-399E267117C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68FAD68-2EED-4679-BEC4-1F7811789686}"/>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8" name="頁尾版面配置區 7">
            <a:extLst>
              <a:ext uri="{FF2B5EF4-FFF2-40B4-BE49-F238E27FC236}">
                <a16:creationId xmlns:a16="http://schemas.microsoft.com/office/drawing/2014/main" id="{BDAFC53D-2855-45BD-AD70-E98A59236F8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7B95421-EC4A-43B2-BF04-7CAAC2F81451}"/>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140561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E95B3-AA5C-441F-AA8F-6A69AA5E791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F7E0B29-176E-48E7-96AF-8B9CA7DB2C10}"/>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4" name="頁尾版面配置區 3">
            <a:extLst>
              <a:ext uri="{FF2B5EF4-FFF2-40B4-BE49-F238E27FC236}">
                <a16:creationId xmlns:a16="http://schemas.microsoft.com/office/drawing/2014/main" id="{9C3A3B81-8387-4E70-9A62-A607FE3E3D1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21E2DA7-35D7-4935-BE71-79E0E11F319C}"/>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318685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76D6608-4018-4341-82D7-F2B8D0612126}"/>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3" name="頁尾版面配置區 2">
            <a:extLst>
              <a:ext uri="{FF2B5EF4-FFF2-40B4-BE49-F238E27FC236}">
                <a16:creationId xmlns:a16="http://schemas.microsoft.com/office/drawing/2014/main" id="{CEB1EF14-F588-43F4-BCA8-7BEF0DCD085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D604984-AB67-4C97-A0E7-82D9E7700023}"/>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72819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4FF4E7-821E-43F1-AF4F-944223A2CE0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4CB3820-62B5-47B7-B89B-248E3E8A8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BF68BD5-7518-4434-B1A1-879ED55B0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42ACE4-59DA-4AE4-A519-CB7D7DF39DDD}"/>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6" name="頁尾版面配置區 5">
            <a:extLst>
              <a:ext uri="{FF2B5EF4-FFF2-40B4-BE49-F238E27FC236}">
                <a16:creationId xmlns:a16="http://schemas.microsoft.com/office/drawing/2014/main" id="{AEAB529A-8DFC-4A4E-A889-6A628FEF09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E70039C-83BA-49C9-A0C4-C017F1A34274}"/>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391691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E8082F-1410-4756-8EE6-CC8B871EA8A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2375D1D-3D61-40E6-A517-A4E3900FB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DFE6E26-28CB-4779-B568-505B41852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B4197B-8B1A-4B0D-B4C4-9DDFBB3C1CE4}"/>
              </a:ext>
            </a:extLst>
          </p:cNvPr>
          <p:cNvSpPr>
            <a:spLocks noGrp="1"/>
          </p:cNvSpPr>
          <p:nvPr>
            <p:ph type="dt" sz="half" idx="10"/>
          </p:nvPr>
        </p:nvSpPr>
        <p:spPr/>
        <p:txBody>
          <a:bodyPr/>
          <a:lstStyle/>
          <a:p>
            <a:fld id="{67300EDE-479B-49EF-BC8E-BD61276BB423}" type="datetimeFigureOut">
              <a:rPr lang="zh-TW" altLang="en-US" smtClean="0"/>
              <a:t>2021/10/2</a:t>
            </a:fld>
            <a:endParaRPr lang="zh-TW" altLang="en-US"/>
          </a:p>
        </p:txBody>
      </p:sp>
      <p:sp>
        <p:nvSpPr>
          <p:cNvPr id="6" name="頁尾版面配置區 5">
            <a:extLst>
              <a:ext uri="{FF2B5EF4-FFF2-40B4-BE49-F238E27FC236}">
                <a16:creationId xmlns:a16="http://schemas.microsoft.com/office/drawing/2014/main" id="{FAB39669-967B-4BAE-BE73-145ABE645FD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05358A8-7BF8-43FB-9A1C-BFF051110CFE}"/>
              </a:ext>
            </a:extLst>
          </p:cNvPr>
          <p:cNvSpPr>
            <a:spLocks noGrp="1"/>
          </p:cNvSpPr>
          <p:nvPr>
            <p:ph type="sldNum" sz="quarter" idx="12"/>
          </p:nvPr>
        </p:nvSpPr>
        <p:spPr/>
        <p:txBody>
          <a:body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144139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14BF392-5700-440B-B130-482AE5DB8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57DB6FE-3350-4EB1-90B9-563C70719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C1D9E3A-2A72-4CBB-AAB5-E274C075B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0EDE-479B-49EF-BC8E-BD61276BB423}" type="datetimeFigureOut">
              <a:rPr lang="zh-TW" altLang="en-US" smtClean="0"/>
              <a:t>2021/10/2</a:t>
            </a:fld>
            <a:endParaRPr lang="zh-TW" altLang="en-US"/>
          </a:p>
        </p:txBody>
      </p:sp>
      <p:sp>
        <p:nvSpPr>
          <p:cNvPr id="5" name="頁尾版面配置區 4">
            <a:extLst>
              <a:ext uri="{FF2B5EF4-FFF2-40B4-BE49-F238E27FC236}">
                <a16:creationId xmlns:a16="http://schemas.microsoft.com/office/drawing/2014/main" id="{8150CD4F-5C79-440C-B5AB-A59FF36B9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ED90D0D-E2BF-4DBE-81E8-F36070EF6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CCF4C-5966-4658-9B7B-A237223C96F9}" type="slidenum">
              <a:rPr lang="zh-TW" altLang="en-US" smtClean="0"/>
              <a:t>‹#›</a:t>
            </a:fld>
            <a:endParaRPr lang="zh-TW" altLang="en-US"/>
          </a:p>
        </p:txBody>
      </p:sp>
    </p:spTree>
    <p:extLst>
      <p:ext uri="{BB962C8B-B14F-4D97-AF65-F5344CB8AC3E}">
        <p14:creationId xmlns:p14="http://schemas.microsoft.com/office/powerpoint/2010/main" val="1437825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2D04B4-3D71-4800-AC5D-2F4566447BE3}"/>
              </a:ext>
            </a:extLst>
          </p:cNvPr>
          <p:cNvSpPr>
            <a:spLocks noGrp="1"/>
          </p:cNvSpPr>
          <p:nvPr>
            <p:ph type="ctrTitle"/>
          </p:nvPr>
        </p:nvSpPr>
        <p:spPr/>
        <p:txBody>
          <a:bodyPr/>
          <a:lstStyle/>
          <a:p>
            <a:r>
              <a:rPr lang="en-US" altLang="zh-TW" dirty="0"/>
              <a:t>2021-10-2</a:t>
            </a:r>
            <a:endParaRPr lang="zh-TW" altLang="en-US" dirty="0"/>
          </a:p>
        </p:txBody>
      </p:sp>
      <p:pic>
        <p:nvPicPr>
          <p:cNvPr id="5" name="圖片 4">
            <a:extLst>
              <a:ext uri="{FF2B5EF4-FFF2-40B4-BE49-F238E27FC236}">
                <a16:creationId xmlns:a16="http://schemas.microsoft.com/office/drawing/2014/main" id="{86F99ABE-AB1A-4EE5-A3EA-B32E7C698D6A}"/>
              </a:ext>
            </a:extLst>
          </p:cNvPr>
          <p:cNvPicPr>
            <a:picLocks noChangeAspect="1"/>
          </p:cNvPicPr>
          <p:nvPr/>
        </p:nvPicPr>
        <p:blipFill>
          <a:blip r:embed="rId2"/>
          <a:stretch>
            <a:fillRect/>
          </a:stretch>
        </p:blipFill>
        <p:spPr>
          <a:xfrm>
            <a:off x="3457064" y="3509963"/>
            <a:ext cx="5277871" cy="2691846"/>
          </a:xfrm>
          <a:prstGeom prst="rect">
            <a:avLst/>
          </a:prstGeom>
        </p:spPr>
      </p:pic>
    </p:spTree>
    <p:extLst>
      <p:ext uri="{BB962C8B-B14F-4D97-AF65-F5344CB8AC3E}">
        <p14:creationId xmlns:p14="http://schemas.microsoft.com/office/powerpoint/2010/main" val="196364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EC23D87-7059-4156-BF8C-1A903494C72F}"/>
              </a:ext>
            </a:extLst>
          </p:cNvPr>
          <p:cNvSpPr txBox="1"/>
          <p:nvPr/>
        </p:nvSpPr>
        <p:spPr>
          <a:xfrm>
            <a:off x="301658" y="226243"/>
            <a:ext cx="11340445" cy="3139321"/>
          </a:xfrm>
          <a:prstGeom prst="rect">
            <a:avLst/>
          </a:prstGeom>
          <a:noFill/>
        </p:spPr>
        <p:txBody>
          <a:bodyPr wrap="square" rtlCol="0">
            <a:spAutoFit/>
          </a:bodyPr>
          <a:lstStyle/>
          <a:p>
            <a:pPr marL="342900" indent="-342900">
              <a:buAutoNum type="arabicPeriod"/>
            </a:pPr>
            <a:r>
              <a:rPr lang="zh-CN" altLang="en-US" dirty="0"/>
              <a:t>早晨金刚妈妈给发消息问要不要去快递驿站旁边的小广场玩 ，然后就带雨宝过去和金刚一起玩了，刚开始两个人在打羽毛球 后来玩了会那边的健身器材 直到快十一点钟的时候雨宝跟着金刚一块回家了 ，金刚妈妈去买菜了，然后我就回家给大宝煮饭。</a:t>
            </a:r>
            <a:endParaRPr lang="en-US" altLang="zh-CN" dirty="0"/>
          </a:p>
          <a:p>
            <a:pPr marL="342900" indent="-342900">
              <a:buAutoNum type="arabicPeriod"/>
            </a:pPr>
            <a:r>
              <a:rPr lang="zh-CN" altLang="en-US" dirty="0"/>
              <a:t>今天是大宝的生日 给大宝煮的鲈鱼还有花菜另外煮了冬瓜排骨汤。</a:t>
            </a:r>
            <a:endParaRPr lang="en-US" altLang="zh-CN" dirty="0"/>
          </a:p>
          <a:p>
            <a:pPr marL="342900" indent="-342900">
              <a:buAutoNum type="arabicPeriod"/>
            </a:pPr>
            <a:r>
              <a:rPr lang="zh-CN" altLang="en-US" dirty="0"/>
              <a:t>上午刚回到家的时候给大宝刮痧下 大宝说最近比较累 让给刮痧下。</a:t>
            </a:r>
            <a:endParaRPr lang="en-US" altLang="zh-CN" dirty="0"/>
          </a:p>
          <a:p>
            <a:pPr marL="342900" indent="-342900">
              <a:buAutoNum type="arabicPeriod"/>
            </a:pPr>
            <a:r>
              <a:rPr lang="zh-CN" altLang="en-US" dirty="0"/>
              <a:t>吃过早饭后我睡了一会 ，中间大宝拿着手机过来给我看雨宝和金刚两个人躺在床上睡着了的图片。</a:t>
            </a:r>
            <a:endParaRPr lang="en-US" altLang="zh-CN" dirty="0"/>
          </a:p>
          <a:p>
            <a:pPr marL="342900" indent="-342900">
              <a:buAutoNum type="arabicPeriod"/>
            </a:pPr>
            <a:r>
              <a:rPr lang="zh-CN" altLang="en-US" dirty="0"/>
              <a:t>下午四点多的时候金刚妈妈发消息说雨宝和金刚在早晨玩的地方继续玩 让我带羽毛球过去 ，我又带了雨宝的秋千，帮雨宝装好后两个小朋友玩了一会秋千，然后开始打羽毛球 再然后两个人比赛跑步，最后玩了一段时间的健身器材，然后就各自回家了。</a:t>
            </a:r>
            <a:endParaRPr lang="en-US" altLang="zh-CN" dirty="0"/>
          </a:p>
          <a:p>
            <a:pPr marL="342900" indent="-342900">
              <a:buAutoNum type="arabicPeriod"/>
            </a:pPr>
            <a:r>
              <a:rPr lang="zh-CN" altLang="en-US" dirty="0"/>
              <a:t>回家后雨宝吃了上午给大宝煮的鱼，还吃了点昨天买的小面包，喝了一袋朱古力口味牛奶。</a:t>
            </a:r>
            <a:endParaRPr lang="en-US" altLang="zh-CN" dirty="0"/>
          </a:p>
          <a:p>
            <a:pPr marL="342900" indent="-342900">
              <a:buAutoNum type="arabicPeriod"/>
            </a:pPr>
            <a:r>
              <a:rPr lang="zh-CN" altLang="en-US" dirty="0"/>
              <a:t>晚上带雨宝回家的路上 雨宝一直要买糖吃 说是分享一包给金刚的。然后给雨宝买了两包旺仔奶</a:t>
            </a:r>
            <a:r>
              <a:rPr lang="zh-CN" altLang="en-US"/>
              <a:t>糖。</a:t>
            </a:r>
            <a:endParaRPr lang="en-US" altLang="zh-CN"/>
          </a:p>
        </p:txBody>
      </p:sp>
    </p:spTree>
    <p:extLst>
      <p:ext uri="{BB962C8B-B14F-4D97-AF65-F5344CB8AC3E}">
        <p14:creationId xmlns:p14="http://schemas.microsoft.com/office/powerpoint/2010/main" val="210708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26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63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24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64155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351</Words>
  <Application>Microsoft Office PowerPoint</Application>
  <PresentationFormat>寬螢幕</PresentationFormat>
  <Paragraphs>8</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Arial</vt:lpstr>
      <vt:lpstr>Calibri</vt:lpstr>
      <vt:lpstr>Calibri Light</vt:lpstr>
      <vt:lpstr>Office 佈景主題</vt:lpstr>
      <vt:lpstr>2021-10-2</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2021-10-2</dc:title>
  <dc:creator>wei liu</dc:creator>
  <cp:lastModifiedBy>wei liu</cp:lastModifiedBy>
  <cp:revision>19</cp:revision>
  <dcterms:created xsi:type="dcterms:W3CDTF">2021-10-02T11:15:09Z</dcterms:created>
  <dcterms:modified xsi:type="dcterms:W3CDTF">2021-10-02T11:25:21Z</dcterms:modified>
</cp:coreProperties>
</file>