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103EFF-8811-4E2E-AE3C-94E3112A0A7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82BE4B9-B667-4960-A3D1-1500E0DDA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76AF1E3-D4C8-47C8-A242-D69EB8AA9147}"/>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5" name="頁尾版面配置區 4">
            <a:extLst>
              <a:ext uri="{FF2B5EF4-FFF2-40B4-BE49-F238E27FC236}">
                <a16:creationId xmlns:a16="http://schemas.microsoft.com/office/drawing/2014/main" id="{16C6FF30-48D5-41E9-9402-51AB71AEC24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D3E926-29D3-42D6-AC0C-0B639EC91C3C}"/>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350429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80335-420E-4FC2-811D-E65E3C9990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FA2E6BB-4EA8-4E1F-BDF0-7BDB7F8E7A3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B2BF33-138D-4228-AE73-EAC98D463DD0}"/>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5" name="頁尾版面配置區 4">
            <a:extLst>
              <a:ext uri="{FF2B5EF4-FFF2-40B4-BE49-F238E27FC236}">
                <a16:creationId xmlns:a16="http://schemas.microsoft.com/office/drawing/2014/main" id="{9B3587A7-4081-4718-971E-90453779C5B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DA75A2-2365-4B8D-9EBE-99BAF4275613}"/>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153231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6C3609A-46CF-4A58-9A6C-4FE174A2E7C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C8F4D91-96B6-4AE7-8535-3F6A792823E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B5DFE7D-72EB-4CCD-B655-4DA3033F390B}"/>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5" name="頁尾版面配置區 4">
            <a:extLst>
              <a:ext uri="{FF2B5EF4-FFF2-40B4-BE49-F238E27FC236}">
                <a16:creationId xmlns:a16="http://schemas.microsoft.com/office/drawing/2014/main" id="{E0ABA2FE-A6CE-49D8-8917-A423B01CAB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8A18E8-C12F-475B-9CA7-8CF81FA5EF76}"/>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284447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EAA7E-3D31-42DE-8EA4-FC0DE92AF63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DA38062-848B-488E-9442-2850150BAFF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42E5B11-24D7-4463-B6E4-5A04FBBA06D0}"/>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5" name="頁尾版面配置區 4">
            <a:extLst>
              <a:ext uri="{FF2B5EF4-FFF2-40B4-BE49-F238E27FC236}">
                <a16:creationId xmlns:a16="http://schemas.microsoft.com/office/drawing/2014/main" id="{B5C3DA1F-7644-4A62-B4C4-553FD43BF6B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90A2EF-ABBD-4DCE-9978-3377B3AADE44}"/>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13756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ED716-2488-461A-97D7-82999A296A3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D9F3E8F-956D-481A-A687-39064CAAC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3DDC6BE-AF24-4D25-8339-9AA56D4B608C}"/>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5" name="頁尾版面配置區 4">
            <a:extLst>
              <a:ext uri="{FF2B5EF4-FFF2-40B4-BE49-F238E27FC236}">
                <a16:creationId xmlns:a16="http://schemas.microsoft.com/office/drawing/2014/main" id="{3AB2CF8C-AFB9-4571-96E6-B1F8229EBAD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599B1E-FE2E-4CD7-88E0-506EA1451122}"/>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173727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EF5DBD-7189-4552-A68F-04B72017E93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65D4584-9B1F-455C-9B55-D8E3CA851F9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0A56730-1D62-49B9-9695-DA3143C59C7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97BBCCE-F7FB-4933-934C-88F371239BD9}"/>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6" name="頁尾版面配置區 5">
            <a:extLst>
              <a:ext uri="{FF2B5EF4-FFF2-40B4-BE49-F238E27FC236}">
                <a16:creationId xmlns:a16="http://schemas.microsoft.com/office/drawing/2014/main" id="{1ADABA70-47A6-4103-8B04-38779BA39EA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15C8E3D-2356-4A69-9FEE-BB33FA6EDB0A}"/>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31877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57F07-3091-40C6-829F-CC442DD049C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33566AE-2024-4B9E-B19E-CF1A7A5EC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130D79E-B2C1-4FCD-A411-6C380CA34DC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ECAD1FD-AEBE-42C6-A023-B09B38078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83949C1-5BFD-4EB1-AEC2-934423E8E22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E3B0C11-550E-475C-85EE-7C5EEC6E108F}"/>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8" name="頁尾版面配置區 7">
            <a:extLst>
              <a:ext uri="{FF2B5EF4-FFF2-40B4-BE49-F238E27FC236}">
                <a16:creationId xmlns:a16="http://schemas.microsoft.com/office/drawing/2014/main" id="{AACA53CB-2F68-453E-939F-F624BCC7CD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724AAD9-1AA1-4998-9082-516FB37EA189}"/>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373877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24E891-3836-4B3B-8BA6-7F8F12F77D1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2114A29-EEA4-429C-AB4E-6E5FED27D679}"/>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4" name="頁尾版面配置區 3">
            <a:extLst>
              <a:ext uri="{FF2B5EF4-FFF2-40B4-BE49-F238E27FC236}">
                <a16:creationId xmlns:a16="http://schemas.microsoft.com/office/drawing/2014/main" id="{1A6AEE56-2C4B-4DFD-BF11-B5F263F4A17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2873DF5-0701-4425-881F-E366A138137E}"/>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4623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3563258-8A15-411F-9F66-1E8822E3EF2A}"/>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3" name="頁尾版面配置區 2">
            <a:extLst>
              <a:ext uri="{FF2B5EF4-FFF2-40B4-BE49-F238E27FC236}">
                <a16:creationId xmlns:a16="http://schemas.microsoft.com/office/drawing/2014/main" id="{625072BB-F25A-4AC2-9C65-AF46D80F4BA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4082DAC-0047-48D7-B995-80AC4E1B398E}"/>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143078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CC2434-2CE9-4C66-8A59-20912F78228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F3FC139-77CD-4E99-B8CA-D15AA5CF0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5346916-3209-44B8-8E0A-458A0744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CE71784-B7D3-48C5-92AA-4919FAA9A5D9}"/>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6" name="頁尾版面配置區 5">
            <a:extLst>
              <a:ext uri="{FF2B5EF4-FFF2-40B4-BE49-F238E27FC236}">
                <a16:creationId xmlns:a16="http://schemas.microsoft.com/office/drawing/2014/main" id="{6070259B-E6FD-4EC2-A9A3-A1D9AA80EA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4671AB2-391A-4B6D-84C3-9AC60B7A7CF2}"/>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387343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6C2A8C-D0BC-43C7-9754-7D7F10B604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0C2CD85-3CCD-4119-9DF3-80B5F9032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D9F50D8-A1E2-4782-9456-24DBD0479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0674D1-9310-47D1-A93D-A3D3F715A2A9}"/>
              </a:ext>
            </a:extLst>
          </p:cNvPr>
          <p:cNvSpPr>
            <a:spLocks noGrp="1"/>
          </p:cNvSpPr>
          <p:nvPr>
            <p:ph type="dt" sz="half" idx="10"/>
          </p:nvPr>
        </p:nvSpPr>
        <p:spPr/>
        <p:txBody>
          <a:bodyPr/>
          <a:lstStyle/>
          <a:p>
            <a:fld id="{8CC6D4D2-C07A-48C0-B7CA-01233C5A6E49}" type="datetimeFigureOut">
              <a:rPr lang="zh-TW" altLang="en-US" smtClean="0"/>
              <a:t>2021/10/3</a:t>
            </a:fld>
            <a:endParaRPr lang="zh-TW" altLang="en-US"/>
          </a:p>
        </p:txBody>
      </p:sp>
      <p:sp>
        <p:nvSpPr>
          <p:cNvPr id="6" name="頁尾版面配置區 5">
            <a:extLst>
              <a:ext uri="{FF2B5EF4-FFF2-40B4-BE49-F238E27FC236}">
                <a16:creationId xmlns:a16="http://schemas.microsoft.com/office/drawing/2014/main" id="{F6CE7A38-6101-492B-A456-AFA3E41FE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5D097B3-08EC-4201-8A6B-C794F6FFADDE}"/>
              </a:ext>
            </a:extLst>
          </p:cNvPr>
          <p:cNvSpPr>
            <a:spLocks noGrp="1"/>
          </p:cNvSpPr>
          <p:nvPr>
            <p:ph type="sldNum" sz="quarter" idx="12"/>
          </p:nvPr>
        </p:nvSpPr>
        <p:spPr/>
        <p:txBody>
          <a:body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13792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C3428F7-2B24-4283-8EBB-506ED1EB5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69734F0-03C2-490F-8AF6-BB8287F6E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10155D-CBD1-40D4-A65E-C81DD46B5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6D4D2-C07A-48C0-B7CA-01233C5A6E49}" type="datetimeFigureOut">
              <a:rPr lang="zh-TW" altLang="en-US" smtClean="0"/>
              <a:t>2021/10/3</a:t>
            </a:fld>
            <a:endParaRPr lang="zh-TW" altLang="en-US"/>
          </a:p>
        </p:txBody>
      </p:sp>
      <p:sp>
        <p:nvSpPr>
          <p:cNvPr id="5" name="頁尾版面配置區 4">
            <a:extLst>
              <a:ext uri="{FF2B5EF4-FFF2-40B4-BE49-F238E27FC236}">
                <a16:creationId xmlns:a16="http://schemas.microsoft.com/office/drawing/2014/main" id="{C4176EFA-0F07-4DF3-A8B8-CA6E08B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5F29F4A-5CDA-490B-833E-4EF61ED00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08ADA-9943-48FD-89C9-B749FF0A7165}" type="slidenum">
              <a:rPr lang="zh-TW" altLang="en-US" smtClean="0"/>
              <a:t>‹#›</a:t>
            </a:fld>
            <a:endParaRPr lang="zh-TW" altLang="en-US"/>
          </a:p>
        </p:txBody>
      </p:sp>
    </p:spTree>
    <p:extLst>
      <p:ext uri="{BB962C8B-B14F-4D97-AF65-F5344CB8AC3E}">
        <p14:creationId xmlns:p14="http://schemas.microsoft.com/office/powerpoint/2010/main" val="4051960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3BDDF-8CE8-4AAA-8FA5-BE9955E092E6}"/>
              </a:ext>
            </a:extLst>
          </p:cNvPr>
          <p:cNvSpPr>
            <a:spLocks noGrp="1"/>
          </p:cNvSpPr>
          <p:nvPr>
            <p:ph type="ctrTitle"/>
          </p:nvPr>
        </p:nvSpPr>
        <p:spPr/>
        <p:txBody>
          <a:bodyPr/>
          <a:lstStyle/>
          <a:p>
            <a:r>
              <a:rPr lang="en-US" altLang="zh-TW" dirty="0"/>
              <a:t>2021-10-3</a:t>
            </a:r>
            <a:endParaRPr lang="zh-TW" altLang="en-US" dirty="0"/>
          </a:p>
        </p:txBody>
      </p:sp>
      <p:pic>
        <p:nvPicPr>
          <p:cNvPr id="5" name="圖片 4">
            <a:extLst>
              <a:ext uri="{FF2B5EF4-FFF2-40B4-BE49-F238E27FC236}">
                <a16:creationId xmlns:a16="http://schemas.microsoft.com/office/drawing/2014/main" id="{462564D2-0845-49FC-8B2A-482DBBCF6FED}"/>
              </a:ext>
            </a:extLst>
          </p:cNvPr>
          <p:cNvPicPr>
            <a:picLocks noChangeAspect="1"/>
          </p:cNvPicPr>
          <p:nvPr/>
        </p:nvPicPr>
        <p:blipFill>
          <a:blip r:embed="rId2"/>
          <a:stretch>
            <a:fillRect/>
          </a:stretch>
        </p:blipFill>
        <p:spPr>
          <a:xfrm>
            <a:off x="4025246" y="3709027"/>
            <a:ext cx="4369130" cy="2267456"/>
          </a:xfrm>
          <a:prstGeom prst="rect">
            <a:avLst/>
          </a:prstGeom>
        </p:spPr>
      </p:pic>
    </p:spTree>
    <p:extLst>
      <p:ext uri="{BB962C8B-B14F-4D97-AF65-F5344CB8AC3E}">
        <p14:creationId xmlns:p14="http://schemas.microsoft.com/office/powerpoint/2010/main" val="59471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E816278D-2803-41F9-A8B0-DB89B0C294EF}"/>
              </a:ext>
            </a:extLst>
          </p:cNvPr>
          <p:cNvSpPr txBox="1"/>
          <p:nvPr/>
        </p:nvSpPr>
        <p:spPr>
          <a:xfrm>
            <a:off x="584462" y="509047"/>
            <a:ext cx="11023076" cy="2308324"/>
          </a:xfrm>
          <a:prstGeom prst="rect">
            <a:avLst/>
          </a:prstGeom>
          <a:noFill/>
        </p:spPr>
        <p:txBody>
          <a:bodyPr wrap="square" rtlCol="0">
            <a:spAutoFit/>
          </a:bodyPr>
          <a:lstStyle/>
          <a:p>
            <a:pPr marL="342900" indent="-342900">
              <a:buAutoNum type="arabicPeriod"/>
            </a:pPr>
            <a:r>
              <a:rPr lang="zh-CN" altLang="en-US" dirty="0"/>
              <a:t>早晨去菜市场买完菜后去孟鑫商店买了点垃圾袋还有给孩子买了两包奶酪，在商店的时候遇到金刚妈妈在买水果 似乎是要出门 也没有多讲话 我付完帐就回来了。</a:t>
            </a:r>
            <a:endParaRPr lang="en-US" altLang="zh-CN" dirty="0"/>
          </a:p>
          <a:p>
            <a:pPr marL="342900" indent="-342900">
              <a:buAutoNum type="arabicPeriod"/>
            </a:pPr>
            <a:r>
              <a:rPr lang="zh-CN" altLang="en-US" dirty="0"/>
              <a:t>上午快九点钟的时候雨宝给金刚发了条消息问下今天要不要出去玩 金刚妈妈说今天带金刚去看望姥姥了，等回来在玩。</a:t>
            </a:r>
            <a:endParaRPr lang="en-US" altLang="zh-CN" dirty="0"/>
          </a:p>
          <a:p>
            <a:pPr marL="342900" indent="-342900">
              <a:buAutoNum type="arabicPeriod"/>
            </a:pPr>
            <a:r>
              <a:rPr lang="zh-CN" altLang="en-US" dirty="0"/>
              <a:t>上午雨宝没有学拼音，在看卡通片和玩玩具。下午的时候和雨宝一块学了一个钟的拼读。</a:t>
            </a:r>
            <a:endParaRPr lang="en-US" altLang="zh-CN" dirty="0"/>
          </a:p>
          <a:p>
            <a:pPr marL="342900" indent="-342900">
              <a:buAutoNum type="arabicPeriod"/>
            </a:pPr>
            <a:r>
              <a:rPr lang="zh-CN" altLang="en-US" dirty="0"/>
              <a:t>昨晚捕鱼游戏洗白两次 现在卸载了 好久不玩 发现还是坚持不到一天就都洗白了 以后也不会在玩了</a:t>
            </a:r>
            <a:r>
              <a:rPr lang="en-US" altLang="zh-CN" dirty="0"/>
              <a:t>.</a:t>
            </a:r>
          </a:p>
          <a:p>
            <a:pPr marL="342900" indent="-342900">
              <a:buAutoNum type="arabicPeriod"/>
            </a:pPr>
            <a:r>
              <a:rPr lang="zh-CN" altLang="en-US" dirty="0"/>
              <a:t>晚上大宝回来的早点 给大宝煮了西红柿鸡蛋，蘑菇，大宝买了点熟食回来</a:t>
            </a:r>
            <a:r>
              <a:rPr lang="en-US" altLang="zh-CN" dirty="0"/>
              <a:t>.</a:t>
            </a:r>
            <a:r>
              <a:rPr lang="zh-CN" altLang="en-US" dirty="0"/>
              <a:t>有时间多陪孩子 多赚钱</a:t>
            </a:r>
            <a:r>
              <a:rPr lang="en-US" altLang="zh-CN" dirty="0"/>
              <a:t>.</a:t>
            </a:r>
          </a:p>
          <a:p>
            <a:pPr marL="342900" indent="-342900">
              <a:buAutoNum type="arabicPeriod"/>
            </a:pPr>
            <a:r>
              <a:rPr lang="zh-CN" altLang="en-US" dirty="0"/>
              <a:t>今天雨宝没有去练功夫</a:t>
            </a:r>
            <a:r>
              <a:rPr lang="en-US" altLang="zh-CN" dirty="0"/>
              <a:t>,</a:t>
            </a:r>
            <a:r>
              <a:rPr lang="zh-CN" altLang="en-US" dirty="0"/>
              <a:t>看着外边天气不好 也没有带雨宝出门玩</a:t>
            </a:r>
            <a:r>
              <a:rPr lang="en-US" altLang="zh-CN" dirty="0"/>
              <a:t>.</a:t>
            </a:r>
          </a:p>
        </p:txBody>
      </p:sp>
    </p:spTree>
    <p:extLst>
      <p:ext uri="{BB962C8B-B14F-4D97-AF65-F5344CB8AC3E}">
        <p14:creationId xmlns:p14="http://schemas.microsoft.com/office/powerpoint/2010/main" val="382130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2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07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7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9322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242</Words>
  <Application>Microsoft Office PowerPoint</Application>
  <PresentationFormat>寬螢幕</PresentationFormat>
  <Paragraphs>7</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Arial</vt:lpstr>
      <vt:lpstr>Calibri</vt:lpstr>
      <vt:lpstr>Calibri Light</vt:lpstr>
      <vt:lpstr>Office 佈景主題</vt:lpstr>
      <vt:lpstr>2021-10-3</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2021-10-3</dc:title>
  <dc:creator>wei liu</dc:creator>
  <cp:lastModifiedBy>wei liu</cp:lastModifiedBy>
  <cp:revision>16</cp:revision>
  <dcterms:created xsi:type="dcterms:W3CDTF">2021-10-03T11:52:36Z</dcterms:created>
  <dcterms:modified xsi:type="dcterms:W3CDTF">2021-10-03T12:00:31Z</dcterms:modified>
</cp:coreProperties>
</file>