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59" r:id="rId6"/>
    <p:sldId id="260" r:id="rId7"/>
    <p:sldId id="274" r:id="rId8"/>
    <p:sldId id="266" r:id="rId9"/>
    <p:sldId id="275" r:id="rId10"/>
    <p:sldId id="269" r:id="rId11"/>
    <p:sldId id="263" r:id="rId12"/>
    <p:sldId id="270" r:id="rId13"/>
    <p:sldId id="276"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836"/>
    <p:restoredTop sz="95588"/>
  </p:normalViewPr>
  <p:slideViewPr>
    <p:cSldViewPr snapToGrid="0" snapToObjects="1">
      <p:cViewPr varScale="1">
        <p:scale>
          <a:sx n="88" d="100"/>
          <a:sy n="88" d="100"/>
        </p:scale>
        <p:origin x="200"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9C5007-4F5A-F949-ACEE-CD68279F3C9A}"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US"/>
        </a:p>
      </dgm:t>
    </dgm:pt>
    <dgm:pt modelId="{9F3F2F93-966A-C341-B06A-429CA2B4C531}">
      <dgm:prSet phldrT="[Text]"/>
      <dgm:spPr/>
      <dgm:t>
        <a:bodyPr/>
        <a:lstStyle/>
        <a:p>
          <a:r>
            <a:rPr lang="en-US" dirty="0">
              <a:solidFill>
                <a:schemeClr val="bg1"/>
              </a:solidFill>
            </a:rPr>
            <a:t>Lower-cased all original tweets</a:t>
          </a:r>
        </a:p>
      </dgm:t>
    </dgm:pt>
    <dgm:pt modelId="{E0FBDF24-17D9-AE4F-84B4-516C04EAD0AD}" type="parTrans" cxnId="{48F00CA7-18CF-9447-92F7-ECBA01A08D5C}">
      <dgm:prSet/>
      <dgm:spPr/>
      <dgm:t>
        <a:bodyPr/>
        <a:lstStyle/>
        <a:p>
          <a:endParaRPr lang="en-US">
            <a:solidFill>
              <a:schemeClr val="bg1"/>
            </a:solidFill>
          </a:endParaRPr>
        </a:p>
      </dgm:t>
    </dgm:pt>
    <dgm:pt modelId="{54FE6CF5-22B9-AC49-A9E3-6C0420E115D1}" type="sibTrans" cxnId="{48F00CA7-18CF-9447-92F7-ECBA01A08D5C}">
      <dgm:prSet/>
      <dgm:spPr/>
      <dgm:t>
        <a:bodyPr/>
        <a:lstStyle/>
        <a:p>
          <a:endParaRPr lang="en-US">
            <a:solidFill>
              <a:schemeClr val="bg1"/>
            </a:solidFill>
          </a:endParaRPr>
        </a:p>
      </dgm:t>
    </dgm:pt>
    <dgm:pt modelId="{7DAC3BB3-48A1-254A-83BB-6F3C6A424F9E}">
      <dgm:prSet phldrT="[Text]"/>
      <dgm:spPr/>
      <dgm:t>
        <a:bodyPr/>
        <a:lstStyle/>
        <a:p>
          <a:r>
            <a:rPr lang="en-US" dirty="0">
              <a:solidFill>
                <a:schemeClr val="bg1"/>
              </a:solidFill>
            </a:rPr>
            <a:t>Remove </a:t>
          </a:r>
          <a:r>
            <a:rPr lang="en-US" dirty="0" err="1">
              <a:solidFill>
                <a:schemeClr val="bg1"/>
              </a:solidFill>
            </a:rPr>
            <a:t>Punctruation</a:t>
          </a:r>
          <a:r>
            <a:rPr lang="en-US" dirty="0">
              <a:solidFill>
                <a:schemeClr val="bg1"/>
              </a:solidFill>
            </a:rPr>
            <a:t>, repeats and numbers</a:t>
          </a:r>
        </a:p>
      </dgm:t>
    </dgm:pt>
    <dgm:pt modelId="{C8728554-FE94-5949-BF89-D499F4AAC7EF}" type="parTrans" cxnId="{E9ADF305-44F8-F84F-B730-C7ACB7F09D68}">
      <dgm:prSet/>
      <dgm:spPr/>
      <dgm:t>
        <a:bodyPr/>
        <a:lstStyle/>
        <a:p>
          <a:endParaRPr lang="en-US">
            <a:solidFill>
              <a:schemeClr val="bg1"/>
            </a:solidFill>
          </a:endParaRPr>
        </a:p>
      </dgm:t>
    </dgm:pt>
    <dgm:pt modelId="{02A11215-3BC0-3B49-970A-9485B1CC30A3}" type="sibTrans" cxnId="{E9ADF305-44F8-F84F-B730-C7ACB7F09D68}">
      <dgm:prSet/>
      <dgm:spPr/>
      <dgm:t>
        <a:bodyPr/>
        <a:lstStyle/>
        <a:p>
          <a:endParaRPr lang="en-US">
            <a:solidFill>
              <a:schemeClr val="bg1"/>
            </a:solidFill>
          </a:endParaRPr>
        </a:p>
      </dgm:t>
    </dgm:pt>
    <dgm:pt modelId="{5F8846B0-1A99-5246-B4C4-DB1B7EFD6582}">
      <dgm:prSet/>
      <dgm:spPr/>
      <dgm:t>
        <a:bodyPr/>
        <a:lstStyle/>
        <a:p>
          <a:r>
            <a:rPr lang="en-US" dirty="0">
              <a:solidFill>
                <a:schemeClr val="bg1"/>
              </a:solidFill>
            </a:rPr>
            <a:t>Remove @***</a:t>
          </a:r>
        </a:p>
      </dgm:t>
    </dgm:pt>
    <dgm:pt modelId="{A1F14192-8472-294A-85E0-A6B2B9B0006A}" type="parTrans" cxnId="{1A2D5C82-5C97-B644-A7BD-F9E6C31EE884}">
      <dgm:prSet/>
      <dgm:spPr/>
      <dgm:t>
        <a:bodyPr/>
        <a:lstStyle/>
        <a:p>
          <a:endParaRPr lang="en-US">
            <a:solidFill>
              <a:schemeClr val="bg1"/>
            </a:solidFill>
          </a:endParaRPr>
        </a:p>
      </dgm:t>
    </dgm:pt>
    <dgm:pt modelId="{3981374E-FDDF-D24A-B2B3-A4E4C007F1CE}" type="sibTrans" cxnId="{1A2D5C82-5C97-B644-A7BD-F9E6C31EE884}">
      <dgm:prSet/>
      <dgm:spPr/>
      <dgm:t>
        <a:bodyPr/>
        <a:lstStyle/>
        <a:p>
          <a:endParaRPr lang="en-US">
            <a:solidFill>
              <a:schemeClr val="bg1"/>
            </a:solidFill>
          </a:endParaRPr>
        </a:p>
      </dgm:t>
    </dgm:pt>
    <dgm:pt modelId="{3D0B7729-0703-E741-9781-4C5C05CF9CBA}">
      <dgm:prSet/>
      <dgm:spPr/>
      <dgm:t>
        <a:bodyPr/>
        <a:lstStyle/>
        <a:p>
          <a:r>
            <a:rPr lang="en-US" dirty="0">
              <a:solidFill>
                <a:schemeClr val="bg1"/>
              </a:solidFill>
            </a:rPr>
            <a:t>Cleaning website links with “</a:t>
          </a:r>
          <a:r>
            <a:rPr lang="en-US" dirty="0" err="1">
              <a:solidFill>
                <a:schemeClr val="bg1"/>
              </a:solidFill>
            </a:rPr>
            <a:t>url</a:t>
          </a:r>
          <a:r>
            <a:rPr lang="en-US" dirty="0">
              <a:solidFill>
                <a:schemeClr val="bg1"/>
              </a:solidFill>
            </a:rPr>
            <a:t>”</a:t>
          </a:r>
        </a:p>
      </dgm:t>
    </dgm:pt>
    <dgm:pt modelId="{BBCEA156-F7F4-C245-83F2-7BCC53BCBBD5}" type="parTrans" cxnId="{E4C8AA4E-2C0B-6A41-B610-317EF48B8F9C}">
      <dgm:prSet/>
      <dgm:spPr/>
      <dgm:t>
        <a:bodyPr/>
        <a:lstStyle/>
        <a:p>
          <a:endParaRPr lang="en-US">
            <a:solidFill>
              <a:schemeClr val="bg1"/>
            </a:solidFill>
          </a:endParaRPr>
        </a:p>
      </dgm:t>
    </dgm:pt>
    <dgm:pt modelId="{4484AFBF-35D9-BB4F-96A3-DDB2A9D2BC6E}" type="sibTrans" cxnId="{E4C8AA4E-2C0B-6A41-B610-317EF48B8F9C}">
      <dgm:prSet/>
      <dgm:spPr/>
      <dgm:t>
        <a:bodyPr/>
        <a:lstStyle/>
        <a:p>
          <a:endParaRPr lang="en-US">
            <a:solidFill>
              <a:schemeClr val="bg1"/>
            </a:solidFill>
          </a:endParaRPr>
        </a:p>
      </dgm:t>
    </dgm:pt>
    <dgm:pt modelId="{627629DB-E948-FD47-9860-ADA9D1721247}">
      <dgm:prSet/>
      <dgm:spPr/>
      <dgm:t>
        <a:bodyPr/>
        <a:lstStyle/>
        <a:p>
          <a:r>
            <a:rPr lang="en-US" dirty="0">
              <a:solidFill>
                <a:schemeClr val="bg1"/>
              </a:solidFill>
            </a:rPr>
            <a:t>Remove stop words, such as  “it, them, on, by”</a:t>
          </a:r>
        </a:p>
      </dgm:t>
    </dgm:pt>
    <dgm:pt modelId="{9FC65D15-B25D-7741-9B94-454AF92688B6}" type="parTrans" cxnId="{A5914421-4203-3141-A6B0-ECFBA18C56E5}">
      <dgm:prSet/>
      <dgm:spPr/>
      <dgm:t>
        <a:bodyPr/>
        <a:lstStyle/>
        <a:p>
          <a:endParaRPr lang="en-US">
            <a:solidFill>
              <a:schemeClr val="bg1"/>
            </a:solidFill>
          </a:endParaRPr>
        </a:p>
      </dgm:t>
    </dgm:pt>
    <dgm:pt modelId="{E1A86FB0-668D-AE43-A0F9-73260CBA3E86}" type="sibTrans" cxnId="{A5914421-4203-3141-A6B0-ECFBA18C56E5}">
      <dgm:prSet/>
      <dgm:spPr/>
      <dgm:t>
        <a:bodyPr/>
        <a:lstStyle/>
        <a:p>
          <a:endParaRPr lang="en-US">
            <a:solidFill>
              <a:schemeClr val="bg1"/>
            </a:solidFill>
          </a:endParaRPr>
        </a:p>
      </dgm:t>
    </dgm:pt>
    <dgm:pt modelId="{511A5EDF-7525-1048-B276-20CA118C4211}" type="pres">
      <dgm:prSet presAssocID="{BC9C5007-4F5A-F949-ACEE-CD68279F3C9A}" presName="outerComposite" presStyleCnt="0">
        <dgm:presLayoutVars>
          <dgm:chMax val="5"/>
          <dgm:dir/>
          <dgm:resizeHandles val="exact"/>
        </dgm:presLayoutVars>
      </dgm:prSet>
      <dgm:spPr/>
    </dgm:pt>
    <dgm:pt modelId="{BE246A9D-77FB-4845-8ACA-FB6C97628F54}" type="pres">
      <dgm:prSet presAssocID="{BC9C5007-4F5A-F949-ACEE-CD68279F3C9A}" presName="dummyMaxCanvas" presStyleCnt="0">
        <dgm:presLayoutVars/>
      </dgm:prSet>
      <dgm:spPr/>
    </dgm:pt>
    <dgm:pt modelId="{DBF4EDED-7311-B14E-AFB8-D2001FD0915A}" type="pres">
      <dgm:prSet presAssocID="{BC9C5007-4F5A-F949-ACEE-CD68279F3C9A}" presName="FiveNodes_1" presStyleLbl="node1" presStyleIdx="0" presStyleCnt="5">
        <dgm:presLayoutVars>
          <dgm:bulletEnabled val="1"/>
        </dgm:presLayoutVars>
      </dgm:prSet>
      <dgm:spPr/>
    </dgm:pt>
    <dgm:pt modelId="{E8018E59-BDE2-9B4E-8BFA-65A624EE7CAE}" type="pres">
      <dgm:prSet presAssocID="{BC9C5007-4F5A-F949-ACEE-CD68279F3C9A}" presName="FiveNodes_2" presStyleLbl="node1" presStyleIdx="1" presStyleCnt="5">
        <dgm:presLayoutVars>
          <dgm:bulletEnabled val="1"/>
        </dgm:presLayoutVars>
      </dgm:prSet>
      <dgm:spPr/>
    </dgm:pt>
    <dgm:pt modelId="{B0F4184C-E40A-B541-BD9A-B778656EA223}" type="pres">
      <dgm:prSet presAssocID="{BC9C5007-4F5A-F949-ACEE-CD68279F3C9A}" presName="FiveNodes_3" presStyleLbl="node1" presStyleIdx="2" presStyleCnt="5">
        <dgm:presLayoutVars>
          <dgm:bulletEnabled val="1"/>
        </dgm:presLayoutVars>
      </dgm:prSet>
      <dgm:spPr/>
    </dgm:pt>
    <dgm:pt modelId="{144F3500-363C-424B-952C-EEAC9BD8220D}" type="pres">
      <dgm:prSet presAssocID="{BC9C5007-4F5A-F949-ACEE-CD68279F3C9A}" presName="FiveNodes_4" presStyleLbl="node1" presStyleIdx="3" presStyleCnt="5">
        <dgm:presLayoutVars>
          <dgm:bulletEnabled val="1"/>
        </dgm:presLayoutVars>
      </dgm:prSet>
      <dgm:spPr/>
    </dgm:pt>
    <dgm:pt modelId="{FF6A2C1C-784E-454A-838B-549219320A1E}" type="pres">
      <dgm:prSet presAssocID="{BC9C5007-4F5A-F949-ACEE-CD68279F3C9A}" presName="FiveNodes_5" presStyleLbl="node1" presStyleIdx="4" presStyleCnt="5">
        <dgm:presLayoutVars>
          <dgm:bulletEnabled val="1"/>
        </dgm:presLayoutVars>
      </dgm:prSet>
      <dgm:spPr/>
    </dgm:pt>
    <dgm:pt modelId="{C835EEF9-8825-0246-9FC2-9EF3C088DE7A}" type="pres">
      <dgm:prSet presAssocID="{BC9C5007-4F5A-F949-ACEE-CD68279F3C9A}" presName="FiveConn_1-2" presStyleLbl="fgAccFollowNode1" presStyleIdx="0" presStyleCnt="4">
        <dgm:presLayoutVars>
          <dgm:bulletEnabled val="1"/>
        </dgm:presLayoutVars>
      </dgm:prSet>
      <dgm:spPr/>
    </dgm:pt>
    <dgm:pt modelId="{4446BE89-650F-2046-8825-04CD1D5BCACB}" type="pres">
      <dgm:prSet presAssocID="{BC9C5007-4F5A-F949-ACEE-CD68279F3C9A}" presName="FiveConn_2-3" presStyleLbl="fgAccFollowNode1" presStyleIdx="1" presStyleCnt="4">
        <dgm:presLayoutVars>
          <dgm:bulletEnabled val="1"/>
        </dgm:presLayoutVars>
      </dgm:prSet>
      <dgm:spPr/>
    </dgm:pt>
    <dgm:pt modelId="{68EB1F45-7C91-4A4A-B634-2BE41A5B012C}" type="pres">
      <dgm:prSet presAssocID="{BC9C5007-4F5A-F949-ACEE-CD68279F3C9A}" presName="FiveConn_3-4" presStyleLbl="fgAccFollowNode1" presStyleIdx="2" presStyleCnt="4">
        <dgm:presLayoutVars>
          <dgm:bulletEnabled val="1"/>
        </dgm:presLayoutVars>
      </dgm:prSet>
      <dgm:spPr/>
    </dgm:pt>
    <dgm:pt modelId="{44AB9B2C-D6BF-2F46-91E0-835E8BF386DC}" type="pres">
      <dgm:prSet presAssocID="{BC9C5007-4F5A-F949-ACEE-CD68279F3C9A}" presName="FiveConn_4-5" presStyleLbl="fgAccFollowNode1" presStyleIdx="3" presStyleCnt="4">
        <dgm:presLayoutVars>
          <dgm:bulletEnabled val="1"/>
        </dgm:presLayoutVars>
      </dgm:prSet>
      <dgm:spPr/>
    </dgm:pt>
    <dgm:pt modelId="{0FD7B553-588B-5247-BB53-437C9D18CA18}" type="pres">
      <dgm:prSet presAssocID="{BC9C5007-4F5A-F949-ACEE-CD68279F3C9A}" presName="FiveNodes_1_text" presStyleLbl="node1" presStyleIdx="4" presStyleCnt="5">
        <dgm:presLayoutVars>
          <dgm:bulletEnabled val="1"/>
        </dgm:presLayoutVars>
      </dgm:prSet>
      <dgm:spPr/>
    </dgm:pt>
    <dgm:pt modelId="{EA625CF6-0F7E-D24F-995B-61BC0BB4BEFE}" type="pres">
      <dgm:prSet presAssocID="{BC9C5007-4F5A-F949-ACEE-CD68279F3C9A}" presName="FiveNodes_2_text" presStyleLbl="node1" presStyleIdx="4" presStyleCnt="5">
        <dgm:presLayoutVars>
          <dgm:bulletEnabled val="1"/>
        </dgm:presLayoutVars>
      </dgm:prSet>
      <dgm:spPr/>
    </dgm:pt>
    <dgm:pt modelId="{006FDBE6-19E3-AF49-8093-5588BA3D6C0F}" type="pres">
      <dgm:prSet presAssocID="{BC9C5007-4F5A-F949-ACEE-CD68279F3C9A}" presName="FiveNodes_3_text" presStyleLbl="node1" presStyleIdx="4" presStyleCnt="5">
        <dgm:presLayoutVars>
          <dgm:bulletEnabled val="1"/>
        </dgm:presLayoutVars>
      </dgm:prSet>
      <dgm:spPr/>
    </dgm:pt>
    <dgm:pt modelId="{55435B4B-499E-1446-8151-15D50EB3DD7E}" type="pres">
      <dgm:prSet presAssocID="{BC9C5007-4F5A-F949-ACEE-CD68279F3C9A}" presName="FiveNodes_4_text" presStyleLbl="node1" presStyleIdx="4" presStyleCnt="5">
        <dgm:presLayoutVars>
          <dgm:bulletEnabled val="1"/>
        </dgm:presLayoutVars>
      </dgm:prSet>
      <dgm:spPr/>
    </dgm:pt>
    <dgm:pt modelId="{C27D34EA-ECEA-5948-9647-856341F14BD7}" type="pres">
      <dgm:prSet presAssocID="{BC9C5007-4F5A-F949-ACEE-CD68279F3C9A}" presName="FiveNodes_5_text" presStyleLbl="node1" presStyleIdx="4" presStyleCnt="5">
        <dgm:presLayoutVars>
          <dgm:bulletEnabled val="1"/>
        </dgm:presLayoutVars>
      </dgm:prSet>
      <dgm:spPr/>
    </dgm:pt>
  </dgm:ptLst>
  <dgm:cxnLst>
    <dgm:cxn modelId="{E9ADF305-44F8-F84F-B730-C7ACB7F09D68}" srcId="{BC9C5007-4F5A-F949-ACEE-CD68279F3C9A}" destId="{7DAC3BB3-48A1-254A-83BB-6F3C6A424F9E}" srcOrd="4" destOrd="0" parTransId="{C8728554-FE94-5949-BF89-D499F4AAC7EF}" sibTransId="{02A11215-3BC0-3B49-970A-9485B1CC30A3}"/>
    <dgm:cxn modelId="{B017EC0E-75C2-8A42-8EE0-AE6DD88CD60A}" type="presOf" srcId="{9F3F2F93-966A-C341-B06A-429CA2B4C531}" destId="{DBF4EDED-7311-B14E-AFB8-D2001FD0915A}" srcOrd="0" destOrd="0" presId="urn:microsoft.com/office/officeart/2005/8/layout/vProcess5"/>
    <dgm:cxn modelId="{FBE5D215-CD19-E045-9B77-A8242099160D}" type="presOf" srcId="{BC9C5007-4F5A-F949-ACEE-CD68279F3C9A}" destId="{511A5EDF-7525-1048-B276-20CA118C4211}" srcOrd="0" destOrd="0" presId="urn:microsoft.com/office/officeart/2005/8/layout/vProcess5"/>
    <dgm:cxn modelId="{A5914421-4203-3141-A6B0-ECFBA18C56E5}" srcId="{BC9C5007-4F5A-F949-ACEE-CD68279F3C9A}" destId="{627629DB-E948-FD47-9860-ADA9D1721247}" srcOrd="1" destOrd="0" parTransId="{9FC65D15-B25D-7741-9B94-454AF92688B6}" sibTransId="{E1A86FB0-668D-AE43-A0F9-73260CBA3E86}"/>
    <dgm:cxn modelId="{13B4D52B-1D42-A847-8EE5-3343C5E22F13}" type="presOf" srcId="{7DAC3BB3-48A1-254A-83BB-6F3C6A424F9E}" destId="{C27D34EA-ECEA-5948-9647-856341F14BD7}" srcOrd="1" destOrd="0" presId="urn:microsoft.com/office/officeart/2005/8/layout/vProcess5"/>
    <dgm:cxn modelId="{727BB538-5AAE-E144-9555-266041B97EEE}" type="presOf" srcId="{627629DB-E948-FD47-9860-ADA9D1721247}" destId="{E8018E59-BDE2-9B4E-8BFA-65A624EE7CAE}" srcOrd="0" destOrd="0" presId="urn:microsoft.com/office/officeart/2005/8/layout/vProcess5"/>
    <dgm:cxn modelId="{B42F3A3C-FA87-7F4C-801F-6BBA7F1ADB17}" type="presOf" srcId="{3D0B7729-0703-E741-9781-4C5C05CF9CBA}" destId="{55435B4B-499E-1446-8151-15D50EB3DD7E}" srcOrd="1" destOrd="0" presId="urn:microsoft.com/office/officeart/2005/8/layout/vProcess5"/>
    <dgm:cxn modelId="{894FFD42-71C7-5A40-8C81-9DF006E8F768}" type="presOf" srcId="{7DAC3BB3-48A1-254A-83BB-6F3C6A424F9E}" destId="{FF6A2C1C-784E-454A-838B-549219320A1E}" srcOrd="0" destOrd="0" presId="urn:microsoft.com/office/officeart/2005/8/layout/vProcess5"/>
    <dgm:cxn modelId="{E4C8AA4E-2C0B-6A41-B610-317EF48B8F9C}" srcId="{BC9C5007-4F5A-F949-ACEE-CD68279F3C9A}" destId="{3D0B7729-0703-E741-9781-4C5C05CF9CBA}" srcOrd="3" destOrd="0" parTransId="{BBCEA156-F7F4-C245-83F2-7BCC53BCBBD5}" sibTransId="{4484AFBF-35D9-BB4F-96A3-DDB2A9D2BC6E}"/>
    <dgm:cxn modelId="{1A2D5C82-5C97-B644-A7BD-F9E6C31EE884}" srcId="{BC9C5007-4F5A-F949-ACEE-CD68279F3C9A}" destId="{5F8846B0-1A99-5246-B4C4-DB1B7EFD6582}" srcOrd="2" destOrd="0" parTransId="{A1F14192-8472-294A-85E0-A6B2B9B0006A}" sibTransId="{3981374E-FDDF-D24A-B2B3-A4E4C007F1CE}"/>
    <dgm:cxn modelId="{A702F99C-63F9-EE4D-B1A4-1316E71118E7}" type="presOf" srcId="{E1A86FB0-668D-AE43-A0F9-73260CBA3E86}" destId="{4446BE89-650F-2046-8825-04CD1D5BCACB}" srcOrd="0" destOrd="0" presId="urn:microsoft.com/office/officeart/2005/8/layout/vProcess5"/>
    <dgm:cxn modelId="{4B459CA1-6B8A-194A-B416-667769223D3A}" type="presOf" srcId="{5F8846B0-1A99-5246-B4C4-DB1B7EFD6582}" destId="{006FDBE6-19E3-AF49-8093-5588BA3D6C0F}" srcOrd="1" destOrd="0" presId="urn:microsoft.com/office/officeart/2005/8/layout/vProcess5"/>
    <dgm:cxn modelId="{48F00CA7-18CF-9447-92F7-ECBA01A08D5C}" srcId="{BC9C5007-4F5A-F949-ACEE-CD68279F3C9A}" destId="{9F3F2F93-966A-C341-B06A-429CA2B4C531}" srcOrd="0" destOrd="0" parTransId="{E0FBDF24-17D9-AE4F-84B4-516C04EAD0AD}" sibTransId="{54FE6CF5-22B9-AC49-A9E3-6C0420E115D1}"/>
    <dgm:cxn modelId="{ACE66CA7-B0F0-AB49-86B3-5BBC5233F698}" type="presOf" srcId="{9F3F2F93-966A-C341-B06A-429CA2B4C531}" destId="{0FD7B553-588B-5247-BB53-437C9D18CA18}" srcOrd="1" destOrd="0" presId="urn:microsoft.com/office/officeart/2005/8/layout/vProcess5"/>
    <dgm:cxn modelId="{3A1E74C7-6E8D-E344-AF7E-7EE841B1AB20}" type="presOf" srcId="{627629DB-E948-FD47-9860-ADA9D1721247}" destId="{EA625CF6-0F7E-D24F-995B-61BC0BB4BEFE}" srcOrd="1" destOrd="0" presId="urn:microsoft.com/office/officeart/2005/8/layout/vProcess5"/>
    <dgm:cxn modelId="{19AC4AD5-D8C1-2542-A2CF-B5FA3162A802}" type="presOf" srcId="{5F8846B0-1A99-5246-B4C4-DB1B7EFD6582}" destId="{B0F4184C-E40A-B541-BD9A-B778656EA223}" srcOrd="0" destOrd="0" presId="urn:microsoft.com/office/officeart/2005/8/layout/vProcess5"/>
    <dgm:cxn modelId="{7828B2D7-1AFC-1F4A-9366-B8597486F039}" type="presOf" srcId="{3D0B7729-0703-E741-9781-4C5C05CF9CBA}" destId="{144F3500-363C-424B-952C-EEAC9BD8220D}" srcOrd="0" destOrd="0" presId="urn:microsoft.com/office/officeart/2005/8/layout/vProcess5"/>
    <dgm:cxn modelId="{F1AC36E2-99FD-A24C-A61C-400275A21240}" type="presOf" srcId="{3981374E-FDDF-D24A-B2B3-A4E4C007F1CE}" destId="{68EB1F45-7C91-4A4A-B634-2BE41A5B012C}" srcOrd="0" destOrd="0" presId="urn:microsoft.com/office/officeart/2005/8/layout/vProcess5"/>
    <dgm:cxn modelId="{BC8C20F4-C998-004D-8696-E2AB5583EB9C}" type="presOf" srcId="{54FE6CF5-22B9-AC49-A9E3-6C0420E115D1}" destId="{C835EEF9-8825-0246-9FC2-9EF3C088DE7A}" srcOrd="0" destOrd="0" presId="urn:microsoft.com/office/officeart/2005/8/layout/vProcess5"/>
    <dgm:cxn modelId="{D25464FF-D7B5-5849-9E40-25CC4A33B3DD}" type="presOf" srcId="{4484AFBF-35D9-BB4F-96A3-DDB2A9D2BC6E}" destId="{44AB9B2C-D6BF-2F46-91E0-835E8BF386DC}" srcOrd="0" destOrd="0" presId="urn:microsoft.com/office/officeart/2005/8/layout/vProcess5"/>
    <dgm:cxn modelId="{A466BB9B-9B15-864F-B975-31E2EB9BE77A}" type="presParOf" srcId="{511A5EDF-7525-1048-B276-20CA118C4211}" destId="{BE246A9D-77FB-4845-8ACA-FB6C97628F54}" srcOrd="0" destOrd="0" presId="urn:microsoft.com/office/officeart/2005/8/layout/vProcess5"/>
    <dgm:cxn modelId="{7BE38AE2-FBE4-3F44-8221-060B0AB1C35C}" type="presParOf" srcId="{511A5EDF-7525-1048-B276-20CA118C4211}" destId="{DBF4EDED-7311-B14E-AFB8-D2001FD0915A}" srcOrd="1" destOrd="0" presId="urn:microsoft.com/office/officeart/2005/8/layout/vProcess5"/>
    <dgm:cxn modelId="{C76889A7-FD33-D74E-A271-EF0534F3290A}" type="presParOf" srcId="{511A5EDF-7525-1048-B276-20CA118C4211}" destId="{E8018E59-BDE2-9B4E-8BFA-65A624EE7CAE}" srcOrd="2" destOrd="0" presId="urn:microsoft.com/office/officeart/2005/8/layout/vProcess5"/>
    <dgm:cxn modelId="{61690ECC-3914-D54C-85B5-6D2392823FB0}" type="presParOf" srcId="{511A5EDF-7525-1048-B276-20CA118C4211}" destId="{B0F4184C-E40A-B541-BD9A-B778656EA223}" srcOrd="3" destOrd="0" presId="urn:microsoft.com/office/officeart/2005/8/layout/vProcess5"/>
    <dgm:cxn modelId="{7C60AB3B-BDA5-8D4F-A572-39AEE66A3727}" type="presParOf" srcId="{511A5EDF-7525-1048-B276-20CA118C4211}" destId="{144F3500-363C-424B-952C-EEAC9BD8220D}" srcOrd="4" destOrd="0" presId="urn:microsoft.com/office/officeart/2005/8/layout/vProcess5"/>
    <dgm:cxn modelId="{E2B8B6E7-52E6-E847-A0A1-1F3DE7B99420}" type="presParOf" srcId="{511A5EDF-7525-1048-B276-20CA118C4211}" destId="{FF6A2C1C-784E-454A-838B-549219320A1E}" srcOrd="5" destOrd="0" presId="urn:microsoft.com/office/officeart/2005/8/layout/vProcess5"/>
    <dgm:cxn modelId="{5EF4ABFB-2415-174F-A579-397F0EDD6FE9}" type="presParOf" srcId="{511A5EDF-7525-1048-B276-20CA118C4211}" destId="{C835EEF9-8825-0246-9FC2-9EF3C088DE7A}" srcOrd="6" destOrd="0" presId="urn:microsoft.com/office/officeart/2005/8/layout/vProcess5"/>
    <dgm:cxn modelId="{F93934EC-A203-BC4A-B8B4-5C31A6F2F31B}" type="presParOf" srcId="{511A5EDF-7525-1048-B276-20CA118C4211}" destId="{4446BE89-650F-2046-8825-04CD1D5BCACB}" srcOrd="7" destOrd="0" presId="urn:microsoft.com/office/officeart/2005/8/layout/vProcess5"/>
    <dgm:cxn modelId="{76A7754C-800C-A24E-B92E-94B7FF18A2D2}" type="presParOf" srcId="{511A5EDF-7525-1048-B276-20CA118C4211}" destId="{68EB1F45-7C91-4A4A-B634-2BE41A5B012C}" srcOrd="8" destOrd="0" presId="urn:microsoft.com/office/officeart/2005/8/layout/vProcess5"/>
    <dgm:cxn modelId="{A8549B3A-D549-6348-8F17-94F7AE0CF2B2}" type="presParOf" srcId="{511A5EDF-7525-1048-B276-20CA118C4211}" destId="{44AB9B2C-D6BF-2F46-91E0-835E8BF386DC}" srcOrd="9" destOrd="0" presId="urn:microsoft.com/office/officeart/2005/8/layout/vProcess5"/>
    <dgm:cxn modelId="{3DA230FD-5A52-6245-85ED-A505BD637574}" type="presParOf" srcId="{511A5EDF-7525-1048-B276-20CA118C4211}" destId="{0FD7B553-588B-5247-BB53-437C9D18CA18}" srcOrd="10" destOrd="0" presId="urn:microsoft.com/office/officeart/2005/8/layout/vProcess5"/>
    <dgm:cxn modelId="{3DD0C505-E40A-584E-9BDE-10470C23FE1F}" type="presParOf" srcId="{511A5EDF-7525-1048-B276-20CA118C4211}" destId="{EA625CF6-0F7E-D24F-995B-61BC0BB4BEFE}" srcOrd="11" destOrd="0" presId="urn:microsoft.com/office/officeart/2005/8/layout/vProcess5"/>
    <dgm:cxn modelId="{82906309-A277-9445-A00D-C427A371F62E}" type="presParOf" srcId="{511A5EDF-7525-1048-B276-20CA118C4211}" destId="{006FDBE6-19E3-AF49-8093-5588BA3D6C0F}" srcOrd="12" destOrd="0" presId="urn:microsoft.com/office/officeart/2005/8/layout/vProcess5"/>
    <dgm:cxn modelId="{1A667017-3148-BD4C-AD06-D63E2A85A023}" type="presParOf" srcId="{511A5EDF-7525-1048-B276-20CA118C4211}" destId="{55435B4B-499E-1446-8151-15D50EB3DD7E}" srcOrd="13" destOrd="0" presId="urn:microsoft.com/office/officeart/2005/8/layout/vProcess5"/>
    <dgm:cxn modelId="{5C530EE1-D812-F747-BDD3-213BC30D28F9}" type="presParOf" srcId="{511A5EDF-7525-1048-B276-20CA118C4211}" destId="{C27D34EA-ECEA-5948-9647-856341F14BD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A0854E-3838-3A43-BDCA-A87A27A42508}" type="doc">
      <dgm:prSet loTypeId="urn:microsoft.com/office/officeart/2005/8/layout/process2" loCatId="" qsTypeId="urn:microsoft.com/office/officeart/2005/8/quickstyle/simple1" qsCatId="simple" csTypeId="urn:microsoft.com/office/officeart/2005/8/colors/accent1_2" csCatId="accent1" phldr="1"/>
      <dgm:spPr/>
    </dgm:pt>
    <dgm:pt modelId="{409EAD43-9324-CF42-814A-BEA777B0966D}">
      <dgm:prSet phldrT="[Text]" custT="1"/>
      <dgm:spPr>
        <a:solidFill>
          <a:schemeClr val="accent2"/>
        </a:solidFill>
      </dgm:spPr>
      <dgm:t>
        <a:bodyPr/>
        <a:lstStyle/>
        <a:p>
          <a:r>
            <a:rPr lang="en-US" sz="2400" dirty="0"/>
            <a:t>Text into tokens </a:t>
          </a:r>
          <a:r>
            <a:rPr lang="en-US" sz="2400" dirty="0">
              <a:solidFill>
                <a:schemeClr val="bg1"/>
              </a:solidFill>
            </a:rPr>
            <a:t>(word groups)</a:t>
          </a:r>
        </a:p>
      </dgm:t>
    </dgm:pt>
    <dgm:pt modelId="{A6044D26-235F-D94A-9E2D-5C9DC6346133}" type="parTrans" cxnId="{D3B43A0D-73B1-D445-B93D-BB5827C126B1}">
      <dgm:prSet/>
      <dgm:spPr/>
      <dgm:t>
        <a:bodyPr/>
        <a:lstStyle/>
        <a:p>
          <a:endParaRPr lang="en-US" sz="2400"/>
        </a:p>
      </dgm:t>
    </dgm:pt>
    <dgm:pt modelId="{45B0E026-5568-B841-B02A-419BBF3376AF}" type="sibTrans" cxnId="{D3B43A0D-73B1-D445-B93D-BB5827C126B1}">
      <dgm:prSet custT="1"/>
      <dgm:spPr/>
      <dgm:t>
        <a:bodyPr/>
        <a:lstStyle/>
        <a:p>
          <a:endParaRPr lang="en-US" sz="2400"/>
        </a:p>
      </dgm:t>
    </dgm:pt>
    <dgm:pt modelId="{3B80D443-B06B-DA42-8F7D-1ACD14AFBE7D}">
      <dgm:prSet phldrT="[Text]" custT="1"/>
      <dgm:spPr>
        <a:solidFill>
          <a:schemeClr val="accent4">
            <a:lumMod val="75000"/>
          </a:schemeClr>
        </a:solidFill>
      </dgm:spPr>
      <dgm:t>
        <a:bodyPr/>
        <a:lstStyle/>
        <a:p>
          <a:r>
            <a:rPr lang="en-US" sz="2400" dirty="0"/>
            <a:t>Recognize words with same stem </a:t>
          </a:r>
          <a:r>
            <a:rPr lang="en-US" sz="2400" dirty="0">
              <a:solidFill>
                <a:schemeClr val="bg1"/>
              </a:solidFill>
            </a:rPr>
            <a:t>(Stem and Lemmatize)</a:t>
          </a:r>
        </a:p>
      </dgm:t>
    </dgm:pt>
    <dgm:pt modelId="{581C3D45-C864-E245-B911-F6F14589E538}" type="parTrans" cxnId="{B1012A23-E835-C84E-AAF1-0049537870AD}">
      <dgm:prSet/>
      <dgm:spPr/>
      <dgm:t>
        <a:bodyPr/>
        <a:lstStyle/>
        <a:p>
          <a:endParaRPr lang="en-US" sz="2400"/>
        </a:p>
      </dgm:t>
    </dgm:pt>
    <dgm:pt modelId="{FAFCA441-0756-4E40-B581-C4F907D81CD0}" type="sibTrans" cxnId="{B1012A23-E835-C84E-AAF1-0049537870AD}">
      <dgm:prSet custT="1"/>
      <dgm:spPr/>
      <dgm:t>
        <a:bodyPr/>
        <a:lstStyle/>
        <a:p>
          <a:endParaRPr lang="en-US" sz="2400"/>
        </a:p>
      </dgm:t>
    </dgm:pt>
    <dgm:pt modelId="{1B6AE21A-3617-8B46-939C-65C0C3AF29D2}">
      <dgm:prSet phldrT="[Text]" custT="1"/>
      <dgm:spPr/>
      <dgm:t>
        <a:bodyPr/>
        <a:lstStyle/>
        <a:p>
          <a:pPr>
            <a:lnSpc>
              <a:spcPct val="100000"/>
            </a:lnSpc>
            <a:spcAft>
              <a:spcPts val="0"/>
            </a:spcAft>
          </a:pPr>
          <a:r>
            <a:rPr lang="en-US" sz="2400" dirty="0"/>
            <a:t>Transform all processed texts into one big matrices with 3652 columns</a:t>
          </a:r>
        </a:p>
        <a:p>
          <a:pPr>
            <a:lnSpc>
              <a:spcPct val="100000"/>
            </a:lnSpc>
            <a:spcAft>
              <a:spcPts val="0"/>
            </a:spcAft>
          </a:pPr>
          <a:r>
            <a:rPr lang="en-US" sz="2400" dirty="0">
              <a:solidFill>
                <a:schemeClr val="bg1"/>
              </a:solidFill>
            </a:rPr>
            <a:t>(</a:t>
          </a:r>
          <a:r>
            <a:rPr lang="en-US" sz="2400" dirty="0" err="1">
              <a:solidFill>
                <a:schemeClr val="bg1"/>
              </a:solidFill>
            </a:rPr>
            <a:t>CountVectorizer</a:t>
          </a:r>
          <a:r>
            <a:rPr lang="en-US" sz="2400" dirty="0">
              <a:solidFill>
                <a:schemeClr val="bg1"/>
              </a:solidFill>
            </a:rPr>
            <a:t>)</a:t>
          </a:r>
        </a:p>
      </dgm:t>
    </dgm:pt>
    <dgm:pt modelId="{C47B61E9-6C17-184C-AEA2-EBED026C556D}" type="parTrans" cxnId="{10E25CB7-067E-4B4D-9A31-3E34FEBA312D}">
      <dgm:prSet/>
      <dgm:spPr/>
      <dgm:t>
        <a:bodyPr/>
        <a:lstStyle/>
        <a:p>
          <a:endParaRPr lang="en-US" sz="2400"/>
        </a:p>
      </dgm:t>
    </dgm:pt>
    <dgm:pt modelId="{B0FBA0E8-49F8-7847-9313-9B6FFF421371}" type="sibTrans" cxnId="{10E25CB7-067E-4B4D-9A31-3E34FEBA312D}">
      <dgm:prSet/>
      <dgm:spPr/>
      <dgm:t>
        <a:bodyPr/>
        <a:lstStyle/>
        <a:p>
          <a:endParaRPr lang="en-US" sz="2400"/>
        </a:p>
      </dgm:t>
    </dgm:pt>
    <dgm:pt modelId="{323CCB46-C680-C54A-B824-18600FB8B00A}">
      <dgm:prSet/>
      <dgm:spPr>
        <a:solidFill>
          <a:schemeClr val="accent6">
            <a:lumMod val="75000"/>
          </a:schemeClr>
        </a:solidFill>
      </dgm:spPr>
      <dgm:t>
        <a:bodyPr/>
        <a:lstStyle/>
        <a:p>
          <a:r>
            <a:rPr lang="en-US" dirty="0"/>
            <a:t>Split the training set (test = 0.15):</a:t>
          </a:r>
        </a:p>
        <a:p>
          <a:r>
            <a:rPr lang="en-US" dirty="0">
              <a:solidFill>
                <a:schemeClr val="bg1"/>
              </a:solidFill>
            </a:rPr>
            <a:t>X: the matrices from above</a:t>
          </a:r>
        </a:p>
        <a:p>
          <a:r>
            <a:rPr lang="en-US" dirty="0">
              <a:solidFill>
                <a:schemeClr val="bg1"/>
              </a:solidFill>
            </a:rPr>
            <a:t>y: Sentiment as numbers </a:t>
          </a:r>
        </a:p>
      </dgm:t>
    </dgm:pt>
    <dgm:pt modelId="{825D0E4A-D369-C547-8ECB-A9675559C47B}" type="parTrans" cxnId="{16F93B26-7742-ED4F-B244-0E3DFF050DE5}">
      <dgm:prSet/>
      <dgm:spPr/>
      <dgm:t>
        <a:bodyPr/>
        <a:lstStyle/>
        <a:p>
          <a:endParaRPr lang="en-US"/>
        </a:p>
      </dgm:t>
    </dgm:pt>
    <dgm:pt modelId="{96A3AB27-4B38-1346-A352-FB65894312AA}" type="sibTrans" cxnId="{16F93B26-7742-ED4F-B244-0E3DFF050DE5}">
      <dgm:prSet/>
      <dgm:spPr/>
      <dgm:t>
        <a:bodyPr/>
        <a:lstStyle/>
        <a:p>
          <a:endParaRPr lang="en-US"/>
        </a:p>
      </dgm:t>
    </dgm:pt>
    <dgm:pt modelId="{257C8AAC-A07F-7044-9024-DDB86069188E}" type="pres">
      <dgm:prSet presAssocID="{1FA0854E-3838-3A43-BDCA-A87A27A42508}" presName="linearFlow" presStyleCnt="0">
        <dgm:presLayoutVars>
          <dgm:resizeHandles val="exact"/>
        </dgm:presLayoutVars>
      </dgm:prSet>
      <dgm:spPr/>
    </dgm:pt>
    <dgm:pt modelId="{7A03B9FB-D6B4-E240-BB0D-855212557513}" type="pres">
      <dgm:prSet presAssocID="{409EAD43-9324-CF42-814A-BEA777B0966D}" presName="node" presStyleLbl="node1" presStyleIdx="0" presStyleCnt="4" custScaleX="322115" custScaleY="67335" custLinFactNeighborY="16712">
        <dgm:presLayoutVars>
          <dgm:bulletEnabled val="1"/>
        </dgm:presLayoutVars>
      </dgm:prSet>
      <dgm:spPr/>
    </dgm:pt>
    <dgm:pt modelId="{4A04E755-BC60-6747-9BF7-52A65B6057C6}" type="pres">
      <dgm:prSet presAssocID="{45B0E026-5568-B841-B02A-419BBF3376AF}" presName="sibTrans" presStyleLbl="sibTrans2D1" presStyleIdx="0" presStyleCnt="3"/>
      <dgm:spPr/>
    </dgm:pt>
    <dgm:pt modelId="{B70A4D61-226A-0540-A3FF-B5786C6B875B}" type="pres">
      <dgm:prSet presAssocID="{45B0E026-5568-B841-B02A-419BBF3376AF}" presName="connectorText" presStyleLbl="sibTrans2D1" presStyleIdx="0" presStyleCnt="3"/>
      <dgm:spPr/>
    </dgm:pt>
    <dgm:pt modelId="{1DE675A7-B749-144C-AC66-F55200C16F87}" type="pres">
      <dgm:prSet presAssocID="{3B80D443-B06B-DA42-8F7D-1ACD14AFBE7D}" presName="node" presStyleLbl="node1" presStyleIdx="1" presStyleCnt="4" custScaleX="324970" custScaleY="123533" custLinFactNeighborY="-9709">
        <dgm:presLayoutVars>
          <dgm:bulletEnabled val="1"/>
        </dgm:presLayoutVars>
      </dgm:prSet>
      <dgm:spPr/>
    </dgm:pt>
    <dgm:pt modelId="{1629B204-64CD-6A4A-9E0F-CC82C947EF9C}" type="pres">
      <dgm:prSet presAssocID="{FAFCA441-0756-4E40-B581-C4F907D81CD0}" presName="sibTrans" presStyleLbl="sibTrans2D1" presStyleIdx="1" presStyleCnt="3"/>
      <dgm:spPr/>
    </dgm:pt>
    <dgm:pt modelId="{5BC53468-6764-E742-90AC-30F9D12A2BD5}" type="pres">
      <dgm:prSet presAssocID="{FAFCA441-0756-4E40-B581-C4F907D81CD0}" presName="connectorText" presStyleLbl="sibTrans2D1" presStyleIdx="1" presStyleCnt="3"/>
      <dgm:spPr/>
    </dgm:pt>
    <dgm:pt modelId="{3BBC533A-90FF-B14C-A2B5-FE8CDB7D81FA}" type="pres">
      <dgm:prSet presAssocID="{1B6AE21A-3617-8B46-939C-65C0C3AF29D2}" presName="node" presStyleLbl="node1" presStyleIdx="2" presStyleCnt="4" custScaleX="324970" custScaleY="177541" custLinFactNeighborY="-5336">
        <dgm:presLayoutVars>
          <dgm:bulletEnabled val="1"/>
        </dgm:presLayoutVars>
      </dgm:prSet>
      <dgm:spPr/>
    </dgm:pt>
    <dgm:pt modelId="{A24CBF20-1776-5A4C-9964-BFF3612CC443}" type="pres">
      <dgm:prSet presAssocID="{B0FBA0E8-49F8-7847-9313-9B6FFF421371}" presName="sibTrans" presStyleLbl="sibTrans2D1" presStyleIdx="2" presStyleCnt="3" custLinFactNeighborX="-1857" custLinFactNeighborY="7098"/>
      <dgm:spPr/>
    </dgm:pt>
    <dgm:pt modelId="{E52EF21F-CDDF-0E4B-89FC-2BCF2802DD1F}" type="pres">
      <dgm:prSet presAssocID="{B0FBA0E8-49F8-7847-9313-9B6FFF421371}" presName="connectorText" presStyleLbl="sibTrans2D1" presStyleIdx="2" presStyleCnt="3"/>
      <dgm:spPr/>
    </dgm:pt>
    <dgm:pt modelId="{566E5260-6F89-244C-AD8B-F4E2509E1E3C}" type="pres">
      <dgm:prSet presAssocID="{323CCB46-C680-C54A-B824-18600FB8B00A}" presName="node" presStyleLbl="node1" presStyleIdx="3" presStyleCnt="4" custScaleX="318493" custScaleY="250094">
        <dgm:presLayoutVars>
          <dgm:bulletEnabled val="1"/>
        </dgm:presLayoutVars>
      </dgm:prSet>
      <dgm:spPr/>
    </dgm:pt>
  </dgm:ptLst>
  <dgm:cxnLst>
    <dgm:cxn modelId="{88831F04-5767-834F-80E9-C37DE617F335}" type="presOf" srcId="{B0FBA0E8-49F8-7847-9313-9B6FFF421371}" destId="{A24CBF20-1776-5A4C-9964-BFF3612CC443}" srcOrd="0" destOrd="0" presId="urn:microsoft.com/office/officeart/2005/8/layout/process2"/>
    <dgm:cxn modelId="{D3B43A0D-73B1-D445-B93D-BB5827C126B1}" srcId="{1FA0854E-3838-3A43-BDCA-A87A27A42508}" destId="{409EAD43-9324-CF42-814A-BEA777B0966D}" srcOrd="0" destOrd="0" parTransId="{A6044D26-235F-D94A-9E2D-5C9DC6346133}" sibTransId="{45B0E026-5568-B841-B02A-419BBF3376AF}"/>
    <dgm:cxn modelId="{274B9C21-12A4-7143-BD76-AC833DBCF4FA}" type="presOf" srcId="{45B0E026-5568-B841-B02A-419BBF3376AF}" destId="{4A04E755-BC60-6747-9BF7-52A65B6057C6}" srcOrd="0" destOrd="0" presId="urn:microsoft.com/office/officeart/2005/8/layout/process2"/>
    <dgm:cxn modelId="{B1012A23-E835-C84E-AAF1-0049537870AD}" srcId="{1FA0854E-3838-3A43-BDCA-A87A27A42508}" destId="{3B80D443-B06B-DA42-8F7D-1ACD14AFBE7D}" srcOrd="1" destOrd="0" parTransId="{581C3D45-C864-E245-B911-F6F14589E538}" sibTransId="{FAFCA441-0756-4E40-B581-C4F907D81CD0}"/>
    <dgm:cxn modelId="{16F93B26-7742-ED4F-B244-0E3DFF050DE5}" srcId="{1FA0854E-3838-3A43-BDCA-A87A27A42508}" destId="{323CCB46-C680-C54A-B824-18600FB8B00A}" srcOrd="3" destOrd="0" parTransId="{825D0E4A-D369-C547-8ECB-A9675559C47B}" sibTransId="{96A3AB27-4B38-1346-A352-FB65894312AA}"/>
    <dgm:cxn modelId="{A7D8F436-47BD-0040-9E3E-0D13558A3952}" type="presOf" srcId="{409EAD43-9324-CF42-814A-BEA777B0966D}" destId="{7A03B9FB-D6B4-E240-BB0D-855212557513}" srcOrd="0" destOrd="0" presId="urn:microsoft.com/office/officeart/2005/8/layout/process2"/>
    <dgm:cxn modelId="{E0E1E03F-928C-CF45-BCFD-DAEA759EED4C}" type="presOf" srcId="{1B6AE21A-3617-8B46-939C-65C0C3AF29D2}" destId="{3BBC533A-90FF-B14C-A2B5-FE8CDB7D81FA}" srcOrd="0" destOrd="0" presId="urn:microsoft.com/office/officeart/2005/8/layout/process2"/>
    <dgm:cxn modelId="{B5AB9F5C-60D8-4C44-8C51-66B5703F35BD}" type="presOf" srcId="{323CCB46-C680-C54A-B824-18600FB8B00A}" destId="{566E5260-6F89-244C-AD8B-F4E2509E1E3C}" srcOrd="0" destOrd="0" presId="urn:microsoft.com/office/officeart/2005/8/layout/process2"/>
    <dgm:cxn modelId="{D05AC57A-F4C1-1142-A9C0-EAC1ED22C499}" type="presOf" srcId="{B0FBA0E8-49F8-7847-9313-9B6FFF421371}" destId="{E52EF21F-CDDF-0E4B-89FC-2BCF2802DD1F}" srcOrd="1" destOrd="0" presId="urn:microsoft.com/office/officeart/2005/8/layout/process2"/>
    <dgm:cxn modelId="{8522BE7B-C2B0-3E42-A2B1-18D50E30FCA1}" type="presOf" srcId="{FAFCA441-0756-4E40-B581-C4F907D81CD0}" destId="{5BC53468-6764-E742-90AC-30F9D12A2BD5}" srcOrd="1" destOrd="0" presId="urn:microsoft.com/office/officeart/2005/8/layout/process2"/>
    <dgm:cxn modelId="{10E25CB7-067E-4B4D-9A31-3E34FEBA312D}" srcId="{1FA0854E-3838-3A43-BDCA-A87A27A42508}" destId="{1B6AE21A-3617-8B46-939C-65C0C3AF29D2}" srcOrd="2" destOrd="0" parTransId="{C47B61E9-6C17-184C-AEA2-EBED026C556D}" sibTransId="{B0FBA0E8-49F8-7847-9313-9B6FFF421371}"/>
    <dgm:cxn modelId="{B74EE1B9-31A8-3F44-A5C7-B923335D8EAE}" type="presOf" srcId="{3B80D443-B06B-DA42-8F7D-1ACD14AFBE7D}" destId="{1DE675A7-B749-144C-AC66-F55200C16F87}" srcOrd="0" destOrd="0" presId="urn:microsoft.com/office/officeart/2005/8/layout/process2"/>
    <dgm:cxn modelId="{81BD29BD-B95A-FE40-89F6-28D825588507}" type="presOf" srcId="{45B0E026-5568-B841-B02A-419BBF3376AF}" destId="{B70A4D61-226A-0540-A3FF-B5786C6B875B}" srcOrd="1" destOrd="0" presId="urn:microsoft.com/office/officeart/2005/8/layout/process2"/>
    <dgm:cxn modelId="{CF6D4FD1-B92E-4F40-9310-3FE21804DDFA}" type="presOf" srcId="{1FA0854E-3838-3A43-BDCA-A87A27A42508}" destId="{257C8AAC-A07F-7044-9024-DDB86069188E}" srcOrd="0" destOrd="0" presId="urn:microsoft.com/office/officeart/2005/8/layout/process2"/>
    <dgm:cxn modelId="{7700F0F8-8758-6748-A496-5AC85F447321}" type="presOf" srcId="{FAFCA441-0756-4E40-B581-C4F907D81CD0}" destId="{1629B204-64CD-6A4A-9E0F-CC82C947EF9C}" srcOrd="0" destOrd="0" presId="urn:microsoft.com/office/officeart/2005/8/layout/process2"/>
    <dgm:cxn modelId="{833CCA81-DE6C-4041-9683-4D09CEFD6AFB}" type="presParOf" srcId="{257C8AAC-A07F-7044-9024-DDB86069188E}" destId="{7A03B9FB-D6B4-E240-BB0D-855212557513}" srcOrd="0" destOrd="0" presId="urn:microsoft.com/office/officeart/2005/8/layout/process2"/>
    <dgm:cxn modelId="{EEDC3038-360C-C54B-85AC-CB0E396985EC}" type="presParOf" srcId="{257C8AAC-A07F-7044-9024-DDB86069188E}" destId="{4A04E755-BC60-6747-9BF7-52A65B6057C6}" srcOrd="1" destOrd="0" presId="urn:microsoft.com/office/officeart/2005/8/layout/process2"/>
    <dgm:cxn modelId="{23869241-5213-5B4F-BB3B-D22349EDF2B4}" type="presParOf" srcId="{4A04E755-BC60-6747-9BF7-52A65B6057C6}" destId="{B70A4D61-226A-0540-A3FF-B5786C6B875B}" srcOrd="0" destOrd="0" presId="urn:microsoft.com/office/officeart/2005/8/layout/process2"/>
    <dgm:cxn modelId="{AFD75A45-DC39-464D-B210-0CA2BA4DBB61}" type="presParOf" srcId="{257C8AAC-A07F-7044-9024-DDB86069188E}" destId="{1DE675A7-B749-144C-AC66-F55200C16F87}" srcOrd="2" destOrd="0" presId="urn:microsoft.com/office/officeart/2005/8/layout/process2"/>
    <dgm:cxn modelId="{E632C9F5-1B17-9844-856C-67CA99EE8F03}" type="presParOf" srcId="{257C8AAC-A07F-7044-9024-DDB86069188E}" destId="{1629B204-64CD-6A4A-9E0F-CC82C947EF9C}" srcOrd="3" destOrd="0" presId="urn:microsoft.com/office/officeart/2005/8/layout/process2"/>
    <dgm:cxn modelId="{E0DABE3B-A312-1241-867A-F410CEAA8486}" type="presParOf" srcId="{1629B204-64CD-6A4A-9E0F-CC82C947EF9C}" destId="{5BC53468-6764-E742-90AC-30F9D12A2BD5}" srcOrd="0" destOrd="0" presId="urn:microsoft.com/office/officeart/2005/8/layout/process2"/>
    <dgm:cxn modelId="{95E06A73-DAEF-ED48-8DF6-16F1940442CE}" type="presParOf" srcId="{257C8AAC-A07F-7044-9024-DDB86069188E}" destId="{3BBC533A-90FF-B14C-A2B5-FE8CDB7D81FA}" srcOrd="4" destOrd="0" presId="urn:microsoft.com/office/officeart/2005/8/layout/process2"/>
    <dgm:cxn modelId="{A9793A9F-E88D-0F4C-80DB-968DA2EA50B4}" type="presParOf" srcId="{257C8AAC-A07F-7044-9024-DDB86069188E}" destId="{A24CBF20-1776-5A4C-9964-BFF3612CC443}" srcOrd="5" destOrd="0" presId="urn:microsoft.com/office/officeart/2005/8/layout/process2"/>
    <dgm:cxn modelId="{A8C2BF27-7044-D249-B9A5-7570D3784870}" type="presParOf" srcId="{A24CBF20-1776-5A4C-9964-BFF3612CC443}" destId="{E52EF21F-CDDF-0E4B-89FC-2BCF2802DD1F}" srcOrd="0" destOrd="0" presId="urn:microsoft.com/office/officeart/2005/8/layout/process2"/>
    <dgm:cxn modelId="{CEA219CB-3BB3-F549-A911-7C0229BB5977}" type="presParOf" srcId="{257C8AAC-A07F-7044-9024-DDB86069188E}" destId="{566E5260-6F89-244C-AD8B-F4E2509E1E3C}" srcOrd="6" destOrd="0" presId="urn:microsoft.com/office/officeart/2005/8/layout/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61E271-E2C1-0740-9D3D-D0060D70AA1E}"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F61AAE94-E73E-B149-A3A8-1E84C41A453B}">
      <dgm:prSet phldrT="[Text]" custT="1"/>
      <dgm:spPr/>
      <dgm:t>
        <a:bodyPr/>
        <a:lstStyle/>
        <a:p>
          <a:r>
            <a:rPr lang="en-US" sz="3200" dirty="0"/>
            <a:t>SVC-linear</a:t>
          </a:r>
        </a:p>
      </dgm:t>
    </dgm:pt>
    <dgm:pt modelId="{B47C3EED-1E70-2C47-A3AD-1ABE1B91D0D8}" type="parTrans" cxnId="{38A9DC58-D9CA-444E-85A0-B92F7983ECFA}">
      <dgm:prSet/>
      <dgm:spPr/>
      <dgm:t>
        <a:bodyPr/>
        <a:lstStyle/>
        <a:p>
          <a:endParaRPr lang="en-US"/>
        </a:p>
      </dgm:t>
    </dgm:pt>
    <dgm:pt modelId="{CCBE72CE-F529-1342-AB4D-3745204D2838}" type="sibTrans" cxnId="{38A9DC58-D9CA-444E-85A0-B92F7983ECFA}">
      <dgm:prSet/>
      <dgm:spPr/>
      <dgm:t>
        <a:bodyPr/>
        <a:lstStyle/>
        <a:p>
          <a:endParaRPr lang="en-US"/>
        </a:p>
      </dgm:t>
    </dgm:pt>
    <dgm:pt modelId="{D00A341B-6523-8C47-BA4C-5FEE8F95AEA6}">
      <dgm:prSet phldrT="[Text]"/>
      <dgm:spPr/>
      <dgm:t>
        <a:bodyPr/>
        <a:lstStyle/>
        <a:p>
          <a:r>
            <a:rPr lang="en-US" dirty="0"/>
            <a:t>0.67</a:t>
          </a:r>
        </a:p>
      </dgm:t>
    </dgm:pt>
    <dgm:pt modelId="{B9381A24-7A1F-AA4F-992B-BA190465AE18}" type="parTrans" cxnId="{BF6E4578-38BF-A842-AD80-38FC8B0412B0}">
      <dgm:prSet/>
      <dgm:spPr/>
      <dgm:t>
        <a:bodyPr/>
        <a:lstStyle/>
        <a:p>
          <a:endParaRPr lang="en-US"/>
        </a:p>
      </dgm:t>
    </dgm:pt>
    <dgm:pt modelId="{29CF415C-F469-4541-97E8-924FA3973B89}" type="sibTrans" cxnId="{BF6E4578-38BF-A842-AD80-38FC8B0412B0}">
      <dgm:prSet/>
      <dgm:spPr/>
      <dgm:t>
        <a:bodyPr/>
        <a:lstStyle/>
        <a:p>
          <a:endParaRPr lang="en-US"/>
        </a:p>
      </dgm:t>
    </dgm:pt>
    <dgm:pt modelId="{9CDBAAEF-61EA-9A49-A22D-DEA8858F0993}">
      <dgm:prSet phldrT="[Text]" custT="1"/>
      <dgm:spPr/>
      <dgm:t>
        <a:bodyPr/>
        <a:lstStyle/>
        <a:p>
          <a:r>
            <a:rPr lang="en-US" sz="3400" dirty="0"/>
            <a:t>Random-Forest</a:t>
          </a:r>
        </a:p>
      </dgm:t>
    </dgm:pt>
    <dgm:pt modelId="{D4553D47-F8AD-044F-9495-29376AFA5FC2}" type="parTrans" cxnId="{C8B029BD-5627-B146-91F0-154F9C7EECF2}">
      <dgm:prSet/>
      <dgm:spPr/>
      <dgm:t>
        <a:bodyPr/>
        <a:lstStyle/>
        <a:p>
          <a:endParaRPr lang="en-US"/>
        </a:p>
      </dgm:t>
    </dgm:pt>
    <dgm:pt modelId="{32DB3148-6228-7B49-8B08-D37E0C007752}" type="sibTrans" cxnId="{C8B029BD-5627-B146-91F0-154F9C7EECF2}">
      <dgm:prSet/>
      <dgm:spPr/>
      <dgm:t>
        <a:bodyPr/>
        <a:lstStyle/>
        <a:p>
          <a:endParaRPr lang="en-US"/>
        </a:p>
      </dgm:t>
    </dgm:pt>
    <dgm:pt modelId="{469C75DD-DBD6-ED41-9842-9BB2605D9B2C}">
      <dgm:prSet phldrT="[Text]"/>
      <dgm:spPr/>
      <dgm:t>
        <a:bodyPr/>
        <a:lstStyle/>
        <a:p>
          <a:r>
            <a:rPr lang="en-US" dirty="0"/>
            <a:t>0.52</a:t>
          </a:r>
        </a:p>
      </dgm:t>
    </dgm:pt>
    <dgm:pt modelId="{304D437F-94EB-924B-B821-67F1D48C8310}" type="parTrans" cxnId="{68060361-4F20-D647-978B-028BFE2C1A5B}">
      <dgm:prSet/>
      <dgm:spPr/>
      <dgm:t>
        <a:bodyPr/>
        <a:lstStyle/>
        <a:p>
          <a:endParaRPr lang="en-US"/>
        </a:p>
      </dgm:t>
    </dgm:pt>
    <dgm:pt modelId="{094520B8-5F61-5E43-8F72-96195A9BC9BF}" type="sibTrans" cxnId="{68060361-4F20-D647-978B-028BFE2C1A5B}">
      <dgm:prSet/>
      <dgm:spPr/>
      <dgm:t>
        <a:bodyPr/>
        <a:lstStyle/>
        <a:p>
          <a:endParaRPr lang="en-US"/>
        </a:p>
      </dgm:t>
    </dgm:pt>
    <dgm:pt modelId="{596002A6-1AE1-804A-A0B8-E2506C9BE2D4}">
      <dgm:prSet phldrT="[Text]"/>
      <dgm:spPr/>
      <dgm:t>
        <a:bodyPr/>
        <a:lstStyle/>
        <a:p>
          <a:r>
            <a:rPr lang="en-US" dirty="0" err="1"/>
            <a:t>XGBoost</a:t>
          </a:r>
          <a:endParaRPr lang="en-US" dirty="0"/>
        </a:p>
      </dgm:t>
    </dgm:pt>
    <dgm:pt modelId="{1DFC5972-3667-4749-B275-5B4655BE3389}" type="parTrans" cxnId="{3D0B69E9-D9D7-CA4E-9851-6521346BE82D}">
      <dgm:prSet/>
      <dgm:spPr/>
      <dgm:t>
        <a:bodyPr/>
        <a:lstStyle/>
        <a:p>
          <a:endParaRPr lang="en-US"/>
        </a:p>
      </dgm:t>
    </dgm:pt>
    <dgm:pt modelId="{87F039DB-4964-D348-B2ED-CBB8EB12435E}" type="sibTrans" cxnId="{3D0B69E9-D9D7-CA4E-9851-6521346BE82D}">
      <dgm:prSet/>
      <dgm:spPr/>
      <dgm:t>
        <a:bodyPr/>
        <a:lstStyle/>
        <a:p>
          <a:endParaRPr lang="en-US"/>
        </a:p>
      </dgm:t>
    </dgm:pt>
    <dgm:pt modelId="{827F91D2-04B7-F343-99AA-74E347445FAE}">
      <dgm:prSet phldrT="[Text]"/>
      <dgm:spPr/>
      <dgm:t>
        <a:bodyPr/>
        <a:lstStyle/>
        <a:p>
          <a:r>
            <a:rPr lang="en-US" dirty="0"/>
            <a:t>0.60</a:t>
          </a:r>
        </a:p>
      </dgm:t>
    </dgm:pt>
    <dgm:pt modelId="{A11A992B-D23E-C14A-8BD4-1226794834F6}" type="parTrans" cxnId="{9A9D534D-A8F9-0143-8876-5312CCC54329}">
      <dgm:prSet/>
      <dgm:spPr/>
      <dgm:t>
        <a:bodyPr/>
        <a:lstStyle/>
        <a:p>
          <a:endParaRPr lang="en-US"/>
        </a:p>
      </dgm:t>
    </dgm:pt>
    <dgm:pt modelId="{9F9DE6D6-3E5D-4E48-AB9E-0CA17DCA8471}" type="sibTrans" cxnId="{9A9D534D-A8F9-0143-8876-5312CCC54329}">
      <dgm:prSet/>
      <dgm:spPr/>
      <dgm:t>
        <a:bodyPr/>
        <a:lstStyle/>
        <a:p>
          <a:endParaRPr lang="en-US"/>
        </a:p>
      </dgm:t>
    </dgm:pt>
    <dgm:pt modelId="{3896E2AA-CE61-AD42-B4A5-230A6F0A338D}">
      <dgm:prSet/>
      <dgm:spPr/>
      <dgm:t>
        <a:bodyPr/>
        <a:lstStyle/>
        <a:p>
          <a:r>
            <a:rPr lang="en-US" dirty="0"/>
            <a:t>Multi-Layer</a:t>
          </a:r>
        </a:p>
      </dgm:t>
    </dgm:pt>
    <dgm:pt modelId="{1FBAE4A4-87B4-524B-8F89-E2ADFB73BFFE}" type="parTrans" cxnId="{A24507A1-BFE2-9743-9AA9-20D4F6607B67}">
      <dgm:prSet/>
      <dgm:spPr/>
      <dgm:t>
        <a:bodyPr/>
        <a:lstStyle/>
        <a:p>
          <a:endParaRPr lang="en-US"/>
        </a:p>
      </dgm:t>
    </dgm:pt>
    <dgm:pt modelId="{601C676A-D4D2-644C-869B-2FB8E9BC543D}" type="sibTrans" cxnId="{A24507A1-BFE2-9743-9AA9-20D4F6607B67}">
      <dgm:prSet/>
      <dgm:spPr/>
      <dgm:t>
        <a:bodyPr/>
        <a:lstStyle/>
        <a:p>
          <a:endParaRPr lang="en-US"/>
        </a:p>
      </dgm:t>
    </dgm:pt>
    <dgm:pt modelId="{9247F96A-4D07-604B-936C-F129785FADC0}">
      <dgm:prSet/>
      <dgm:spPr/>
      <dgm:t>
        <a:bodyPr/>
        <a:lstStyle/>
        <a:p>
          <a:r>
            <a:rPr lang="en-US" dirty="0"/>
            <a:t>0.70</a:t>
          </a:r>
        </a:p>
      </dgm:t>
    </dgm:pt>
    <dgm:pt modelId="{B1C4BBF4-41F1-CE49-A0E0-F23B9265D055}" type="parTrans" cxnId="{3B731688-3028-9F4B-8CCF-120E6FCFD12B}">
      <dgm:prSet/>
      <dgm:spPr/>
      <dgm:t>
        <a:bodyPr/>
        <a:lstStyle/>
        <a:p>
          <a:endParaRPr lang="en-US"/>
        </a:p>
      </dgm:t>
    </dgm:pt>
    <dgm:pt modelId="{01D3CDA3-6D86-1944-B5D8-594F0495F2BE}" type="sibTrans" cxnId="{3B731688-3028-9F4B-8CCF-120E6FCFD12B}">
      <dgm:prSet/>
      <dgm:spPr/>
      <dgm:t>
        <a:bodyPr/>
        <a:lstStyle/>
        <a:p>
          <a:endParaRPr lang="en-US"/>
        </a:p>
      </dgm:t>
    </dgm:pt>
    <dgm:pt modelId="{8EF9D447-E50E-2748-BB76-E8871430CA39}" type="pres">
      <dgm:prSet presAssocID="{A661E271-E2C1-0740-9D3D-D0060D70AA1E}" presName="Name0" presStyleCnt="0">
        <dgm:presLayoutVars>
          <dgm:dir/>
          <dgm:animLvl val="lvl"/>
          <dgm:resizeHandles val="exact"/>
        </dgm:presLayoutVars>
      </dgm:prSet>
      <dgm:spPr/>
    </dgm:pt>
    <dgm:pt modelId="{9C9537A6-93B6-1841-93F2-3E48AD4E0A9C}" type="pres">
      <dgm:prSet presAssocID="{3896E2AA-CE61-AD42-B4A5-230A6F0A338D}" presName="composite" presStyleCnt="0"/>
      <dgm:spPr/>
    </dgm:pt>
    <dgm:pt modelId="{ECBE5E70-FFD0-8941-8E5C-767E468C1FA5}" type="pres">
      <dgm:prSet presAssocID="{3896E2AA-CE61-AD42-B4A5-230A6F0A338D}" presName="parTx" presStyleLbl="alignNode1" presStyleIdx="0" presStyleCnt="4">
        <dgm:presLayoutVars>
          <dgm:chMax val="0"/>
          <dgm:chPref val="0"/>
          <dgm:bulletEnabled val="1"/>
        </dgm:presLayoutVars>
      </dgm:prSet>
      <dgm:spPr/>
    </dgm:pt>
    <dgm:pt modelId="{A77F6E91-2723-CB46-A90C-0B2B01819EF9}" type="pres">
      <dgm:prSet presAssocID="{3896E2AA-CE61-AD42-B4A5-230A6F0A338D}" presName="desTx" presStyleLbl="alignAccFollowNode1" presStyleIdx="0" presStyleCnt="4">
        <dgm:presLayoutVars>
          <dgm:bulletEnabled val="1"/>
        </dgm:presLayoutVars>
      </dgm:prSet>
      <dgm:spPr/>
    </dgm:pt>
    <dgm:pt modelId="{C780D5BD-5F4C-5240-8B59-5FF2539C6FA4}" type="pres">
      <dgm:prSet presAssocID="{601C676A-D4D2-644C-869B-2FB8E9BC543D}" presName="space" presStyleCnt="0"/>
      <dgm:spPr/>
    </dgm:pt>
    <dgm:pt modelId="{4FE07E8B-E426-064B-A9EA-35930A6ED208}" type="pres">
      <dgm:prSet presAssocID="{F61AAE94-E73E-B149-A3A8-1E84C41A453B}" presName="composite" presStyleCnt="0"/>
      <dgm:spPr/>
    </dgm:pt>
    <dgm:pt modelId="{B9FE6F48-3741-E44D-823C-F21C26B5BD7E}" type="pres">
      <dgm:prSet presAssocID="{F61AAE94-E73E-B149-A3A8-1E84C41A453B}" presName="parTx" presStyleLbl="alignNode1" presStyleIdx="1" presStyleCnt="4">
        <dgm:presLayoutVars>
          <dgm:chMax val="0"/>
          <dgm:chPref val="0"/>
          <dgm:bulletEnabled val="1"/>
        </dgm:presLayoutVars>
      </dgm:prSet>
      <dgm:spPr/>
    </dgm:pt>
    <dgm:pt modelId="{546D1469-0F39-3049-B6E1-E6708F202C95}" type="pres">
      <dgm:prSet presAssocID="{F61AAE94-E73E-B149-A3A8-1E84C41A453B}" presName="desTx" presStyleLbl="alignAccFollowNode1" presStyleIdx="1" presStyleCnt="4">
        <dgm:presLayoutVars>
          <dgm:bulletEnabled val="1"/>
        </dgm:presLayoutVars>
      </dgm:prSet>
      <dgm:spPr/>
    </dgm:pt>
    <dgm:pt modelId="{219BFD61-250B-4B44-A3CC-6BDAA4419BBF}" type="pres">
      <dgm:prSet presAssocID="{CCBE72CE-F529-1342-AB4D-3745204D2838}" presName="space" presStyleCnt="0"/>
      <dgm:spPr/>
    </dgm:pt>
    <dgm:pt modelId="{968DCFBD-A2AA-5544-944E-EA4F95785DB4}" type="pres">
      <dgm:prSet presAssocID="{9CDBAAEF-61EA-9A49-A22D-DEA8858F0993}" presName="composite" presStyleCnt="0"/>
      <dgm:spPr/>
    </dgm:pt>
    <dgm:pt modelId="{B3923B23-D9A6-FE4C-9E9D-C293510C5893}" type="pres">
      <dgm:prSet presAssocID="{9CDBAAEF-61EA-9A49-A22D-DEA8858F0993}" presName="parTx" presStyleLbl="alignNode1" presStyleIdx="2" presStyleCnt="4">
        <dgm:presLayoutVars>
          <dgm:chMax val="0"/>
          <dgm:chPref val="0"/>
          <dgm:bulletEnabled val="1"/>
        </dgm:presLayoutVars>
      </dgm:prSet>
      <dgm:spPr/>
    </dgm:pt>
    <dgm:pt modelId="{E2947789-A2BA-B449-8C93-DD7087BA4571}" type="pres">
      <dgm:prSet presAssocID="{9CDBAAEF-61EA-9A49-A22D-DEA8858F0993}" presName="desTx" presStyleLbl="alignAccFollowNode1" presStyleIdx="2" presStyleCnt="4">
        <dgm:presLayoutVars>
          <dgm:bulletEnabled val="1"/>
        </dgm:presLayoutVars>
      </dgm:prSet>
      <dgm:spPr/>
    </dgm:pt>
    <dgm:pt modelId="{903A052D-6CE1-F949-99DE-2EB0E5E1F36E}" type="pres">
      <dgm:prSet presAssocID="{32DB3148-6228-7B49-8B08-D37E0C007752}" presName="space" presStyleCnt="0"/>
      <dgm:spPr/>
    </dgm:pt>
    <dgm:pt modelId="{EA837D0C-2401-AD40-B8F7-6E438A945C49}" type="pres">
      <dgm:prSet presAssocID="{596002A6-1AE1-804A-A0B8-E2506C9BE2D4}" presName="composite" presStyleCnt="0"/>
      <dgm:spPr/>
    </dgm:pt>
    <dgm:pt modelId="{DC589762-CA1E-7B40-A270-AFAD4D386145}" type="pres">
      <dgm:prSet presAssocID="{596002A6-1AE1-804A-A0B8-E2506C9BE2D4}" presName="parTx" presStyleLbl="alignNode1" presStyleIdx="3" presStyleCnt="4">
        <dgm:presLayoutVars>
          <dgm:chMax val="0"/>
          <dgm:chPref val="0"/>
          <dgm:bulletEnabled val="1"/>
        </dgm:presLayoutVars>
      </dgm:prSet>
      <dgm:spPr/>
    </dgm:pt>
    <dgm:pt modelId="{5BA737A4-2E56-8F40-B1B4-464C3B60F45E}" type="pres">
      <dgm:prSet presAssocID="{596002A6-1AE1-804A-A0B8-E2506C9BE2D4}" presName="desTx" presStyleLbl="alignAccFollowNode1" presStyleIdx="3" presStyleCnt="4">
        <dgm:presLayoutVars>
          <dgm:bulletEnabled val="1"/>
        </dgm:presLayoutVars>
      </dgm:prSet>
      <dgm:spPr/>
    </dgm:pt>
  </dgm:ptLst>
  <dgm:cxnLst>
    <dgm:cxn modelId="{7194E004-D36D-084B-8065-4F61494869E0}" type="presOf" srcId="{D00A341B-6523-8C47-BA4C-5FEE8F95AEA6}" destId="{546D1469-0F39-3049-B6E1-E6708F202C95}" srcOrd="0" destOrd="0" presId="urn:microsoft.com/office/officeart/2005/8/layout/hList1"/>
    <dgm:cxn modelId="{0AC17B19-15DE-DD4B-8C58-A79B0B346621}" type="presOf" srcId="{3896E2AA-CE61-AD42-B4A5-230A6F0A338D}" destId="{ECBE5E70-FFD0-8941-8E5C-767E468C1FA5}" srcOrd="0" destOrd="0" presId="urn:microsoft.com/office/officeart/2005/8/layout/hList1"/>
    <dgm:cxn modelId="{966A4A29-C567-1B4F-ADD1-BA517CA01A99}" type="presOf" srcId="{9CDBAAEF-61EA-9A49-A22D-DEA8858F0993}" destId="{B3923B23-D9A6-FE4C-9E9D-C293510C5893}" srcOrd="0" destOrd="0" presId="urn:microsoft.com/office/officeart/2005/8/layout/hList1"/>
    <dgm:cxn modelId="{D9A8ED2D-900F-3D4B-AFA7-0153B64B20A5}" type="presOf" srcId="{827F91D2-04B7-F343-99AA-74E347445FAE}" destId="{5BA737A4-2E56-8F40-B1B4-464C3B60F45E}" srcOrd="0" destOrd="0" presId="urn:microsoft.com/office/officeart/2005/8/layout/hList1"/>
    <dgm:cxn modelId="{9A9D534D-A8F9-0143-8876-5312CCC54329}" srcId="{596002A6-1AE1-804A-A0B8-E2506C9BE2D4}" destId="{827F91D2-04B7-F343-99AA-74E347445FAE}" srcOrd="0" destOrd="0" parTransId="{A11A992B-D23E-C14A-8BD4-1226794834F6}" sibTransId="{9F9DE6D6-3E5D-4E48-AB9E-0CA17DCA8471}"/>
    <dgm:cxn modelId="{AC64924F-7248-A448-9826-193E93B1759E}" type="presOf" srcId="{596002A6-1AE1-804A-A0B8-E2506C9BE2D4}" destId="{DC589762-CA1E-7B40-A270-AFAD4D386145}" srcOrd="0" destOrd="0" presId="urn:microsoft.com/office/officeart/2005/8/layout/hList1"/>
    <dgm:cxn modelId="{38A9DC58-D9CA-444E-85A0-B92F7983ECFA}" srcId="{A661E271-E2C1-0740-9D3D-D0060D70AA1E}" destId="{F61AAE94-E73E-B149-A3A8-1E84C41A453B}" srcOrd="1" destOrd="0" parTransId="{B47C3EED-1E70-2C47-A3AD-1ABE1B91D0D8}" sibTransId="{CCBE72CE-F529-1342-AB4D-3745204D2838}"/>
    <dgm:cxn modelId="{146DF85B-881E-8645-B3C3-192D75F66EF6}" type="presOf" srcId="{9247F96A-4D07-604B-936C-F129785FADC0}" destId="{A77F6E91-2723-CB46-A90C-0B2B01819EF9}" srcOrd="0" destOrd="0" presId="urn:microsoft.com/office/officeart/2005/8/layout/hList1"/>
    <dgm:cxn modelId="{CFA0B95F-97C7-3043-87C8-50D86A0A773C}" type="presOf" srcId="{A661E271-E2C1-0740-9D3D-D0060D70AA1E}" destId="{8EF9D447-E50E-2748-BB76-E8871430CA39}" srcOrd="0" destOrd="0" presId="urn:microsoft.com/office/officeart/2005/8/layout/hList1"/>
    <dgm:cxn modelId="{68060361-4F20-D647-978B-028BFE2C1A5B}" srcId="{9CDBAAEF-61EA-9A49-A22D-DEA8858F0993}" destId="{469C75DD-DBD6-ED41-9842-9BB2605D9B2C}" srcOrd="0" destOrd="0" parTransId="{304D437F-94EB-924B-B821-67F1D48C8310}" sibTransId="{094520B8-5F61-5E43-8F72-96195A9BC9BF}"/>
    <dgm:cxn modelId="{BF6E4578-38BF-A842-AD80-38FC8B0412B0}" srcId="{F61AAE94-E73E-B149-A3A8-1E84C41A453B}" destId="{D00A341B-6523-8C47-BA4C-5FEE8F95AEA6}" srcOrd="0" destOrd="0" parTransId="{B9381A24-7A1F-AA4F-992B-BA190465AE18}" sibTransId="{29CF415C-F469-4541-97E8-924FA3973B89}"/>
    <dgm:cxn modelId="{3B731688-3028-9F4B-8CCF-120E6FCFD12B}" srcId="{3896E2AA-CE61-AD42-B4A5-230A6F0A338D}" destId="{9247F96A-4D07-604B-936C-F129785FADC0}" srcOrd="0" destOrd="0" parTransId="{B1C4BBF4-41F1-CE49-A0E0-F23B9265D055}" sibTransId="{01D3CDA3-6D86-1944-B5D8-594F0495F2BE}"/>
    <dgm:cxn modelId="{A24507A1-BFE2-9743-9AA9-20D4F6607B67}" srcId="{A661E271-E2C1-0740-9D3D-D0060D70AA1E}" destId="{3896E2AA-CE61-AD42-B4A5-230A6F0A338D}" srcOrd="0" destOrd="0" parTransId="{1FBAE4A4-87B4-524B-8F89-E2ADFB73BFFE}" sibTransId="{601C676A-D4D2-644C-869B-2FB8E9BC543D}"/>
    <dgm:cxn modelId="{C8B029BD-5627-B146-91F0-154F9C7EECF2}" srcId="{A661E271-E2C1-0740-9D3D-D0060D70AA1E}" destId="{9CDBAAEF-61EA-9A49-A22D-DEA8858F0993}" srcOrd="2" destOrd="0" parTransId="{D4553D47-F8AD-044F-9495-29376AFA5FC2}" sibTransId="{32DB3148-6228-7B49-8B08-D37E0C007752}"/>
    <dgm:cxn modelId="{7B0517DA-87C5-A34E-9173-AB9D9BCF3AC9}" type="presOf" srcId="{F61AAE94-E73E-B149-A3A8-1E84C41A453B}" destId="{B9FE6F48-3741-E44D-823C-F21C26B5BD7E}" srcOrd="0" destOrd="0" presId="urn:microsoft.com/office/officeart/2005/8/layout/hList1"/>
    <dgm:cxn modelId="{3D0B69E9-D9D7-CA4E-9851-6521346BE82D}" srcId="{A661E271-E2C1-0740-9D3D-D0060D70AA1E}" destId="{596002A6-1AE1-804A-A0B8-E2506C9BE2D4}" srcOrd="3" destOrd="0" parTransId="{1DFC5972-3667-4749-B275-5B4655BE3389}" sibTransId="{87F039DB-4964-D348-B2ED-CBB8EB12435E}"/>
    <dgm:cxn modelId="{471499ED-B344-154A-8432-AC71A0507099}" type="presOf" srcId="{469C75DD-DBD6-ED41-9842-9BB2605D9B2C}" destId="{E2947789-A2BA-B449-8C93-DD7087BA4571}" srcOrd="0" destOrd="0" presId="urn:microsoft.com/office/officeart/2005/8/layout/hList1"/>
    <dgm:cxn modelId="{9B711C5F-099D-E647-8E8E-9826EDD1DF64}" type="presParOf" srcId="{8EF9D447-E50E-2748-BB76-E8871430CA39}" destId="{9C9537A6-93B6-1841-93F2-3E48AD4E0A9C}" srcOrd="0" destOrd="0" presId="urn:microsoft.com/office/officeart/2005/8/layout/hList1"/>
    <dgm:cxn modelId="{976202DF-65C8-494F-ABE0-1848C63D36D0}" type="presParOf" srcId="{9C9537A6-93B6-1841-93F2-3E48AD4E0A9C}" destId="{ECBE5E70-FFD0-8941-8E5C-767E468C1FA5}" srcOrd="0" destOrd="0" presId="urn:microsoft.com/office/officeart/2005/8/layout/hList1"/>
    <dgm:cxn modelId="{E998479F-AA45-7743-950C-212917BD4390}" type="presParOf" srcId="{9C9537A6-93B6-1841-93F2-3E48AD4E0A9C}" destId="{A77F6E91-2723-CB46-A90C-0B2B01819EF9}" srcOrd="1" destOrd="0" presId="urn:microsoft.com/office/officeart/2005/8/layout/hList1"/>
    <dgm:cxn modelId="{0016258F-238F-1A45-AAF0-E5D6DB5F6F29}" type="presParOf" srcId="{8EF9D447-E50E-2748-BB76-E8871430CA39}" destId="{C780D5BD-5F4C-5240-8B59-5FF2539C6FA4}" srcOrd="1" destOrd="0" presId="urn:microsoft.com/office/officeart/2005/8/layout/hList1"/>
    <dgm:cxn modelId="{B14135F6-1073-AE40-AC46-D9EC159DDB73}" type="presParOf" srcId="{8EF9D447-E50E-2748-BB76-E8871430CA39}" destId="{4FE07E8B-E426-064B-A9EA-35930A6ED208}" srcOrd="2" destOrd="0" presId="urn:microsoft.com/office/officeart/2005/8/layout/hList1"/>
    <dgm:cxn modelId="{DDBFD2A0-E219-4643-A8C8-0D7B9A61722A}" type="presParOf" srcId="{4FE07E8B-E426-064B-A9EA-35930A6ED208}" destId="{B9FE6F48-3741-E44D-823C-F21C26B5BD7E}" srcOrd="0" destOrd="0" presId="urn:microsoft.com/office/officeart/2005/8/layout/hList1"/>
    <dgm:cxn modelId="{C106BC8C-19E6-8A4B-A939-4ADF90F72464}" type="presParOf" srcId="{4FE07E8B-E426-064B-A9EA-35930A6ED208}" destId="{546D1469-0F39-3049-B6E1-E6708F202C95}" srcOrd="1" destOrd="0" presId="urn:microsoft.com/office/officeart/2005/8/layout/hList1"/>
    <dgm:cxn modelId="{D9F6F87A-82E0-1749-8730-A77691EC39FD}" type="presParOf" srcId="{8EF9D447-E50E-2748-BB76-E8871430CA39}" destId="{219BFD61-250B-4B44-A3CC-6BDAA4419BBF}" srcOrd="3" destOrd="0" presId="urn:microsoft.com/office/officeart/2005/8/layout/hList1"/>
    <dgm:cxn modelId="{8F56F072-7759-0B47-82DF-7A8623BC7654}" type="presParOf" srcId="{8EF9D447-E50E-2748-BB76-E8871430CA39}" destId="{968DCFBD-A2AA-5544-944E-EA4F95785DB4}" srcOrd="4" destOrd="0" presId="urn:microsoft.com/office/officeart/2005/8/layout/hList1"/>
    <dgm:cxn modelId="{26F579B0-59D2-934A-AD3F-AEB8D866D220}" type="presParOf" srcId="{968DCFBD-A2AA-5544-944E-EA4F95785DB4}" destId="{B3923B23-D9A6-FE4C-9E9D-C293510C5893}" srcOrd="0" destOrd="0" presId="urn:microsoft.com/office/officeart/2005/8/layout/hList1"/>
    <dgm:cxn modelId="{DC5F6542-7BF7-AE4F-893F-05DF81254996}" type="presParOf" srcId="{968DCFBD-A2AA-5544-944E-EA4F95785DB4}" destId="{E2947789-A2BA-B449-8C93-DD7087BA4571}" srcOrd="1" destOrd="0" presId="urn:microsoft.com/office/officeart/2005/8/layout/hList1"/>
    <dgm:cxn modelId="{B578F956-1C69-5C44-9B46-5DEA9D310645}" type="presParOf" srcId="{8EF9D447-E50E-2748-BB76-E8871430CA39}" destId="{903A052D-6CE1-F949-99DE-2EB0E5E1F36E}" srcOrd="5" destOrd="0" presId="urn:microsoft.com/office/officeart/2005/8/layout/hList1"/>
    <dgm:cxn modelId="{B9DF6267-CD4C-7548-ABC3-82A41DACF936}" type="presParOf" srcId="{8EF9D447-E50E-2748-BB76-E8871430CA39}" destId="{EA837D0C-2401-AD40-B8F7-6E438A945C49}" srcOrd="6" destOrd="0" presId="urn:microsoft.com/office/officeart/2005/8/layout/hList1"/>
    <dgm:cxn modelId="{911BA4D0-2CE8-854D-BEA5-F75688CCB862}" type="presParOf" srcId="{EA837D0C-2401-AD40-B8F7-6E438A945C49}" destId="{DC589762-CA1E-7B40-A270-AFAD4D386145}" srcOrd="0" destOrd="0" presId="urn:microsoft.com/office/officeart/2005/8/layout/hList1"/>
    <dgm:cxn modelId="{903A9858-3B23-ED47-87B3-F53311595983}" type="presParOf" srcId="{EA837D0C-2401-AD40-B8F7-6E438A945C49}" destId="{5BA737A4-2E56-8F40-B1B4-464C3B60F45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61E271-E2C1-0740-9D3D-D0060D70AA1E}"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F61AAE94-E73E-B149-A3A8-1E84C41A453B}">
      <dgm:prSet phldrT="[Text]" custT="1"/>
      <dgm:spPr/>
      <dgm:t>
        <a:bodyPr/>
        <a:lstStyle/>
        <a:p>
          <a:r>
            <a:rPr lang="en-US" sz="3200" dirty="0"/>
            <a:t>SVC-linear</a:t>
          </a:r>
        </a:p>
      </dgm:t>
    </dgm:pt>
    <dgm:pt modelId="{B47C3EED-1E70-2C47-A3AD-1ABE1B91D0D8}" type="parTrans" cxnId="{38A9DC58-D9CA-444E-85A0-B92F7983ECFA}">
      <dgm:prSet/>
      <dgm:spPr/>
      <dgm:t>
        <a:bodyPr/>
        <a:lstStyle/>
        <a:p>
          <a:endParaRPr lang="en-US"/>
        </a:p>
      </dgm:t>
    </dgm:pt>
    <dgm:pt modelId="{CCBE72CE-F529-1342-AB4D-3745204D2838}" type="sibTrans" cxnId="{38A9DC58-D9CA-444E-85A0-B92F7983ECFA}">
      <dgm:prSet/>
      <dgm:spPr/>
      <dgm:t>
        <a:bodyPr/>
        <a:lstStyle/>
        <a:p>
          <a:endParaRPr lang="en-US"/>
        </a:p>
      </dgm:t>
    </dgm:pt>
    <dgm:pt modelId="{D00A341B-6523-8C47-BA4C-5FEE8F95AEA6}">
      <dgm:prSet phldrT="[Text]"/>
      <dgm:spPr/>
      <dgm:t>
        <a:bodyPr/>
        <a:lstStyle/>
        <a:p>
          <a:r>
            <a:rPr lang="en-US" dirty="0"/>
            <a:t>Hours</a:t>
          </a:r>
        </a:p>
      </dgm:t>
    </dgm:pt>
    <dgm:pt modelId="{B9381A24-7A1F-AA4F-992B-BA190465AE18}" type="parTrans" cxnId="{BF6E4578-38BF-A842-AD80-38FC8B0412B0}">
      <dgm:prSet/>
      <dgm:spPr/>
      <dgm:t>
        <a:bodyPr/>
        <a:lstStyle/>
        <a:p>
          <a:endParaRPr lang="en-US"/>
        </a:p>
      </dgm:t>
    </dgm:pt>
    <dgm:pt modelId="{29CF415C-F469-4541-97E8-924FA3973B89}" type="sibTrans" cxnId="{BF6E4578-38BF-A842-AD80-38FC8B0412B0}">
      <dgm:prSet/>
      <dgm:spPr/>
      <dgm:t>
        <a:bodyPr/>
        <a:lstStyle/>
        <a:p>
          <a:endParaRPr lang="en-US"/>
        </a:p>
      </dgm:t>
    </dgm:pt>
    <dgm:pt modelId="{9CDBAAEF-61EA-9A49-A22D-DEA8858F0993}">
      <dgm:prSet phldrT="[Text]" custT="1"/>
      <dgm:spPr/>
      <dgm:t>
        <a:bodyPr/>
        <a:lstStyle/>
        <a:p>
          <a:r>
            <a:rPr lang="en-US" sz="3400" dirty="0"/>
            <a:t>Random-Forest</a:t>
          </a:r>
        </a:p>
      </dgm:t>
    </dgm:pt>
    <dgm:pt modelId="{D4553D47-F8AD-044F-9495-29376AFA5FC2}" type="parTrans" cxnId="{C8B029BD-5627-B146-91F0-154F9C7EECF2}">
      <dgm:prSet/>
      <dgm:spPr/>
      <dgm:t>
        <a:bodyPr/>
        <a:lstStyle/>
        <a:p>
          <a:endParaRPr lang="en-US"/>
        </a:p>
      </dgm:t>
    </dgm:pt>
    <dgm:pt modelId="{32DB3148-6228-7B49-8B08-D37E0C007752}" type="sibTrans" cxnId="{C8B029BD-5627-B146-91F0-154F9C7EECF2}">
      <dgm:prSet/>
      <dgm:spPr/>
      <dgm:t>
        <a:bodyPr/>
        <a:lstStyle/>
        <a:p>
          <a:endParaRPr lang="en-US"/>
        </a:p>
      </dgm:t>
    </dgm:pt>
    <dgm:pt modelId="{469C75DD-DBD6-ED41-9842-9BB2605D9B2C}">
      <dgm:prSet phldrT="[Text]"/>
      <dgm:spPr/>
      <dgm:t>
        <a:bodyPr/>
        <a:lstStyle/>
        <a:p>
          <a:r>
            <a:rPr lang="en-US" dirty="0"/>
            <a:t>Hours</a:t>
          </a:r>
        </a:p>
      </dgm:t>
    </dgm:pt>
    <dgm:pt modelId="{304D437F-94EB-924B-B821-67F1D48C8310}" type="parTrans" cxnId="{68060361-4F20-D647-978B-028BFE2C1A5B}">
      <dgm:prSet/>
      <dgm:spPr/>
      <dgm:t>
        <a:bodyPr/>
        <a:lstStyle/>
        <a:p>
          <a:endParaRPr lang="en-US"/>
        </a:p>
      </dgm:t>
    </dgm:pt>
    <dgm:pt modelId="{094520B8-5F61-5E43-8F72-96195A9BC9BF}" type="sibTrans" cxnId="{68060361-4F20-D647-978B-028BFE2C1A5B}">
      <dgm:prSet/>
      <dgm:spPr/>
      <dgm:t>
        <a:bodyPr/>
        <a:lstStyle/>
        <a:p>
          <a:endParaRPr lang="en-US"/>
        </a:p>
      </dgm:t>
    </dgm:pt>
    <dgm:pt modelId="{596002A6-1AE1-804A-A0B8-E2506C9BE2D4}">
      <dgm:prSet phldrT="[Text]"/>
      <dgm:spPr/>
      <dgm:t>
        <a:bodyPr/>
        <a:lstStyle/>
        <a:p>
          <a:r>
            <a:rPr lang="en-US" dirty="0" err="1"/>
            <a:t>XGBoost</a:t>
          </a:r>
          <a:endParaRPr lang="en-US" dirty="0"/>
        </a:p>
      </dgm:t>
    </dgm:pt>
    <dgm:pt modelId="{1DFC5972-3667-4749-B275-5B4655BE3389}" type="parTrans" cxnId="{3D0B69E9-D9D7-CA4E-9851-6521346BE82D}">
      <dgm:prSet/>
      <dgm:spPr/>
      <dgm:t>
        <a:bodyPr/>
        <a:lstStyle/>
        <a:p>
          <a:endParaRPr lang="en-US"/>
        </a:p>
      </dgm:t>
    </dgm:pt>
    <dgm:pt modelId="{87F039DB-4964-D348-B2ED-CBB8EB12435E}" type="sibTrans" cxnId="{3D0B69E9-D9D7-CA4E-9851-6521346BE82D}">
      <dgm:prSet/>
      <dgm:spPr/>
      <dgm:t>
        <a:bodyPr/>
        <a:lstStyle/>
        <a:p>
          <a:endParaRPr lang="en-US"/>
        </a:p>
      </dgm:t>
    </dgm:pt>
    <dgm:pt modelId="{827F91D2-04B7-F343-99AA-74E347445FAE}">
      <dgm:prSet phldrT="[Text]"/>
      <dgm:spPr/>
      <dgm:t>
        <a:bodyPr/>
        <a:lstStyle/>
        <a:p>
          <a:r>
            <a:rPr lang="en-US" dirty="0"/>
            <a:t>Hours</a:t>
          </a:r>
        </a:p>
      </dgm:t>
    </dgm:pt>
    <dgm:pt modelId="{A11A992B-D23E-C14A-8BD4-1226794834F6}" type="parTrans" cxnId="{9A9D534D-A8F9-0143-8876-5312CCC54329}">
      <dgm:prSet/>
      <dgm:spPr/>
      <dgm:t>
        <a:bodyPr/>
        <a:lstStyle/>
        <a:p>
          <a:endParaRPr lang="en-US"/>
        </a:p>
      </dgm:t>
    </dgm:pt>
    <dgm:pt modelId="{9F9DE6D6-3E5D-4E48-AB9E-0CA17DCA8471}" type="sibTrans" cxnId="{9A9D534D-A8F9-0143-8876-5312CCC54329}">
      <dgm:prSet/>
      <dgm:spPr/>
      <dgm:t>
        <a:bodyPr/>
        <a:lstStyle/>
        <a:p>
          <a:endParaRPr lang="en-US"/>
        </a:p>
      </dgm:t>
    </dgm:pt>
    <dgm:pt modelId="{3896E2AA-CE61-AD42-B4A5-230A6F0A338D}">
      <dgm:prSet/>
      <dgm:spPr/>
      <dgm:t>
        <a:bodyPr/>
        <a:lstStyle/>
        <a:p>
          <a:r>
            <a:rPr lang="en-US" dirty="0"/>
            <a:t>Multi-Layer</a:t>
          </a:r>
        </a:p>
      </dgm:t>
    </dgm:pt>
    <dgm:pt modelId="{1FBAE4A4-87B4-524B-8F89-E2ADFB73BFFE}" type="parTrans" cxnId="{A24507A1-BFE2-9743-9AA9-20D4F6607B67}">
      <dgm:prSet/>
      <dgm:spPr/>
      <dgm:t>
        <a:bodyPr/>
        <a:lstStyle/>
        <a:p>
          <a:endParaRPr lang="en-US"/>
        </a:p>
      </dgm:t>
    </dgm:pt>
    <dgm:pt modelId="{601C676A-D4D2-644C-869B-2FB8E9BC543D}" type="sibTrans" cxnId="{A24507A1-BFE2-9743-9AA9-20D4F6607B67}">
      <dgm:prSet/>
      <dgm:spPr/>
      <dgm:t>
        <a:bodyPr/>
        <a:lstStyle/>
        <a:p>
          <a:endParaRPr lang="en-US"/>
        </a:p>
      </dgm:t>
    </dgm:pt>
    <dgm:pt modelId="{9247F96A-4D07-604B-936C-F129785FADC0}">
      <dgm:prSet/>
      <dgm:spPr/>
      <dgm:t>
        <a:bodyPr/>
        <a:lstStyle/>
        <a:p>
          <a:r>
            <a:rPr lang="en-US" dirty="0"/>
            <a:t>Minutes</a:t>
          </a:r>
        </a:p>
      </dgm:t>
    </dgm:pt>
    <dgm:pt modelId="{B1C4BBF4-41F1-CE49-A0E0-F23B9265D055}" type="parTrans" cxnId="{3B731688-3028-9F4B-8CCF-120E6FCFD12B}">
      <dgm:prSet/>
      <dgm:spPr/>
      <dgm:t>
        <a:bodyPr/>
        <a:lstStyle/>
        <a:p>
          <a:endParaRPr lang="en-US"/>
        </a:p>
      </dgm:t>
    </dgm:pt>
    <dgm:pt modelId="{01D3CDA3-6D86-1944-B5D8-594F0495F2BE}" type="sibTrans" cxnId="{3B731688-3028-9F4B-8CCF-120E6FCFD12B}">
      <dgm:prSet/>
      <dgm:spPr/>
      <dgm:t>
        <a:bodyPr/>
        <a:lstStyle/>
        <a:p>
          <a:endParaRPr lang="en-US"/>
        </a:p>
      </dgm:t>
    </dgm:pt>
    <dgm:pt modelId="{8EF9D447-E50E-2748-BB76-E8871430CA39}" type="pres">
      <dgm:prSet presAssocID="{A661E271-E2C1-0740-9D3D-D0060D70AA1E}" presName="Name0" presStyleCnt="0">
        <dgm:presLayoutVars>
          <dgm:dir/>
          <dgm:animLvl val="lvl"/>
          <dgm:resizeHandles val="exact"/>
        </dgm:presLayoutVars>
      </dgm:prSet>
      <dgm:spPr/>
    </dgm:pt>
    <dgm:pt modelId="{9C9537A6-93B6-1841-93F2-3E48AD4E0A9C}" type="pres">
      <dgm:prSet presAssocID="{3896E2AA-CE61-AD42-B4A5-230A6F0A338D}" presName="composite" presStyleCnt="0"/>
      <dgm:spPr/>
    </dgm:pt>
    <dgm:pt modelId="{ECBE5E70-FFD0-8941-8E5C-767E468C1FA5}" type="pres">
      <dgm:prSet presAssocID="{3896E2AA-CE61-AD42-B4A5-230A6F0A338D}" presName="parTx" presStyleLbl="alignNode1" presStyleIdx="0" presStyleCnt="4">
        <dgm:presLayoutVars>
          <dgm:chMax val="0"/>
          <dgm:chPref val="0"/>
          <dgm:bulletEnabled val="1"/>
        </dgm:presLayoutVars>
      </dgm:prSet>
      <dgm:spPr/>
    </dgm:pt>
    <dgm:pt modelId="{A77F6E91-2723-CB46-A90C-0B2B01819EF9}" type="pres">
      <dgm:prSet presAssocID="{3896E2AA-CE61-AD42-B4A5-230A6F0A338D}" presName="desTx" presStyleLbl="alignAccFollowNode1" presStyleIdx="0" presStyleCnt="4">
        <dgm:presLayoutVars>
          <dgm:bulletEnabled val="1"/>
        </dgm:presLayoutVars>
      </dgm:prSet>
      <dgm:spPr/>
    </dgm:pt>
    <dgm:pt modelId="{C780D5BD-5F4C-5240-8B59-5FF2539C6FA4}" type="pres">
      <dgm:prSet presAssocID="{601C676A-D4D2-644C-869B-2FB8E9BC543D}" presName="space" presStyleCnt="0"/>
      <dgm:spPr/>
    </dgm:pt>
    <dgm:pt modelId="{4FE07E8B-E426-064B-A9EA-35930A6ED208}" type="pres">
      <dgm:prSet presAssocID="{F61AAE94-E73E-B149-A3A8-1E84C41A453B}" presName="composite" presStyleCnt="0"/>
      <dgm:spPr/>
    </dgm:pt>
    <dgm:pt modelId="{B9FE6F48-3741-E44D-823C-F21C26B5BD7E}" type="pres">
      <dgm:prSet presAssocID="{F61AAE94-E73E-B149-A3A8-1E84C41A453B}" presName="parTx" presStyleLbl="alignNode1" presStyleIdx="1" presStyleCnt="4">
        <dgm:presLayoutVars>
          <dgm:chMax val="0"/>
          <dgm:chPref val="0"/>
          <dgm:bulletEnabled val="1"/>
        </dgm:presLayoutVars>
      </dgm:prSet>
      <dgm:spPr/>
    </dgm:pt>
    <dgm:pt modelId="{546D1469-0F39-3049-B6E1-E6708F202C95}" type="pres">
      <dgm:prSet presAssocID="{F61AAE94-E73E-B149-A3A8-1E84C41A453B}" presName="desTx" presStyleLbl="alignAccFollowNode1" presStyleIdx="1" presStyleCnt="4">
        <dgm:presLayoutVars>
          <dgm:bulletEnabled val="1"/>
        </dgm:presLayoutVars>
      </dgm:prSet>
      <dgm:spPr/>
    </dgm:pt>
    <dgm:pt modelId="{219BFD61-250B-4B44-A3CC-6BDAA4419BBF}" type="pres">
      <dgm:prSet presAssocID="{CCBE72CE-F529-1342-AB4D-3745204D2838}" presName="space" presStyleCnt="0"/>
      <dgm:spPr/>
    </dgm:pt>
    <dgm:pt modelId="{968DCFBD-A2AA-5544-944E-EA4F95785DB4}" type="pres">
      <dgm:prSet presAssocID="{9CDBAAEF-61EA-9A49-A22D-DEA8858F0993}" presName="composite" presStyleCnt="0"/>
      <dgm:spPr/>
    </dgm:pt>
    <dgm:pt modelId="{B3923B23-D9A6-FE4C-9E9D-C293510C5893}" type="pres">
      <dgm:prSet presAssocID="{9CDBAAEF-61EA-9A49-A22D-DEA8858F0993}" presName="parTx" presStyleLbl="alignNode1" presStyleIdx="2" presStyleCnt="4">
        <dgm:presLayoutVars>
          <dgm:chMax val="0"/>
          <dgm:chPref val="0"/>
          <dgm:bulletEnabled val="1"/>
        </dgm:presLayoutVars>
      </dgm:prSet>
      <dgm:spPr/>
    </dgm:pt>
    <dgm:pt modelId="{E2947789-A2BA-B449-8C93-DD7087BA4571}" type="pres">
      <dgm:prSet presAssocID="{9CDBAAEF-61EA-9A49-A22D-DEA8858F0993}" presName="desTx" presStyleLbl="alignAccFollowNode1" presStyleIdx="2" presStyleCnt="4">
        <dgm:presLayoutVars>
          <dgm:bulletEnabled val="1"/>
        </dgm:presLayoutVars>
      </dgm:prSet>
      <dgm:spPr/>
    </dgm:pt>
    <dgm:pt modelId="{903A052D-6CE1-F949-99DE-2EB0E5E1F36E}" type="pres">
      <dgm:prSet presAssocID="{32DB3148-6228-7B49-8B08-D37E0C007752}" presName="space" presStyleCnt="0"/>
      <dgm:spPr/>
    </dgm:pt>
    <dgm:pt modelId="{EA837D0C-2401-AD40-B8F7-6E438A945C49}" type="pres">
      <dgm:prSet presAssocID="{596002A6-1AE1-804A-A0B8-E2506C9BE2D4}" presName="composite" presStyleCnt="0"/>
      <dgm:spPr/>
    </dgm:pt>
    <dgm:pt modelId="{DC589762-CA1E-7B40-A270-AFAD4D386145}" type="pres">
      <dgm:prSet presAssocID="{596002A6-1AE1-804A-A0B8-E2506C9BE2D4}" presName="parTx" presStyleLbl="alignNode1" presStyleIdx="3" presStyleCnt="4">
        <dgm:presLayoutVars>
          <dgm:chMax val="0"/>
          <dgm:chPref val="0"/>
          <dgm:bulletEnabled val="1"/>
        </dgm:presLayoutVars>
      </dgm:prSet>
      <dgm:spPr/>
    </dgm:pt>
    <dgm:pt modelId="{5BA737A4-2E56-8F40-B1B4-464C3B60F45E}" type="pres">
      <dgm:prSet presAssocID="{596002A6-1AE1-804A-A0B8-E2506C9BE2D4}" presName="desTx" presStyleLbl="alignAccFollowNode1" presStyleIdx="3" presStyleCnt="4">
        <dgm:presLayoutVars>
          <dgm:bulletEnabled val="1"/>
        </dgm:presLayoutVars>
      </dgm:prSet>
      <dgm:spPr/>
    </dgm:pt>
  </dgm:ptLst>
  <dgm:cxnLst>
    <dgm:cxn modelId="{7194E004-D36D-084B-8065-4F61494869E0}" type="presOf" srcId="{D00A341B-6523-8C47-BA4C-5FEE8F95AEA6}" destId="{546D1469-0F39-3049-B6E1-E6708F202C95}" srcOrd="0" destOrd="0" presId="urn:microsoft.com/office/officeart/2005/8/layout/hList1"/>
    <dgm:cxn modelId="{0AC17B19-15DE-DD4B-8C58-A79B0B346621}" type="presOf" srcId="{3896E2AA-CE61-AD42-B4A5-230A6F0A338D}" destId="{ECBE5E70-FFD0-8941-8E5C-767E468C1FA5}" srcOrd="0" destOrd="0" presId="urn:microsoft.com/office/officeart/2005/8/layout/hList1"/>
    <dgm:cxn modelId="{966A4A29-C567-1B4F-ADD1-BA517CA01A99}" type="presOf" srcId="{9CDBAAEF-61EA-9A49-A22D-DEA8858F0993}" destId="{B3923B23-D9A6-FE4C-9E9D-C293510C5893}" srcOrd="0" destOrd="0" presId="urn:microsoft.com/office/officeart/2005/8/layout/hList1"/>
    <dgm:cxn modelId="{D9A8ED2D-900F-3D4B-AFA7-0153B64B20A5}" type="presOf" srcId="{827F91D2-04B7-F343-99AA-74E347445FAE}" destId="{5BA737A4-2E56-8F40-B1B4-464C3B60F45E}" srcOrd="0" destOrd="0" presId="urn:microsoft.com/office/officeart/2005/8/layout/hList1"/>
    <dgm:cxn modelId="{9A9D534D-A8F9-0143-8876-5312CCC54329}" srcId="{596002A6-1AE1-804A-A0B8-E2506C9BE2D4}" destId="{827F91D2-04B7-F343-99AA-74E347445FAE}" srcOrd="0" destOrd="0" parTransId="{A11A992B-D23E-C14A-8BD4-1226794834F6}" sibTransId="{9F9DE6D6-3E5D-4E48-AB9E-0CA17DCA8471}"/>
    <dgm:cxn modelId="{AC64924F-7248-A448-9826-193E93B1759E}" type="presOf" srcId="{596002A6-1AE1-804A-A0B8-E2506C9BE2D4}" destId="{DC589762-CA1E-7B40-A270-AFAD4D386145}" srcOrd="0" destOrd="0" presId="urn:microsoft.com/office/officeart/2005/8/layout/hList1"/>
    <dgm:cxn modelId="{38A9DC58-D9CA-444E-85A0-B92F7983ECFA}" srcId="{A661E271-E2C1-0740-9D3D-D0060D70AA1E}" destId="{F61AAE94-E73E-B149-A3A8-1E84C41A453B}" srcOrd="1" destOrd="0" parTransId="{B47C3EED-1E70-2C47-A3AD-1ABE1B91D0D8}" sibTransId="{CCBE72CE-F529-1342-AB4D-3745204D2838}"/>
    <dgm:cxn modelId="{146DF85B-881E-8645-B3C3-192D75F66EF6}" type="presOf" srcId="{9247F96A-4D07-604B-936C-F129785FADC0}" destId="{A77F6E91-2723-CB46-A90C-0B2B01819EF9}" srcOrd="0" destOrd="0" presId="urn:microsoft.com/office/officeart/2005/8/layout/hList1"/>
    <dgm:cxn modelId="{CFA0B95F-97C7-3043-87C8-50D86A0A773C}" type="presOf" srcId="{A661E271-E2C1-0740-9D3D-D0060D70AA1E}" destId="{8EF9D447-E50E-2748-BB76-E8871430CA39}" srcOrd="0" destOrd="0" presId="urn:microsoft.com/office/officeart/2005/8/layout/hList1"/>
    <dgm:cxn modelId="{68060361-4F20-D647-978B-028BFE2C1A5B}" srcId="{9CDBAAEF-61EA-9A49-A22D-DEA8858F0993}" destId="{469C75DD-DBD6-ED41-9842-9BB2605D9B2C}" srcOrd="0" destOrd="0" parTransId="{304D437F-94EB-924B-B821-67F1D48C8310}" sibTransId="{094520B8-5F61-5E43-8F72-96195A9BC9BF}"/>
    <dgm:cxn modelId="{BF6E4578-38BF-A842-AD80-38FC8B0412B0}" srcId="{F61AAE94-E73E-B149-A3A8-1E84C41A453B}" destId="{D00A341B-6523-8C47-BA4C-5FEE8F95AEA6}" srcOrd="0" destOrd="0" parTransId="{B9381A24-7A1F-AA4F-992B-BA190465AE18}" sibTransId="{29CF415C-F469-4541-97E8-924FA3973B89}"/>
    <dgm:cxn modelId="{3B731688-3028-9F4B-8CCF-120E6FCFD12B}" srcId="{3896E2AA-CE61-AD42-B4A5-230A6F0A338D}" destId="{9247F96A-4D07-604B-936C-F129785FADC0}" srcOrd="0" destOrd="0" parTransId="{B1C4BBF4-41F1-CE49-A0E0-F23B9265D055}" sibTransId="{01D3CDA3-6D86-1944-B5D8-594F0495F2BE}"/>
    <dgm:cxn modelId="{A24507A1-BFE2-9743-9AA9-20D4F6607B67}" srcId="{A661E271-E2C1-0740-9D3D-D0060D70AA1E}" destId="{3896E2AA-CE61-AD42-B4A5-230A6F0A338D}" srcOrd="0" destOrd="0" parTransId="{1FBAE4A4-87B4-524B-8F89-E2ADFB73BFFE}" sibTransId="{601C676A-D4D2-644C-869B-2FB8E9BC543D}"/>
    <dgm:cxn modelId="{C8B029BD-5627-B146-91F0-154F9C7EECF2}" srcId="{A661E271-E2C1-0740-9D3D-D0060D70AA1E}" destId="{9CDBAAEF-61EA-9A49-A22D-DEA8858F0993}" srcOrd="2" destOrd="0" parTransId="{D4553D47-F8AD-044F-9495-29376AFA5FC2}" sibTransId="{32DB3148-6228-7B49-8B08-D37E0C007752}"/>
    <dgm:cxn modelId="{7B0517DA-87C5-A34E-9173-AB9D9BCF3AC9}" type="presOf" srcId="{F61AAE94-E73E-B149-A3A8-1E84C41A453B}" destId="{B9FE6F48-3741-E44D-823C-F21C26B5BD7E}" srcOrd="0" destOrd="0" presId="urn:microsoft.com/office/officeart/2005/8/layout/hList1"/>
    <dgm:cxn modelId="{3D0B69E9-D9D7-CA4E-9851-6521346BE82D}" srcId="{A661E271-E2C1-0740-9D3D-D0060D70AA1E}" destId="{596002A6-1AE1-804A-A0B8-E2506C9BE2D4}" srcOrd="3" destOrd="0" parTransId="{1DFC5972-3667-4749-B275-5B4655BE3389}" sibTransId="{87F039DB-4964-D348-B2ED-CBB8EB12435E}"/>
    <dgm:cxn modelId="{471499ED-B344-154A-8432-AC71A0507099}" type="presOf" srcId="{469C75DD-DBD6-ED41-9842-9BB2605D9B2C}" destId="{E2947789-A2BA-B449-8C93-DD7087BA4571}" srcOrd="0" destOrd="0" presId="urn:microsoft.com/office/officeart/2005/8/layout/hList1"/>
    <dgm:cxn modelId="{9B711C5F-099D-E647-8E8E-9826EDD1DF64}" type="presParOf" srcId="{8EF9D447-E50E-2748-BB76-E8871430CA39}" destId="{9C9537A6-93B6-1841-93F2-3E48AD4E0A9C}" srcOrd="0" destOrd="0" presId="urn:microsoft.com/office/officeart/2005/8/layout/hList1"/>
    <dgm:cxn modelId="{976202DF-65C8-494F-ABE0-1848C63D36D0}" type="presParOf" srcId="{9C9537A6-93B6-1841-93F2-3E48AD4E0A9C}" destId="{ECBE5E70-FFD0-8941-8E5C-767E468C1FA5}" srcOrd="0" destOrd="0" presId="urn:microsoft.com/office/officeart/2005/8/layout/hList1"/>
    <dgm:cxn modelId="{E998479F-AA45-7743-950C-212917BD4390}" type="presParOf" srcId="{9C9537A6-93B6-1841-93F2-3E48AD4E0A9C}" destId="{A77F6E91-2723-CB46-A90C-0B2B01819EF9}" srcOrd="1" destOrd="0" presId="urn:microsoft.com/office/officeart/2005/8/layout/hList1"/>
    <dgm:cxn modelId="{0016258F-238F-1A45-AAF0-E5D6DB5F6F29}" type="presParOf" srcId="{8EF9D447-E50E-2748-BB76-E8871430CA39}" destId="{C780D5BD-5F4C-5240-8B59-5FF2539C6FA4}" srcOrd="1" destOrd="0" presId="urn:microsoft.com/office/officeart/2005/8/layout/hList1"/>
    <dgm:cxn modelId="{B14135F6-1073-AE40-AC46-D9EC159DDB73}" type="presParOf" srcId="{8EF9D447-E50E-2748-BB76-E8871430CA39}" destId="{4FE07E8B-E426-064B-A9EA-35930A6ED208}" srcOrd="2" destOrd="0" presId="urn:microsoft.com/office/officeart/2005/8/layout/hList1"/>
    <dgm:cxn modelId="{DDBFD2A0-E219-4643-A8C8-0D7B9A61722A}" type="presParOf" srcId="{4FE07E8B-E426-064B-A9EA-35930A6ED208}" destId="{B9FE6F48-3741-E44D-823C-F21C26B5BD7E}" srcOrd="0" destOrd="0" presId="urn:microsoft.com/office/officeart/2005/8/layout/hList1"/>
    <dgm:cxn modelId="{C106BC8C-19E6-8A4B-A939-4ADF90F72464}" type="presParOf" srcId="{4FE07E8B-E426-064B-A9EA-35930A6ED208}" destId="{546D1469-0F39-3049-B6E1-E6708F202C95}" srcOrd="1" destOrd="0" presId="urn:microsoft.com/office/officeart/2005/8/layout/hList1"/>
    <dgm:cxn modelId="{D9F6F87A-82E0-1749-8730-A77691EC39FD}" type="presParOf" srcId="{8EF9D447-E50E-2748-BB76-E8871430CA39}" destId="{219BFD61-250B-4B44-A3CC-6BDAA4419BBF}" srcOrd="3" destOrd="0" presId="urn:microsoft.com/office/officeart/2005/8/layout/hList1"/>
    <dgm:cxn modelId="{8F56F072-7759-0B47-82DF-7A8623BC7654}" type="presParOf" srcId="{8EF9D447-E50E-2748-BB76-E8871430CA39}" destId="{968DCFBD-A2AA-5544-944E-EA4F95785DB4}" srcOrd="4" destOrd="0" presId="urn:microsoft.com/office/officeart/2005/8/layout/hList1"/>
    <dgm:cxn modelId="{26F579B0-59D2-934A-AD3F-AEB8D866D220}" type="presParOf" srcId="{968DCFBD-A2AA-5544-944E-EA4F95785DB4}" destId="{B3923B23-D9A6-FE4C-9E9D-C293510C5893}" srcOrd="0" destOrd="0" presId="urn:microsoft.com/office/officeart/2005/8/layout/hList1"/>
    <dgm:cxn modelId="{DC5F6542-7BF7-AE4F-893F-05DF81254996}" type="presParOf" srcId="{968DCFBD-A2AA-5544-944E-EA4F95785DB4}" destId="{E2947789-A2BA-B449-8C93-DD7087BA4571}" srcOrd="1" destOrd="0" presId="urn:microsoft.com/office/officeart/2005/8/layout/hList1"/>
    <dgm:cxn modelId="{B578F956-1C69-5C44-9B46-5DEA9D310645}" type="presParOf" srcId="{8EF9D447-E50E-2748-BB76-E8871430CA39}" destId="{903A052D-6CE1-F949-99DE-2EB0E5E1F36E}" srcOrd="5" destOrd="0" presId="urn:microsoft.com/office/officeart/2005/8/layout/hList1"/>
    <dgm:cxn modelId="{B9DF6267-CD4C-7548-ABC3-82A41DACF936}" type="presParOf" srcId="{8EF9D447-E50E-2748-BB76-E8871430CA39}" destId="{EA837D0C-2401-AD40-B8F7-6E438A945C49}" srcOrd="6" destOrd="0" presId="urn:microsoft.com/office/officeart/2005/8/layout/hList1"/>
    <dgm:cxn modelId="{911BA4D0-2CE8-854D-BEA5-F75688CCB862}" type="presParOf" srcId="{EA837D0C-2401-AD40-B8F7-6E438A945C49}" destId="{DC589762-CA1E-7B40-A270-AFAD4D386145}" srcOrd="0" destOrd="0" presId="urn:microsoft.com/office/officeart/2005/8/layout/hList1"/>
    <dgm:cxn modelId="{903A9858-3B23-ED47-87B3-F53311595983}" type="presParOf" srcId="{EA837D0C-2401-AD40-B8F7-6E438A945C49}" destId="{5BA737A4-2E56-8F40-B1B4-464C3B60F45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4EDED-7311-B14E-AFB8-D2001FD0915A}">
      <dsp:nvSpPr>
        <dsp:cNvPr id="0" name=""/>
        <dsp:cNvSpPr/>
      </dsp:nvSpPr>
      <dsp:spPr>
        <a:xfrm>
          <a:off x="0" y="0"/>
          <a:ext cx="7975150" cy="797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Lower-cased all original tweets</a:t>
          </a:r>
        </a:p>
      </dsp:txBody>
      <dsp:txXfrm>
        <a:off x="23354" y="23354"/>
        <a:ext cx="7021456" cy="750642"/>
      </dsp:txXfrm>
    </dsp:sp>
    <dsp:sp modelId="{E8018E59-BDE2-9B4E-8BFA-65A624EE7CAE}">
      <dsp:nvSpPr>
        <dsp:cNvPr id="0" name=""/>
        <dsp:cNvSpPr/>
      </dsp:nvSpPr>
      <dsp:spPr>
        <a:xfrm>
          <a:off x="595546" y="908093"/>
          <a:ext cx="7975150" cy="797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Remove stop words, such as  “it, them, on, by”</a:t>
          </a:r>
        </a:p>
      </dsp:txBody>
      <dsp:txXfrm>
        <a:off x="618900" y="931447"/>
        <a:ext cx="6814617" cy="750642"/>
      </dsp:txXfrm>
    </dsp:sp>
    <dsp:sp modelId="{B0F4184C-E40A-B541-BD9A-B778656EA223}">
      <dsp:nvSpPr>
        <dsp:cNvPr id="0" name=""/>
        <dsp:cNvSpPr/>
      </dsp:nvSpPr>
      <dsp:spPr>
        <a:xfrm>
          <a:off x="1191093" y="1816186"/>
          <a:ext cx="7975150" cy="797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Remove @***</a:t>
          </a:r>
        </a:p>
      </dsp:txBody>
      <dsp:txXfrm>
        <a:off x="1214447" y="1839540"/>
        <a:ext cx="6814617" cy="750642"/>
      </dsp:txXfrm>
    </dsp:sp>
    <dsp:sp modelId="{144F3500-363C-424B-952C-EEAC9BD8220D}">
      <dsp:nvSpPr>
        <dsp:cNvPr id="0" name=""/>
        <dsp:cNvSpPr/>
      </dsp:nvSpPr>
      <dsp:spPr>
        <a:xfrm>
          <a:off x="1786640" y="2724279"/>
          <a:ext cx="7975150" cy="797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Cleaning website links with “</a:t>
          </a:r>
          <a:r>
            <a:rPr lang="en-US" sz="2800" kern="1200" dirty="0" err="1">
              <a:solidFill>
                <a:schemeClr val="bg1"/>
              </a:solidFill>
            </a:rPr>
            <a:t>url</a:t>
          </a:r>
          <a:r>
            <a:rPr lang="en-US" sz="2800" kern="1200" dirty="0">
              <a:solidFill>
                <a:schemeClr val="bg1"/>
              </a:solidFill>
            </a:rPr>
            <a:t>”</a:t>
          </a:r>
        </a:p>
      </dsp:txBody>
      <dsp:txXfrm>
        <a:off x="1809994" y="2747633"/>
        <a:ext cx="6814617" cy="750642"/>
      </dsp:txXfrm>
    </dsp:sp>
    <dsp:sp modelId="{FF6A2C1C-784E-454A-838B-549219320A1E}">
      <dsp:nvSpPr>
        <dsp:cNvPr id="0" name=""/>
        <dsp:cNvSpPr/>
      </dsp:nvSpPr>
      <dsp:spPr>
        <a:xfrm>
          <a:off x="2382187" y="3632372"/>
          <a:ext cx="7975150" cy="797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Remove </a:t>
          </a:r>
          <a:r>
            <a:rPr lang="en-US" sz="2800" kern="1200" dirty="0" err="1">
              <a:solidFill>
                <a:schemeClr val="bg1"/>
              </a:solidFill>
            </a:rPr>
            <a:t>Punctruation</a:t>
          </a:r>
          <a:r>
            <a:rPr lang="en-US" sz="2800" kern="1200" dirty="0">
              <a:solidFill>
                <a:schemeClr val="bg1"/>
              </a:solidFill>
            </a:rPr>
            <a:t>, repeats and numbers</a:t>
          </a:r>
        </a:p>
      </dsp:txBody>
      <dsp:txXfrm>
        <a:off x="2405541" y="3655726"/>
        <a:ext cx="6814617" cy="750642"/>
      </dsp:txXfrm>
    </dsp:sp>
    <dsp:sp modelId="{C835EEF9-8825-0246-9FC2-9EF3C088DE7A}">
      <dsp:nvSpPr>
        <dsp:cNvPr id="0" name=""/>
        <dsp:cNvSpPr/>
      </dsp:nvSpPr>
      <dsp:spPr>
        <a:xfrm>
          <a:off x="7456872" y="582508"/>
          <a:ext cx="518277" cy="51827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bg1"/>
            </a:solidFill>
          </a:endParaRPr>
        </a:p>
      </dsp:txBody>
      <dsp:txXfrm>
        <a:off x="7573484" y="582508"/>
        <a:ext cx="285053" cy="390003"/>
      </dsp:txXfrm>
    </dsp:sp>
    <dsp:sp modelId="{4446BE89-650F-2046-8825-04CD1D5BCACB}">
      <dsp:nvSpPr>
        <dsp:cNvPr id="0" name=""/>
        <dsp:cNvSpPr/>
      </dsp:nvSpPr>
      <dsp:spPr>
        <a:xfrm>
          <a:off x="8052419" y="1490601"/>
          <a:ext cx="518277" cy="51827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bg1"/>
            </a:solidFill>
          </a:endParaRPr>
        </a:p>
      </dsp:txBody>
      <dsp:txXfrm>
        <a:off x="8169031" y="1490601"/>
        <a:ext cx="285053" cy="390003"/>
      </dsp:txXfrm>
    </dsp:sp>
    <dsp:sp modelId="{68EB1F45-7C91-4A4A-B634-2BE41A5B012C}">
      <dsp:nvSpPr>
        <dsp:cNvPr id="0" name=""/>
        <dsp:cNvSpPr/>
      </dsp:nvSpPr>
      <dsp:spPr>
        <a:xfrm>
          <a:off x="8647966" y="2385405"/>
          <a:ext cx="518277" cy="51827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bg1"/>
            </a:solidFill>
          </a:endParaRPr>
        </a:p>
      </dsp:txBody>
      <dsp:txXfrm>
        <a:off x="8764578" y="2385405"/>
        <a:ext cx="285053" cy="390003"/>
      </dsp:txXfrm>
    </dsp:sp>
    <dsp:sp modelId="{44AB9B2C-D6BF-2F46-91E0-835E8BF386DC}">
      <dsp:nvSpPr>
        <dsp:cNvPr id="0" name=""/>
        <dsp:cNvSpPr/>
      </dsp:nvSpPr>
      <dsp:spPr>
        <a:xfrm>
          <a:off x="9243513" y="3302358"/>
          <a:ext cx="518277" cy="51827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bg1"/>
            </a:solidFill>
          </a:endParaRPr>
        </a:p>
      </dsp:txBody>
      <dsp:txXfrm>
        <a:off x="9360125" y="3302358"/>
        <a:ext cx="285053" cy="390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03B9FB-D6B4-E240-BB0D-855212557513}">
      <dsp:nvSpPr>
        <dsp:cNvPr id="0" name=""/>
        <dsp:cNvSpPr/>
      </dsp:nvSpPr>
      <dsp:spPr>
        <a:xfrm>
          <a:off x="27290" y="55854"/>
          <a:ext cx="6158111" cy="398268"/>
        </a:xfrm>
        <a:prstGeom prst="roundRect">
          <a:avLst>
            <a:gd name="adj" fmla="val 10000"/>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Text into tokens </a:t>
          </a:r>
          <a:r>
            <a:rPr lang="en-US" sz="2400" kern="1200" dirty="0">
              <a:solidFill>
                <a:schemeClr val="bg1"/>
              </a:solidFill>
            </a:rPr>
            <a:t>(word groups)</a:t>
          </a:r>
        </a:p>
      </dsp:txBody>
      <dsp:txXfrm>
        <a:off x="38955" y="67519"/>
        <a:ext cx="6134781" cy="374938"/>
      </dsp:txXfrm>
    </dsp:sp>
    <dsp:sp modelId="{4A04E755-BC60-6747-9BF7-52A65B6057C6}">
      <dsp:nvSpPr>
        <dsp:cNvPr id="0" name=""/>
        <dsp:cNvSpPr/>
      </dsp:nvSpPr>
      <dsp:spPr>
        <a:xfrm rot="5400000">
          <a:off x="3024746" y="429841"/>
          <a:ext cx="163200" cy="2661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5400000">
        <a:off x="3026498" y="481322"/>
        <a:ext cx="159697" cy="114240"/>
      </dsp:txXfrm>
    </dsp:sp>
    <dsp:sp modelId="{1DE675A7-B749-144C-AC66-F55200C16F87}">
      <dsp:nvSpPr>
        <dsp:cNvPr id="0" name=""/>
        <dsp:cNvSpPr/>
      </dsp:nvSpPr>
      <dsp:spPr>
        <a:xfrm>
          <a:off x="0" y="671723"/>
          <a:ext cx="6212692" cy="730665"/>
        </a:xfrm>
        <a:prstGeom prst="roundRect">
          <a:avLst>
            <a:gd name="adj" fmla="val 10000"/>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Recognize words with same stem </a:t>
          </a:r>
          <a:r>
            <a:rPr lang="en-US" sz="2400" kern="1200" dirty="0">
              <a:solidFill>
                <a:schemeClr val="bg1"/>
              </a:solidFill>
            </a:rPr>
            <a:t>(Stem and Lemmatize)</a:t>
          </a:r>
        </a:p>
      </dsp:txBody>
      <dsp:txXfrm>
        <a:off x="21400" y="693123"/>
        <a:ext cx="6169892" cy="687865"/>
      </dsp:txXfrm>
    </dsp:sp>
    <dsp:sp modelId="{1629B204-64CD-6A4A-9E0F-CC82C947EF9C}">
      <dsp:nvSpPr>
        <dsp:cNvPr id="0" name=""/>
        <dsp:cNvSpPr/>
      </dsp:nvSpPr>
      <dsp:spPr>
        <a:xfrm rot="5400000">
          <a:off x="2990595" y="1423641"/>
          <a:ext cx="231502" cy="2661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5400000">
        <a:off x="3026498" y="1440972"/>
        <a:ext cx="159697" cy="162051"/>
      </dsp:txXfrm>
    </dsp:sp>
    <dsp:sp modelId="{3BBC533A-90FF-B14C-A2B5-FE8CDB7D81FA}">
      <dsp:nvSpPr>
        <dsp:cNvPr id="0" name=""/>
        <dsp:cNvSpPr/>
      </dsp:nvSpPr>
      <dsp:spPr>
        <a:xfrm>
          <a:off x="0" y="1711058"/>
          <a:ext cx="6212692" cy="10501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en-US" sz="2400" kern="1200" dirty="0"/>
            <a:t>Transform all processed texts into one big matrices with 3652 columns</a:t>
          </a:r>
        </a:p>
        <a:p>
          <a:pPr marL="0" lvl="0" indent="0" algn="ctr" defTabSz="1066800">
            <a:lnSpc>
              <a:spcPct val="100000"/>
            </a:lnSpc>
            <a:spcBef>
              <a:spcPct val="0"/>
            </a:spcBef>
            <a:spcAft>
              <a:spcPts val="0"/>
            </a:spcAft>
            <a:buNone/>
          </a:pPr>
          <a:r>
            <a:rPr lang="en-US" sz="2400" kern="1200" dirty="0">
              <a:solidFill>
                <a:schemeClr val="bg1"/>
              </a:solidFill>
            </a:rPr>
            <a:t>(</a:t>
          </a:r>
          <a:r>
            <a:rPr lang="en-US" sz="2400" kern="1200" dirty="0" err="1">
              <a:solidFill>
                <a:schemeClr val="bg1"/>
              </a:solidFill>
            </a:rPr>
            <a:t>CountVectorizer</a:t>
          </a:r>
          <a:r>
            <a:rPr lang="en-US" sz="2400" kern="1200" dirty="0">
              <a:solidFill>
                <a:schemeClr val="bg1"/>
              </a:solidFill>
            </a:rPr>
            <a:t>)</a:t>
          </a:r>
        </a:p>
      </dsp:txBody>
      <dsp:txXfrm>
        <a:off x="30757" y="1741815"/>
        <a:ext cx="6151178" cy="988594"/>
      </dsp:txXfrm>
    </dsp:sp>
    <dsp:sp modelId="{A24CBF20-1776-5A4C-9964-BFF3612CC443}">
      <dsp:nvSpPr>
        <dsp:cNvPr id="0" name=""/>
        <dsp:cNvSpPr/>
      </dsp:nvSpPr>
      <dsp:spPr>
        <a:xfrm rot="5400000">
          <a:off x="2985188" y="2802735"/>
          <a:ext cx="233638" cy="2661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022159" y="2818998"/>
        <a:ext cx="159697" cy="163547"/>
      </dsp:txXfrm>
    </dsp:sp>
    <dsp:sp modelId="{566E5260-6F89-244C-AD8B-F4E2509E1E3C}">
      <dsp:nvSpPr>
        <dsp:cNvPr id="0" name=""/>
        <dsp:cNvSpPr/>
      </dsp:nvSpPr>
      <dsp:spPr>
        <a:xfrm>
          <a:off x="61912" y="3072683"/>
          <a:ext cx="6088867" cy="1479240"/>
        </a:xfrm>
        <a:prstGeom prst="roundRect">
          <a:avLst>
            <a:gd name="adj" fmla="val 10000"/>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Split the training set (test = 0.15):</a:t>
          </a:r>
        </a:p>
        <a:p>
          <a:pPr marL="0" lvl="0" indent="0" algn="ctr" defTabSz="1066800">
            <a:lnSpc>
              <a:spcPct val="90000"/>
            </a:lnSpc>
            <a:spcBef>
              <a:spcPct val="0"/>
            </a:spcBef>
            <a:spcAft>
              <a:spcPct val="35000"/>
            </a:spcAft>
            <a:buNone/>
          </a:pPr>
          <a:r>
            <a:rPr lang="en-US" sz="2400" kern="1200" dirty="0">
              <a:solidFill>
                <a:schemeClr val="bg1"/>
              </a:solidFill>
            </a:rPr>
            <a:t>X: the matrices from above</a:t>
          </a:r>
        </a:p>
        <a:p>
          <a:pPr marL="0" lvl="0" indent="0" algn="ctr" defTabSz="1066800">
            <a:lnSpc>
              <a:spcPct val="90000"/>
            </a:lnSpc>
            <a:spcBef>
              <a:spcPct val="0"/>
            </a:spcBef>
            <a:spcAft>
              <a:spcPct val="35000"/>
            </a:spcAft>
            <a:buNone/>
          </a:pPr>
          <a:r>
            <a:rPr lang="en-US" sz="2400" kern="1200" dirty="0">
              <a:solidFill>
                <a:schemeClr val="bg1"/>
              </a:solidFill>
            </a:rPr>
            <a:t>y: Sentiment as numbers </a:t>
          </a:r>
        </a:p>
      </dsp:txBody>
      <dsp:txXfrm>
        <a:off x="105237" y="3116008"/>
        <a:ext cx="6002217" cy="13925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E5E70-FFD0-8941-8E5C-767E468C1FA5}">
      <dsp:nvSpPr>
        <dsp:cNvPr id="0" name=""/>
        <dsp:cNvSpPr/>
      </dsp:nvSpPr>
      <dsp:spPr>
        <a:xfrm>
          <a:off x="3724" y="812673"/>
          <a:ext cx="2239491" cy="892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a:t>Multi-Layer</a:t>
          </a:r>
        </a:p>
      </dsp:txBody>
      <dsp:txXfrm>
        <a:off x="3724" y="812673"/>
        <a:ext cx="2239491" cy="892800"/>
      </dsp:txXfrm>
    </dsp:sp>
    <dsp:sp modelId="{A77F6E91-2723-CB46-A90C-0B2B01819EF9}">
      <dsp:nvSpPr>
        <dsp:cNvPr id="0" name=""/>
        <dsp:cNvSpPr/>
      </dsp:nvSpPr>
      <dsp:spPr>
        <a:xfrm>
          <a:off x="3724" y="1705473"/>
          <a:ext cx="2239491" cy="13615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0.70</a:t>
          </a:r>
        </a:p>
      </dsp:txBody>
      <dsp:txXfrm>
        <a:off x="3724" y="1705473"/>
        <a:ext cx="2239491" cy="1361520"/>
      </dsp:txXfrm>
    </dsp:sp>
    <dsp:sp modelId="{B9FE6F48-3741-E44D-823C-F21C26B5BD7E}">
      <dsp:nvSpPr>
        <dsp:cNvPr id="0" name=""/>
        <dsp:cNvSpPr/>
      </dsp:nvSpPr>
      <dsp:spPr>
        <a:xfrm>
          <a:off x="2556744" y="812673"/>
          <a:ext cx="2239491" cy="892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SVC-linear</a:t>
          </a:r>
        </a:p>
      </dsp:txBody>
      <dsp:txXfrm>
        <a:off x="2556744" y="812673"/>
        <a:ext cx="2239491" cy="892800"/>
      </dsp:txXfrm>
    </dsp:sp>
    <dsp:sp modelId="{546D1469-0F39-3049-B6E1-E6708F202C95}">
      <dsp:nvSpPr>
        <dsp:cNvPr id="0" name=""/>
        <dsp:cNvSpPr/>
      </dsp:nvSpPr>
      <dsp:spPr>
        <a:xfrm>
          <a:off x="2556744" y="1705473"/>
          <a:ext cx="2239491" cy="13615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0.67</a:t>
          </a:r>
        </a:p>
      </dsp:txBody>
      <dsp:txXfrm>
        <a:off x="2556744" y="1705473"/>
        <a:ext cx="2239491" cy="1361520"/>
      </dsp:txXfrm>
    </dsp:sp>
    <dsp:sp modelId="{B3923B23-D9A6-FE4C-9E9D-C293510C5893}">
      <dsp:nvSpPr>
        <dsp:cNvPr id="0" name=""/>
        <dsp:cNvSpPr/>
      </dsp:nvSpPr>
      <dsp:spPr>
        <a:xfrm>
          <a:off x="5109764" y="812673"/>
          <a:ext cx="2239491" cy="892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Random-Forest</a:t>
          </a:r>
        </a:p>
      </dsp:txBody>
      <dsp:txXfrm>
        <a:off x="5109764" y="812673"/>
        <a:ext cx="2239491" cy="892800"/>
      </dsp:txXfrm>
    </dsp:sp>
    <dsp:sp modelId="{E2947789-A2BA-B449-8C93-DD7087BA4571}">
      <dsp:nvSpPr>
        <dsp:cNvPr id="0" name=""/>
        <dsp:cNvSpPr/>
      </dsp:nvSpPr>
      <dsp:spPr>
        <a:xfrm>
          <a:off x="5109764" y="1705473"/>
          <a:ext cx="2239491" cy="13615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0.52</a:t>
          </a:r>
        </a:p>
      </dsp:txBody>
      <dsp:txXfrm>
        <a:off x="5109764" y="1705473"/>
        <a:ext cx="2239491" cy="1361520"/>
      </dsp:txXfrm>
    </dsp:sp>
    <dsp:sp modelId="{DC589762-CA1E-7B40-A270-AFAD4D386145}">
      <dsp:nvSpPr>
        <dsp:cNvPr id="0" name=""/>
        <dsp:cNvSpPr/>
      </dsp:nvSpPr>
      <dsp:spPr>
        <a:xfrm>
          <a:off x="7662784" y="812673"/>
          <a:ext cx="2239491" cy="892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err="1"/>
            <a:t>XGBoost</a:t>
          </a:r>
          <a:endParaRPr lang="en-US" sz="3100" kern="1200" dirty="0"/>
        </a:p>
      </dsp:txBody>
      <dsp:txXfrm>
        <a:off x="7662784" y="812673"/>
        <a:ext cx="2239491" cy="892800"/>
      </dsp:txXfrm>
    </dsp:sp>
    <dsp:sp modelId="{5BA737A4-2E56-8F40-B1B4-464C3B60F45E}">
      <dsp:nvSpPr>
        <dsp:cNvPr id="0" name=""/>
        <dsp:cNvSpPr/>
      </dsp:nvSpPr>
      <dsp:spPr>
        <a:xfrm>
          <a:off x="7662784" y="1705473"/>
          <a:ext cx="2239491" cy="13615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0.60</a:t>
          </a:r>
        </a:p>
      </dsp:txBody>
      <dsp:txXfrm>
        <a:off x="7662784" y="1705473"/>
        <a:ext cx="2239491" cy="1361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E5E70-FFD0-8941-8E5C-767E468C1FA5}">
      <dsp:nvSpPr>
        <dsp:cNvPr id="0" name=""/>
        <dsp:cNvSpPr/>
      </dsp:nvSpPr>
      <dsp:spPr>
        <a:xfrm>
          <a:off x="3724" y="812673"/>
          <a:ext cx="2239491" cy="892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a:t>Multi-Layer</a:t>
          </a:r>
        </a:p>
      </dsp:txBody>
      <dsp:txXfrm>
        <a:off x="3724" y="812673"/>
        <a:ext cx="2239491" cy="892800"/>
      </dsp:txXfrm>
    </dsp:sp>
    <dsp:sp modelId="{A77F6E91-2723-CB46-A90C-0B2B01819EF9}">
      <dsp:nvSpPr>
        <dsp:cNvPr id="0" name=""/>
        <dsp:cNvSpPr/>
      </dsp:nvSpPr>
      <dsp:spPr>
        <a:xfrm>
          <a:off x="3724" y="1705473"/>
          <a:ext cx="2239491" cy="13615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Minutes</a:t>
          </a:r>
        </a:p>
      </dsp:txBody>
      <dsp:txXfrm>
        <a:off x="3724" y="1705473"/>
        <a:ext cx="2239491" cy="1361520"/>
      </dsp:txXfrm>
    </dsp:sp>
    <dsp:sp modelId="{B9FE6F48-3741-E44D-823C-F21C26B5BD7E}">
      <dsp:nvSpPr>
        <dsp:cNvPr id="0" name=""/>
        <dsp:cNvSpPr/>
      </dsp:nvSpPr>
      <dsp:spPr>
        <a:xfrm>
          <a:off x="2556744" y="812673"/>
          <a:ext cx="2239491" cy="892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SVC-linear</a:t>
          </a:r>
        </a:p>
      </dsp:txBody>
      <dsp:txXfrm>
        <a:off x="2556744" y="812673"/>
        <a:ext cx="2239491" cy="892800"/>
      </dsp:txXfrm>
    </dsp:sp>
    <dsp:sp modelId="{546D1469-0F39-3049-B6E1-E6708F202C95}">
      <dsp:nvSpPr>
        <dsp:cNvPr id="0" name=""/>
        <dsp:cNvSpPr/>
      </dsp:nvSpPr>
      <dsp:spPr>
        <a:xfrm>
          <a:off x="2556744" y="1705473"/>
          <a:ext cx="2239491" cy="13615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Hours</a:t>
          </a:r>
        </a:p>
      </dsp:txBody>
      <dsp:txXfrm>
        <a:off x="2556744" y="1705473"/>
        <a:ext cx="2239491" cy="1361520"/>
      </dsp:txXfrm>
    </dsp:sp>
    <dsp:sp modelId="{B3923B23-D9A6-FE4C-9E9D-C293510C5893}">
      <dsp:nvSpPr>
        <dsp:cNvPr id="0" name=""/>
        <dsp:cNvSpPr/>
      </dsp:nvSpPr>
      <dsp:spPr>
        <a:xfrm>
          <a:off x="5109764" y="812673"/>
          <a:ext cx="2239491" cy="892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Random-Forest</a:t>
          </a:r>
        </a:p>
      </dsp:txBody>
      <dsp:txXfrm>
        <a:off x="5109764" y="812673"/>
        <a:ext cx="2239491" cy="892800"/>
      </dsp:txXfrm>
    </dsp:sp>
    <dsp:sp modelId="{E2947789-A2BA-B449-8C93-DD7087BA4571}">
      <dsp:nvSpPr>
        <dsp:cNvPr id="0" name=""/>
        <dsp:cNvSpPr/>
      </dsp:nvSpPr>
      <dsp:spPr>
        <a:xfrm>
          <a:off x="5109764" y="1705473"/>
          <a:ext cx="2239491" cy="13615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Hours</a:t>
          </a:r>
        </a:p>
      </dsp:txBody>
      <dsp:txXfrm>
        <a:off x="5109764" y="1705473"/>
        <a:ext cx="2239491" cy="1361520"/>
      </dsp:txXfrm>
    </dsp:sp>
    <dsp:sp modelId="{DC589762-CA1E-7B40-A270-AFAD4D386145}">
      <dsp:nvSpPr>
        <dsp:cNvPr id="0" name=""/>
        <dsp:cNvSpPr/>
      </dsp:nvSpPr>
      <dsp:spPr>
        <a:xfrm>
          <a:off x="7662784" y="812673"/>
          <a:ext cx="2239491" cy="892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err="1"/>
            <a:t>XGBoost</a:t>
          </a:r>
          <a:endParaRPr lang="en-US" sz="3100" kern="1200" dirty="0"/>
        </a:p>
      </dsp:txBody>
      <dsp:txXfrm>
        <a:off x="7662784" y="812673"/>
        <a:ext cx="2239491" cy="892800"/>
      </dsp:txXfrm>
    </dsp:sp>
    <dsp:sp modelId="{5BA737A4-2E56-8F40-B1B4-464C3B60F45E}">
      <dsp:nvSpPr>
        <dsp:cNvPr id="0" name=""/>
        <dsp:cNvSpPr/>
      </dsp:nvSpPr>
      <dsp:spPr>
        <a:xfrm>
          <a:off x="7662784" y="1705473"/>
          <a:ext cx="2239491" cy="13615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Hours</a:t>
          </a:r>
        </a:p>
      </dsp:txBody>
      <dsp:txXfrm>
        <a:off x="7662784" y="1705473"/>
        <a:ext cx="2239491" cy="13615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EFF4-9EBF-7C45-9E36-36A5F06F2A78}"/>
              </a:ext>
            </a:extLst>
          </p:cNvPr>
          <p:cNvSpPr>
            <a:spLocks noGrp="1"/>
          </p:cNvSpPr>
          <p:nvPr>
            <p:ph type="ctrTitle"/>
          </p:nvPr>
        </p:nvSpPr>
        <p:spPr>
          <a:xfrm>
            <a:off x="1876424" y="1122363"/>
            <a:ext cx="9693276" cy="2387600"/>
          </a:xfrm>
        </p:spPr>
        <p:txBody>
          <a:bodyPr/>
          <a:lstStyle/>
          <a:p>
            <a:r>
              <a:rPr lang="en-US" dirty="0"/>
              <a:t>Corona-</a:t>
            </a:r>
            <a:r>
              <a:rPr lang="en-US" dirty="0" err="1"/>
              <a:t>viruse</a:t>
            </a:r>
            <a:r>
              <a:rPr lang="en-US" dirty="0"/>
              <a:t> Tweet Sentiment</a:t>
            </a:r>
            <a:br>
              <a:rPr lang="en-US" dirty="0"/>
            </a:br>
            <a:r>
              <a:rPr lang="en-US" dirty="0"/>
              <a:t>- Multi-class classification</a:t>
            </a:r>
          </a:p>
        </p:txBody>
      </p:sp>
      <p:sp>
        <p:nvSpPr>
          <p:cNvPr id="3" name="Subtitle 2">
            <a:extLst>
              <a:ext uri="{FF2B5EF4-FFF2-40B4-BE49-F238E27FC236}">
                <a16:creationId xmlns:a16="http://schemas.microsoft.com/office/drawing/2014/main" id="{1A9E1CFF-FB9C-FB4D-AD6E-9808DF7D6640}"/>
              </a:ext>
            </a:extLst>
          </p:cNvPr>
          <p:cNvSpPr>
            <a:spLocks noGrp="1"/>
          </p:cNvSpPr>
          <p:nvPr>
            <p:ph type="subTitle" idx="1"/>
          </p:nvPr>
        </p:nvSpPr>
        <p:spPr/>
        <p:txBody>
          <a:bodyPr/>
          <a:lstStyle/>
          <a:p>
            <a:pPr algn="r"/>
            <a:endParaRPr lang="en-US" dirty="0"/>
          </a:p>
          <a:p>
            <a:pPr algn="r"/>
            <a:r>
              <a:rPr lang="en-US" dirty="0" err="1"/>
              <a:t>Yanling</a:t>
            </a:r>
            <a:r>
              <a:rPr lang="en-US" dirty="0"/>
              <a:t> meng</a:t>
            </a:r>
          </a:p>
          <a:p>
            <a:pPr algn="r"/>
            <a:r>
              <a:rPr lang="en-US" dirty="0"/>
              <a:t>Springboard capstone 3</a:t>
            </a:r>
          </a:p>
        </p:txBody>
      </p:sp>
    </p:spTree>
    <p:extLst>
      <p:ext uri="{BB962C8B-B14F-4D97-AF65-F5344CB8AC3E}">
        <p14:creationId xmlns:p14="http://schemas.microsoft.com/office/powerpoint/2010/main" val="772475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8D2C94-351C-2142-89AB-902FD2FFEE41}"/>
              </a:ext>
            </a:extLst>
          </p:cNvPr>
          <p:cNvSpPr txBox="1"/>
          <p:nvPr/>
        </p:nvSpPr>
        <p:spPr>
          <a:xfrm>
            <a:off x="1090246" y="801768"/>
            <a:ext cx="10339754" cy="830997"/>
          </a:xfrm>
          <a:prstGeom prst="rect">
            <a:avLst/>
          </a:prstGeom>
          <a:noFill/>
        </p:spPr>
        <p:txBody>
          <a:bodyPr wrap="square" rtlCol="0">
            <a:spAutoFit/>
          </a:bodyPr>
          <a:lstStyle/>
          <a:p>
            <a:r>
              <a:rPr lang="en-US" sz="4800" dirty="0"/>
              <a:t>FINAL METRICS USING NN:</a:t>
            </a:r>
            <a:endParaRPr lang="en-US" sz="4800" dirty="0">
              <a:solidFill>
                <a:schemeClr val="bg1"/>
              </a:solidFill>
            </a:endParaRPr>
          </a:p>
        </p:txBody>
      </p:sp>
      <p:grpSp>
        <p:nvGrpSpPr>
          <p:cNvPr id="25" name="Group 24">
            <a:extLst>
              <a:ext uri="{FF2B5EF4-FFF2-40B4-BE49-F238E27FC236}">
                <a16:creationId xmlns:a16="http://schemas.microsoft.com/office/drawing/2014/main" id="{569A0420-F406-004A-9885-177E055982D9}"/>
              </a:ext>
            </a:extLst>
          </p:cNvPr>
          <p:cNvGrpSpPr/>
          <p:nvPr/>
        </p:nvGrpSpPr>
        <p:grpSpPr>
          <a:xfrm rot="16200000">
            <a:off x="5679542" y="4213724"/>
            <a:ext cx="1453736" cy="3013335"/>
            <a:chOff x="2121096" y="2309789"/>
            <a:chExt cx="1319991" cy="2580081"/>
          </a:xfrm>
        </p:grpSpPr>
        <p:sp>
          <p:nvSpPr>
            <p:cNvPr id="26" name="TextBox 25">
              <a:extLst>
                <a:ext uri="{FF2B5EF4-FFF2-40B4-BE49-F238E27FC236}">
                  <a16:creationId xmlns:a16="http://schemas.microsoft.com/office/drawing/2014/main" id="{BEF6FDE4-FE00-484C-A6AB-446E8F6852B4}"/>
                </a:ext>
              </a:extLst>
            </p:cNvPr>
            <p:cNvSpPr txBox="1"/>
            <p:nvPr/>
          </p:nvSpPr>
          <p:spPr>
            <a:xfrm>
              <a:off x="2121096" y="2309789"/>
              <a:ext cx="1319977" cy="369332"/>
            </a:xfrm>
            <a:prstGeom prst="rect">
              <a:avLst/>
            </a:prstGeom>
            <a:noFill/>
          </p:spPr>
          <p:txBody>
            <a:bodyPr wrap="none" rtlCol="0">
              <a:spAutoFit/>
            </a:bodyPr>
            <a:lstStyle/>
            <a:p>
              <a:pPr algn="r"/>
              <a:r>
                <a:rPr lang="en-US" dirty="0"/>
                <a:t>EX Negative</a:t>
              </a:r>
            </a:p>
          </p:txBody>
        </p:sp>
        <p:sp>
          <p:nvSpPr>
            <p:cNvPr id="27" name="TextBox 26">
              <a:extLst>
                <a:ext uri="{FF2B5EF4-FFF2-40B4-BE49-F238E27FC236}">
                  <a16:creationId xmlns:a16="http://schemas.microsoft.com/office/drawing/2014/main" id="{F97CBF2E-8159-364C-BF51-258DAB49B4F9}"/>
                </a:ext>
              </a:extLst>
            </p:cNvPr>
            <p:cNvSpPr txBox="1"/>
            <p:nvPr/>
          </p:nvSpPr>
          <p:spPr>
            <a:xfrm>
              <a:off x="2412855" y="2862466"/>
              <a:ext cx="1028230" cy="369332"/>
            </a:xfrm>
            <a:prstGeom prst="rect">
              <a:avLst/>
            </a:prstGeom>
            <a:noFill/>
          </p:spPr>
          <p:txBody>
            <a:bodyPr wrap="none" rtlCol="0">
              <a:spAutoFit/>
            </a:bodyPr>
            <a:lstStyle/>
            <a:p>
              <a:pPr algn="r"/>
              <a:r>
                <a:rPr lang="en-US" dirty="0"/>
                <a:t>Negative</a:t>
              </a:r>
            </a:p>
          </p:txBody>
        </p:sp>
        <p:sp>
          <p:nvSpPr>
            <p:cNvPr id="28" name="TextBox 27">
              <a:extLst>
                <a:ext uri="{FF2B5EF4-FFF2-40B4-BE49-F238E27FC236}">
                  <a16:creationId xmlns:a16="http://schemas.microsoft.com/office/drawing/2014/main" id="{2C099857-D3C8-AA4C-91A8-B6271EC86D98}"/>
                </a:ext>
              </a:extLst>
            </p:cNvPr>
            <p:cNvSpPr txBox="1"/>
            <p:nvPr/>
          </p:nvSpPr>
          <p:spPr>
            <a:xfrm>
              <a:off x="2291476" y="4520538"/>
              <a:ext cx="1149610" cy="369332"/>
            </a:xfrm>
            <a:prstGeom prst="rect">
              <a:avLst/>
            </a:prstGeom>
            <a:noFill/>
          </p:spPr>
          <p:txBody>
            <a:bodyPr wrap="none" rtlCol="0">
              <a:spAutoFit/>
            </a:bodyPr>
            <a:lstStyle/>
            <a:p>
              <a:pPr algn="r"/>
              <a:r>
                <a:rPr lang="en-US" dirty="0"/>
                <a:t>EX Positive</a:t>
              </a:r>
            </a:p>
          </p:txBody>
        </p:sp>
        <p:sp>
          <p:nvSpPr>
            <p:cNvPr id="29" name="TextBox 28">
              <a:extLst>
                <a:ext uri="{FF2B5EF4-FFF2-40B4-BE49-F238E27FC236}">
                  <a16:creationId xmlns:a16="http://schemas.microsoft.com/office/drawing/2014/main" id="{2FA4350B-8AF4-B54A-B97D-6A90BFF9E60D}"/>
                </a:ext>
              </a:extLst>
            </p:cNvPr>
            <p:cNvSpPr txBox="1"/>
            <p:nvPr/>
          </p:nvSpPr>
          <p:spPr>
            <a:xfrm>
              <a:off x="2583223" y="3967848"/>
              <a:ext cx="857864" cy="369332"/>
            </a:xfrm>
            <a:prstGeom prst="rect">
              <a:avLst/>
            </a:prstGeom>
            <a:noFill/>
          </p:spPr>
          <p:txBody>
            <a:bodyPr wrap="none" rtlCol="0">
              <a:spAutoFit/>
            </a:bodyPr>
            <a:lstStyle/>
            <a:p>
              <a:pPr algn="r"/>
              <a:r>
                <a:rPr lang="en-US" dirty="0"/>
                <a:t>Positive</a:t>
              </a:r>
            </a:p>
          </p:txBody>
        </p:sp>
        <p:sp>
          <p:nvSpPr>
            <p:cNvPr id="30" name="TextBox 29">
              <a:extLst>
                <a:ext uri="{FF2B5EF4-FFF2-40B4-BE49-F238E27FC236}">
                  <a16:creationId xmlns:a16="http://schemas.microsoft.com/office/drawing/2014/main" id="{6FE40551-7C71-3048-B5D9-33255E12B899}"/>
                </a:ext>
              </a:extLst>
            </p:cNvPr>
            <p:cNvSpPr txBox="1"/>
            <p:nvPr/>
          </p:nvSpPr>
          <p:spPr>
            <a:xfrm>
              <a:off x="2570975" y="3415157"/>
              <a:ext cx="870110" cy="369332"/>
            </a:xfrm>
            <a:prstGeom prst="rect">
              <a:avLst/>
            </a:prstGeom>
            <a:noFill/>
          </p:spPr>
          <p:txBody>
            <a:bodyPr wrap="none" rtlCol="0">
              <a:spAutoFit/>
            </a:bodyPr>
            <a:lstStyle/>
            <a:p>
              <a:pPr algn="r"/>
              <a:r>
                <a:rPr lang="en-US" dirty="0"/>
                <a:t>Neutral</a:t>
              </a:r>
            </a:p>
          </p:txBody>
        </p:sp>
      </p:grpSp>
      <p:sp>
        <p:nvSpPr>
          <p:cNvPr id="8" name="TextBox 7">
            <a:extLst>
              <a:ext uri="{FF2B5EF4-FFF2-40B4-BE49-F238E27FC236}">
                <a16:creationId xmlns:a16="http://schemas.microsoft.com/office/drawing/2014/main" id="{7136F1BD-A6A7-9B4C-A68F-803521EF47DC}"/>
              </a:ext>
            </a:extLst>
          </p:cNvPr>
          <p:cNvSpPr txBox="1"/>
          <p:nvPr/>
        </p:nvSpPr>
        <p:spPr>
          <a:xfrm>
            <a:off x="605587" y="2969832"/>
            <a:ext cx="2028697" cy="584775"/>
          </a:xfrm>
          <a:prstGeom prst="rect">
            <a:avLst/>
          </a:prstGeom>
          <a:noFill/>
        </p:spPr>
        <p:txBody>
          <a:bodyPr wrap="none" rtlCol="0">
            <a:spAutoFit/>
          </a:bodyPr>
          <a:lstStyle/>
          <a:p>
            <a:r>
              <a:rPr lang="en-US" sz="3200" dirty="0">
                <a:solidFill>
                  <a:schemeClr val="bg1"/>
                </a:solidFill>
              </a:rPr>
              <a:t>True Labels</a:t>
            </a:r>
          </a:p>
        </p:txBody>
      </p:sp>
      <p:sp>
        <p:nvSpPr>
          <p:cNvPr id="32" name="TextBox 31">
            <a:extLst>
              <a:ext uri="{FF2B5EF4-FFF2-40B4-BE49-F238E27FC236}">
                <a16:creationId xmlns:a16="http://schemas.microsoft.com/office/drawing/2014/main" id="{2217E2E2-A803-694D-A774-7C2358479966}"/>
              </a:ext>
            </a:extLst>
          </p:cNvPr>
          <p:cNvSpPr txBox="1"/>
          <p:nvPr/>
        </p:nvSpPr>
        <p:spPr>
          <a:xfrm>
            <a:off x="5115418" y="6125939"/>
            <a:ext cx="2903359" cy="584775"/>
          </a:xfrm>
          <a:prstGeom prst="rect">
            <a:avLst/>
          </a:prstGeom>
          <a:noFill/>
        </p:spPr>
        <p:txBody>
          <a:bodyPr wrap="none" rtlCol="0">
            <a:spAutoFit/>
          </a:bodyPr>
          <a:lstStyle/>
          <a:p>
            <a:r>
              <a:rPr lang="en-US" sz="3200" dirty="0"/>
              <a:t>Predicted Labels</a:t>
            </a:r>
          </a:p>
        </p:txBody>
      </p:sp>
      <p:pic>
        <p:nvPicPr>
          <p:cNvPr id="3074" name="Picture 2">
            <a:extLst>
              <a:ext uri="{FF2B5EF4-FFF2-40B4-BE49-F238E27FC236}">
                <a16:creationId xmlns:a16="http://schemas.microsoft.com/office/drawing/2014/main" id="{D549A56D-600A-3C48-A195-8E0FB783B7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15" b="34538"/>
          <a:stretch/>
        </p:blipFill>
        <p:spPr bwMode="auto">
          <a:xfrm>
            <a:off x="4672067" y="1571209"/>
            <a:ext cx="4171464" cy="3415380"/>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FE6C0E93-45B0-B145-8030-D3A58F2E47FA}"/>
              </a:ext>
            </a:extLst>
          </p:cNvPr>
          <p:cNvGrpSpPr/>
          <p:nvPr/>
        </p:nvGrpSpPr>
        <p:grpSpPr>
          <a:xfrm>
            <a:off x="1551808" y="1784750"/>
            <a:ext cx="3026807" cy="3068094"/>
            <a:chOff x="558864" y="2153463"/>
            <a:chExt cx="3026807" cy="3068094"/>
          </a:xfrm>
        </p:grpSpPr>
        <p:sp>
          <p:nvSpPr>
            <p:cNvPr id="39" name="TextBox 38">
              <a:extLst>
                <a:ext uri="{FF2B5EF4-FFF2-40B4-BE49-F238E27FC236}">
                  <a16:creationId xmlns:a16="http://schemas.microsoft.com/office/drawing/2014/main" id="{5896A81C-4FC7-1646-BED8-D01568B3BBD2}"/>
                </a:ext>
              </a:extLst>
            </p:cNvPr>
            <p:cNvSpPr txBox="1"/>
            <p:nvPr/>
          </p:nvSpPr>
          <p:spPr>
            <a:xfrm>
              <a:off x="558864" y="2153463"/>
              <a:ext cx="3009222" cy="523220"/>
            </a:xfrm>
            <a:prstGeom prst="rect">
              <a:avLst/>
            </a:prstGeom>
            <a:noFill/>
          </p:spPr>
          <p:txBody>
            <a:bodyPr wrap="none" rtlCol="0">
              <a:spAutoFit/>
            </a:bodyPr>
            <a:lstStyle/>
            <a:p>
              <a:pPr algn="r"/>
              <a:r>
                <a:rPr lang="en-US" sz="2800" dirty="0">
                  <a:solidFill>
                    <a:schemeClr val="bg1"/>
                  </a:solidFill>
                </a:rPr>
                <a:t>Extremely Negative</a:t>
              </a:r>
            </a:p>
          </p:txBody>
        </p:sp>
        <p:sp>
          <p:nvSpPr>
            <p:cNvPr id="40" name="TextBox 39">
              <a:extLst>
                <a:ext uri="{FF2B5EF4-FFF2-40B4-BE49-F238E27FC236}">
                  <a16:creationId xmlns:a16="http://schemas.microsoft.com/office/drawing/2014/main" id="{3AF96203-00D3-B44F-9745-BF2AC180120C}"/>
                </a:ext>
              </a:extLst>
            </p:cNvPr>
            <p:cNvSpPr txBox="1"/>
            <p:nvPr/>
          </p:nvSpPr>
          <p:spPr>
            <a:xfrm>
              <a:off x="2068893" y="2776494"/>
              <a:ext cx="1499193" cy="523220"/>
            </a:xfrm>
            <a:prstGeom prst="rect">
              <a:avLst/>
            </a:prstGeom>
            <a:noFill/>
          </p:spPr>
          <p:txBody>
            <a:bodyPr wrap="none" rtlCol="0">
              <a:spAutoFit/>
            </a:bodyPr>
            <a:lstStyle/>
            <a:p>
              <a:pPr algn="r"/>
              <a:r>
                <a:rPr lang="en-US" sz="2800" dirty="0">
                  <a:solidFill>
                    <a:schemeClr val="bg1"/>
                  </a:solidFill>
                </a:rPr>
                <a:t>Negative</a:t>
              </a:r>
            </a:p>
          </p:txBody>
        </p:sp>
        <p:sp>
          <p:nvSpPr>
            <p:cNvPr id="41" name="TextBox 40">
              <a:extLst>
                <a:ext uri="{FF2B5EF4-FFF2-40B4-BE49-F238E27FC236}">
                  <a16:creationId xmlns:a16="http://schemas.microsoft.com/office/drawing/2014/main" id="{D03F2C0B-61D0-1743-AD0A-F1D654E11ED3}"/>
                </a:ext>
              </a:extLst>
            </p:cNvPr>
            <p:cNvSpPr txBox="1"/>
            <p:nvPr/>
          </p:nvSpPr>
          <p:spPr>
            <a:xfrm>
              <a:off x="845241" y="4698337"/>
              <a:ext cx="2740430" cy="523220"/>
            </a:xfrm>
            <a:prstGeom prst="rect">
              <a:avLst/>
            </a:prstGeom>
            <a:noFill/>
          </p:spPr>
          <p:txBody>
            <a:bodyPr wrap="none" rtlCol="0">
              <a:spAutoFit/>
            </a:bodyPr>
            <a:lstStyle/>
            <a:p>
              <a:pPr algn="r"/>
              <a:r>
                <a:rPr lang="en-US" sz="2800" dirty="0">
                  <a:solidFill>
                    <a:schemeClr val="bg1"/>
                  </a:solidFill>
                </a:rPr>
                <a:t>Extremely Positive</a:t>
              </a:r>
            </a:p>
          </p:txBody>
        </p:sp>
        <p:sp>
          <p:nvSpPr>
            <p:cNvPr id="42" name="TextBox 41">
              <a:extLst>
                <a:ext uri="{FF2B5EF4-FFF2-40B4-BE49-F238E27FC236}">
                  <a16:creationId xmlns:a16="http://schemas.microsoft.com/office/drawing/2014/main" id="{AE787251-64A5-7849-A844-114A2B1AA1A4}"/>
                </a:ext>
              </a:extLst>
            </p:cNvPr>
            <p:cNvSpPr txBox="1"/>
            <p:nvPr/>
          </p:nvSpPr>
          <p:spPr>
            <a:xfrm>
              <a:off x="2337685" y="4040139"/>
              <a:ext cx="1230401" cy="523220"/>
            </a:xfrm>
            <a:prstGeom prst="rect">
              <a:avLst/>
            </a:prstGeom>
            <a:noFill/>
          </p:spPr>
          <p:txBody>
            <a:bodyPr wrap="none" rtlCol="0">
              <a:spAutoFit/>
            </a:bodyPr>
            <a:lstStyle/>
            <a:p>
              <a:pPr algn="r"/>
              <a:r>
                <a:rPr lang="en-US" sz="2800" dirty="0">
                  <a:solidFill>
                    <a:schemeClr val="bg1"/>
                  </a:solidFill>
                </a:rPr>
                <a:t>Positive</a:t>
              </a:r>
            </a:p>
          </p:txBody>
        </p:sp>
        <p:sp>
          <p:nvSpPr>
            <p:cNvPr id="43" name="TextBox 42">
              <a:extLst>
                <a:ext uri="{FF2B5EF4-FFF2-40B4-BE49-F238E27FC236}">
                  <a16:creationId xmlns:a16="http://schemas.microsoft.com/office/drawing/2014/main" id="{BA3A6D91-C4FE-7B4E-B45F-EC607A207754}"/>
                </a:ext>
              </a:extLst>
            </p:cNvPr>
            <p:cNvSpPr txBox="1"/>
            <p:nvPr/>
          </p:nvSpPr>
          <p:spPr>
            <a:xfrm>
              <a:off x="2316140" y="3417110"/>
              <a:ext cx="1251946" cy="523220"/>
            </a:xfrm>
            <a:prstGeom prst="rect">
              <a:avLst/>
            </a:prstGeom>
            <a:noFill/>
          </p:spPr>
          <p:txBody>
            <a:bodyPr wrap="none" rtlCol="0">
              <a:spAutoFit/>
            </a:bodyPr>
            <a:lstStyle/>
            <a:p>
              <a:pPr algn="r"/>
              <a:r>
                <a:rPr lang="en-US" sz="2800" dirty="0">
                  <a:solidFill>
                    <a:schemeClr val="bg1"/>
                  </a:solidFill>
                </a:rPr>
                <a:t>Neutral</a:t>
              </a:r>
            </a:p>
          </p:txBody>
        </p:sp>
      </p:grpSp>
      <p:sp>
        <p:nvSpPr>
          <p:cNvPr id="5" name="TextBox 4">
            <a:extLst>
              <a:ext uri="{FF2B5EF4-FFF2-40B4-BE49-F238E27FC236}">
                <a16:creationId xmlns:a16="http://schemas.microsoft.com/office/drawing/2014/main" id="{DABCFABC-1022-2F40-9B29-0387BC2ADB8B}"/>
              </a:ext>
            </a:extLst>
          </p:cNvPr>
          <p:cNvSpPr txBox="1"/>
          <p:nvPr/>
        </p:nvSpPr>
        <p:spPr>
          <a:xfrm>
            <a:off x="9121058" y="2409536"/>
            <a:ext cx="2465355" cy="1754326"/>
          </a:xfrm>
          <a:prstGeom prst="rect">
            <a:avLst/>
          </a:prstGeom>
          <a:noFill/>
        </p:spPr>
        <p:txBody>
          <a:bodyPr wrap="none" rtlCol="0">
            <a:spAutoFit/>
          </a:bodyPr>
          <a:lstStyle/>
          <a:p>
            <a:r>
              <a:rPr lang="en-US" sz="3600" dirty="0"/>
              <a:t>Normalized </a:t>
            </a:r>
          </a:p>
          <a:p>
            <a:r>
              <a:rPr lang="en-US" sz="3600" dirty="0"/>
              <a:t>Confusion </a:t>
            </a:r>
          </a:p>
          <a:p>
            <a:r>
              <a:rPr lang="en-US" sz="3600" dirty="0"/>
              <a:t>Matrix</a:t>
            </a:r>
          </a:p>
        </p:txBody>
      </p:sp>
    </p:spTree>
    <p:extLst>
      <p:ext uri="{BB962C8B-B14F-4D97-AF65-F5344CB8AC3E}">
        <p14:creationId xmlns:p14="http://schemas.microsoft.com/office/powerpoint/2010/main" val="295737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20"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321" name="Group 320">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322"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3"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4"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5"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6"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7"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8"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9"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0"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1"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2"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3"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4"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5"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6"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7"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8"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9"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0"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1"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2"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3"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4"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5"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6"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7"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8"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9"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0"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1"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2"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3"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4"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5"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6"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7"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8"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9"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0"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1"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2"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3"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4"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5"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6"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7"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8"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9"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0"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1"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2"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3"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4"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5"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A03C509-B65F-E74C-AC4B-9A8E915A395D}"/>
              </a:ext>
            </a:extLst>
          </p:cNvPr>
          <p:cNvSpPr>
            <a:spLocks noGrp="1"/>
          </p:cNvSpPr>
          <p:nvPr>
            <p:ph type="title"/>
          </p:nvPr>
        </p:nvSpPr>
        <p:spPr>
          <a:xfrm>
            <a:off x="1281113" y="689053"/>
            <a:ext cx="9423959" cy="1301673"/>
          </a:xfrm>
        </p:spPr>
        <p:txBody>
          <a:bodyPr vert="horz" lIns="91440" tIns="45720" rIns="91440" bIns="45720" rtlCol="0" anchor="b">
            <a:noAutofit/>
          </a:bodyPr>
          <a:lstStyle/>
          <a:p>
            <a:r>
              <a:rPr lang="en-US" sz="4800" dirty="0"/>
              <a:t>Train on the whole training set and predict on the test set</a:t>
            </a:r>
          </a:p>
        </p:txBody>
      </p:sp>
      <p:grpSp>
        <p:nvGrpSpPr>
          <p:cNvPr id="6" name="Group 5">
            <a:extLst>
              <a:ext uri="{FF2B5EF4-FFF2-40B4-BE49-F238E27FC236}">
                <a16:creationId xmlns:a16="http://schemas.microsoft.com/office/drawing/2014/main" id="{02D317F7-4A42-784E-8448-AF4B7FCB6B5A}"/>
              </a:ext>
            </a:extLst>
          </p:cNvPr>
          <p:cNvGrpSpPr/>
          <p:nvPr/>
        </p:nvGrpSpPr>
        <p:grpSpPr>
          <a:xfrm>
            <a:off x="1214150" y="1778078"/>
            <a:ext cx="8928720" cy="4435949"/>
            <a:chOff x="1607850" y="1778078"/>
            <a:chExt cx="8928720" cy="4435949"/>
          </a:xfrm>
        </p:grpSpPr>
        <p:grpSp>
          <p:nvGrpSpPr>
            <p:cNvPr id="4" name="Group 3">
              <a:extLst>
                <a:ext uri="{FF2B5EF4-FFF2-40B4-BE49-F238E27FC236}">
                  <a16:creationId xmlns:a16="http://schemas.microsoft.com/office/drawing/2014/main" id="{643E6BF3-4B8C-B746-83F2-F0F6D1BEF786}"/>
                </a:ext>
              </a:extLst>
            </p:cNvPr>
            <p:cNvGrpSpPr/>
            <p:nvPr/>
          </p:nvGrpSpPr>
          <p:grpSpPr>
            <a:xfrm>
              <a:off x="1607850" y="2352230"/>
              <a:ext cx="8928720" cy="3861797"/>
              <a:chOff x="1607850" y="2289542"/>
              <a:chExt cx="9220036" cy="3922169"/>
            </a:xfrm>
          </p:grpSpPr>
          <p:pic>
            <p:nvPicPr>
              <p:cNvPr id="3076" name="Picture 4">
                <a:extLst>
                  <a:ext uri="{FF2B5EF4-FFF2-40B4-BE49-F238E27FC236}">
                    <a16:creationId xmlns:a16="http://schemas.microsoft.com/office/drawing/2014/main" id="{F409449D-44A7-D749-B4FA-783E0A6E19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91" b="33843"/>
              <a:stretch/>
            </p:blipFill>
            <p:spPr bwMode="auto">
              <a:xfrm>
                <a:off x="2273054" y="2289542"/>
                <a:ext cx="4387005" cy="2661619"/>
              </a:xfrm>
              <a:prstGeom prst="round2DiagRect">
                <a:avLst>
                  <a:gd name="adj1" fmla="val 5608"/>
                  <a:gd name="adj2" fmla="val 0"/>
                </a:avLst>
              </a:prstGeom>
              <a:noFill/>
              <a:ln w="19050" cap="sq">
                <a:no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258" name="Group 257">
                <a:extLst>
                  <a:ext uri="{FF2B5EF4-FFF2-40B4-BE49-F238E27FC236}">
                    <a16:creationId xmlns:a16="http://schemas.microsoft.com/office/drawing/2014/main" id="{67BC822E-412D-2E4E-AC64-29C03DBF9098}"/>
                  </a:ext>
                </a:extLst>
              </p:cNvPr>
              <p:cNvGrpSpPr/>
              <p:nvPr/>
            </p:nvGrpSpPr>
            <p:grpSpPr>
              <a:xfrm rot="16200000">
                <a:off x="3992521" y="3825586"/>
                <a:ext cx="1319977" cy="3452232"/>
                <a:chOff x="2507226" y="1449885"/>
                <a:chExt cx="1319977" cy="3452232"/>
              </a:xfrm>
            </p:grpSpPr>
            <p:sp>
              <p:nvSpPr>
                <p:cNvPr id="260" name="TextBox 259">
                  <a:extLst>
                    <a:ext uri="{FF2B5EF4-FFF2-40B4-BE49-F238E27FC236}">
                      <a16:creationId xmlns:a16="http://schemas.microsoft.com/office/drawing/2014/main" id="{D0E1CA66-F5AF-A14C-93DB-146A660045C1}"/>
                    </a:ext>
                  </a:extLst>
                </p:cNvPr>
                <p:cNvSpPr txBox="1"/>
                <p:nvPr/>
              </p:nvSpPr>
              <p:spPr>
                <a:xfrm>
                  <a:off x="2507226" y="1449885"/>
                  <a:ext cx="1319977" cy="369332"/>
                </a:xfrm>
                <a:prstGeom prst="rect">
                  <a:avLst/>
                </a:prstGeom>
                <a:noFill/>
              </p:spPr>
              <p:txBody>
                <a:bodyPr wrap="none" rtlCol="0">
                  <a:spAutoFit/>
                </a:bodyPr>
                <a:lstStyle/>
                <a:p>
                  <a:pPr algn="r"/>
                  <a:r>
                    <a:rPr lang="en-US" dirty="0">
                      <a:solidFill>
                        <a:schemeClr val="bg1"/>
                      </a:solidFill>
                    </a:rPr>
                    <a:t>EX Negative</a:t>
                  </a:r>
                </a:p>
              </p:txBody>
            </p:sp>
            <p:sp>
              <p:nvSpPr>
                <p:cNvPr id="261" name="TextBox 260">
                  <a:extLst>
                    <a:ext uri="{FF2B5EF4-FFF2-40B4-BE49-F238E27FC236}">
                      <a16:creationId xmlns:a16="http://schemas.microsoft.com/office/drawing/2014/main" id="{31C7ECA7-06F1-BD46-926C-BB25BBE71644}"/>
                    </a:ext>
                  </a:extLst>
                </p:cNvPr>
                <p:cNvSpPr txBox="1"/>
                <p:nvPr/>
              </p:nvSpPr>
              <p:spPr>
                <a:xfrm>
                  <a:off x="2798972" y="2220611"/>
                  <a:ext cx="1028230" cy="369332"/>
                </a:xfrm>
                <a:prstGeom prst="rect">
                  <a:avLst/>
                </a:prstGeom>
                <a:noFill/>
              </p:spPr>
              <p:txBody>
                <a:bodyPr wrap="none" rtlCol="0">
                  <a:spAutoFit/>
                </a:bodyPr>
                <a:lstStyle/>
                <a:p>
                  <a:pPr algn="r"/>
                  <a:r>
                    <a:rPr lang="en-US" dirty="0">
                      <a:solidFill>
                        <a:schemeClr val="bg1"/>
                      </a:solidFill>
                    </a:rPr>
                    <a:t>Negative</a:t>
                  </a:r>
                </a:p>
              </p:txBody>
            </p:sp>
            <p:sp>
              <p:nvSpPr>
                <p:cNvPr id="262" name="TextBox 261">
                  <a:extLst>
                    <a:ext uri="{FF2B5EF4-FFF2-40B4-BE49-F238E27FC236}">
                      <a16:creationId xmlns:a16="http://schemas.microsoft.com/office/drawing/2014/main" id="{AB48F890-599E-EE46-A982-6014CC89D4DF}"/>
                    </a:ext>
                  </a:extLst>
                </p:cNvPr>
                <p:cNvSpPr txBox="1"/>
                <p:nvPr/>
              </p:nvSpPr>
              <p:spPr>
                <a:xfrm>
                  <a:off x="2677585" y="4532785"/>
                  <a:ext cx="1149610" cy="369332"/>
                </a:xfrm>
                <a:prstGeom prst="rect">
                  <a:avLst/>
                </a:prstGeom>
                <a:noFill/>
              </p:spPr>
              <p:txBody>
                <a:bodyPr wrap="none" rtlCol="0">
                  <a:spAutoFit/>
                </a:bodyPr>
                <a:lstStyle/>
                <a:p>
                  <a:pPr algn="r"/>
                  <a:r>
                    <a:rPr lang="en-US" dirty="0">
                      <a:solidFill>
                        <a:schemeClr val="bg1"/>
                      </a:solidFill>
                    </a:rPr>
                    <a:t>EX Positive</a:t>
                  </a:r>
                </a:p>
              </p:txBody>
            </p:sp>
            <p:sp>
              <p:nvSpPr>
                <p:cNvPr id="263" name="TextBox 262">
                  <a:extLst>
                    <a:ext uri="{FF2B5EF4-FFF2-40B4-BE49-F238E27FC236}">
                      <a16:creationId xmlns:a16="http://schemas.microsoft.com/office/drawing/2014/main" id="{C8EED9E2-6B0A-F643-8407-1D5EA463AA43}"/>
                    </a:ext>
                  </a:extLst>
                </p:cNvPr>
                <p:cNvSpPr txBox="1"/>
                <p:nvPr/>
              </p:nvSpPr>
              <p:spPr>
                <a:xfrm>
                  <a:off x="2969337" y="3762059"/>
                  <a:ext cx="857864" cy="369332"/>
                </a:xfrm>
                <a:prstGeom prst="rect">
                  <a:avLst/>
                </a:prstGeom>
                <a:noFill/>
              </p:spPr>
              <p:txBody>
                <a:bodyPr wrap="none" rtlCol="0">
                  <a:spAutoFit/>
                </a:bodyPr>
                <a:lstStyle/>
                <a:p>
                  <a:pPr algn="r"/>
                  <a:r>
                    <a:rPr lang="en-US" dirty="0">
                      <a:solidFill>
                        <a:schemeClr val="bg1"/>
                      </a:solidFill>
                    </a:rPr>
                    <a:t>Positive</a:t>
                  </a:r>
                </a:p>
              </p:txBody>
            </p:sp>
            <p:sp>
              <p:nvSpPr>
                <p:cNvPr id="264" name="TextBox 263">
                  <a:extLst>
                    <a:ext uri="{FF2B5EF4-FFF2-40B4-BE49-F238E27FC236}">
                      <a16:creationId xmlns:a16="http://schemas.microsoft.com/office/drawing/2014/main" id="{39C74F9B-322E-2C46-AAF4-56934C11F2BA}"/>
                    </a:ext>
                  </a:extLst>
                </p:cNvPr>
                <p:cNvSpPr txBox="1"/>
                <p:nvPr/>
              </p:nvSpPr>
              <p:spPr>
                <a:xfrm>
                  <a:off x="2957093" y="2991335"/>
                  <a:ext cx="870110" cy="369332"/>
                </a:xfrm>
                <a:prstGeom prst="rect">
                  <a:avLst/>
                </a:prstGeom>
                <a:noFill/>
              </p:spPr>
              <p:txBody>
                <a:bodyPr wrap="none" rtlCol="0">
                  <a:spAutoFit/>
                </a:bodyPr>
                <a:lstStyle/>
                <a:p>
                  <a:pPr algn="r"/>
                  <a:r>
                    <a:rPr lang="en-US" dirty="0">
                      <a:solidFill>
                        <a:schemeClr val="bg1"/>
                      </a:solidFill>
                    </a:rPr>
                    <a:t>Neutral</a:t>
                  </a:r>
                </a:p>
              </p:txBody>
            </p:sp>
          </p:grpSp>
          <p:sp>
            <p:nvSpPr>
              <p:cNvPr id="271" name="TextBox 270">
                <a:extLst>
                  <a:ext uri="{FF2B5EF4-FFF2-40B4-BE49-F238E27FC236}">
                    <a16:creationId xmlns:a16="http://schemas.microsoft.com/office/drawing/2014/main" id="{DD59EA5A-7716-6C44-8E42-23633A98E212}"/>
                  </a:ext>
                </a:extLst>
              </p:cNvPr>
              <p:cNvSpPr txBox="1"/>
              <p:nvPr/>
            </p:nvSpPr>
            <p:spPr>
              <a:xfrm rot="16200000">
                <a:off x="1346240" y="3294570"/>
                <a:ext cx="1107996" cy="584775"/>
              </a:xfrm>
              <a:prstGeom prst="rect">
                <a:avLst/>
              </a:prstGeom>
              <a:noFill/>
            </p:spPr>
            <p:txBody>
              <a:bodyPr wrap="none" rtlCol="0">
                <a:spAutoFit/>
              </a:bodyPr>
              <a:lstStyle/>
              <a:p>
                <a:r>
                  <a:rPr lang="en-US" sz="3200" dirty="0">
                    <a:solidFill>
                      <a:schemeClr val="bg1"/>
                    </a:solidFill>
                  </a:rPr>
                  <a:t>Count</a:t>
                </a:r>
              </a:p>
            </p:txBody>
          </p:sp>
          <p:grpSp>
            <p:nvGrpSpPr>
              <p:cNvPr id="272" name="Group 271">
                <a:extLst>
                  <a:ext uri="{FF2B5EF4-FFF2-40B4-BE49-F238E27FC236}">
                    <a16:creationId xmlns:a16="http://schemas.microsoft.com/office/drawing/2014/main" id="{748EDB8C-B14B-BE4F-B17B-45B147C443F2}"/>
                  </a:ext>
                </a:extLst>
              </p:cNvPr>
              <p:cNvGrpSpPr/>
              <p:nvPr/>
            </p:nvGrpSpPr>
            <p:grpSpPr>
              <a:xfrm rot="16200000">
                <a:off x="8441781" y="3825607"/>
                <a:ext cx="1319985" cy="3452224"/>
                <a:chOff x="2507211" y="1628520"/>
                <a:chExt cx="1319985" cy="3452224"/>
              </a:xfrm>
            </p:grpSpPr>
            <p:sp>
              <p:nvSpPr>
                <p:cNvPr id="273" name="TextBox 272">
                  <a:extLst>
                    <a:ext uri="{FF2B5EF4-FFF2-40B4-BE49-F238E27FC236}">
                      <a16:creationId xmlns:a16="http://schemas.microsoft.com/office/drawing/2014/main" id="{74CCAB39-1B85-C047-ABBF-0A19DBC63107}"/>
                    </a:ext>
                  </a:extLst>
                </p:cNvPr>
                <p:cNvSpPr txBox="1"/>
                <p:nvPr/>
              </p:nvSpPr>
              <p:spPr>
                <a:xfrm>
                  <a:off x="2507211" y="1628520"/>
                  <a:ext cx="1319977" cy="369332"/>
                </a:xfrm>
                <a:prstGeom prst="rect">
                  <a:avLst/>
                </a:prstGeom>
                <a:noFill/>
              </p:spPr>
              <p:txBody>
                <a:bodyPr wrap="none" rtlCol="0">
                  <a:spAutoFit/>
                </a:bodyPr>
                <a:lstStyle/>
                <a:p>
                  <a:pPr algn="r"/>
                  <a:r>
                    <a:rPr lang="en-US" dirty="0">
                      <a:solidFill>
                        <a:schemeClr val="bg1"/>
                      </a:solidFill>
                    </a:rPr>
                    <a:t>EX Negative</a:t>
                  </a:r>
                </a:p>
              </p:txBody>
            </p:sp>
            <p:sp>
              <p:nvSpPr>
                <p:cNvPr id="274" name="TextBox 273">
                  <a:extLst>
                    <a:ext uri="{FF2B5EF4-FFF2-40B4-BE49-F238E27FC236}">
                      <a16:creationId xmlns:a16="http://schemas.microsoft.com/office/drawing/2014/main" id="{87DCE5FA-657E-5B47-98D6-96A3B50A6297}"/>
                    </a:ext>
                  </a:extLst>
                </p:cNvPr>
                <p:cNvSpPr txBox="1"/>
                <p:nvPr/>
              </p:nvSpPr>
              <p:spPr>
                <a:xfrm>
                  <a:off x="2798961" y="2399248"/>
                  <a:ext cx="1028230" cy="369331"/>
                </a:xfrm>
                <a:prstGeom prst="rect">
                  <a:avLst/>
                </a:prstGeom>
                <a:noFill/>
              </p:spPr>
              <p:txBody>
                <a:bodyPr wrap="none" rtlCol="0">
                  <a:spAutoFit/>
                </a:bodyPr>
                <a:lstStyle/>
                <a:p>
                  <a:pPr algn="r"/>
                  <a:r>
                    <a:rPr lang="en-US" dirty="0">
                      <a:solidFill>
                        <a:schemeClr val="bg1"/>
                      </a:solidFill>
                    </a:rPr>
                    <a:t>Negative</a:t>
                  </a:r>
                </a:p>
              </p:txBody>
            </p:sp>
            <p:sp>
              <p:nvSpPr>
                <p:cNvPr id="275" name="TextBox 274">
                  <a:extLst>
                    <a:ext uri="{FF2B5EF4-FFF2-40B4-BE49-F238E27FC236}">
                      <a16:creationId xmlns:a16="http://schemas.microsoft.com/office/drawing/2014/main" id="{2787B53F-E553-F74C-AE50-092F866502F7}"/>
                    </a:ext>
                  </a:extLst>
                </p:cNvPr>
                <p:cNvSpPr txBox="1"/>
                <p:nvPr/>
              </p:nvSpPr>
              <p:spPr>
                <a:xfrm>
                  <a:off x="2677586" y="4711413"/>
                  <a:ext cx="1149610" cy="369331"/>
                </a:xfrm>
                <a:prstGeom prst="rect">
                  <a:avLst/>
                </a:prstGeom>
                <a:noFill/>
              </p:spPr>
              <p:txBody>
                <a:bodyPr wrap="none" rtlCol="0">
                  <a:spAutoFit/>
                </a:bodyPr>
                <a:lstStyle/>
                <a:p>
                  <a:pPr algn="r"/>
                  <a:r>
                    <a:rPr lang="en-US" dirty="0">
                      <a:solidFill>
                        <a:schemeClr val="bg1"/>
                      </a:solidFill>
                    </a:rPr>
                    <a:t>EX Positive</a:t>
                  </a:r>
                </a:p>
              </p:txBody>
            </p:sp>
            <p:sp>
              <p:nvSpPr>
                <p:cNvPr id="276" name="TextBox 275">
                  <a:extLst>
                    <a:ext uri="{FF2B5EF4-FFF2-40B4-BE49-F238E27FC236}">
                      <a16:creationId xmlns:a16="http://schemas.microsoft.com/office/drawing/2014/main" id="{7C7B157D-2464-E648-AFF0-CC6D7914A792}"/>
                    </a:ext>
                  </a:extLst>
                </p:cNvPr>
                <p:cNvSpPr txBox="1"/>
                <p:nvPr/>
              </p:nvSpPr>
              <p:spPr>
                <a:xfrm>
                  <a:off x="2969330" y="3940692"/>
                  <a:ext cx="857864" cy="369331"/>
                </a:xfrm>
                <a:prstGeom prst="rect">
                  <a:avLst/>
                </a:prstGeom>
                <a:noFill/>
              </p:spPr>
              <p:txBody>
                <a:bodyPr wrap="none" rtlCol="0">
                  <a:spAutoFit/>
                </a:bodyPr>
                <a:lstStyle/>
                <a:p>
                  <a:pPr algn="r"/>
                  <a:r>
                    <a:rPr lang="en-US" dirty="0">
                      <a:solidFill>
                        <a:schemeClr val="bg1"/>
                      </a:solidFill>
                    </a:rPr>
                    <a:t>Positive</a:t>
                  </a:r>
                </a:p>
              </p:txBody>
            </p:sp>
            <p:sp>
              <p:nvSpPr>
                <p:cNvPr id="277" name="TextBox 276">
                  <a:extLst>
                    <a:ext uri="{FF2B5EF4-FFF2-40B4-BE49-F238E27FC236}">
                      <a16:creationId xmlns:a16="http://schemas.microsoft.com/office/drawing/2014/main" id="{709ED8B5-CBCD-124D-88C0-C69B5435A5BB}"/>
                    </a:ext>
                  </a:extLst>
                </p:cNvPr>
                <p:cNvSpPr txBox="1"/>
                <p:nvPr/>
              </p:nvSpPr>
              <p:spPr>
                <a:xfrm>
                  <a:off x="2957083" y="3169967"/>
                  <a:ext cx="870110" cy="369331"/>
                </a:xfrm>
                <a:prstGeom prst="rect">
                  <a:avLst/>
                </a:prstGeom>
                <a:noFill/>
              </p:spPr>
              <p:txBody>
                <a:bodyPr wrap="none" rtlCol="0">
                  <a:spAutoFit/>
                </a:bodyPr>
                <a:lstStyle/>
                <a:p>
                  <a:pPr algn="r"/>
                  <a:r>
                    <a:rPr lang="en-US" dirty="0">
                      <a:solidFill>
                        <a:schemeClr val="bg1"/>
                      </a:solidFill>
                    </a:rPr>
                    <a:t>Neutral</a:t>
                  </a:r>
                </a:p>
              </p:txBody>
            </p:sp>
          </p:grpSp>
        </p:grpSp>
        <p:sp>
          <p:nvSpPr>
            <p:cNvPr id="5" name="TextBox 4">
              <a:extLst>
                <a:ext uri="{FF2B5EF4-FFF2-40B4-BE49-F238E27FC236}">
                  <a16:creationId xmlns:a16="http://schemas.microsoft.com/office/drawing/2014/main" id="{1C290429-EF48-5240-A58C-A70CECC0FC99}"/>
                </a:ext>
              </a:extLst>
            </p:cNvPr>
            <p:cNvSpPr txBox="1"/>
            <p:nvPr/>
          </p:nvSpPr>
          <p:spPr>
            <a:xfrm>
              <a:off x="4365827" y="1801813"/>
              <a:ext cx="1170449" cy="707886"/>
            </a:xfrm>
            <a:prstGeom prst="rect">
              <a:avLst/>
            </a:prstGeom>
            <a:noFill/>
          </p:spPr>
          <p:txBody>
            <a:bodyPr wrap="none" rtlCol="0">
              <a:spAutoFit/>
            </a:bodyPr>
            <a:lstStyle/>
            <a:p>
              <a:r>
                <a:rPr lang="en-US" sz="4000" dirty="0">
                  <a:solidFill>
                    <a:schemeClr val="bg1"/>
                  </a:solidFill>
                </a:rPr>
                <a:t>Train</a:t>
              </a:r>
            </a:p>
          </p:txBody>
        </p:sp>
        <p:sp>
          <p:nvSpPr>
            <p:cNvPr id="278" name="TextBox 277">
              <a:extLst>
                <a:ext uri="{FF2B5EF4-FFF2-40B4-BE49-F238E27FC236}">
                  <a16:creationId xmlns:a16="http://schemas.microsoft.com/office/drawing/2014/main" id="{96B46F4A-9899-2E43-9458-1F019F465AB1}"/>
                </a:ext>
              </a:extLst>
            </p:cNvPr>
            <p:cNvSpPr txBox="1"/>
            <p:nvPr/>
          </p:nvSpPr>
          <p:spPr>
            <a:xfrm>
              <a:off x="8190365" y="1778078"/>
              <a:ext cx="935449" cy="707886"/>
            </a:xfrm>
            <a:prstGeom prst="rect">
              <a:avLst/>
            </a:prstGeom>
            <a:noFill/>
          </p:spPr>
          <p:txBody>
            <a:bodyPr wrap="none" rtlCol="0">
              <a:spAutoFit/>
            </a:bodyPr>
            <a:lstStyle/>
            <a:p>
              <a:r>
                <a:rPr lang="en-US" sz="4000" dirty="0">
                  <a:solidFill>
                    <a:schemeClr val="bg1"/>
                  </a:solidFill>
                </a:rPr>
                <a:t>Test</a:t>
              </a:r>
            </a:p>
          </p:txBody>
        </p:sp>
      </p:grpSp>
      <p:pic>
        <p:nvPicPr>
          <p:cNvPr id="2050" name="Picture 2">
            <a:extLst>
              <a:ext uri="{FF2B5EF4-FFF2-40B4-BE49-F238E27FC236}">
                <a16:creationId xmlns:a16="http://schemas.microsoft.com/office/drawing/2014/main" id="{E7344898-FD58-6B4E-8922-C79BF06BE2B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743" t="5191" r="-1088" b="35498"/>
          <a:stretch/>
        </p:blipFill>
        <p:spPr bwMode="auto">
          <a:xfrm>
            <a:off x="6098334" y="2401596"/>
            <a:ext cx="4383830" cy="256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97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8A8E-2C87-6E4F-B202-7CCF88814EC7}"/>
              </a:ext>
            </a:extLst>
          </p:cNvPr>
          <p:cNvSpPr>
            <a:spLocks noGrp="1"/>
          </p:cNvSpPr>
          <p:nvPr>
            <p:ph type="title"/>
          </p:nvPr>
        </p:nvSpPr>
        <p:spPr/>
        <p:txBody>
          <a:bodyPr>
            <a:normAutofit/>
          </a:bodyPr>
          <a:lstStyle/>
          <a:p>
            <a:r>
              <a:rPr lang="en-US" sz="5400" dirty="0"/>
              <a:t>Cons for Neural Network:</a:t>
            </a:r>
          </a:p>
        </p:txBody>
      </p:sp>
      <p:sp>
        <p:nvSpPr>
          <p:cNvPr id="3" name="Content Placeholder 2">
            <a:extLst>
              <a:ext uri="{FF2B5EF4-FFF2-40B4-BE49-F238E27FC236}">
                <a16:creationId xmlns:a16="http://schemas.microsoft.com/office/drawing/2014/main" id="{6A4D06CB-2D33-294C-AC60-A7CF3C0A97DC}"/>
              </a:ext>
            </a:extLst>
          </p:cNvPr>
          <p:cNvSpPr>
            <a:spLocks noGrp="1"/>
          </p:cNvSpPr>
          <p:nvPr>
            <p:ph idx="1"/>
          </p:nvPr>
        </p:nvSpPr>
        <p:spPr/>
        <p:txBody>
          <a:bodyPr>
            <a:normAutofit fontScale="92500" lnSpcReduction="10000"/>
          </a:bodyPr>
          <a:lstStyle/>
          <a:p>
            <a:r>
              <a:rPr lang="en-US" sz="3600" dirty="0">
                <a:solidFill>
                  <a:schemeClr val="bg1"/>
                </a:solidFill>
              </a:rPr>
              <a:t>Easier if use tensor tokenizer, but not as good as </a:t>
            </a:r>
            <a:r>
              <a:rPr lang="en-US" sz="3600" dirty="0" err="1">
                <a:solidFill>
                  <a:schemeClr val="bg1"/>
                </a:solidFill>
              </a:rPr>
              <a:t>CountVectorizer</a:t>
            </a:r>
            <a:r>
              <a:rPr lang="en-US" sz="3600" dirty="0">
                <a:solidFill>
                  <a:schemeClr val="bg1"/>
                </a:solidFill>
              </a:rPr>
              <a:t> so need to transform a vector/array to create a tensor object that takes up more memory spaces.</a:t>
            </a:r>
          </a:p>
          <a:p>
            <a:r>
              <a:rPr lang="en-US" sz="3600" dirty="0">
                <a:solidFill>
                  <a:schemeClr val="bg1"/>
                </a:solidFill>
              </a:rPr>
              <a:t>Can not easily tune the model using </a:t>
            </a:r>
            <a:r>
              <a:rPr lang="en-US" sz="3600" dirty="0" err="1">
                <a:solidFill>
                  <a:schemeClr val="bg1"/>
                </a:solidFill>
              </a:rPr>
              <a:t>GridSearchCV</a:t>
            </a:r>
            <a:r>
              <a:rPr lang="en-US" sz="3600" dirty="0">
                <a:solidFill>
                  <a:schemeClr val="bg1"/>
                </a:solidFill>
              </a:rPr>
              <a:t> or </a:t>
            </a:r>
            <a:r>
              <a:rPr lang="en-US" sz="3600" dirty="0" err="1">
                <a:solidFill>
                  <a:schemeClr val="bg1"/>
                </a:solidFill>
              </a:rPr>
              <a:t>RandomSearchCV</a:t>
            </a:r>
            <a:r>
              <a:rPr lang="en-US" sz="3600" dirty="0">
                <a:solidFill>
                  <a:schemeClr val="bg1"/>
                </a:solidFill>
              </a:rPr>
              <a:t> as for SVC or </a:t>
            </a:r>
            <a:r>
              <a:rPr lang="en-US" sz="3600" dirty="0" err="1">
                <a:solidFill>
                  <a:schemeClr val="bg1"/>
                </a:solidFill>
              </a:rPr>
              <a:t>RandomForest</a:t>
            </a:r>
            <a:r>
              <a:rPr lang="en-US" sz="3600" dirty="0">
                <a:solidFill>
                  <a:schemeClr val="bg1"/>
                </a:solidFill>
              </a:rPr>
              <a:t>.</a:t>
            </a:r>
          </a:p>
        </p:txBody>
      </p:sp>
    </p:spTree>
    <p:extLst>
      <p:ext uri="{BB962C8B-B14F-4D97-AF65-F5344CB8AC3E}">
        <p14:creationId xmlns:p14="http://schemas.microsoft.com/office/powerpoint/2010/main" val="79261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8A8E-2C87-6E4F-B202-7CCF88814EC7}"/>
              </a:ext>
            </a:extLst>
          </p:cNvPr>
          <p:cNvSpPr>
            <a:spLocks noGrp="1"/>
          </p:cNvSpPr>
          <p:nvPr>
            <p:ph type="title"/>
          </p:nvPr>
        </p:nvSpPr>
        <p:spPr/>
        <p:txBody>
          <a:bodyPr>
            <a:normAutofit fontScale="90000"/>
          </a:bodyPr>
          <a:lstStyle/>
          <a:p>
            <a:r>
              <a:rPr lang="en-US" sz="5300" dirty="0"/>
              <a:t>Future Modeling (1/2): </a:t>
            </a:r>
            <a:br>
              <a:rPr lang="en-US" sz="5400" dirty="0"/>
            </a:br>
            <a:r>
              <a:rPr lang="en-US" sz="4000" cap="none" dirty="0">
                <a:solidFill>
                  <a:schemeClr val="bg1"/>
                </a:solidFill>
              </a:rPr>
              <a:t>Using 3 categories may result in higher accuracies.</a:t>
            </a:r>
            <a:endParaRPr lang="en-US" sz="5400" dirty="0">
              <a:solidFill>
                <a:schemeClr val="bg1"/>
              </a:solidFill>
            </a:endParaRPr>
          </a:p>
        </p:txBody>
      </p:sp>
      <p:pic>
        <p:nvPicPr>
          <p:cNvPr id="4" name="Picture 2">
            <a:extLst>
              <a:ext uri="{FF2B5EF4-FFF2-40B4-BE49-F238E27FC236}">
                <a16:creationId xmlns:a16="http://schemas.microsoft.com/office/drawing/2014/main" id="{A88D03B6-989E-FD4F-BBC8-7583A65B08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15" r="44833" b="71660"/>
          <a:stretch/>
        </p:blipFill>
        <p:spPr bwMode="auto">
          <a:xfrm>
            <a:off x="6817390" y="2468026"/>
            <a:ext cx="1499193" cy="147857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101A0F9-579F-D642-BEB3-CDF81E0CA325}"/>
              </a:ext>
            </a:extLst>
          </p:cNvPr>
          <p:cNvGrpSpPr/>
          <p:nvPr/>
        </p:nvGrpSpPr>
        <p:grpSpPr>
          <a:xfrm>
            <a:off x="3697131" y="2681567"/>
            <a:ext cx="3009222" cy="1146251"/>
            <a:chOff x="558864" y="2153463"/>
            <a:chExt cx="3009222" cy="1146251"/>
          </a:xfrm>
        </p:grpSpPr>
        <p:sp>
          <p:nvSpPr>
            <p:cNvPr id="6" name="TextBox 5">
              <a:extLst>
                <a:ext uri="{FF2B5EF4-FFF2-40B4-BE49-F238E27FC236}">
                  <a16:creationId xmlns:a16="http://schemas.microsoft.com/office/drawing/2014/main" id="{92940F6E-7D87-A24E-91F7-886AF41911D8}"/>
                </a:ext>
              </a:extLst>
            </p:cNvPr>
            <p:cNvSpPr txBox="1"/>
            <p:nvPr/>
          </p:nvSpPr>
          <p:spPr>
            <a:xfrm>
              <a:off x="558864" y="2153463"/>
              <a:ext cx="3009222" cy="523220"/>
            </a:xfrm>
            <a:prstGeom prst="rect">
              <a:avLst/>
            </a:prstGeom>
            <a:noFill/>
          </p:spPr>
          <p:txBody>
            <a:bodyPr wrap="none" rtlCol="0">
              <a:spAutoFit/>
            </a:bodyPr>
            <a:lstStyle/>
            <a:p>
              <a:pPr algn="r"/>
              <a:r>
                <a:rPr lang="en-US" sz="2800" dirty="0">
                  <a:solidFill>
                    <a:schemeClr val="bg1"/>
                  </a:solidFill>
                </a:rPr>
                <a:t>Extremely Negative</a:t>
              </a:r>
            </a:p>
          </p:txBody>
        </p:sp>
        <p:sp>
          <p:nvSpPr>
            <p:cNvPr id="7" name="TextBox 6">
              <a:extLst>
                <a:ext uri="{FF2B5EF4-FFF2-40B4-BE49-F238E27FC236}">
                  <a16:creationId xmlns:a16="http://schemas.microsoft.com/office/drawing/2014/main" id="{64924762-BA31-5C4E-B688-198DD898931B}"/>
                </a:ext>
              </a:extLst>
            </p:cNvPr>
            <p:cNvSpPr txBox="1"/>
            <p:nvPr/>
          </p:nvSpPr>
          <p:spPr>
            <a:xfrm>
              <a:off x="2068893" y="2776494"/>
              <a:ext cx="1499193" cy="523220"/>
            </a:xfrm>
            <a:prstGeom prst="rect">
              <a:avLst/>
            </a:prstGeom>
            <a:noFill/>
          </p:spPr>
          <p:txBody>
            <a:bodyPr wrap="none" rtlCol="0">
              <a:spAutoFit/>
            </a:bodyPr>
            <a:lstStyle/>
            <a:p>
              <a:pPr algn="r"/>
              <a:r>
                <a:rPr lang="en-US" sz="2800" dirty="0">
                  <a:solidFill>
                    <a:schemeClr val="bg1"/>
                  </a:solidFill>
                </a:rPr>
                <a:t>Negative</a:t>
              </a:r>
            </a:p>
          </p:txBody>
        </p:sp>
      </p:grpSp>
      <p:pic>
        <p:nvPicPr>
          <p:cNvPr id="11" name="Picture 2">
            <a:extLst>
              <a:ext uri="{FF2B5EF4-FFF2-40B4-BE49-F238E27FC236}">
                <a16:creationId xmlns:a16="http://schemas.microsoft.com/office/drawing/2014/main" id="{2D1CDE49-93D2-9143-8BAE-9139CB3375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443" t="37122" r="13250" b="34538"/>
          <a:stretch/>
        </p:blipFill>
        <p:spPr bwMode="auto">
          <a:xfrm>
            <a:off x="6927398" y="4082708"/>
            <a:ext cx="1389185" cy="147857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3AF0684-87EE-0B4A-9D35-B4688CB493A4}"/>
              </a:ext>
            </a:extLst>
          </p:cNvPr>
          <p:cNvGrpSpPr/>
          <p:nvPr/>
        </p:nvGrpSpPr>
        <p:grpSpPr>
          <a:xfrm>
            <a:off x="3983508" y="4163796"/>
            <a:ext cx="2740430" cy="1181418"/>
            <a:chOff x="845241" y="4040139"/>
            <a:chExt cx="2740430" cy="1181418"/>
          </a:xfrm>
        </p:grpSpPr>
        <p:sp>
          <p:nvSpPr>
            <p:cNvPr id="15" name="TextBox 14">
              <a:extLst>
                <a:ext uri="{FF2B5EF4-FFF2-40B4-BE49-F238E27FC236}">
                  <a16:creationId xmlns:a16="http://schemas.microsoft.com/office/drawing/2014/main" id="{6BDEB61B-D22D-6F4D-8A57-F5BAAFFCABCF}"/>
                </a:ext>
              </a:extLst>
            </p:cNvPr>
            <p:cNvSpPr txBox="1"/>
            <p:nvPr/>
          </p:nvSpPr>
          <p:spPr>
            <a:xfrm>
              <a:off x="845241" y="4698337"/>
              <a:ext cx="2740430" cy="523220"/>
            </a:xfrm>
            <a:prstGeom prst="rect">
              <a:avLst/>
            </a:prstGeom>
            <a:noFill/>
          </p:spPr>
          <p:txBody>
            <a:bodyPr wrap="none" rtlCol="0">
              <a:spAutoFit/>
            </a:bodyPr>
            <a:lstStyle/>
            <a:p>
              <a:pPr algn="r"/>
              <a:r>
                <a:rPr lang="en-US" sz="2800" dirty="0">
                  <a:solidFill>
                    <a:schemeClr val="bg1"/>
                  </a:solidFill>
                </a:rPr>
                <a:t>Extremely Positive</a:t>
              </a:r>
            </a:p>
          </p:txBody>
        </p:sp>
        <p:sp>
          <p:nvSpPr>
            <p:cNvPr id="16" name="TextBox 15">
              <a:extLst>
                <a:ext uri="{FF2B5EF4-FFF2-40B4-BE49-F238E27FC236}">
                  <a16:creationId xmlns:a16="http://schemas.microsoft.com/office/drawing/2014/main" id="{6B0C1975-CFD0-0F4F-A266-9B7768E18C0E}"/>
                </a:ext>
              </a:extLst>
            </p:cNvPr>
            <p:cNvSpPr txBox="1"/>
            <p:nvPr/>
          </p:nvSpPr>
          <p:spPr>
            <a:xfrm>
              <a:off x="2337685" y="4040139"/>
              <a:ext cx="1230401" cy="523220"/>
            </a:xfrm>
            <a:prstGeom prst="rect">
              <a:avLst/>
            </a:prstGeom>
            <a:noFill/>
          </p:spPr>
          <p:txBody>
            <a:bodyPr wrap="none" rtlCol="0">
              <a:spAutoFit/>
            </a:bodyPr>
            <a:lstStyle/>
            <a:p>
              <a:pPr algn="r"/>
              <a:r>
                <a:rPr lang="en-US" sz="2800" dirty="0">
                  <a:solidFill>
                    <a:schemeClr val="bg1"/>
                  </a:solidFill>
                </a:rPr>
                <a:t>Positive</a:t>
              </a:r>
            </a:p>
          </p:txBody>
        </p:sp>
      </p:grpSp>
      <p:sp>
        <p:nvSpPr>
          <p:cNvPr id="18" name="Rectangle 17">
            <a:extLst>
              <a:ext uri="{FF2B5EF4-FFF2-40B4-BE49-F238E27FC236}">
                <a16:creationId xmlns:a16="http://schemas.microsoft.com/office/drawing/2014/main" id="{8675BE30-0408-D949-8674-8C824E433CE6}"/>
              </a:ext>
            </a:extLst>
          </p:cNvPr>
          <p:cNvSpPr/>
          <p:nvPr/>
        </p:nvSpPr>
        <p:spPr>
          <a:xfrm>
            <a:off x="7526215" y="2520781"/>
            <a:ext cx="715108" cy="736761"/>
          </a:xfrm>
          <a:custGeom>
            <a:avLst/>
            <a:gdLst>
              <a:gd name="connsiteX0" fmla="*/ 0 w 715108"/>
              <a:gd name="connsiteY0" fmla="*/ 0 h 736761"/>
              <a:gd name="connsiteX1" fmla="*/ 350403 w 715108"/>
              <a:gd name="connsiteY1" fmla="*/ 0 h 736761"/>
              <a:gd name="connsiteX2" fmla="*/ 715108 w 715108"/>
              <a:gd name="connsiteY2" fmla="*/ 0 h 736761"/>
              <a:gd name="connsiteX3" fmla="*/ 715108 w 715108"/>
              <a:gd name="connsiteY3" fmla="*/ 383116 h 736761"/>
              <a:gd name="connsiteX4" fmla="*/ 715108 w 715108"/>
              <a:gd name="connsiteY4" fmla="*/ 736761 h 736761"/>
              <a:gd name="connsiteX5" fmla="*/ 371856 w 715108"/>
              <a:gd name="connsiteY5" fmla="*/ 736761 h 736761"/>
              <a:gd name="connsiteX6" fmla="*/ 0 w 715108"/>
              <a:gd name="connsiteY6" fmla="*/ 736761 h 736761"/>
              <a:gd name="connsiteX7" fmla="*/ 0 w 715108"/>
              <a:gd name="connsiteY7" fmla="*/ 383116 h 736761"/>
              <a:gd name="connsiteX8" fmla="*/ 0 w 715108"/>
              <a:gd name="connsiteY8" fmla="*/ 0 h 73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108" h="736761" extrusionOk="0">
                <a:moveTo>
                  <a:pt x="0" y="0"/>
                </a:moveTo>
                <a:cubicBezTo>
                  <a:pt x="126895" y="-13683"/>
                  <a:pt x="274685" y="40371"/>
                  <a:pt x="350403" y="0"/>
                </a:cubicBezTo>
                <a:cubicBezTo>
                  <a:pt x="426121" y="-40371"/>
                  <a:pt x="533611" y="8080"/>
                  <a:pt x="715108" y="0"/>
                </a:cubicBezTo>
                <a:cubicBezTo>
                  <a:pt x="744783" y="77039"/>
                  <a:pt x="705681" y="302286"/>
                  <a:pt x="715108" y="383116"/>
                </a:cubicBezTo>
                <a:cubicBezTo>
                  <a:pt x="724535" y="463946"/>
                  <a:pt x="678494" y="630167"/>
                  <a:pt x="715108" y="736761"/>
                </a:cubicBezTo>
                <a:cubicBezTo>
                  <a:pt x="623804" y="768164"/>
                  <a:pt x="510052" y="699183"/>
                  <a:pt x="371856" y="736761"/>
                </a:cubicBezTo>
                <a:cubicBezTo>
                  <a:pt x="233660" y="774339"/>
                  <a:pt x="92365" y="715032"/>
                  <a:pt x="0" y="736761"/>
                </a:cubicBezTo>
                <a:cubicBezTo>
                  <a:pt x="-21497" y="626971"/>
                  <a:pt x="32653" y="480099"/>
                  <a:pt x="0" y="383116"/>
                </a:cubicBezTo>
                <a:cubicBezTo>
                  <a:pt x="-32653" y="286133"/>
                  <a:pt x="41688" y="158120"/>
                  <a:pt x="0" y="0"/>
                </a:cubicBezTo>
                <a:close/>
              </a:path>
            </a:pathLst>
          </a:custGeom>
          <a:noFill/>
          <a:ln w="136525">
            <a:solidFill>
              <a:schemeClr val="accent3"/>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82D186F4-04F6-A848-8DF3-3D694FA184BB}"/>
              </a:ext>
            </a:extLst>
          </p:cNvPr>
          <p:cNvSpPr/>
          <p:nvPr/>
        </p:nvSpPr>
        <p:spPr>
          <a:xfrm>
            <a:off x="6927398" y="4821993"/>
            <a:ext cx="715108" cy="736761"/>
          </a:xfrm>
          <a:custGeom>
            <a:avLst/>
            <a:gdLst>
              <a:gd name="connsiteX0" fmla="*/ 0 w 715108"/>
              <a:gd name="connsiteY0" fmla="*/ 0 h 736761"/>
              <a:gd name="connsiteX1" fmla="*/ 350403 w 715108"/>
              <a:gd name="connsiteY1" fmla="*/ 0 h 736761"/>
              <a:gd name="connsiteX2" fmla="*/ 715108 w 715108"/>
              <a:gd name="connsiteY2" fmla="*/ 0 h 736761"/>
              <a:gd name="connsiteX3" fmla="*/ 715108 w 715108"/>
              <a:gd name="connsiteY3" fmla="*/ 383116 h 736761"/>
              <a:gd name="connsiteX4" fmla="*/ 715108 w 715108"/>
              <a:gd name="connsiteY4" fmla="*/ 736761 h 736761"/>
              <a:gd name="connsiteX5" fmla="*/ 371856 w 715108"/>
              <a:gd name="connsiteY5" fmla="*/ 736761 h 736761"/>
              <a:gd name="connsiteX6" fmla="*/ 0 w 715108"/>
              <a:gd name="connsiteY6" fmla="*/ 736761 h 736761"/>
              <a:gd name="connsiteX7" fmla="*/ 0 w 715108"/>
              <a:gd name="connsiteY7" fmla="*/ 383116 h 736761"/>
              <a:gd name="connsiteX8" fmla="*/ 0 w 715108"/>
              <a:gd name="connsiteY8" fmla="*/ 0 h 73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108" h="736761" extrusionOk="0">
                <a:moveTo>
                  <a:pt x="0" y="0"/>
                </a:moveTo>
                <a:cubicBezTo>
                  <a:pt x="126895" y="-13683"/>
                  <a:pt x="274685" y="40371"/>
                  <a:pt x="350403" y="0"/>
                </a:cubicBezTo>
                <a:cubicBezTo>
                  <a:pt x="426121" y="-40371"/>
                  <a:pt x="533611" y="8080"/>
                  <a:pt x="715108" y="0"/>
                </a:cubicBezTo>
                <a:cubicBezTo>
                  <a:pt x="744783" y="77039"/>
                  <a:pt x="705681" y="302286"/>
                  <a:pt x="715108" y="383116"/>
                </a:cubicBezTo>
                <a:cubicBezTo>
                  <a:pt x="724535" y="463946"/>
                  <a:pt x="678494" y="630167"/>
                  <a:pt x="715108" y="736761"/>
                </a:cubicBezTo>
                <a:cubicBezTo>
                  <a:pt x="623804" y="768164"/>
                  <a:pt x="510052" y="699183"/>
                  <a:pt x="371856" y="736761"/>
                </a:cubicBezTo>
                <a:cubicBezTo>
                  <a:pt x="233660" y="774339"/>
                  <a:pt x="92365" y="715032"/>
                  <a:pt x="0" y="736761"/>
                </a:cubicBezTo>
                <a:cubicBezTo>
                  <a:pt x="-21497" y="626971"/>
                  <a:pt x="32653" y="480099"/>
                  <a:pt x="0" y="383116"/>
                </a:cubicBezTo>
                <a:cubicBezTo>
                  <a:pt x="-32653" y="286133"/>
                  <a:pt x="41688" y="158120"/>
                  <a:pt x="0" y="0"/>
                </a:cubicBezTo>
                <a:close/>
              </a:path>
            </a:pathLst>
          </a:custGeom>
          <a:noFill/>
          <a:ln w="136525">
            <a:solidFill>
              <a:schemeClr val="accent3"/>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34766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8A8E-2C87-6E4F-B202-7CCF88814EC7}"/>
              </a:ext>
            </a:extLst>
          </p:cNvPr>
          <p:cNvSpPr>
            <a:spLocks noGrp="1"/>
          </p:cNvSpPr>
          <p:nvPr>
            <p:ph type="title"/>
          </p:nvPr>
        </p:nvSpPr>
        <p:spPr/>
        <p:txBody>
          <a:bodyPr>
            <a:normAutofit/>
          </a:bodyPr>
          <a:lstStyle/>
          <a:p>
            <a:r>
              <a:rPr lang="en-US" sz="4800" dirty="0"/>
              <a:t>Future Modeling (2/2): </a:t>
            </a:r>
            <a:endParaRPr lang="en-US" sz="4800" dirty="0">
              <a:solidFill>
                <a:schemeClr val="bg1"/>
              </a:solidFill>
            </a:endParaRPr>
          </a:p>
        </p:txBody>
      </p:sp>
      <p:sp>
        <p:nvSpPr>
          <p:cNvPr id="13" name="Content Placeholder 2">
            <a:extLst>
              <a:ext uri="{FF2B5EF4-FFF2-40B4-BE49-F238E27FC236}">
                <a16:creationId xmlns:a16="http://schemas.microsoft.com/office/drawing/2014/main" id="{9BE1C8A2-D2FD-EE4D-991B-8CA5DAC40077}"/>
              </a:ext>
            </a:extLst>
          </p:cNvPr>
          <p:cNvSpPr>
            <a:spLocks noGrp="1"/>
          </p:cNvSpPr>
          <p:nvPr>
            <p:ph idx="1"/>
          </p:nvPr>
        </p:nvSpPr>
        <p:spPr>
          <a:xfrm>
            <a:off x="1141412" y="1916724"/>
            <a:ext cx="9905999" cy="4322758"/>
          </a:xfrm>
        </p:spPr>
        <p:txBody>
          <a:bodyPr>
            <a:normAutofit/>
          </a:bodyPr>
          <a:lstStyle/>
          <a:p>
            <a:r>
              <a:rPr lang="en-US" sz="3600" dirty="0">
                <a:solidFill>
                  <a:schemeClr val="bg1"/>
                </a:solidFill>
              </a:rPr>
              <a:t>Treat the imbalance using SMOTE or </a:t>
            </a:r>
            <a:r>
              <a:rPr lang="en-US" sz="3600" dirty="0" err="1">
                <a:solidFill>
                  <a:schemeClr val="bg1"/>
                </a:solidFill>
              </a:rPr>
              <a:t>Class_weight</a:t>
            </a:r>
            <a:r>
              <a:rPr lang="en-US" sz="3600" dirty="0">
                <a:solidFill>
                  <a:schemeClr val="bg1"/>
                </a:solidFill>
              </a:rPr>
              <a:t>.</a:t>
            </a:r>
          </a:p>
          <a:p>
            <a:r>
              <a:rPr lang="en-US" sz="3600" dirty="0">
                <a:solidFill>
                  <a:schemeClr val="bg1"/>
                </a:solidFill>
              </a:rPr>
              <a:t>The test set for this giving dataset was using tweets before the training tweets, and locations were too hard to be cleaned. Use more information if they were available such as time and location of the tweets.</a:t>
            </a:r>
          </a:p>
        </p:txBody>
      </p:sp>
    </p:spTree>
    <p:extLst>
      <p:ext uri="{BB962C8B-B14F-4D97-AF65-F5344CB8AC3E}">
        <p14:creationId xmlns:p14="http://schemas.microsoft.com/office/powerpoint/2010/main" val="392944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E694-F5F2-2D49-BB30-E2D95B27A7DA}"/>
              </a:ext>
            </a:extLst>
          </p:cNvPr>
          <p:cNvSpPr>
            <a:spLocks noGrp="1"/>
          </p:cNvSpPr>
          <p:nvPr>
            <p:ph type="title"/>
          </p:nvPr>
        </p:nvSpPr>
        <p:spPr>
          <a:xfrm>
            <a:off x="1143001" y="2689715"/>
            <a:ext cx="9905998" cy="1478570"/>
          </a:xfrm>
        </p:spPr>
        <p:txBody>
          <a:bodyPr>
            <a:normAutofit fontScale="90000"/>
          </a:bodyPr>
          <a:lstStyle/>
          <a:p>
            <a:pPr algn="ctr"/>
            <a:r>
              <a:rPr lang="en-US" dirty="0"/>
              <a:t>Thank You and Questions?</a:t>
            </a:r>
            <a:br>
              <a:rPr lang="en-US" dirty="0"/>
            </a:br>
            <a:r>
              <a:rPr lang="en-US" dirty="0"/>
              <a:t>Let people know why use Accurate:</a:t>
            </a:r>
            <a:br>
              <a:rPr lang="en-US" dirty="0"/>
            </a:br>
            <a:endParaRPr lang="en-US" dirty="0"/>
          </a:p>
        </p:txBody>
      </p:sp>
    </p:spTree>
    <p:extLst>
      <p:ext uri="{BB962C8B-B14F-4D97-AF65-F5344CB8AC3E}">
        <p14:creationId xmlns:p14="http://schemas.microsoft.com/office/powerpoint/2010/main" val="136734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1D35-2FA0-3F4C-B464-819136E108DD}"/>
              </a:ext>
            </a:extLst>
          </p:cNvPr>
          <p:cNvSpPr>
            <a:spLocks noGrp="1"/>
          </p:cNvSpPr>
          <p:nvPr>
            <p:ph type="title"/>
          </p:nvPr>
        </p:nvSpPr>
        <p:spPr/>
        <p:txBody>
          <a:bodyPr>
            <a:normAutofit/>
          </a:bodyPr>
          <a:lstStyle/>
          <a:p>
            <a:r>
              <a:rPr lang="en-US" sz="4800" dirty="0"/>
              <a:t>Why?</a:t>
            </a:r>
          </a:p>
        </p:txBody>
      </p:sp>
      <p:sp>
        <p:nvSpPr>
          <p:cNvPr id="3" name="Content Placeholder 2">
            <a:extLst>
              <a:ext uri="{FF2B5EF4-FFF2-40B4-BE49-F238E27FC236}">
                <a16:creationId xmlns:a16="http://schemas.microsoft.com/office/drawing/2014/main" id="{A6645FE0-B1CA-5A4A-B449-FCB5E604A2D5}"/>
              </a:ext>
            </a:extLst>
          </p:cNvPr>
          <p:cNvSpPr>
            <a:spLocks noGrp="1"/>
          </p:cNvSpPr>
          <p:nvPr>
            <p:ph idx="1"/>
          </p:nvPr>
        </p:nvSpPr>
        <p:spPr/>
        <p:txBody>
          <a:bodyPr>
            <a:normAutofit/>
          </a:bodyPr>
          <a:lstStyle/>
          <a:p>
            <a:pPr marL="0" indent="0">
              <a:buNone/>
            </a:pPr>
            <a:r>
              <a:rPr lang="en-US" sz="3600" dirty="0"/>
              <a:t>To predict Tweet sentiments using original tweets:</a:t>
            </a:r>
          </a:p>
          <a:p>
            <a:pPr marL="0" indent="0">
              <a:buNone/>
            </a:pPr>
            <a:r>
              <a:rPr lang="en-US" sz="3600" dirty="0"/>
              <a:t>Knowing what the public thinks about corona-virus (Covid) will help policy makers/stakeholders to make related decisions during the pandemic.</a:t>
            </a:r>
          </a:p>
        </p:txBody>
      </p:sp>
    </p:spTree>
    <p:extLst>
      <p:ext uri="{BB962C8B-B14F-4D97-AF65-F5344CB8AC3E}">
        <p14:creationId xmlns:p14="http://schemas.microsoft.com/office/powerpoint/2010/main" val="415347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5DA8A35-E14F-A74B-87BA-0F352A1CDE29}"/>
              </a:ext>
            </a:extLst>
          </p:cNvPr>
          <p:cNvSpPr>
            <a:spLocks noGrp="1"/>
          </p:cNvSpPr>
          <p:nvPr>
            <p:ph type="title"/>
          </p:nvPr>
        </p:nvSpPr>
        <p:spPr>
          <a:xfrm>
            <a:off x="1141413" y="618518"/>
            <a:ext cx="4459286" cy="1478570"/>
          </a:xfrm>
        </p:spPr>
        <p:txBody>
          <a:bodyPr>
            <a:normAutofit/>
          </a:bodyPr>
          <a:lstStyle/>
          <a:p>
            <a:r>
              <a:rPr lang="en-US" sz="4800" dirty="0"/>
              <a:t>About Data</a:t>
            </a:r>
          </a:p>
        </p:txBody>
      </p:sp>
      <p:sp>
        <p:nvSpPr>
          <p:cNvPr id="3" name="Content Placeholder 2">
            <a:extLst>
              <a:ext uri="{FF2B5EF4-FFF2-40B4-BE49-F238E27FC236}">
                <a16:creationId xmlns:a16="http://schemas.microsoft.com/office/drawing/2014/main" id="{8D21280F-0971-4E49-BDC8-C74C6356F2EB}"/>
              </a:ext>
            </a:extLst>
          </p:cNvPr>
          <p:cNvSpPr>
            <a:spLocks noGrp="1"/>
          </p:cNvSpPr>
          <p:nvPr>
            <p:ph idx="1"/>
          </p:nvPr>
        </p:nvSpPr>
        <p:spPr>
          <a:xfrm>
            <a:off x="1141412" y="2249487"/>
            <a:ext cx="4459287" cy="3965046"/>
          </a:xfrm>
        </p:spPr>
        <p:txBody>
          <a:bodyPr>
            <a:normAutofit/>
          </a:bodyPr>
          <a:lstStyle/>
          <a:p>
            <a:r>
              <a:rPr lang="en-US" sz="4000" dirty="0">
                <a:solidFill>
                  <a:schemeClr val="bg1"/>
                </a:solidFill>
              </a:rPr>
              <a:t>Training data used: 41157 labeled observations</a:t>
            </a:r>
          </a:p>
          <a:p>
            <a:r>
              <a:rPr lang="en-US" sz="4000" dirty="0">
                <a:solidFill>
                  <a:schemeClr val="bg1"/>
                </a:solidFill>
              </a:rPr>
              <a:t>Testing data used: 3798 observations</a:t>
            </a:r>
          </a:p>
          <a:p>
            <a:endParaRPr lang="en-US" sz="2000" dirty="0"/>
          </a:p>
        </p:txBody>
      </p:sp>
      <p:grpSp>
        <p:nvGrpSpPr>
          <p:cNvPr id="75" name="Group 7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extBox 3">
            <a:extLst>
              <a:ext uri="{FF2B5EF4-FFF2-40B4-BE49-F238E27FC236}">
                <a16:creationId xmlns:a16="http://schemas.microsoft.com/office/drawing/2014/main" id="{1A16BDE7-4594-9040-B9CD-29E74ED58F56}"/>
              </a:ext>
            </a:extLst>
          </p:cNvPr>
          <p:cNvSpPr txBox="1"/>
          <p:nvPr/>
        </p:nvSpPr>
        <p:spPr>
          <a:xfrm>
            <a:off x="7312996" y="796347"/>
            <a:ext cx="2577950" cy="523220"/>
          </a:xfrm>
          <a:prstGeom prst="rect">
            <a:avLst/>
          </a:prstGeom>
          <a:noFill/>
        </p:spPr>
        <p:txBody>
          <a:bodyPr wrap="none" rtlCol="0">
            <a:spAutoFit/>
          </a:bodyPr>
          <a:lstStyle/>
          <a:p>
            <a:r>
              <a:rPr lang="en-US" sz="2800" dirty="0"/>
              <a:t>Sentiment Counts</a:t>
            </a:r>
          </a:p>
        </p:txBody>
      </p:sp>
      <p:pic>
        <p:nvPicPr>
          <p:cNvPr id="2050" name="Picture 2">
            <a:extLst>
              <a:ext uri="{FF2B5EF4-FFF2-40B4-BE49-F238E27FC236}">
                <a16:creationId xmlns:a16="http://schemas.microsoft.com/office/drawing/2014/main" id="{6A017FA7-3222-8240-B38B-113B1A5103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09" b="34061"/>
          <a:stretch/>
        </p:blipFill>
        <p:spPr bwMode="auto">
          <a:xfrm>
            <a:off x="5750514" y="1242070"/>
            <a:ext cx="5105400" cy="3051174"/>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C2F9561D-9C0C-4C4A-9DA2-C55EF92FED82}"/>
              </a:ext>
            </a:extLst>
          </p:cNvPr>
          <p:cNvGrpSpPr/>
          <p:nvPr/>
        </p:nvGrpSpPr>
        <p:grpSpPr>
          <a:xfrm rot="16200000">
            <a:off x="7650501" y="3405772"/>
            <a:ext cx="1999655" cy="3759602"/>
            <a:chOff x="1781257" y="2355183"/>
            <a:chExt cx="1999655" cy="2332563"/>
          </a:xfrm>
        </p:grpSpPr>
        <p:sp>
          <p:nvSpPr>
            <p:cNvPr id="38" name="TextBox 37">
              <a:extLst>
                <a:ext uri="{FF2B5EF4-FFF2-40B4-BE49-F238E27FC236}">
                  <a16:creationId xmlns:a16="http://schemas.microsoft.com/office/drawing/2014/main" id="{B521D236-6F6C-8242-B1E8-C37E4A6B86EC}"/>
                </a:ext>
              </a:extLst>
            </p:cNvPr>
            <p:cNvSpPr txBox="1"/>
            <p:nvPr/>
          </p:nvSpPr>
          <p:spPr>
            <a:xfrm>
              <a:off x="1781257" y="2355183"/>
              <a:ext cx="1999651" cy="229144"/>
            </a:xfrm>
            <a:prstGeom prst="rect">
              <a:avLst/>
            </a:prstGeom>
            <a:noFill/>
          </p:spPr>
          <p:txBody>
            <a:bodyPr wrap="none" rtlCol="0">
              <a:spAutoFit/>
            </a:bodyPr>
            <a:lstStyle/>
            <a:p>
              <a:pPr algn="r"/>
              <a:r>
                <a:rPr lang="en-US" dirty="0"/>
                <a:t>Extremely Negative</a:t>
              </a:r>
            </a:p>
          </p:txBody>
        </p:sp>
        <p:sp>
          <p:nvSpPr>
            <p:cNvPr id="39" name="TextBox 38">
              <a:extLst>
                <a:ext uri="{FF2B5EF4-FFF2-40B4-BE49-F238E27FC236}">
                  <a16:creationId xmlns:a16="http://schemas.microsoft.com/office/drawing/2014/main" id="{5A97DB9A-96CF-8342-B02B-77CFA872F8A9}"/>
                </a:ext>
              </a:extLst>
            </p:cNvPr>
            <p:cNvSpPr txBox="1"/>
            <p:nvPr/>
          </p:nvSpPr>
          <p:spPr>
            <a:xfrm>
              <a:off x="2680476" y="2885465"/>
              <a:ext cx="1028230" cy="369332"/>
            </a:xfrm>
            <a:prstGeom prst="rect">
              <a:avLst/>
            </a:prstGeom>
            <a:noFill/>
          </p:spPr>
          <p:txBody>
            <a:bodyPr wrap="none" rtlCol="0">
              <a:spAutoFit/>
            </a:bodyPr>
            <a:lstStyle/>
            <a:p>
              <a:pPr algn="r"/>
              <a:r>
                <a:rPr lang="en-US" dirty="0"/>
                <a:t>Negative</a:t>
              </a:r>
            </a:p>
          </p:txBody>
        </p:sp>
        <p:sp>
          <p:nvSpPr>
            <p:cNvPr id="40" name="TextBox 39">
              <a:extLst>
                <a:ext uri="{FF2B5EF4-FFF2-40B4-BE49-F238E27FC236}">
                  <a16:creationId xmlns:a16="http://schemas.microsoft.com/office/drawing/2014/main" id="{A6347AD9-E41B-ED40-9C57-9E1E3E815600}"/>
                </a:ext>
              </a:extLst>
            </p:cNvPr>
            <p:cNvSpPr txBox="1"/>
            <p:nvPr/>
          </p:nvSpPr>
          <p:spPr>
            <a:xfrm>
              <a:off x="1951629" y="4458602"/>
              <a:ext cx="1829283" cy="229144"/>
            </a:xfrm>
            <a:prstGeom prst="rect">
              <a:avLst/>
            </a:prstGeom>
            <a:noFill/>
          </p:spPr>
          <p:txBody>
            <a:bodyPr wrap="none" rtlCol="0">
              <a:spAutoFit/>
            </a:bodyPr>
            <a:lstStyle/>
            <a:p>
              <a:pPr algn="r"/>
              <a:r>
                <a:rPr lang="en-US" dirty="0"/>
                <a:t>Extremely Positive</a:t>
              </a:r>
            </a:p>
          </p:txBody>
        </p:sp>
        <p:sp>
          <p:nvSpPr>
            <p:cNvPr id="41" name="TextBox 40">
              <a:extLst>
                <a:ext uri="{FF2B5EF4-FFF2-40B4-BE49-F238E27FC236}">
                  <a16:creationId xmlns:a16="http://schemas.microsoft.com/office/drawing/2014/main" id="{A9092AB5-31CF-FC45-9E91-71C28A50FF38}"/>
                </a:ext>
              </a:extLst>
            </p:cNvPr>
            <p:cNvSpPr txBox="1"/>
            <p:nvPr/>
          </p:nvSpPr>
          <p:spPr>
            <a:xfrm>
              <a:off x="2850846" y="3921848"/>
              <a:ext cx="857864" cy="369332"/>
            </a:xfrm>
            <a:prstGeom prst="rect">
              <a:avLst/>
            </a:prstGeom>
            <a:noFill/>
          </p:spPr>
          <p:txBody>
            <a:bodyPr wrap="none" rtlCol="0">
              <a:spAutoFit/>
            </a:bodyPr>
            <a:lstStyle/>
            <a:p>
              <a:pPr algn="r"/>
              <a:r>
                <a:rPr lang="en-US" dirty="0"/>
                <a:t>Positive</a:t>
              </a:r>
            </a:p>
          </p:txBody>
        </p:sp>
        <p:sp>
          <p:nvSpPr>
            <p:cNvPr id="42" name="TextBox 41">
              <a:extLst>
                <a:ext uri="{FF2B5EF4-FFF2-40B4-BE49-F238E27FC236}">
                  <a16:creationId xmlns:a16="http://schemas.microsoft.com/office/drawing/2014/main" id="{653F8D4F-E227-6443-9720-6F51041F8B04}"/>
                </a:ext>
              </a:extLst>
            </p:cNvPr>
            <p:cNvSpPr txBox="1"/>
            <p:nvPr/>
          </p:nvSpPr>
          <p:spPr>
            <a:xfrm>
              <a:off x="2838599" y="3415157"/>
              <a:ext cx="870110" cy="369332"/>
            </a:xfrm>
            <a:prstGeom prst="rect">
              <a:avLst/>
            </a:prstGeom>
            <a:noFill/>
          </p:spPr>
          <p:txBody>
            <a:bodyPr wrap="none" rtlCol="0">
              <a:spAutoFit/>
            </a:bodyPr>
            <a:lstStyle/>
            <a:p>
              <a:pPr algn="r"/>
              <a:r>
                <a:rPr lang="en-US" dirty="0"/>
                <a:t>Neutral</a:t>
              </a:r>
            </a:p>
          </p:txBody>
        </p:sp>
      </p:grpSp>
    </p:spTree>
    <p:extLst>
      <p:ext uri="{BB962C8B-B14F-4D97-AF65-F5344CB8AC3E}">
        <p14:creationId xmlns:p14="http://schemas.microsoft.com/office/powerpoint/2010/main" val="299103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3627-F579-1343-BC9E-84E27514C28E}"/>
              </a:ext>
            </a:extLst>
          </p:cNvPr>
          <p:cNvSpPr>
            <a:spLocks noGrp="1"/>
          </p:cNvSpPr>
          <p:nvPr>
            <p:ph type="title"/>
          </p:nvPr>
        </p:nvSpPr>
        <p:spPr/>
        <p:txBody>
          <a:bodyPr/>
          <a:lstStyle/>
          <a:p>
            <a:r>
              <a:rPr lang="en-US" sz="4800" dirty="0"/>
              <a:t>About Data: </a:t>
            </a:r>
            <a:br>
              <a:rPr lang="en-US" sz="4800" dirty="0"/>
            </a:br>
            <a:r>
              <a:rPr lang="en-US" dirty="0"/>
              <a:t>Tweets 2020-03-16~2020-04-14</a:t>
            </a:r>
          </a:p>
        </p:txBody>
      </p:sp>
      <p:pic>
        <p:nvPicPr>
          <p:cNvPr id="1026" name="Picture 2">
            <a:extLst>
              <a:ext uri="{FF2B5EF4-FFF2-40B4-BE49-F238E27FC236}">
                <a16:creationId xmlns:a16="http://schemas.microsoft.com/office/drawing/2014/main" id="{CAC3BD75-CDF1-024F-A4DE-CB2CE25EC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986" y="2022231"/>
            <a:ext cx="8510312" cy="4517820"/>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2">
            <a:extLst>
              <a:ext uri="{FF2B5EF4-FFF2-40B4-BE49-F238E27FC236}">
                <a16:creationId xmlns:a16="http://schemas.microsoft.com/office/drawing/2014/main" id="{140F0116-8593-4049-89ED-20CC19E18B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614" t="1616" r="1043" b="75355"/>
          <a:stretch/>
        </p:blipFill>
        <p:spPr bwMode="auto">
          <a:xfrm>
            <a:off x="4838119" y="2098786"/>
            <a:ext cx="2515762" cy="1881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73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E970-D4B3-4341-B4C9-08108CA991EC}"/>
              </a:ext>
            </a:extLst>
          </p:cNvPr>
          <p:cNvSpPr>
            <a:spLocks noGrp="1"/>
          </p:cNvSpPr>
          <p:nvPr>
            <p:ph type="title"/>
          </p:nvPr>
        </p:nvSpPr>
        <p:spPr/>
        <p:txBody>
          <a:bodyPr>
            <a:normAutofit/>
          </a:bodyPr>
          <a:lstStyle/>
          <a:p>
            <a:r>
              <a:rPr lang="en-US" sz="4800" dirty="0"/>
              <a:t>Clean the original tweet text</a:t>
            </a:r>
          </a:p>
        </p:txBody>
      </p:sp>
      <p:graphicFrame>
        <p:nvGraphicFramePr>
          <p:cNvPr id="4" name="Diagram 3">
            <a:extLst>
              <a:ext uri="{FF2B5EF4-FFF2-40B4-BE49-F238E27FC236}">
                <a16:creationId xmlns:a16="http://schemas.microsoft.com/office/drawing/2014/main" id="{902C8143-0F0D-424C-9058-1EB0176044C6}"/>
              </a:ext>
            </a:extLst>
          </p:cNvPr>
          <p:cNvGraphicFramePr/>
          <p:nvPr>
            <p:extLst>
              <p:ext uri="{D42A27DB-BD31-4B8C-83A1-F6EECF244321}">
                <p14:modId xmlns:p14="http://schemas.microsoft.com/office/powerpoint/2010/main" val="846723589"/>
              </p:ext>
            </p:extLst>
          </p:nvPr>
        </p:nvGraphicFramePr>
        <p:xfrm>
          <a:off x="967154" y="1985605"/>
          <a:ext cx="10357338" cy="4429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89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705B062-D5A0-434D-98B5-352270EC8AF5}"/>
              </a:ext>
            </a:extLst>
          </p:cNvPr>
          <p:cNvSpPr>
            <a:spLocks noGrp="1"/>
          </p:cNvSpPr>
          <p:nvPr>
            <p:ph type="title"/>
          </p:nvPr>
        </p:nvSpPr>
        <p:spPr>
          <a:xfrm>
            <a:off x="1141412" y="618518"/>
            <a:ext cx="10015538" cy="1478570"/>
          </a:xfrm>
        </p:spPr>
        <p:txBody>
          <a:bodyPr>
            <a:normAutofit fontScale="90000"/>
          </a:bodyPr>
          <a:lstStyle/>
          <a:p>
            <a:r>
              <a:rPr lang="en-US" sz="5300" dirty="0"/>
              <a:t>Preprocess Data (Training data):</a:t>
            </a:r>
            <a:br>
              <a:rPr lang="en-US" sz="6600" dirty="0"/>
            </a:br>
            <a:r>
              <a:rPr lang="en-US" sz="2000" dirty="0">
                <a:solidFill>
                  <a:schemeClr val="bg1"/>
                </a:solidFill>
              </a:rPr>
              <a:t>Transform cleaned tweets into matrices with numbers</a:t>
            </a:r>
            <a:endParaRPr lang="en-US" sz="6600" dirty="0">
              <a:solidFill>
                <a:schemeClr val="bg1"/>
              </a:solidFill>
            </a:endParaRPr>
          </a:p>
        </p:txBody>
      </p:sp>
      <p:pic>
        <p:nvPicPr>
          <p:cNvPr id="5" name="Content Placeholder 4" descr="Text&#10;&#10;Description automatically generated">
            <a:extLst>
              <a:ext uri="{FF2B5EF4-FFF2-40B4-BE49-F238E27FC236}">
                <a16:creationId xmlns:a16="http://schemas.microsoft.com/office/drawing/2014/main" id="{8551A618-5158-F944-9213-F93143F923C5}"/>
              </a:ext>
            </a:extLst>
          </p:cNvPr>
          <p:cNvPicPr>
            <a:picLocks noChangeAspect="1"/>
          </p:cNvPicPr>
          <p:nvPr/>
        </p:nvPicPr>
        <p:blipFill>
          <a:blip r:embed="rId4"/>
          <a:stretch>
            <a:fillRect/>
          </a:stretch>
        </p:blipFill>
        <p:spPr>
          <a:xfrm>
            <a:off x="8198488" y="2544126"/>
            <a:ext cx="3129484" cy="297307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6" name="Diagram 5">
            <a:extLst>
              <a:ext uri="{FF2B5EF4-FFF2-40B4-BE49-F238E27FC236}">
                <a16:creationId xmlns:a16="http://schemas.microsoft.com/office/drawing/2014/main" id="{BCA5683E-B0A5-B541-A475-1632E11DD828}"/>
              </a:ext>
            </a:extLst>
          </p:cNvPr>
          <p:cNvGraphicFramePr/>
          <p:nvPr>
            <p:extLst>
              <p:ext uri="{D42A27DB-BD31-4B8C-83A1-F6EECF244321}">
                <p14:modId xmlns:p14="http://schemas.microsoft.com/office/powerpoint/2010/main" val="53744166"/>
              </p:ext>
            </p:extLst>
          </p:nvPr>
        </p:nvGraphicFramePr>
        <p:xfrm>
          <a:off x="1401679" y="1990726"/>
          <a:ext cx="6212693" cy="455835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TextBox 9">
            <a:extLst>
              <a:ext uri="{FF2B5EF4-FFF2-40B4-BE49-F238E27FC236}">
                <a16:creationId xmlns:a16="http://schemas.microsoft.com/office/drawing/2014/main" id="{7BD375EC-CA54-864E-9312-F1BC939F8442}"/>
              </a:ext>
            </a:extLst>
          </p:cNvPr>
          <p:cNvSpPr txBox="1"/>
          <p:nvPr/>
        </p:nvSpPr>
        <p:spPr>
          <a:xfrm>
            <a:off x="7852062" y="5674022"/>
            <a:ext cx="5001752" cy="461665"/>
          </a:xfrm>
          <a:prstGeom prst="rect">
            <a:avLst/>
          </a:prstGeom>
          <a:noFill/>
        </p:spPr>
        <p:txBody>
          <a:bodyPr wrap="square" rtlCol="0">
            <a:spAutoFit/>
          </a:bodyPr>
          <a:lstStyle/>
          <a:p>
            <a:r>
              <a:rPr lang="en-US" sz="2400" dirty="0" err="1"/>
              <a:t>WordCloud</a:t>
            </a:r>
            <a:r>
              <a:rPr lang="en-US" sz="2400" dirty="0"/>
              <a:t> before transform</a:t>
            </a:r>
          </a:p>
        </p:txBody>
      </p:sp>
    </p:spTree>
    <p:extLst>
      <p:ext uri="{BB962C8B-B14F-4D97-AF65-F5344CB8AC3E}">
        <p14:creationId xmlns:p14="http://schemas.microsoft.com/office/powerpoint/2010/main" val="219093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0BE7-EFE9-AF46-A3FF-301071BF616D}"/>
              </a:ext>
            </a:extLst>
          </p:cNvPr>
          <p:cNvSpPr>
            <a:spLocks noGrp="1"/>
          </p:cNvSpPr>
          <p:nvPr>
            <p:ph type="title"/>
          </p:nvPr>
        </p:nvSpPr>
        <p:spPr/>
        <p:txBody>
          <a:bodyPr>
            <a:normAutofit/>
          </a:bodyPr>
          <a:lstStyle/>
          <a:p>
            <a:r>
              <a:rPr lang="en-US" sz="4800" dirty="0"/>
              <a:t>Models Tried:</a:t>
            </a:r>
          </a:p>
        </p:txBody>
      </p:sp>
      <p:sp>
        <p:nvSpPr>
          <p:cNvPr id="3" name="Content Placeholder 2">
            <a:extLst>
              <a:ext uri="{FF2B5EF4-FFF2-40B4-BE49-F238E27FC236}">
                <a16:creationId xmlns:a16="http://schemas.microsoft.com/office/drawing/2014/main" id="{BD641345-4F09-F54C-958F-7E55864F7642}"/>
              </a:ext>
            </a:extLst>
          </p:cNvPr>
          <p:cNvSpPr>
            <a:spLocks noGrp="1"/>
          </p:cNvSpPr>
          <p:nvPr>
            <p:ph idx="1"/>
          </p:nvPr>
        </p:nvSpPr>
        <p:spPr>
          <a:xfrm>
            <a:off x="1141412" y="1916724"/>
            <a:ext cx="9905999" cy="4322758"/>
          </a:xfrm>
        </p:spPr>
        <p:txBody>
          <a:bodyPr>
            <a:normAutofit fontScale="92500" lnSpcReduction="20000"/>
          </a:bodyPr>
          <a:lstStyle/>
          <a:p>
            <a:r>
              <a:rPr lang="en-US" sz="3200" dirty="0"/>
              <a:t>SVC (Support Vector Classification): </a:t>
            </a:r>
            <a:r>
              <a:rPr lang="en-US" sz="3200" dirty="0">
                <a:solidFill>
                  <a:schemeClr val="bg1"/>
                </a:solidFill>
              </a:rPr>
              <a:t>Effective in high dimensional spaces. </a:t>
            </a:r>
          </a:p>
          <a:p>
            <a:r>
              <a:rPr lang="en-US" sz="3200" dirty="0" err="1"/>
              <a:t>RandomForest</a:t>
            </a:r>
            <a:r>
              <a:rPr lang="en-US" sz="3200" dirty="0"/>
              <a:t>: </a:t>
            </a:r>
            <a:r>
              <a:rPr lang="en-US" sz="3200" dirty="0">
                <a:solidFill>
                  <a:schemeClr val="bg1"/>
                </a:solidFill>
              </a:rPr>
              <a:t>commonly used to provide a better accuracy in predicting outcomes over the decision tree</a:t>
            </a:r>
          </a:p>
          <a:p>
            <a:r>
              <a:rPr lang="en-US" sz="3200" dirty="0" err="1"/>
              <a:t>XGBoost</a:t>
            </a:r>
            <a:r>
              <a:rPr lang="en-US" sz="3200" dirty="0"/>
              <a:t>: </a:t>
            </a:r>
            <a:r>
              <a:rPr lang="en-US" sz="3200" dirty="0">
                <a:solidFill>
                  <a:schemeClr val="bg1"/>
                </a:solidFill>
              </a:rPr>
              <a:t>push the limits of computing power for boosted trees algorithms</a:t>
            </a:r>
          </a:p>
          <a:p>
            <a:r>
              <a:rPr lang="en-US" sz="3200" dirty="0"/>
              <a:t>Multilayer Networks: </a:t>
            </a:r>
            <a:r>
              <a:rPr lang="en-US" sz="3200" dirty="0">
                <a:solidFill>
                  <a:schemeClr val="bg1"/>
                </a:solidFill>
              </a:rPr>
              <a:t>provides better modeling for complex networks and control model complexity/capacity</a:t>
            </a:r>
          </a:p>
          <a:p>
            <a:endParaRPr lang="en-US" sz="2800" dirty="0"/>
          </a:p>
        </p:txBody>
      </p:sp>
    </p:spTree>
    <p:extLst>
      <p:ext uri="{BB962C8B-B14F-4D97-AF65-F5344CB8AC3E}">
        <p14:creationId xmlns:p14="http://schemas.microsoft.com/office/powerpoint/2010/main" val="210838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0BE7-EFE9-AF46-A3FF-301071BF616D}"/>
              </a:ext>
            </a:extLst>
          </p:cNvPr>
          <p:cNvSpPr>
            <a:spLocks noGrp="1"/>
          </p:cNvSpPr>
          <p:nvPr>
            <p:ph type="title"/>
          </p:nvPr>
        </p:nvSpPr>
        <p:spPr/>
        <p:txBody>
          <a:bodyPr>
            <a:normAutofit fontScale="90000"/>
          </a:bodyPr>
          <a:lstStyle/>
          <a:p>
            <a:r>
              <a:rPr lang="en-US" sz="5400" dirty="0"/>
              <a:t>Model </a:t>
            </a:r>
            <a:r>
              <a:rPr lang="en-US" sz="5300" dirty="0"/>
              <a:t>Selection</a:t>
            </a:r>
            <a:r>
              <a:rPr lang="en-US" sz="5400" dirty="0"/>
              <a:t>(1/2): Accuracies</a:t>
            </a:r>
          </a:p>
        </p:txBody>
      </p:sp>
      <p:graphicFrame>
        <p:nvGraphicFramePr>
          <p:cNvPr id="4" name="Content Placeholder 3">
            <a:extLst>
              <a:ext uri="{FF2B5EF4-FFF2-40B4-BE49-F238E27FC236}">
                <a16:creationId xmlns:a16="http://schemas.microsoft.com/office/drawing/2014/main" id="{C95643C5-585B-EA48-BD8B-E2A6CD74D3E6}"/>
              </a:ext>
            </a:extLst>
          </p:cNvPr>
          <p:cNvGraphicFramePr>
            <a:graphicFrameLocks noGrp="1"/>
          </p:cNvGraphicFramePr>
          <p:nvPr>
            <p:ph idx="1"/>
            <p:extLst>
              <p:ext uri="{D42A27DB-BD31-4B8C-83A1-F6EECF244321}">
                <p14:modId xmlns:p14="http://schemas.microsoft.com/office/powerpoint/2010/main" val="1954153068"/>
              </p:ext>
            </p:extLst>
          </p:nvPr>
        </p:nvGraphicFramePr>
        <p:xfrm>
          <a:off x="1141413" y="1969477"/>
          <a:ext cx="9906000" cy="3879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Badge Tick1 with solid fill">
            <a:extLst>
              <a:ext uri="{FF2B5EF4-FFF2-40B4-BE49-F238E27FC236}">
                <a16:creationId xmlns:a16="http://schemas.microsoft.com/office/drawing/2014/main" id="{F5FEEE4E-D665-E340-BDD1-6176F0BA277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88831" y="4050995"/>
            <a:ext cx="1828800" cy="1828800"/>
          </a:xfrm>
          <a:prstGeom prst="rect">
            <a:avLst/>
          </a:prstGeom>
        </p:spPr>
      </p:pic>
    </p:spTree>
    <p:extLst>
      <p:ext uri="{BB962C8B-B14F-4D97-AF65-F5344CB8AC3E}">
        <p14:creationId xmlns:p14="http://schemas.microsoft.com/office/powerpoint/2010/main" val="405774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0BE7-EFE9-AF46-A3FF-301071BF616D}"/>
              </a:ext>
            </a:extLst>
          </p:cNvPr>
          <p:cNvSpPr>
            <a:spLocks noGrp="1"/>
          </p:cNvSpPr>
          <p:nvPr>
            <p:ph type="title"/>
          </p:nvPr>
        </p:nvSpPr>
        <p:spPr>
          <a:xfrm>
            <a:off x="1141413" y="618517"/>
            <a:ext cx="9905998" cy="1685067"/>
          </a:xfrm>
        </p:spPr>
        <p:txBody>
          <a:bodyPr>
            <a:normAutofit/>
          </a:bodyPr>
          <a:lstStyle/>
          <a:p>
            <a:r>
              <a:rPr lang="en-US" sz="4800" dirty="0"/>
              <a:t>Model Selection(2/2): </a:t>
            </a:r>
            <a:br>
              <a:rPr lang="en-US" sz="4800" dirty="0"/>
            </a:br>
            <a:r>
              <a:rPr lang="en-US" sz="4800" dirty="0"/>
              <a:t>Local Running time</a:t>
            </a:r>
          </a:p>
        </p:txBody>
      </p:sp>
      <p:graphicFrame>
        <p:nvGraphicFramePr>
          <p:cNvPr id="4" name="Content Placeholder 3">
            <a:extLst>
              <a:ext uri="{FF2B5EF4-FFF2-40B4-BE49-F238E27FC236}">
                <a16:creationId xmlns:a16="http://schemas.microsoft.com/office/drawing/2014/main" id="{C95643C5-585B-EA48-BD8B-E2A6CD74D3E6}"/>
              </a:ext>
            </a:extLst>
          </p:cNvPr>
          <p:cNvGraphicFramePr>
            <a:graphicFrameLocks noGrp="1"/>
          </p:cNvGraphicFramePr>
          <p:nvPr>
            <p:ph idx="1"/>
            <p:extLst>
              <p:ext uri="{D42A27DB-BD31-4B8C-83A1-F6EECF244321}">
                <p14:modId xmlns:p14="http://schemas.microsoft.com/office/powerpoint/2010/main" val="4228964131"/>
              </p:ext>
            </p:extLst>
          </p:nvPr>
        </p:nvGraphicFramePr>
        <p:xfrm>
          <a:off x="1141413" y="1969477"/>
          <a:ext cx="9906000" cy="3879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Badge Tick1 with solid fill">
            <a:extLst>
              <a:ext uri="{FF2B5EF4-FFF2-40B4-BE49-F238E27FC236}">
                <a16:creationId xmlns:a16="http://schemas.microsoft.com/office/drawing/2014/main" id="{F5FEEE4E-D665-E340-BDD1-6176F0BA277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88831" y="4050995"/>
            <a:ext cx="1828800" cy="1828800"/>
          </a:xfrm>
          <a:prstGeom prst="rect">
            <a:avLst/>
          </a:prstGeom>
        </p:spPr>
      </p:pic>
    </p:spTree>
    <p:extLst>
      <p:ext uri="{BB962C8B-B14F-4D97-AF65-F5344CB8AC3E}">
        <p14:creationId xmlns:p14="http://schemas.microsoft.com/office/powerpoint/2010/main" val="257449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11140</TotalTime>
  <Words>470</Words>
  <Application>Microsoft Macintosh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Corona-viruse Tweet Sentiment - Multi-class classification</vt:lpstr>
      <vt:lpstr>Why?</vt:lpstr>
      <vt:lpstr>About Data</vt:lpstr>
      <vt:lpstr>About Data:  Tweets 2020-03-16~2020-04-14</vt:lpstr>
      <vt:lpstr>Clean the original tweet text</vt:lpstr>
      <vt:lpstr>Preprocess Data (Training data): Transform cleaned tweets into matrices with numbers</vt:lpstr>
      <vt:lpstr>Models Tried:</vt:lpstr>
      <vt:lpstr>Model Selection(1/2): Accuracies</vt:lpstr>
      <vt:lpstr>Model Selection(2/2):  Local Running time</vt:lpstr>
      <vt:lpstr>PowerPoint Presentation</vt:lpstr>
      <vt:lpstr>Train on the whole training set and predict on the test set</vt:lpstr>
      <vt:lpstr>Cons for Neural Network:</vt:lpstr>
      <vt:lpstr>Future Modeling (1/2):  Using 3 categories may result in higher accuracies.</vt:lpstr>
      <vt:lpstr>Future Modeling (2/2): </vt:lpstr>
      <vt:lpstr>Thank You and Questions? Let people know why use Accurate: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Corona-viruse Tweet Sentiment - Multi-class classification</dc:title>
  <dc:creator>Yuan, Madeleine</dc:creator>
  <cp:lastModifiedBy>Yuan, Madeleine</cp:lastModifiedBy>
  <cp:revision>14</cp:revision>
  <dcterms:created xsi:type="dcterms:W3CDTF">2021-11-13T15:51:17Z</dcterms:created>
  <dcterms:modified xsi:type="dcterms:W3CDTF">2022-01-23T03:12:38Z</dcterms:modified>
</cp:coreProperties>
</file>