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6" r:id="rId10"/>
    <p:sldId id="262" r:id="rId11"/>
    <p:sldId id="269" r:id="rId12"/>
    <p:sldId id="26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/>
    <p:restoredTop sz="95588"/>
  </p:normalViewPr>
  <p:slideViewPr>
    <p:cSldViewPr snapToGrid="0" snapToObjects="1">
      <p:cViewPr varScale="1">
        <p:scale>
          <a:sx n="100" d="100"/>
          <a:sy n="100" d="100"/>
        </p:scale>
        <p:origin x="3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C5007-4F5A-F949-ACEE-CD68279F3C9A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3F2F93-966A-C341-B06A-429CA2B4C531}">
      <dgm:prSet phldrT="[Text]"/>
      <dgm:spPr/>
      <dgm:t>
        <a:bodyPr/>
        <a:lstStyle/>
        <a:p>
          <a:r>
            <a:rPr lang="en-US" dirty="0"/>
            <a:t>Lower-case all</a:t>
          </a:r>
        </a:p>
      </dgm:t>
    </dgm:pt>
    <dgm:pt modelId="{E0FBDF24-17D9-AE4F-84B4-516C04EAD0AD}" type="parTrans" cxnId="{48F00CA7-18CF-9447-92F7-ECBA01A08D5C}">
      <dgm:prSet/>
      <dgm:spPr/>
      <dgm:t>
        <a:bodyPr/>
        <a:lstStyle/>
        <a:p>
          <a:endParaRPr lang="en-US"/>
        </a:p>
      </dgm:t>
    </dgm:pt>
    <dgm:pt modelId="{54FE6CF5-22B9-AC49-A9E3-6C0420E115D1}" type="sibTrans" cxnId="{48F00CA7-18CF-9447-92F7-ECBA01A08D5C}">
      <dgm:prSet/>
      <dgm:spPr/>
      <dgm:t>
        <a:bodyPr/>
        <a:lstStyle/>
        <a:p>
          <a:endParaRPr lang="en-US"/>
        </a:p>
      </dgm:t>
    </dgm:pt>
    <dgm:pt modelId="{7DAC3BB3-48A1-254A-83BB-6F3C6A424F9E}">
      <dgm:prSet phldrT="[Text]"/>
      <dgm:spPr/>
      <dgm:t>
        <a:bodyPr/>
        <a:lstStyle/>
        <a:p>
          <a:r>
            <a:rPr lang="en-US" dirty="0"/>
            <a:t>Remove </a:t>
          </a:r>
          <a:r>
            <a:rPr lang="en-US" dirty="0" err="1"/>
            <a:t>Punctruation</a:t>
          </a:r>
          <a:r>
            <a:rPr lang="en-US" dirty="0"/>
            <a:t>, repeats </a:t>
          </a:r>
          <a:r>
            <a:rPr lang="en-US" dirty="0" err="1"/>
            <a:t>amd</a:t>
          </a:r>
          <a:r>
            <a:rPr lang="en-US" dirty="0"/>
            <a:t> numbers</a:t>
          </a:r>
        </a:p>
      </dgm:t>
    </dgm:pt>
    <dgm:pt modelId="{C8728554-FE94-5949-BF89-D499F4AAC7EF}" type="parTrans" cxnId="{E9ADF305-44F8-F84F-B730-C7ACB7F09D68}">
      <dgm:prSet/>
      <dgm:spPr/>
      <dgm:t>
        <a:bodyPr/>
        <a:lstStyle/>
        <a:p>
          <a:endParaRPr lang="en-US"/>
        </a:p>
      </dgm:t>
    </dgm:pt>
    <dgm:pt modelId="{02A11215-3BC0-3B49-970A-9485B1CC30A3}" type="sibTrans" cxnId="{E9ADF305-44F8-F84F-B730-C7ACB7F09D68}">
      <dgm:prSet/>
      <dgm:spPr/>
      <dgm:t>
        <a:bodyPr/>
        <a:lstStyle/>
        <a:p>
          <a:endParaRPr lang="en-US"/>
        </a:p>
      </dgm:t>
    </dgm:pt>
    <dgm:pt modelId="{5F8846B0-1A99-5246-B4C4-DB1B7EFD6582}">
      <dgm:prSet/>
      <dgm:spPr/>
      <dgm:t>
        <a:bodyPr/>
        <a:lstStyle/>
        <a:p>
          <a:r>
            <a:rPr lang="en-US" dirty="0"/>
            <a:t>Remove @***</a:t>
          </a:r>
        </a:p>
      </dgm:t>
    </dgm:pt>
    <dgm:pt modelId="{A1F14192-8472-294A-85E0-A6B2B9B0006A}" type="parTrans" cxnId="{1A2D5C82-5C97-B644-A7BD-F9E6C31EE884}">
      <dgm:prSet/>
      <dgm:spPr/>
      <dgm:t>
        <a:bodyPr/>
        <a:lstStyle/>
        <a:p>
          <a:endParaRPr lang="en-US"/>
        </a:p>
      </dgm:t>
    </dgm:pt>
    <dgm:pt modelId="{3981374E-FDDF-D24A-B2B3-A4E4C007F1CE}" type="sibTrans" cxnId="{1A2D5C82-5C97-B644-A7BD-F9E6C31EE884}">
      <dgm:prSet/>
      <dgm:spPr/>
      <dgm:t>
        <a:bodyPr/>
        <a:lstStyle/>
        <a:p>
          <a:endParaRPr lang="en-US"/>
        </a:p>
      </dgm:t>
    </dgm:pt>
    <dgm:pt modelId="{3D0B7729-0703-E741-9781-4C5C05CF9CBA}">
      <dgm:prSet/>
      <dgm:spPr/>
      <dgm:t>
        <a:bodyPr/>
        <a:lstStyle/>
        <a:p>
          <a:r>
            <a:rPr lang="en-US" dirty="0"/>
            <a:t>Cleaning </a:t>
          </a:r>
          <a:r>
            <a:rPr lang="en-US" dirty="0" err="1"/>
            <a:t>url</a:t>
          </a:r>
          <a:endParaRPr lang="en-US" dirty="0"/>
        </a:p>
      </dgm:t>
    </dgm:pt>
    <dgm:pt modelId="{BBCEA156-F7F4-C245-83F2-7BCC53BCBBD5}" type="parTrans" cxnId="{E4C8AA4E-2C0B-6A41-B610-317EF48B8F9C}">
      <dgm:prSet/>
      <dgm:spPr/>
      <dgm:t>
        <a:bodyPr/>
        <a:lstStyle/>
        <a:p>
          <a:endParaRPr lang="en-US"/>
        </a:p>
      </dgm:t>
    </dgm:pt>
    <dgm:pt modelId="{4484AFBF-35D9-BB4F-96A3-DDB2A9D2BC6E}" type="sibTrans" cxnId="{E4C8AA4E-2C0B-6A41-B610-317EF48B8F9C}">
      <dgm:prSet/>
      <dgm:spPr/>
      <dgm:t>
        <a:bodyPr/>
        <a:lstStyle/>
        <a:p>
          <a:endParaRPr lang="en-US"/>
        </a:p>
      </dgm:t>
    </dgm:pt>
    <dgm:pt modelId="{627629DB-E948-FD47-9860-ADA9D1721247}">
      <dgm:prSet/>
      <dgm:spPr/>
      <dgm:t>
        <a:bodyPr/>
        <a:lstStyle/>
        <a:p>
          <a:r>
            <a:rPr lang="en-US" dirty="0"/>
            <a:t>Remove stop words</a:t>
          </a:r>
        </a:p>
      </dgm:t>
    </dgm:pt>
    <dgm:pt modelId="{9FC65D15-B25D-7741-9B94-454AF92688B6}" type="parTrans" cxnId="{A5914421-4203-3141-A6B0-ECFBA18C56E5}">
      <dgm:prSet/>
      <dgm:spPr/>
      <dgm:t>
        <a:bodyPr/>
        <a:lstStyle/>
        <a:p>
          <a:endParaRPr lang="en-US"/>
        </a:p>
      </dgm:t>
    </dgm:pt>
    <dgm:pt modelId="{E1A86FB0-668D-AE43-A0F9-73260CBA3E86}" type="sibTrans" cxnId="{A5914421-4203-3141-A6B0-ECFBA18C56E5}">
      <dgm:prSet/>
      <dgm:spPr/>
      <dgm:t>
        <a:bodyPr/>
        <a:lstStyle/>
        <a:p>
          <a:endParaRPr lang="en-US"/>
        </a:p>
      </dgm:t>
    </dgm:pt>
    <dgm:pt modelId="{511A5EDF-7525-1048-B276-20CA118C4211}" type="pres">
      <dgm:prSet presAssocID="{BC9C5007-4F5A-F949-ACEE-CD68279F3C9A}" presName="outerComposite" presStyleCnt="0">
        <dgm:presLayoutVars>
          <dgm:chMax val="5"/>
          <dgm:dir/>
          <dgm:resizeHandles val="exact"/>
        </dgm:presLayoutVars>
      </dgm:prSet>
      <dgm:spPr/>
    </dgm:pt>
    <dgm:pt modelId="{BE246A9D-77FB-4845-8ACA-FB6C97628F54}" type="pres">
      <dgm:prSet presAssocID="{BC9C5007-4F5A-F949-ACEE-CD68279F3C9A}" presName="dummyMaxCanvas" presStyleCnt="0">
        <dgm:presLayoutVars/>
      </dgm:prSet>
      <dgm:spPr/>
    </dgm:pt>
    <dgm:pt modelId="{DBF4EDED-7311-B14E-AFB8-D2001FD0915A}" type="pres">
      <dgm:prSet presAssocID="{BC9C5007-4F5A-F949-ACEE-CD68279F3C9A}" presName="FiveNodes_1" presStyleLbl="node1" presStyleIdx="0" presStyleCnt="5">
        <dgm:presLayoutVars>
          <dgm:bulletEnabled val="1"/>
        </dgm:presLayoutVars>
      </dgm:prSet>
      <dgm:spPr/>
    </dgm:pt>
    <dgm:pt modelId="{E8018E59-BDE2-9B4E-8BFA-65A624EE7CAE}" type="pres">
      <dgm:prSet presAssocID="{BC9C5007-4F5A-F949-ACEE-CD68279F3C9A}" presName="FiveNodes_2" presStyleLbl="node1" presStyleIdx="1" presStyleCnt="5">
        <dgm:presLayoutVars>
          <dgm:bulletEnabled val="1"/>
        </dgm:presLayoutVars>
      </dgm:prSet>
      <dgm:spPr/>
    </dgm:pt>
    <dgm:pt modelId="{B0F4184C-E40A-B541-BD9A-B778656EA223}" type="pres">
      <dgm:prSet presAssocID="{BC9C5007-4F5A-F949-ACEE-CD68279F3C9A}" presName="FiveNodes_3" presStyleLbl="node1" presStyleIdx="2" presStyleCnt="5">
        <dgm:presLayoutVars>
          <dgm:bulletEnabled val="1"/>
        </dgm:presLayoutVars>
      </dgm:prSet>
      <dgm:spPr/>
    </dgm:pt>
    <dgm:pt modelId="{144F3500-363C-424B-952C-EEAC9BD8220D}" type="pres">
      <dgm:prSet presAssocID="{BC9C5007-4F5A-F949-ACEE-CD68279F3C9A}" presName="FiveNodes_4" presStyleLbl="node1" presStyleIdx="3" presStyleCnt="5">
        <dgm:presLayoutVars>
          <dgm:bulletEnabled val="1"/>
        </dgm:presLayoutVars>
      </dgm:prSet>
      <dgm:spPr/>
    </dgm:pt>
    <dgm:pt modelId="{FF6A2C1C-784E-454A-838B-549219320A1E}" type="pres">
      <dgm:prSet presAssocID="{BC9C5007-4F5A-F949-ACEE-CD68279F3C9A}" presName="FiveNodes_5" presStyleLbl="node1" presStyleIdx="4" presStyleCnt="5">
        <dgm:presLayoutVars>
          <dgm:bulletEnabled val="1"/>
        </dgm:presLayoutVars>
      </dgm:prSet>
      <dgm:spPr/>
    </dgm:pt>
    <dgm:pt modelId="{C835EEF9-8825-0246-9FC2-9EF3C088DE7A}" type="pres">
      <dgm:prSet presAssocID="{BC9C5007-4F5A-F949-ACEE-CD68279F3C9A}" presName="FiveConn_1-2" presStyleLbl="fgAccFollowNode1" presStyleIdx="0" presStyleCnt="4">
        <dgm:presLayoutVars>
          <dgm:bulletEnabled val="1"/>
        </dgm:presLayoutVars>
      </dgm:prSet>
      <dgm:spPr/>
    </dgm:pt>
    <dgm:pt modelId="{4446BE89-650F-2046-8825-04CD1D5BCACB}" type="pres">
      <dgm:prSet presAssocID="{BC9C5007-4F5A-F949-ACEE-CD68279F3C9A}" presName="FiveConn_2-3" presStyleLbl="fgAccFollowNode1" presStyleIdx="1" presStyleCnt="4">
        <dgm:presLayoutVars>
          <dgm:bulletEnabled val="1"/>
        </dgm:presLayoutVars>
      </dgm:prSet>
      <dgm:spPr/>
    </dgm:pt>
    <dgm:pt modelId="{68EB1F45-7C91-4A4A-B634-2BE41A5B012C}" type="pres">
      <dgm:prSet presAssocID="{BC9C5007-4F5A-F949-ACEE-CD68279F3C9A}" presName="FiveConn_3-4" presStyleLbl="fgAccFollowNode1" presStyleIdx="2" presStyleCnt="4">
        <dgm:presLayoutVars>
          <dgm:bulletEnabled val="1"/>
        </dgm:presLayoutVars>
      </dgm:prSet>
      <dgm:spPr/>
    </dgm:pt>
    <dgm:pt modelId="{44AB9B2C-D6BF-2F46-91E0-835E8BF386DC}" type="pres">
      <dgm:prSet presAssocID="{BC9C5007-4F5A-F949-ACEE-CD68279F3C9A}" presName="FiveConn_4-5" presStyleLbl="fgAccFollowNode1" presStyleIdx="3" presStyleCnt="4">
        <dgm:presLayoutVars>
          <dgm:bulletEnabled val="1"/>
        </dgm:presLayoutVars>
      </dgm:prSet>
      <dgm:spPr/>
    </dgm:pt>
    <dgm:pt modelId="{0FD7B553-588B-5247-BB53-437C9D18CA18}" type="pres">
      <dgm:prSet presAssocID="{BC9C5007-4F5A-F949-ACEE-CD68279F3C9A}" presName="FiveNodes_1_text" presStyleLbl="node1" presStyleIdx="4" presStyleCnt="5">
        <dgm:presLayoutVars>
          <dgm:bulletEnabled val="1"/>
        </dgm:presLayoutVars>
      </dgm:prSet>
      <dgm:spPr/>
    </dgm:pt>
    <dgm:pt modelId="{EA625CF6-0F7E-D24F-995B-61BC0BB4BEFE}" type="pres">
      <dgm:prSet presAssocID="{BC9C5007-4F5A-F949-ACEE-CD68279F3C9A}" presName="FiveNodes_2_text" presStyleLbl="node1" presStyleIdx="4" presStyleCnt="5">
        <dgm:presLayoutVars>
          <dgm:bulletEnabled val="1"/>
        </dgm:presLayoutVars>
      </dgm:prSet>
      <dgm:spPr/>
    </dgm:pt>
    <dgm:pt modelId="{006FDBE6-19E3-AF49-8093-5588BA3D6C0F}" type="pres">
      <dgm:prSet presAssocID="{BC9C5007-4F5A-F949-ACEE-CD68279F3C9A}" presName="FiveNodes_3_text" presStyleLbl="node1" presStyleIdx="4" presStyleCnt="5">
        <dgm:presLayoutVars>
          <dgm:bulletEnabled val="1"/>
        </dgm:presLayoutVars>
      </dgm:prSet>
      <dgm:spPr/>
    </dgm:pt>
    <dgm:pt modelId="{55435B4B-499E-1446-8151-15D50EB3DD7E}" type="pres">
      <dgm:prSet presAssocID="{BC9C5007-4F5A-F949-ACEE-CD68279F3C9A}" presName="FiveNodes_4_text" presStyleLbl="node1" presStyleIdx="4" presStyleCnt="5">
        <dgm:presLayoutVars>
          <dgm:bulletEnabled val="1"/>
        </dgm:presLayoutVars>
      </dgm:prSet>
      <dgm:spPr/>
    </dgm:pt>
    <dgm:pt modelId="{C27D34EA-ECEA-5948-9647-856341F14BD7}" type="pres">
      <dgm:prSet presAssocID="{BC9C5007-4F5A-F949-ACEE-CD68279F3C9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9ADF305-44F8-F84F-B730-C7ACB7F09D68}" srcId="{BC9C5007-4F5A-F949-ACEE-CD68279F3C9A}" destId="{7DAC3BB3-48A1-254A-83BB-6F3C6A424F9E}" srcOrd="4" destOrd="0" parTransId="{C8728554-FE94-5949-BF89-D499F4AAC7EF}" sibTransId="{02A11215-3BC0-3B49-970A-9485B1CC30A3}"/>
    <dgm:cxn modelId="{B017EC0E-75C2-8A42-8EE0-AE6DD88CD60A}" type="presOf" srcId="{9F3F2F93-966A-C341-B06A-429CA2B4C531}" destId="{DBF4EDED-7311-B14E-AFB8-D2001FD0915A}" srcOrd="0" destOrd="0" presId="urn:microsoft.com/office/officeart/2005/8/layout/vProcess5"/>
    <dgm:cxn modelId="{FBE5D215-CD19-E045-9B77-A8242099160D}" type="presOf" srcId="{BC9C5007-4F5A-F949-ACEE-CD68279F3C9A}" destId="{511A5EDF-7525-1048-B276-20CA118C4211}" srcOrd="0" destOrd="0" presId="urn:microsoft.com/office/officeart/2005/8/layout/vProcess5"/>
    <dgm:cxn modelId="{A5914421-4203-3141-A6B0-ECFBA18C56E5}" srcId="{BC9C5007-4F5A-F949-ACEE-CD68279F3C9A}" destId="{627629DB-E948-FD47-9860-ADA9D1721247}" srcOrd="1" destOrd="0" parTransId="{9FC65D15-B25D-7741-9B94-454AF92688B6}" sibTransId="{E1A86FB0-668D-AE43-A0F9-73260CBA3E86}"/>
    <dgm:cxn modelId="{13B4D52B-1D42-A847-8EE5-3343C5E22F13}" type="presOf" srcId="{7DAC3BB3-48A1-254A-83BB-6F3C6A424F9E}" destId="{C27D34EA-ECEA-5948-9647-856341F14BD7}" srcOrd="1" destOrd="0" presId="urn:microsoft.com/office/officeart/2005/8/layout/vProcess5"/>
    <dgm:cxn modelId="{727BB538-5AAE-E144-9555-266041B97EEE}" type="presOf" srcId="{627629DB-E948-FD47-9860-ADA9D1721247}" destId="{E8018E59-BDE2-9B4E-8BFA-65A624EE7CAE}" srcOrd="0" destOrd="0" presId="urn:microsoft.com/office/officeart/2005/8/layout/vProcess5"/>
    <dgm:cxn modelId="{B42F3A3C-FA87-7F4C-801F-6BBA7F1ADB17}" type="presOf" srcId="{3D0B7729-0703-E741-9781-4C5C05CF9CBA}" destId="{55435B4B-499E-1446-8151-15D50EB3DD7E}" srcOrd="1" destOrd="0" presId="urn:microsoft.com/office/officeart/2005/8/layout/vProcess5"/>
    <dgm:cxn modelId="{894FFD42-71C7-5A40-8C81-9DF006E8F768}" type="presOf" srcId="{7DAC3BB3-48A1-254A-83BB-6F3C6A424F9E}" destId="{FF6A2C1C-784E-454A-838B-549219320A1E}" srcOrd="0" destOrd="0" presId="urn:microsoft.com/office/officeart/2005/8/layout/vProcess5"/>
    <dgm:cxn modelId="{E4C8AA4E-2C0B-6A41-B610-317EF48B8F9C}" srcId="{BC9C5007-4F5A-F949-ACEE-CD68279F3C9A}" destId="{3D0B7729-0703-E741-9781-4C5C05CF9CBA}" srcOrd="3" destOrd="0" parTransId="{BBCEA156-F7F4-C245-83F2-7BCC53BCBBD5}" sibTransId="{4484AFBF-35D9-BB4F-96A3-DDB2A9D2BC6E}"/>
    <dgm:cxn modelId="{1A2D5C82-5C97-B644-A7BD-F9E6C31EE884}" srcId="{BC9C5007-4F5A-F949-ACEE-CD68279F3C9A}" destId="{5F8846B0-1A99-5246-B4C4-DB1B7EFD6582}" srcOrd="2" destOrd="0" parTransId="{A1F14192-8472-294A-85E0-A6B2B9B0006A}" sibTransId="{3981374E-FDDF-D24A-B2B3-A4E4C007F1CE}"/>
    <dgm:cxn modelId="{A702F99C-63F9-EE4D-B1A4-1316E71118E7}" type="presOf" srcId="{E1A86FB0-668D-AE43-A0F9-73260CBA3E86}" destId="{4446BE89-650F-2046-8825-04CD1D5BCACB}" srcOrd="0" destOrd="0" presId="urn:microsoft.com/office/officeart/2005/8/layout/vProcess5"/>
    <dgm:cxn modelId="{4B459CA1-6B8A-194A-B416-667769223D3A}" type="presOf" srcId="{5F8846B0-1A99-5246-B4C4-DB1B7EFD6582}" destId="{006FDBE6-19E3-AF49-8093-5588BA3D6C0F}" srcOrd="1" destOrd="0" presId="urn:microsoft.com/office/officeart/2005/8/layout/vProcess5"/>
    <dgm:cxn modelId="{48F00CA7-18CF-9447-92F7-ECBA01A08D5C}" srcId="{BC9C5007-4F5A-F949-ACEE-CD68279F3C9A}" destId="{9F3F2F93-966A-C341-B06A-429CA2B4C531}" srcOrd="0" destOrd="0" parTransId="{E0FBDF24-17D9-AE4F-84B4-516C04EAD0AD}" sibTransId="{54FE6CF5-22B9-AC49-A9E3-6C0420E115D1}"/>
    <dgm:cxn modelId="{ACE66CA7-B0F0-AB49-86B3-5BBC5233F698}" type="presOf" srcId="{9F3F2F93-966A-C341-B06A-429CA2B4C531}" destId="{0FD7B553-588B-5247-BB53-437C9D18CA18}" srcOrd="1" destOrd="0" presId="urn:microsoft.com/office/officeart/2005/8/layout/vProcess5"/>
    <dgm:cxn modelId="{3A1E74C7-6E8D-E344-AF7E-7EE841B1AB20}" type="presOf" srcId="{627629DB-E948-FD47-9860-ADA9D1721247}" destId="{EA625CF6-0F7E-D24F-995B-61BC0BB4BEFE}" srcOrd="1" destOrd="0" presId="urn:microsoft.com/office/officeart/2005/8/layout/vProcess5"/>
    <dgm:cxn modelId="{19AC4AD5-D8C1-2542-A2CF-B5FA3162A802}" type="presOf" srcId="{5F8846B0-1A99-5246-B4C4-DB1B7EFD6582}" destId="{B0F4184C-E40A-B541-BD9A-B778656EA223}" srcOrd="0" destOrd="0" presId="urn:microsoft.com/office/officeart/2005/8/layout/vProcess5"/>
    <dgm:cxn modelId="{7828B2D7-1AFC-1F4A-9366-B8597486F039}" type="presOf" srcId="{3D0B7729-0703-E741-9781-4C5C05CF9CBA}" destId="{144F3500-363C-424B-952C-EEAC9BD8220D}" srcOrd="0" destOrd="0" presId="urn:microsoft.com/office/officeart/2005/8/layout/vProcess5"/>
    <dgm:cxn modelId="{F1AC36E2-99FD-A24C-A61C-400275A21240}" type="presOf" srcId="{3981374E-FDDF-D24A-B2B3-A4E4C007F1CE}" destId="{68EB1F45-7C91-4A4A-B634-2BE41A5B012C}" srcOrd="0" destOrd="0" presId="urn:microsoft.com/office/officeart/2005/8/layout/vProcess5"/>
    <dgm:cxn modelId="{BC8C20F4-C998-004D-8696-E2AB5583EB9C}" type="presOf" srcId="{54FE6CF5-22B9-AC49-A9E3-6C0420E115D1}" destId="{C835EEF9-8825-0246-9FC2-9EF3C088DE7A}" srcOrd="0" destOrd="0" presId="urn:microsoft.com/office/officeart/2005/8/layout/vProcess5"/>
    <dgm:cxn modelId="{D25464FF-D7B5-5849-9E40-25CC4A33B3DD}" type="presOf" srcId="{4484AFBF-35D9-BB4F-96A3-DDB2A9D2BC6E}" destId="{44AB9B2C-D6BF-2F46-91E0-835E8BF386DC}" srcOrd="0" destOrd="0" presId="urn:microsoft.com/office/officeart/2005/8/layout/vProcess5"/>
    <dgm:cxn modelId="{A466BB9B-9B15-864F-B975-31E2EB9BE77A}" type="presParOf" srcId="{511A5EDF-7525-1048-B276-20CA118C4211}" destId="{BE246A9D-77FB-4845-8ACA-FB6C97628F54}" srcOrd="0" destOrd="0" presId="urn:microsoft.com/office/officeart/2005/8/layout/vProcess5"/>
    <dgm:cxn modelId="{7BE38AE2-FBE4-3F44-8221-060B0AB1C35C}" type="presParOf" srcId="{511A5EDF-7525-1048-B276-20CA118C4211}" destId="{DBF4EDED-7311-B14E-AFB8-D2001FD0915A}" srcOrd="1" destOrd="0" presId="urn:microsoft.com/office/officeart/2005/8/layout/vProcess5"/>
    <dgm:cxn modelId="{C76889A7-FD33-D74E-A271-EF0534F3290A}" type="presParOf" srcId="{511A5EDF-7525-1048-B276-20CA118C4211}" destId="{E8018E59-BDE2-9B4E-8BFA-65A624EE7CAE}" srcOrd="2" destOrd="0" presId="urn:microsoft.com/office/officeart/2005/8/layout/vProcess5"/>
    <dgm:cxn modelId="{61690ECC-3914-D54C-85B5-6D2392823FB0}" type="presParOf" srcId="{511A5EDF-7525-1048-B276-20CA118C4211}" destId="{B0F4184C-E40A-B541-BD9A-B778656EA223}" srcOrd="3" destOrd="0" presId="urn:microsoft.com/office/officeart/2005/8/layout/vProcess5"/>
    <dgm:cxn modelId="{7C60AB3B-BDA5-8D4F-A572-39AEE66A3727}" type="presParOf" srcId="{511A5EDF-7525-1048-B276-20CA118C4211}" destId="{144F3500-363C-424B-952C-EEAC9BD8220D}" srcOrd="4" destOrd="0" presId="urn:microsoft.com/office/officeart/2005/8/layout/vProcess5"/>
    <dgm:cxn modelId="{E2B8B6E7-52E6-E847-A0A1-1F3DE7B99420}" type="presParOf" srcId="{511A5EDF-7525-1048-B276-20CA118C4211}" destId="{FF6A2C1C-784E-454A-838B-549219320A1E}" srcOrd="5" destOrd="0" presId="urn:microsoft.com/office/officeart/2005/8/layout/vProcess5"/>
    <dgm:cxn modelId="{5EF4ABFB-2415-174F-A579-397F0EDD6FE9}" type="presParOf" srcId="{511A5EDF-7525-1048-B276-20CA118C4211}" destId="{C835EEF9-8825-0246-9FC2-9EF3C088DE7A}" srcOrd="6" destOrd="0" presId="urn:microsoft.com/office/officeart/2005/8/layout/vProcess5"/>
    <dgm:cxn modelId="{F93934EC-A203-BC4A-B8B4-5C31A6F2F31B}" type="presParOf" srcId="{511A5EDF-7525-1048-B276-20CA118C4211}" destId="{4446BE89-650F-2046-8825-04CD1D5BCACB}" srcOrd="7" destOrd="0" presId="urn:microsoft.com/office/officeart/2005/8/layout/vProcess5"/>
    <dgm:cxn modelId="{76A7754C-800C-A24E-B92E-94B7FF18A2D2}" type="presParOf" srcId="{511A5EDF-7525-1048-B276-20CA118C4211}" destId="{68EB1F45-7C91-4A4A-B634-2BE41A5B012C}" srcOrd="8" destOrd="0" presId="urn:microsoft.com/office/officeart/2005/8/layout/vProcess5"/>
    <dgm:cxn modelId="{A8549B3A-D549-6348-8F17-94F7AE0CF2B2}" type="presParOf" srcId="{511A5EDF-7525-1048-B276-20CA118C4211}" destId="{44AB9B2C-D6BF-2F46-91E0-835E8BF386DC}" srcOrd="9" destOrd="0" presId="urn:microsoft.com/office/officeart/2005/8/layout/vProcess5"/>
    <dgm:cxn modelId="{3DA230FD-5A52-6245-85ED-A505BD637574}" type="presParOf" srcId="{511A5EDF-7525-1048-B276-20CA118C4211}" destId="{0FD7B553-588B-5247-BB53-437C9D18CA18}" srcOrd="10" destOrd="0" presId="urn:microsoft.com/office/officeart/2005/8/layout/vProcess5"/>
    <dgm:cxn modelId="{3DD0C505-E40A-584E-9BDE-10470C23FE1F}" type="presParOf" srcId="{511A5EDF-7525-1048-B276-20CA118C4211}" destId="{EA625CF6-0F7E-D24F-995B-61BC0BB4BEFE}" srcOrd="11" destOrd="0" presId="urn:microsoft.com/office/officeart/2005/8/layout/vProcess5"/>
    <dgm:cxn modelId="{82906309-A277-9445-A00D-C427A371F62E}" type="presParOf" srcId="{511A5EDF-7525-1048-B276-20CA118C4211}" destId="{006FDBE6-19E3-AF49-8093-5588BA3D6C0F}" srcOrd="12" destOrd="0" presId="urn:microsoft.com/office/officeart/2005/8/layout/vProcess5"/>
    <dgm:cxn modelId="{1A667017-3148-BD4C-AD06-D63E2A85A023}" type="presParOf" srcId="{511A5EDF-7525-1048-B276-20CA118C4211}" destId="{55435B4B-499E-1446-8151-15D50EB3DD7E}" srcOrd="13" destOrd="0" presId="urn:microsoft.com/office/officeart/2005/8/layout/vProcess5"/>
    <dgm:cxn modelId="{5C530EE1-D812-F747-BDD3-213BC30D28F9}" type="presParOf" srcId="{511A5EDF-7525-1048-B276-20CA118C4211}" destId="{C27D34EA-ECEA-5948-9647-856341F14BD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A0854E-3838-3A43-BDCA-A87A27A42508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409EAD43-9324-CF42-814A-BEA777B0966D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400" dirty="0"/>
            <a:t>Tokenize: </a:t>
          </a:r>
          <a:r>
            <a:rPr lang="en-US" sz="2400" dirty="0" err="1"/>
            <a:t>TweetTokenizer</a:t>
          </a:r>
          <a:endParaRPr lang="en-US" sz="2400" dirty="0"/>
        </a:p>
      </dgm:t>
    </dgm:pt>
    <dgm:pt modelId="{A6044D26-235F-D94A-9E2D-5C9DC6346133}" type="parTrans" cxnId="{D3B43A0D-73B1-D445-B93D-BB5827C126B1}">
      <dgm:prSet/>
      <dgm:spPr/>
      <dgm:t>
        <a:bodyPr/>
        <a:lstStyle/>
        <a:p>
          <a:endParaRPr lang="en-US" sz="2400"/>
        </a:p>
      </dgm:t>
    </dgm:pt>
    <dgm:pt modelId="{45B0E026-5568-B841-B02A-419BBF3376AF}" type="sibTrans" cxnId="{D3B43A0D-73B1-D445-B93D-BB5827C126B1}">
      <dgm:prSet custT="1"/>
      <dgm:spPr/>
      <dgm:t>
        <a:bodyPr/>
        <a:lstStyle/>
        <a:p>
          <a:endParaRPr lang="en-US" sz="2400"/>
        </a:p>
      </dgm:t>
    </dgm:pt>
    <dgm:pt modelId="{3B80D443-B06B-DA42-8F7D-1ACD14AFBE7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400" dirty="0"/>
            <a:t>Stem and Lemmatize</a:t>
          </a:r>
        </a:p>
      </dgm:t>
    </dgm:pt>
    <dgm:pt modelId="{581C3D45-C864-E245-B911-F6F14589E538}" type="parTrans" cxnId="{B1012A23-E835-C84E-AAF1-0049537870AD}">
      <dgm:prSet/>
      <dgm:spPr/>
      <dgm:t>
        <a:bodyPr/>
        <a:lstStyle/>
        <a:p>
          <a:endParaRPr lang="en-US" sz="2400"/>
        </a:p>
      </dgm:t>
    </dgm:pt>
    <dgm:pt modelId="{FAFCA441-0756-4E40-B581-C4F907D81CD0}" type="sibTrans" cxnId="{B1012A23-E835-C84E-AAF1-0049537870AD}">
      <dgm:prSet custT="1"/>
      <dgm:spPr/>
      <dgm:t>
        <a:bodyPr/>
        <a:lstStyle/>
        <a:p>
          <a:endParaRPr lang="en-US" sz="2400"/>
        </a:p>
      </dgm:t>
    </dgm:pt>
    <dgm:pt modelId="{1B6AE21A-3617-8B46-939C-65C0C3AF29D2}">
      <dgm:prSet phldrT="[Text]" custT="1"/>
      <dgm:spPr/>
      <dgm:t>
        <a:bodyPr/>
        <a:lstStyle/>
        <a:p>
          <a:r>
            <a:rPr lang="en-US" sz="2400" dirty="0"/>
            <a:t>Vectorize: </a:t>
          </a:r>
          <a:r>
            <a:rPr lang="en-US" sz="2400" dirty="0" err="1"/>
            <a:t>Tfidf</a:t>
          </a:r>
          <a:r>
            <a:rPr lang="en-US" sz="2400" dirty="0"/>
            <a:t>  </a:t>
          </a:r>
        </a:p>
        <a:p>
          <a:r>
            <a:rPr lang="en-US" sz="2400" dirty="0" err="1"/>
            <a:t>TfidfVectorizer</a:t>
          </a:r>
          <a:r>
            <a:rPr lang="en-US" sz="2400" dirty="0"/>
            <a:t>(</a:t>
          </a:r>
          <a:r>
            <a:rPr lang="en-US" sz="2400" dirty="0" err="1"/>
            <a:t>min_df</a:t>
          </a:r>
          <a:r>
            <a:rPr lang="en-US" sz="2400" dirty="0"/>
            <a:t> = 10, </a:t>
          </a:r>
          <a:r>
            <a:rPr lang="en-US" sz="2400" dirty="0" err="1"/>
            <a:t>max_df</a:t>
          </a:r>
          <a:r>
            <a:rPr lang="en-US" sz="2400" dirty="0"/>
            <a:t> = 0.7)</a:t>
          </a:r>
        </a:p>
        <a:p>
          <a:r>
            <a:rPr lang="en-US" sz="2400" dirty="0" err="1"/>
            <a:t>train_test_split</a:t>
          </a:r>
          <a:endParaRPr lang="en-US" sz="2400" dirty="0"/>
        </a:p>
        <a:p>
          <a:r>
            <a:rPr lang="en-US" sz="2400" dirty="0" err="1"/>
            <a:t>Fit_transform</a:t>
          </a:r>
          <a:r>
            <a:rPr lang="en-US" sz="2400" dirty="0"/>
            <a:t>(</a:t>
          </a:r>
          <a:r>
            <a:rPr lang="en-US" sz="2400" dirty="0" err="1"/>
            <a:t>X_train</a:t>
          </a:r>
          <a:r>
            <a:rPr lang="en-US" sz="2400" dirty="0"/>
            <a:t>)</a:t>
          </a:r>
        </a:p>
        <a:p>
          <a:r>
            <a:rPr lang="en-US" sz="2400" dirty="0"/>
            <a:t>Transform(</a:t>
          </a:r>
          <a:r>
            <a:rPr lang="en-US" sz="2400" dirty="0" err="1"/>
            <a:t>X_test</a:t>
          </a:r>
          <a:r>
            <a:rPr lang="en-US" sz="2400" dirty="0"/>
            <a:t>)</a:t>
          </a:r>
        </a:p>
      </dgm:t>
    </dgm:pt>
    <dgm:pt modelId="{C47B61E9-6C17-184C-AEA2-EBED026C556D}" type="parTrans" cxnId="{10E25CB7-067E-4B4D-9A31-3E34FEBA312D}">
      <dgm:prSet/>
      <dgm:spPr/>
      <dgm:t>
        <a:bodyPr/>
        <a:lstStyle/>
        <a:p>
          <a:endParaRPr lang="en-US" sz="2400"/>
        </a:p>
      </dgm:t>
    </dgm:pt>
    <dgm:pt modelId="{B0FBA0E8-49F8-7847-9313-9B6FFF421371}" type="sibTrans" cxnId="{10E25CB7-067E-4B4D-9A31-3E34FEBA312D}">
      <dgm:prSet/>
      <dgm:spPr/>
      <dgm:t>
        <a:bodyPr/>
        <a:lstStyle/>
        <a:p>
          <a:endParaRPr lang="en-US" sz="2400"/>
        </a:p>
      </dgm:t>
    </dgm:pt>
    <dgm:pt modelId="{257C8AAC-A07F-7044-9024-DDB86069188E}" type="pres">
      <dgm:prSet presAssocID="{1FA0854E-3838-3A43-BDCA-A87A27A42508}" presName="linearFlow" presStyleCnt="0">
        <dgm:presLayoutVars>
          <dgm:resizeHandles val="exact"/>
        </dgm:presLayoutVars>
      </dgm:prSet>
      <dgm:spPr/>
    </dgm:pt>
    <dgm:pt modelId="{7A03B9FB-D6B4-E240-BB0D-855212557513}" type="pres">
      <dgm:prSet presAssocID="{409EAD43-9324-CF42-814A-BEA777B0966D}" presName="node" presStyleLbl="node1" presStyleIdx="0" presStyleCnt="3" custScaleX="322115" custScaleY="77219">
        <dgm:presLayoutVars>
          <dgm:bulletEnabled val="1"/>
        </dgm:presLayoutVars>
      </dgm:prSet>
      <dgm:spPr/>
    </dgm:pt>
    <dgm:pt modelId="{4A04E755-BC60-6747-9BF7-52A65B6057C6}" type="pres">
      <dgm:prSet presAssocID="{45B0E026-5568-B841-B02A-419BBF3376AF}" presName="sibTrans" presStyleLbl="sibTrans2D1" presStyleIdx="0" presStyleCnt="2"/>
      <dgm:spPr/>
    </dgm:pt>
    <dgm:pt modelId="{B70A4D61-226A-0540-A3FF-B5786C6B875B}" type="pres">
      <dgm:prSet presAssocID="{45B0E026-5568-B841-B02A-419BBF3376AF}" presName="connectorText" presStyleLbl="sibTrans2D1" presStyleIdx="0" presStyleCnt="2"/>
      <dgm:spPr/>
    </dgm:pt>
    <dgm:pt modelId="{1DE675A7-B749-144C-AC66-F55200C16F87}" type="pres">
      <dgm:prSet presAssocID="{3B80D443-B06B-DA42-8F7D-1ACD14AFBE7D}" presName="node" presStyleLbl="node1" presStyleIdx="1" presStyleCnt="3" custScaleX="324970" custScaleY="76625" custLinFactNeighborX="2177" custLinFactNeighborY="6168">
        <dgm:presLayoutVars>
          <dgm:bulletEnabled val="1"/>
        </dgm:presLayoutVars>
      </dgm:prSet>
      <dgm:spPr/>
    </dgm:pt>
    <dgm:pt modelId="{1629B204-64CD-6A4A-9E0F-CC82C947EF9C}" type="pres">
      <dgm:prSet presAssocID="{FAFCA441-0756-4E40-B581-C4F907D81CD0}" presName="sibTrans" presStyleLbl="sibTrans2D1" presStyleIdx="1" presStyleCnt="2"/>
      <dgm:spPr/>
    </dgm:pt>
    <dgm:pt modelId="{5BC53468-6764-E742-90AC-30F9D12A2BD5}" type="pres">
      <dgm:prSet presAssocID="{FAFCA441-0756-4E40-B581-C4F907D81CD0}" presName="connectorText" presStyleLbl="sibTrans2D1" presStyleIdx="1" presStyleCnt="2"/>
      <dgm:spPr/>
    </dgm:pt>
    <dgm:pt modelId="{3BBC533A-90FF-B14C-A2B5-FE8CDB7D81FA}" type="pres">
      <dgm:prSet presAssocID="{1B6AE21A-3617-8B46-939C-65C0C3AF29D2}" presName="node" presStyleLbl="node1" presStyleIdx="2" presStyleCnt="3" custScaleX="324970" custScaleY="288810">
        <dgm:presLayoutVars>
          <dgm:bulletEnabled val="1"/>
        </dgm:presLayoutVars>
      </dgm:prSet>
      <dgm:spPr/>
    </dgm:pt>
  </dgm:ptLst>
  <dgm:cxnLst>
    <dgm:cxn modelId="{D3B43A0D-73B1-D445-B93D-BB5827C126B1}" srcId="{1FA0854E-3838-3A43-BDCA-A87A27A42508}" destId="{409EAD43-9324-CF42-814A-BEA777B0966D}" srcOrd="0" destOrd="0" parTransId="{A6044D26-235F-D94A-9E2D-5C9DC6346133}" sibTransId="{45B0E026-5568-B841-B02A-419BBF3376AF}"/>
    <dgm:cxn modelId="{274B9C21-12A4-7143-BD76-AC833DBCF4FA}" type="presOf" srcId="{45B0E026-5568-B841-B02A-419BBF3376AF}" destId="{4A04E755-BC60-6747-9BF7-52A65B6057C6}" srcOrd="0" destOrd="0" presId="urn:microsoft.com/office/officeart/2005/8/layout/process2"/>
    <dgm:cxn modelId="{B1012A23-E835-C84E-AAF1-0049537870AD}" srcId="{1FA0854E-3838-3A43-BDCA-A87A27A42508}" destId="{3B80D443-B06B-DA42-8F7D-1ACD14AFBE7D}" srcOrd="1" destOrd="0" parTransId="{581C3D45-C864-E245-B911-F6F14589E538}" sibTransId="{FAFCA441-0756-4E40-B581-C4F907D81CD0}"/>
    <dgm:cxn modelId="{A7D8F436-47BD-0040-9E3E-0D13558A3952}" type="presOf" srcId="{409EAD43-9324-CF42-814A-BEA777B0966D}" destId="{7A03B9FB-D6B4-E240-BB0D-855212557513}" srcOrd="0" destOrd="0" presId="urn:microsoft.com/office/officeart/2005/8/layout/process2"/>
    <dgm:cxn modelId="{E0E1E03F-928C-CF45-BCFD-DAEA759EED4C}" type="presOf" srcId="{1B6AE21A-3617-8B46-939C-65C0C3AF29D2}" destId="{3BBC533A-90FF-B14C-A2B5-FE8CDB7D81FA}" srcOrd="0" destOrd="0" presId="urn:microsoft.com/office/officeart/2005/8/layout/process2"/>
    <dgm:cxn modelId="{8522BE7B-C2B0-3E42-A2B1-18D50E30FCA1}" type="presOf" srcId="{FAFCA441-0756-4E40-B581-C4F907D81CD0}" destId="{5BC53468-6764-E742-90AC-30F9D12A2BD5}" srcOrd="1" destOrd="0" presId="urn:microsoft.com/office/officeart/2005/8/layout/process2"/>
    <dgm:cxn modelId="{10E25CB7-067E-4B4D-9A31-3E34FEBA312D}" srcId="{1FA0854E-3838-3A43-BDCA-A87A27A42508}" destId="{1B6AE21A-3617-8B46-939C-65C0C3AF29D2}" srcOrd="2" destOrd="0" parTransId="{C47B61E9-6C17-184C-AEA2-EBED026C556D}" sibTransId="{B0FBA0E8-49F8-7847-9313-9B6FFF421371}"/>
    <dgm:cxn modelId="{B74EE1B9-31A8-3F44-A5C7-B923335D8EAE}" type="presOf" srcId="{3B80D443-B06B-DA42-8F7D-1ACD14AFBE7D}" destId="{1DE675A7-B749-144C-AC66-F55200C16F87}" srcOrd="0" destOrd="0" presId="urn:microsoft.com/office/officeart/2005/8/layout/process2"/>
    <dgm:cxn modelId="{81BD29BD-B95A-FE40-89F6-28D825588507}" type="presOf" srcId="{45B0E026-5568-B841-B02A-419BBF3376AF}" destId="{B70A4D61-226A-0540-A3FF-B5786C6B875B}" srcOrd="1" destOrd="0" presId="urn:microsoft.com/office/officeart/2005/8/layout/process2"/>
    <dgm:cxn modelId="{CF6D4FD1-B92E-4F40-9310-3FE21804DDFA}" type="presOf" srcId="{1FA0854E-3838-3A43-BDCA-A87A27A42508}" destId="{257C8AAC-A07F-7044-9024-DDB86069188E}" srcOrd="0" destOrd="0" presId="urn:microsoft.com/office/officeart/2005/8/layout/process2"/>
    <dgm:cxn modelId="{7700F0F8-8758-6748-A496-5AC85F447321}" type="presOf" srcId="{FAFCA441-0756-4E40-B581-C4F907D81CD0}" destId="{1629B204-64CD-6A4A-9E0F-CC82C947EF9C}" srcOrd="0" destOrd="0" presId="urn:microsoft.com/office/officeart/2005/8/layout/process2"/>
    <dgm:cxn modelId="{833CCA81-DE6C-4041-9683-4D09CEFD6AFB}" type="presParOf" srcId="{257C8AAC-A07F-7044-9024-DDB86069188E}" destId="{7A03B9FB-D6B4-E240-BB0D-855212557513}" srcOrd="0" destOrd="0" presId="urn:microsoft.com/office/officeart/2005/8/layout/process2"/>
    <dgm:cxn modelId="{EEDC3038-360C-C54B-85AC-CB0E396985EC}" type="presParOf" srcId="{257C8AAC-A07F-7044-9024-DDB86069188E}" destId="{4A04E755-BC60-6747-9BF7-52A65B6057C6}" srcOrd="1" destOrd="0" presId="urn:microsoft.com/office/officeart/2005/8/layout/process2"/>
    <dgm:cxn modelId="{23869241-5213-5B4F-BB3B-D22349EDF2B4}" type="presParOf" srcId="{4A04E755-BC60-6747-9BF7-52A65B6057C6}" destId="{B70A4D61-226A-0540-A3FF-B5786C6B875B}" srcOrd="0" destOrd="0" presId="urn:microsoft.com/office/officeart/2005/8/layout/process2"/>
    <dgm:cxn modelId="{AFD75A45-DC39-464D-B210-0CA2BA4DBB61}" type="presParOf" srcId="{257C8AAC-A07F-7044-9024-DDB86069188E}" destId="{1DE675A7-B749-144C-AC66-F55200C16F87}" srcOrd="2" destOrd="0" presId="urn:microsoft.com/office/officeart/2005/8/layout/process2"/>
    <dgm:cxn modelId="{E632C9F5-1B17-9844-856C-67CA99EE8F03}" type="presParOf" srcId="{257C8AAC-A07F-7044-9024-DDB86069188E}" destId="{1629B204-64CD-6A4A-9E0F-CC82C947EF9C}" srcOrd="3" destOrd="0" presId="urn:microsoft.com/office/officeart/2005/8/layout/process2"/>
    <dgm:cxn modelId="{E0DABE3B-A312-1241-867A-F410CEAA8486}" type="presParOf" srcId="{1629B204-64CD-6A4A-9E0F-CC82C947EF9C}" destId="{5BC53468-6764-E742-90AC-30F9D12A2BD5}" srcOrd="0" destOrd="0" presId="urn:microsoft.com/office/officeart/2005/8/layout/process2"/>
    <dgm:cxn modelId="{95E06A73-DAEF-ED48-8DF6-16F1940442CE}" type="presParOf" srcId="{257C8AAC-A07F-7044-9024-DDB86069188E}" destId="{3BBC533A-90FF-B14C-A2B5-FE8CDB7D81F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61E271-E2C1-0740-9D3D-D0060D70AA1E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1AAE94-E73E-B149-A3A8-1E84C41A453B}">
      <dgm:prSet phldrT="[Text]" custT="1"/>
      <dgm:spPr/>
      <dgm:t>
        <a:bodyPr/>
        <a:lstStyle/>
        <a:p>
          <a:r>
            <a:rPr lang="en-US" sz="4800" dirty="0"/>
            <a:t>SVC</a:t>
          </a:r>
        </a:p>
      </dgm:t>
    </dgm:pt>
    <dgm:pt modelId="{B47C3EED-1E70-2C47-A3AD-1ABE1B91D0D8}" type="parTrans" cxnId="{38A9DC58-D9CA-444E-85A0-B92F7983ECFA}">
      <dgm:prSet/>
      <dgm:spPr/>
      <dgm:t>
        <a:bodyPr/>
        <a:lstStyle/>
        <a:p>
          <a:endParaRPr lang="en-US"/>
        </a:p>
      </dgm:t>
    </dgm:pt>
    <dgm:pt modelId="{CCBE72CE-F529-1342-AB4D-3745204D2838}" type="sibTrans" cxnId="{38A9DC58-D9CA-444E-85A0-B92F7983ECFA}">
      <dgm:prSet/>
      <dgm:spPr/>
      <dgm:t>
        <a:bodyPr/>
        <a:lstStyle/>
        <a:p>
          <a:endParaRPr lang="en-US"/>
        </a:p>
      </dgm:t>
    </dgm:pt>
    <dgm:pt modelId="{D00A341B-6523-8C47-BA4C-5FEE8F95AEA6}">
      <dgm:prSet phldrT="[Text]"/>
      <dgm:spPr/>
      <dgm:t>
        <a:bodyPr/>
        <a:lstStyle/>
        <a:p>
          <a:r>
            <a:rPr lang="en-US" dirty="0"/>
            <a:t>0.60</a:t>
          </a:r>
        </a:p>
      </dgm:t>
    </dgm:pt>
    <dgm:pt modelId="{B9381A24-7A1F-AA4F-992B-BA190465AE18}" type="parTrans" cxnId="{BF6E4578-38BF-A842-AD80-38FC8B0412B0}">
      <dgm:prSet/>
      <dgm:spPr/>
      <dgm:t>
        <a:bodyPr/>
        <a:lstStyle/>
        <a:p>
          <a:endParaRPr lang="en-US"/>
        </a:p>
      </dgm:t>
    </dgm:pt>
    <dgm:pt modelId="{29CF415C-F469-4541-97E8-924FA3973B89}" type="sibTrans" cxnId="{BF6E4578-38BF-A842-AD80-38FC8B0412B0}">
      <dgm:prSet/>
      <dgm:spPr/>
      <dgm:t>
        <a:bodyPr/>
        <a:lstStyle/>
        <a:p>
          <a:endParaRPr lang="en-US"/>
        </a:p>
      </dgm:t>
    </dgm:pt>
    <dgm:pt modelId="{9CDBAAEF-61EA-9A49-A22D-DEA8858F0993}">
      <dgm:prSet phldrT="[Text]" custT="1"/>
      <dgm:spPr/>
      <dgm:t>
        <a:bodyPr/>
        <a:lstStyle/>
        <a:p>
          <a:r>
            <a:rPr lang="en-US" sz="3400" dirty="0" err="1"/>
            <a:t>RandomForest</a:t>
          </a:r>
          <a:endParaRPr lang="en-US" sz="3400" dirty="0"/>
        </a:p>
      </dgm:t>
    </dgm:pt>
    <dgm:pt modelId="{D4553D47-F8AD-044F-9495-29376AFA5FC2}" type="parTrans" cxnId="{C8B029BD-5627-B146-91F0-154F9C7EECF2}">
      <dgm:prSet/>
      <dgm:spPr/>
      <dgm:t>
        <a:bodyPr/>
        <a:lstStyle/>
        <a:p>
          <a:endParaRPr lang="en-US"/>
        </a:p>
      </dgm:t>
    </dgm:pt>
    <dgm:pt modelId="{32DB3148-6228-7B49-8B08-D37E0C007752}" type="sibTrans" cxnId="{C8B029BD-5627-B146-91F0-154F9C7EECF2}">
      <dgm:prSet/>
      <dgm:spPr/>
      <dgm:t>
        <a:bodyPr/>
        <a:lstStyle/>
        <a:p>
          <a:endParaRPr lang="en-US"/>
        </a:p>
      </dgm:t>
    </dgm:pt>
    <dgm:pt modelId="{469C75DD-DBD6-ED41-9842-9BB2605D9B2C}">
      <dgm:prSet phldrT="[Text]"/>
      <dgm:spPr/>
      <dgm:t>
        <a:bodyPr/>
        <a:lstStyle/>
        <a:p>
          <a:r>
            <a:rPr lang="en-US" dirty="0"/>
            <a:t>0.50</a:t>
          </a:r>
        </a:p>
      </dgm:t>
    </dgm:pt>
    <dgm:pt modelId="{304D437F-94EB-924B-B821-67F1D48C8310}" type="parTrans" cxnId="{68060361-4F20-D647-978B-028BFE2C1A5B}">
      <dgm:prSet/>
      <dgm:spPr/>
      <dgm:t>
        <a:bodyPr/>
        <a:lstStyle/>
        <a:p>
          <a:endParaRPr lang="en-US"/>
        </a:p>
      </dgm:t>
    </dgm:pt>
    <dgm:pt modelId="{094520B8-5F61-5E43-8F72-96195A9BC9BF}" type="sibTrans" cxnId="{68060361-4F20-D647-978B-028BFE2C1A5B}">
      <dgm:prSet/>
      <dgm:spPr/>
      <dgm:t>
        <a:bodyPr/>
        <a:lstStyle/>
        <a:p>
          <a:endParaRPr lang="en-US"/>
        </a:p>
      </dgm:t>
    </dgm:pt>
    <dgm:pt modelId="{596002A6-1AE1-804A-A0B8-E2506C9BE2D4}">
      <dgm:prSet phldrT="[Text]"/>
      <dgm:spPr/>
      <dgm:t>
        <a:bodyPr/>
        <a:lstStyle/>
        <a:p>
          <a:r>
            <a:rPr lang="en-US" dirty="0" err="1"/>
            <a:t>XGBoost</a:t>
          </a:r>
          <a:endParaRPr lang="en-US" dirty="0"/>
        </a:p>
      </dgm:t>
    </dgm:pt>
    <dgm:pt modelId="{1DFC5972-3667-4749-B275-5B4655BE3389}" type="parTrans" cxnId="{3D0B69E9-D9D7-CA4E-9851-6521346BE82D}">
      <dgm:prSet/>
      <dgm:spPr/>
      <dgm:t>
        <a:bodyPr/>
        <a:lstStyle/>
        <a:p>
          <a:endParaRPr lang="en-US"/>
        </a:p>
      </dgm:t>
    </dgm:pt>
    <dgm:pt modelId="{87F039DB-4964-D348-B2ED-CBB8EB12435E}" type="sibTrans" cxnId="{3D0B69E9-D9D7-CA4E-9851-6521346BE82D}">
      <dgm:prSet/>
      <dgm:spPr/>
      <dgm:t>
        <a:bodyPr/>
        <a:lstStyle/>
        <a:p>
          <a:endParaRPr lang="en-US"/>
        </a:p>
      </dgm:t>
    </dgm:pt>
    <dgm:pt modelId="{827F91D2-04B7-F343-99AA-74E347445FAE}">
      <dgm:prSet phldrT="[Text]"/>
      <dgm:spPr/>
      <dgm:t>
        <a:bodyPr/>
        <a:lstStyle/>
        <a:p>
          <a:r>
            <a:rPr lang="en-US" dirty="0"/>
            <a:t>0.58</a:t>
          </a:r>
        </a:p>
      </dgm:t>
    </dgm:pt>
    <dgm:pt modelId="{A11A992B-D23E-C14A-8BD4-1226794834F6}" type="parTrans" cxnId="{9A9D534D-A8F9-0143-8876-5312CCC54329}">
      <dgm:prSet/>
      <dgm:spPr/>
      <dgm:t>
        <a:bodyPr/>
        <a:lstStyle/>
        <a:p>
          <a:endParaRPr lang="en-US"/>
        </a:p>
      </dgm:t>
    </dgm:pt>
    <dgm:pt modelId="{9F9DE6D6-3E5D-4E48-AB9E-0CA17DCA8471}" type="sibTrans" cxnId="{9A9D534D-A8F9-0143-8876-5312CCC54329}">
      <dgm:prSet/>
      <dgm:spPr/>
      <dgm:t>
        <a:bodyPr/>
        <a:lstStyle/>
        <a:p>
          <a:endParaRPr lang="en-US"/>
        </a:p>
      </dgm:t>
    </dgm:pt>
    <dgm:pt modelId="{8EF9D447-E50E-2748-BB76-E8871430CA39}" type="pres">
      <dgm:prSet presAssocID="{A661E271-E2C1-0740-9D3D-D0060D70AA1E}" presName="Name0" presStyleCnt="0">
        <dgm:presLayoutVars>
          <dgm:dir/>
          <dgm:animLvl val="lvl"/>
          <dgm:resizeHandles val="exact"/>
        </dgm:presLayoutVars>
      </dgm:prSet>
      <dgm:spPr/>
    </dgm:pt>
    <dgm:pt modelId="{4FE07E8B-E426-064B-A9EA-35930A6ED208}" type="pres">
      <dgm:prSet presAssocID="{F61AAE94-E73E-B149-A3A8-1E84C41A453B}" presName="composite" presStyleCnt="0"/>
      <dgm:spPr/>
    </dgm:pt>
    <dgm:pt modelId="{B9FE6F48-3741-E44D-823C-F21C26B5BD7E}" type="pres">
      <dgm:prSet presAssocID="{F61AAE94-E73E-B149-A3A8-1E84C41A453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6D1469-0F39-3049-B6E1-E6708F202C95}" type="pres">
      <dgm:prSet presAssocID="{F61AAE94-E73E-B149-A3A8-1E84C41A453B}" presName="desTx" presStyleLbl="alignAccFollowNode1" presStyleIdx="0" presStyleCnt="3">
        <dgm:presLayoutVars>
          <dgm:bulletEnabled val="1"/>
        </dgm:presLayoutVars>
      </dgm:prSet>
      <dgm:spPr/>
    </dgm:pt>
    <dgm:pt modelId="{219BFD61-250B-4B44-A3CC-6BDAA4419BBF}" type="pres">
      <dgm:prSet presAssocID="{CCBE72CE-F529-1342-AB4D-3745204D2838}" presName="space" presStyleCnt="0"/>
      <dgm:spPr/>
    </dgm:pt>
    <dgm:pt modelId="{968DCFBD-A2AA-5544-944E-EA4F95785DB4}" type="pres">
      <dgm:prSet presAssocID="{9CDBAAEF-61EA-9A49-A22D-DEA8858F0993}" presName="composite" presStyleCnt="0"/>
      <dgm:spPr/>
    </dgm:pt>
    <dgm:pt modelId="{B3923B23-D9A6-FE4C-9E9D-C293510C5893}" type="pres">
      <dgm:prSet presAssocID="{9CDBAAEF-61EA-9A49-A22D-DEA8858F099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2947789-A2BA-B449-8C93-DD7087BA4571}" type="pres">
      <dgm:prSet presAssocID="{9CDBAAEF-61EA-9A49-A22D-DEA8858F0993}" presName="desTx" presStyleLbl="alignAccFollowNode1" presStyleIdx="1" presStyleCnt="3">
        <dgm:presLayoutVars>
          <dgm:bulletEnabled val="1"/>
        </dgm:presLayoutVars>
      </dgm:prSet>
      <dgm:spPr/>
    </dgm:pt>
    <dgm:pt modelId="{903A052D-6CE1-F949-99DE-2EB0E5E1F36E}" type="pres">
      <dgm:prSet presAssocID="{32DB3148-6228-7B49-8B08-D37E0C007752}" presName="space" presStyleCnt="0"/>
      <dgm:spPr/>
    </dgm:pt>
    <dgm:pt modelId="{EA837D0C-2401-AD40-B8F7-6E438A945C49}" type="pres">
      <dgm:prSet presAssocID="{596002A6-1AE1-804A-A0B8-E2506C9BE2D4}" presName="composite" presStyleCnt="0"/>
      <dgm:spPr/>
    </dgm:pt>
    <dgm:pt modelId="{DC589762-CA1E-7B40-A270-AFAD4D386145}" type="pres">
      <dgm:prSet presAssocID="{596002A6-1AE1-804A-A0B8-E2506C9BE2D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BA737A4-2E56-8F40-B1B4-464C3B60F45E}" type="pres">
      <dgm:prSet presAssocID="{596002A6-1AE1-804A-A0B8-E2506C9BE2D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9CADD17-9952-D64D-BB12-5954EC511574}" type="presOf" srcId="{596002A6-1AE1-804A-A0B8-E2506C9BE2D4}" destId="{DC589762-CA1E-7B40-A270-AFAD4D386145}" srcOrd="0" destOrd="0" presId="urn:microsoft.com/office/officeart/2005/8/layout/hList1"/>
    <dgm:cxn modelId="{9EA12936-F2A0-AA44-9585-5B850DB876D6}" type="presOf" srcId="{827F91D2-04B7-F343-99AA-74E347445FAE}" destId="{5BA737A4-2E56-8F40-B1B4-464C3B60F45E}" srcOrd="0" destOrd="0" presId="urn:microsoft.com/office/officeart/2005/8/layout/hList1"/>
    <dgm:cxn modelId="{9A9D534D-A8F9-0143-8876-5312CCC54329}" srcId="{596002A6-1AE1-804A-A0B8-E2506C9BE2D4}" destId="{827F91D2-04B7-F343-99AA-74E347445FAE}" srcOrd="0" destOrd="0" parTransId="{A11A992B-D23E-C14A-8BD4-1226794834F6}" sibTransId="{9F9DE6D6-3E5D-4E48-AB9E-0CA17DCA8471}"/>
    <dgm:cxn modelId="{38A9DC58-D9CA-444E-85A0-B92F7983ECFA}" srcId="{A661E271-E2C1-0740-9D3D-D0060D70AA1E}" destId="{F61AAE94-E73E-B149-A3A8-1E84C41A453B}" srcOrd="0" destOrd="0" parTransId="{B47C3EED-1E70-2C47-A3AD-1ABE1B91D0D8}" sibTransId="{CCBE72CE-F529-1342-AB4D-3745204D2838}"/>
    <dgm:cxn modelId="{CFA0B95F-97C7-3043-87C8-50D86A0A773C}" type="presOf" srcId="{A661E271-E2C1-0740-9D3D-D0060D70AA1E}" destId="{8EF9D447-E50E-2748-BB76-E8871430CA39}" srcOrd="0" destOrd="0" presId="urn:microsoft.com/office/officeart/2005/8/layout/hList1"/>
    <dgm:cxn modelId="{68060361-4F20-D647-978B-028BFE2C1A5B}" srcId="{9CDBAAEF-61EA-9A49-A22D-DEA8858F0993}" destId="{469C75DD-DBD6-ED41-9842-9BB2605D9B2C}" srcOrd="0" destOrd="0" parTransId="{304D437F-94EB-924B-B821-67F1D48C8310}" sibTransId="{094520B8-5F61-5E43-8F72-96195A9BC9BF}"/>
    <dgm:cxn modelId="{BF6E4578-38BF-A842-AD80-38FC8B0412B0}" srcId="{F61AAE94-E73E-B149-A3A8-1E84C41A453B}" destId="{D00A341B-6523-8C47-BA4C-5FEE8F95AEA6}" srcOrd="0" destOrd="0" parTransId="{B9381A24-7A1F-AA4F-992B-BA190465AE18}" sibTransId="{29CF415C-F469-4541-97E8-924FA3973B89}"/>
    <dgm:cxn modelId="{1593A39A-1D0E-B346-8EB1-04010AD83425}" type="presOf" srcId="{D00A341B-6523-8C47-BA4C-5FEE8F95AEA6}" destId="{546D1469-0F39-3049-B6E1-E6708F202C95}" srcOrd="0" destOrd="0" presId="urn:microsoft.com/office/officeart/2005/8/layout/hList1"/>
    <dgm:cxn modelId="{5AB827A3-E8D9-1A42-81E6-73C26530A33F}" type="presOf" srcId="{9CDBAAEF-61EA-9A49-A22D-DEA8858F0993}" destId="{B3923B23-D9A6-FE4C-9E9D-C293510C5893}" srcOrd="0" destOrd="0" presId="urn:microsoft.com/office/officeart/2005/8/layout/hList1"/>
    <dgm:cxn modelId="{9F3F62BA-3B93-244E-9BE3-7E951DD3988F}" type="presOf" srcId="{F61AAE94-E73E-B149-A3A8-1E84C41A453B}" destId="{B9FE6F48-3741-E44D-823C-F21C26B5BD7E}" srcOrd="0" destOrd="0" presId="urn:microsoft.com/office/officeart/2005/8/layout/hList1"/>
    <dgm:cxn modelId="{C8B029BD-5627-B146-91F0-154F9C7EECF2}" srcId="{A661E271-E2C1-0740-9D3D-D0060D70AA1E}" destId="{9CDBAAEF-61EA-9A49-A22D-DEA8858F0993}" srcOrd="1" destOrd="0" parTransId="{D4553D47-F8AD-044F-9495-29376AFA5FC2}" sibTransId="{32DB3148-6228-7B49-8B08-D37E0C007752}"/>
    <dgm:cxn modelId="{D0E10ED7-7761-894F-9FBC-D02F5A6FA042}" type="presOf" srcId="{469C75DD-DBD6-ED41-9842-9BB2605D9B2C}" destId="{E2947789-A2BA-B449-8C93-DD7087BA4571}" srcOrd="0" destOrd="0" presId="urn:microsoft.com/office/officeart/2005/8/layout/hList1"/>
    <dgm:cxn modelId="{3D0B69E9-D9D7-CA4E-9851-6521346BE82D}" srcId="{A661E271-E2C1-0740-9D3D-D0060D70AA1E}" destId="{596002A6-1AE1-804A-A0B8-E2506C9BE2D4}" srcOrd="2" destOrd="0" parTransId="{1DFC5972-3667-4749-B275-5B4655BE3389}" sibTransId="{87F039DB-4964-D348-B2ED-CBB8EB12435E}"/>
    <dgm:cxn modelId="{C6683088-D0F2-3F48-83DE-FAD781ABE55F}" type="presParOf" srcId="{8EF9D447-E50E-2748-BB76-E8871430CA39}" destId="{4FE07E8B-E426-064B-A9EA-35930A6ED208}" srcOrd="0" destOrd="0" presId="urn:microsoft.com/office/officeart/2005/8/layout/hList1"/>
    <dgm:cxn modelId="{C9FB4200-2D23-1D4D-8935-5046E13D2674}" type="presParOf" srcId="{4FE07E8B-E426-064B-A9EA-35930A6ED208}" destId="{B9FE6F48-3741-E44D-823C-F21C26B5BD7E}" srcOrd="0" destOrd="0" presId="urn:microsoft.com/office/officeart/2005/8/layout/hList1"/>
    <dgm:cxn modelId="{55130D53-621B-7646-B986-1BFAF3A7CF5D}" type="presParOf" srcId="{4FE07E8B-E426-064B-A9EA-35930A6ED208}" destId="{546D1469-0F39-3049-B6E1-E6708F202C95}" srcOrd="1" destOrd="0" presId="urn:microsoft.com/office/officeart/2005/8/layout/hList1"/>
    <dgm:cxn modelId="{6E6A7561-18E2-3343-9DC9-CE238786729A}" type="presParOf" srcId="{8EF9D447-E50E-2748-BB76-E8871430CA39}" destId="{219BFD61-250B-4B44-A3CC-6BDAA4419BBF}" srcOrd="1" destOrd="0" presId="urn:microsoft.com/office/officeart/2005/8/layout/hList1"/>
    <dgm:cxn modelId="{60D19AE4-63BA-F546-B2E9-CD823E2E3D5E}" type="presParOf" srcId="{8EF9D447-E50E-2748-BB76-E8871430CA39}" destId="{968DCFBD-A2AA-5544-944E-EA4F95785DB4}" srcOrd="2" destOrd="0" presId="urn:microsoft.com/office/officeart/2005/8/layout/hList1"/>
    <dgm:cxn modelId="{8FC6757F-5788-DB44-89B8-68EC3B28AA2B}" type="presParOf" srcId="{968DCFBD-A2AA-5544-944E-EA4F95785DB4}" destId="{B3923B23-D9A6-FE4C-9E9D-C293510C5893}" srcOrd="0" destOrd="0" presId="urn:microsoft.com/office/officeart/2005/8/layout/hList1"/>
    <dgm:cxn modelId="{315F136C-DB81-4E42-8695-0F225D8A84AB}" type="presParOf" srcId="{968DCFBD-A2AA-5544-944E-EA4F95785DB4}" destId="{E2947789-A2BA-B449-8C93-DD7087BA4571}" srcOrd="1" destOrd="0" presId="urn:microsoft.com/office/officeart/2005/8/layout/hList1"/>
    <dgm:cxn modelId="{B01B604C-41C9-B340-A6AA-BFB004A03F18}" type="presParOf" srcId="{8EF9D447-E50E-2748-BB76-E8871430CA39}" destId="{903A052D-6CE1-F949-99DE-2EB0E5E1F36E}" srcOrd="3" destOrd="0" presId="urn:microsoft.com/office/officeart/2005/8/layout/hList1"/>
    <dgm:cxn modelId="{DFA8DFDB-86C8-6C42-9968-559CDCDAD6DB}" type="presParOf" srcId="{8EF9D447-E50E-2748-BB76-E8871430CA39}" destId="{EA837D0C-2401-AD40-B8F7-6E438A945C49}" srcOrd="4" destOrd="0" presId="urn:microsoft.com/office/officeart/2005/8/layout/hList1"/>
    <dgm:cxn modelId="{1003DA3E-2108-8849-B2E1-C845157FFE4C}" type="presParOf" srcId="{EA837D0C-2401-AD40-B8F7-6E438A945C49}" destId="{DC589762-CA1E-7B40-A270-AFAD4D386145}" srcOrd="0" destOrd="0" presId="urn:microsoft.com/office/officeart/2005/8/layout/hList1"/>
    <dgm:cxn modelId="{F745B105-1E86-C84A-906F-775C19ACEAD8}" type="presParOf" srcId="{EA837D0C-2401-AD40-B8F7-6E438A945C49}" destId="{5BA737A4-2E56-8F40-B1B4-464C3B60F45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4EDED-7311-B14E-AFB8-D2001FD0915A}">
      <dsp:nvSpPr>
        <dsp:cNvPr id="0" name=""/>
        <dsp:cNvSpPr/>
      </dsp:nvSpPr>
      <dsp:spPr>
        <a:xfrm>
          <a:off x="0" y="0"/>
          <a:ext cx="7975150" cy="797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Lower-case all</a:t>
          </a:r>
        </a:p>
      </dsp:txBody>
      <dsp:txXfrm>
        <a:off x="23354" y="23354"/>
        <a:ext cx="7021456" cy="750642"/>
      </dsp:txXfrm>
    </dsp:sp>
    <dsp:sp modelId="{E8018E59-BDE2-9B4E-8BFA-65A624EE7CAE}">
      <dsp:nvSpPr>
        <dsp:cNvPr id="0" name=""/>
        <dsp:cNvSpPr/>
      </dsp:nvSpPr>
      <dsp:spPr>
        <a:xfrm>
          <a:off x="595546" y="908093"/>
          <a:ext cx="7975150" cy="797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Remove stop words</a:t>
          </a:r>
        </a:p>
      </dsp:txBody>
      <dsp:txXfrm>
        <a:off x="618900" y="931447"/>
        <a:ext cx="6814617" cy="750642"/>
      </dsp:txXfrm>
    </dsp:sp>
    <dsp:sp modelId="{B0F4184C-E40A-B541-BD9A-B778656EA223}">
      <dsp:nvSpPr>
        <dsp:cNvPr id="0" name=""/>
        <dsp:cNvSpPr/>
      </dsp:nvSpPr>
      <dsp:spPr>
        <a:xfrm>
          <a:off x="1191093" y="1816186"/>
          <a:ext cx="7975150" cy="797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Remove @***</a:t>
          </a:r>
        </a:p>
      </dsp:txBody>
      <dsp:txXfrm>
        <a:off x="1214447" y="1839540"/>
        <a:ext cx="6814617" cy="750642"/>
      </dsp:txXfrm>
    </dsp:sp>
    <dsp:sp modelId="{144F3500-363C-424B-952C-EEAC9BD8220D}">
      <dsp:nvSpPr>
        <dsp:cNvPr id="0" name=""/>
        <dsp:cNvSpPr/>
      </dsp:nvSpPr>
      <dsp:spPr>
        <a:xfrm>
          <a:off x="1786640" y="2724279"/>
          <a:ext cx="7975150" cy="797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Cleaning </a:t>
          </a:r>
          <a:r>
            <a:rPr lang="en-US" sz="3000" kern="1200" dirty="0" err="1"/>
            <a:t>url</a:t>
          </a:r>
          <a:endParaRPr lang="en-US" sz="3000" kern="1200" dirty="0"/>
        </a:p>
      </dsp:txBody>
      <dsp:txXfrm>
        <a:off x="1809994" y="2747633"/>
        <a:ext cx="6814617" cy="750642"/>
      </dsp:txXfrm>
    </dsp:sp>
    <dsp:sp modelId="{FF6A2C1C-784E-454A-838B-549219320A1E}">
      <dsp:nvSpPr>
        <dsp:cNvPr id="0" name=""/>
        <dsp:cNvSpPr/>
      </dsp:nvSpPr>
      <dsp:spPr>
        <a:xfrm>
          <a:off x="2382187" y="3632372"/>
          <a:ext cx="7975150" cy="797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Remove </a:t>
          </a:r>
          <a:r>
            <a:rPr lang="en-US" sz="3000" kern="1200" dirty="0" err="1"/>
            <a:t>Punctruation</a:t>
          </a:r>
          <a:r>
            <a:rPr lang="en-US" sz="3000" kern="1200" dirty="0"/>
            <a:t>, repeats </a:t>
          </a:r>
          <a:r>
            <a:rPr lang="en-US" sz="3000" kern="1200" dirty="0" err="1"/>
            <a:t>amd</a:t>
          </a:r>
          <a:r>
            <a:rPr lang="en-US" sz="3000" kern="1200" dirty="0"/>
            <a:t> numbers</a:t>
          </a:r>
        </a:p>
      </dsp:txBody>
      <dsp:txXfrm>
        <a:off x="2405541" y="3655726"/>
        <a:ext cx="6814617" cy="750642"/>
      </dsp:txXfrm>
    </dsp:sp>
    <dsp:sp modelId="{C835EEF9-8825-0246-9FC2-9EF3C088DE7A}">
      <dsp:nvSpPr>
        <dsp:cNvPr id="0" name=""/>
        <dsp:cNvSpPr/>
      </dsp:nvSpPr>
      <dsp:spPr>
        <a:xfrm>
          <a:off x="7456872" y="582508"/>
          <a:ext cx="518277" cy="5182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573484" y="582508"/>
        <a:ext cx="285053" cy="390003"/>
      </dsp:txXfrm>
    </dsp:sp>
    <dsp:sp modelId="{4446BE89-650F-2046-8825-04CD1D5BCACB}">
      <dsp:nvSpPr>
        <dsp:cNvPr id="0" name=""/>
        <dsp:cNvSpPr/>
      </dsp:nvSpPr>
      <dsp:spPr>
        <a:xfrm>
          <a:off x="8052419" y="1490601"/>
          <a:ext cx="518277" cy="5182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169031" y="1490601"/>
        <a:ext cx="285053" cy="390003"/>
      </dsp:txXfrm>
    </dsp:sp>
    <dsp:sp modelId="{68EB1F45-7C91-4A4A-B634-2BE41A5B012C}">
      <dsp:nvSpPr>
        <dsp:cNvPr id="0" name=""/>
        <dsp:cNvSpPr/>
      </dsp:nvSpPr>
      <dsp:spPr>
        <a:xfrm>
          <a:off x="8647966" y="2385405"/>
          <a:ext cx="518277" cy="5182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764578" y="2385405"/>
        <a:ext cx="285053" cy="390003"/>
      </dsp:txXfrm>
    </dsp:sp>
    <dsp:sp modelId="{44AB9B2C-D6BF-2F46-91E0-835E8BF386DC}">
      <dsp:nvSpPr>
        <dsp:cNvPr id="0" name=""/>
        <dsp:cNvSpPr/>
      </dsp:nvSpPr>
      <dsp:spPr>
        <a:xfrm>
          <a:off x="9243513" y="3302358"/>
          <a:ext cx="518277" cy="5182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360125" y="3302358"/>
        <a:ext cx="285053" cy="390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3B9FB-D6B4-E240-BB0D-855212557513}">
      <dsp:nvSpPr>
        <dsp:cNvPr id="0" name=""/>
        <dsp:cNvSpPr/>
      </dsp:nvSpPr>
      <dsp:spPr>
        <a:xfrm>
          <a:off x="25982" y="4358"/>
          <a:ext cx="5862992" cy="604777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Tokenize: </a:t>
          </a:r>
          <a:r>
            <a:rPr lang="en-US" sz="2400" kern="1200" dirty="0" err="1"/>
            <a:t>TweetTokenizer</a:t>
          </a:r>
          <a:endParaRPr lang="en-US" sz="2400" kern="1200" dirty="0"/>
        </a:p>
      </dsp:txBody>
      <dsp:txXfrm>
        <a:off x="43695" y="22071"/>
        <a:ext cx="5827566" cy="569351"/>
      </dsp:txXfrm>
    </dsp:sp>
    <dsp:sp modelId="{4A04E755-BC60-6747-9BF7-52A65B6057C6}">
      <dsp:nvSpPr>
        <dsp:cNvPr id="0" name=""/>
        <dsp:cNvSpPr/>
      </dsp:nvSpPr>
      <dsp:spPr>
        <a:xfrm rot="5400000">
          <a:off x="2801571" y="640793"/>
          <a:ext cx="311814" cy="352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2851746" y="661106"/>
        <a:ext cx="211463" cy="218270"/>
      </dsp:txXfrm>
    </dsp:sp>
    <dsp:sp modelId="{1DE675A7-B749-144C-AC66-F55200C16F87}">
      <dsp:nvSpPr>
        <dsp:cNvPr id="0" name=""/>
        <dsp:cNvSpPr/>
      </dsp:nvSpPr>
      <dsp:spPr>
        <a:xfrm>
          <a:off x="0" y="1024889"/>
          <a:ext cx="5914958" cy="60012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Stem and Lemmatize</a:t>
          </a:r>
        </a:p>
      </dsp:txBody>
      <dsp:txXfrm>
        <a:off x="17577" y="1042466"/>
        <a:ext cx="5879804" cy="564971"/>
      </dsp:txXfrm>
    </dsp:sp>
    <dsp:sp modelId="{1629B204-64CD-6A4A-9E0F-CC82C947EF9C}">
      <dsp:nvSpPr>
        <dsp:cNvPr id="0" name=""/>
        <dsp:cNvSpPr/>
      </dsp:nvSpPr>
      <dsp:spPr>
        <a:xfrm rot="5400000">
          <a:off x="2819686" y="1632518"/>
          <a:ext cx="275584" cy="352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2851747" y="1670946"/>
        <a:ext cx="211463" cy="192909"/>
      </dsp:txXfrm>
    </dsp:sp>
    <dsp:sp modelId="{3BBC533A-90FF-B14C-A2B5-FE8CDB7D81FA}">
      <dsp:nvSpPr>
        <dsp:cNvPr id="0" name=""/>
        <dsp:cNvSpPr/>
      </dsp:nvSpPr>
      <dsp:spPr>
        <a:xfrm>
          <a:off x="0" y="1992460"/>
          <a:ext cx="5914958" cy="2261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Vectorize: </a:t>
          </a:r>
          <a:r>
            <a:rPr lang="en-US" sz="2400" kern="1200" dirty="0" err="1"/>
            <a:t>Tfidf</a:t>
          </a:r>
          <a:r>
            <a:rPr lang="en-US" sz="2400" kern="1200" dirty="0"/>
            <a:t> 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TfidfVectorizer</a:t>
          </a:r>
          <a:r>
            <a:rPr lang="en-US" sz="2400" kern="1200" dirty="0"/>
            <a:t>(</a:t>
          </a:r>
          <a:r>
            <a:rPr lang="en-US" sz="2400" kern="1200" dirty="0" err="1"/>
            <a:t>min_df</a:t>
          </a:r>
          <a:r>
            <a:rPr lang="en-US" sz="2400" kern="1200" dirty="0"/>
            <a:t> = 10, </a:t>
          </a:r>
          <a:r>
            <a:rPr lang="en-US" sz="2400" kern="1200" dirty="0" err="1"/>
            <a:t>max_df</a:t>
          </a:r>
          <a:r>
            <a:rPr lang="en-US" sz="2400" kern="1200" dirty="0"/>
            <a:t> = 0.7)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train_test_split</a:t>
          </a: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Fit_transform</a:t>
          </a:r>
          <a:r>
            <a:rPr lang="en-US" sz="2400" kern="1200" dirty="0"/>
            <a:t>(</a:t>
          </a:r>
          <a:r>
            <a:rPr lang="en-US" sz="2400" kern="1200" dirty="0" err="1"/>
            <a:t>X_train</a:t>
          </a:r>
          <a:r>
            <a:rPr lang="en-US" sz="2400" kern="1200" dirty="0"/>
            <a:t>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Transform(</a:t>
          </a:r>
          <a:r>
            <a:rPr lang="en-US" sz="2400" kern="1200" dirty="0" err="1"/>
            <a:t>X_test</a:t>
          </a:r>
          <a:r>
            <a:rPr lang="en-US" sz="2400" kern="1200" dirty="0"/>
            <a:t>)</a:t>
          </a:r>
        </a:p>
      </dsp:txBody>
      <dsp:txXfrm>
        <a:off x="66250" y="2058710"/>
        <a:ext cx="5782458" cy="2129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E6F48-3741-E44D-823C-F21C26B5BD7E}">
      <dsp:nvSpPr>
        <dsp:cNvPr id="0" name=""/>
        <dsp:cNvSpPr/>
      </dsp:nvSpPr>
      <dsp:spPr>
        <a:xfrm>
          <a:off x="3095" y="25289"/>
          <a:ext cx="3018234" cy="1207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SVC</a:t>
          </a:r>
        </a:p>
      </dsp:txBody>
      <dsp:txXfrm>
        <a:off x="3095" y="25289"/>
        <a:ext cx="3018234" cy="1207293"/>
      </dsp:txXfrm>
    </dsp:sp>
    <dsp:sp modelId="{546D1469-0F39-3049-B6E1-E6708F202C95}">
      <dsp:nvSpPr>
        <dsp:cNvPr id="0" name=""/>
        <dsp:cNvSpPr/>
      </dsp:nvSpPr>
      <dsp:spPr>
        <a:xfrm>
          <a:off x="3095" y="1232582"/>
          <a:ext cx="3018234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369824" bIns="416052" numCol="1" spcCol="1270" anchor="t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200" kern="1200" dirty="0"/>
            <a:t>0.60</a:t>
          </a:r>
        </a:p>
      </dsp:txBody>
      <dsp:txXfrm>
        <a:off x="3095" y="1232582"/>
        <a:ext cx="3018234" cy="2283840"/>
      </dsp:txXfrm>
    </dsp:sp>
    <dsp:sp modelId="{B3923B23-D9A6-FE4C-9E9D-C293510C5893}">
      <dsp:nvSpPr>
        <dsp:cNvPr id="0" name=""/>
        <dsp:cNvSpPr/>
      </dsp:nvSpPr>
      <dsp:spPr>
        <a:xfrm>
          <a:off x="3443882" y="25289"/>
          <a:ext cx="3018234" cy="1207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RandomForest</a:t>
          </a:r>
          <a:endParaRPr lang="en-US" sz="3400" kern="1200" dirty="0"/>
        </a:p>
      </dsp:txBody>
      <dsp:txXfrm>
        <a:off x="3443882" y="25289"/>
        <a:ext cx="3018234" cy="1207293"/>
      </dsp:txXfrm>
    </dsp:sp>
    <dsp:sp modelId="{E2947789-A2BA-B449-8C93-DD7087BA4571}">
      <dsp:nvSpPr>
        <dsp:cNvPr id="0" name=""/>
        <dsp:cNvSpPr/>
      </dsp:nvSpPr>
      <dsp:spPr>
        <a:xfrm>
          <a:off x="3443882" y="1232582"/>
          <a:ext cx="3018234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369824" bIns="416052" numCol="1" spcCol="1270" anchor="t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200" kern="1200" dirty="0"/>
            <a:t>0.50</a:t>
          </a:r>
        </a:p>
      </dsp:txBody>
      <dsp:txXfrm>
        <a:off x="3443882" y="1232582"/>
        <a:ext cx="3018234" cy="2283840"/>
      </dsp:txXfrm>
    </dsp:sp>
    <dsp:sp modelId="{DC589762-CA1E-7B40-A270-AFAD4D386145}">
      <dsp:nvSpPr>
        <dsp:cNvPr id="0" name=""/>
        <dsp:cNvSpPr/>
      </dsp:nvSpPr>
      <dsp:spPr>
        <a:xfrm>
          <a:off x="6884670" y="25289"/>
          <a:ext cx="3018234" cy="1207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824" tIns="211328" rIns="369824" bIns="211328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 err="1"/>
            <a:t>XGBoost</a:t>
          </a:r>
          <a:endParaRPr lang="en-US" sz="5200" kern="1200" dirty="0"/>
        </a:p>
      </dsp:txBody>
      <dsp:txXfrm>
        <a:off x="6884670" y="25289"/>
        <a:ext cx="3018234" cy="1207293"/>
      </dsp:txXfrm>
    </dsp:sp>
    <dsp:sp modelId="{5BA737A4-2E56-8F40-B1B4-464C3B60F45E}">
      <dsp:nvSpPr>
        <dsp:cNvPr id="0" name=""/>
        <dsp:cNvSpPr/>
      </dsp:nvSpPr>
      <dsp:spPr>
        <a:xfrm>
          <a:off x="6884670" y="1232582"/>
          <a:ext cx="3018234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369824" bIns="416052" numCol="1" spcCol="1270" anchor="t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200" kern="1200" dirty="0"/>
            <a:t>0.58</a:t>
          </a:r>
        </a:p>
      </dsp:txBody>
      <dsp:txXfrm>
        <a:off x="6884670" y="1232582"/>
        <a:ext cx="3018234" cy="2283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EFF4-9EBF-7C45-9E36-36A5F06F2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693276" cy="2387600"/>
          </a:xfrm>
        </p:spPr>
        <p:txBody>
          <a:bodyPr/>
          <a:lstStyle/>
          <a:p>
            <a:r>
              <a:rPr lang="en-US" dirty="0"/>
              <a:t>Corona-</a:t>
            </a:r>
            <a:r>
              <a:rPr lang="en-US" dirty="0" err="1"/>
              <a:t>viruse</a:t>
            </a:r>
            <a:r>
              <a:rPr lang="en-US" dirty="0"/>
              <a:t> Tweet Sentiment</a:t>
            </a:r>
            <a:br>
              <a:rPr lang="en-US" dirty="0"/>
            </a:br>
            <a:r>
              <a:rPr lang="en-US" dirty="0"/>
              <a:t>- Multi-class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E1CFF-FB9C-FB4D-AD6E-9808DF7D6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r>
              <a:rPr lang="en-US" dirty="0" err="1"/>
              <a:t>Yanling</a:t>
            </a:r>
            <a:r>
              <a:rPr lang="en-US" dirty="0"/>
              <a:t> meng</a:t>
            </a:r>
          </a:p>
          <a:p>
            <a:pPr algn="r"/>
            <a:r>
              <a:rPr lang="en-US" dirty="0"/>
              <a:t>Springboard capstone 3</a:t>
            </a:r>
          </a:p>
        </p:txBody>
      </p:sp>
    </p:spTree>
    <p:extLst>
      <p:ext uri="{BB962C8B-B14F-4D97-AF65-F5344CB8AC3E}">
        <p14:creationId xmlns:p14="http://schemas.microsoft.com/office/powerpoint/2010/main" val="77247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1E2D-37D6-5E47-BB55-BC51F440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Final SVC metrics (1/2):</a:t>
            </a:r>
            <a:br>
              <a:rPr lang="en-US" sz="4800" dirty="0"/>
            </a:br>
            <a:r>
              <a:rPr lang="en-US" sz="3200" dirty="0"/>
              <a:t>SVC(C=100, degree=0, gamma=1, kernel='</a:t>
            </a:r>
            <a:r>
              <a:rPr lang="en-US" sz="3200" dirty="0" err="1"/>
              <a:t>rbf</a:t>
            </a:r>
            <a:r>
              <a:rPr lang="en-US" sz="3200" dirty="0"/>
              <a:t>')</a:t>
            </a:r>
            <a:br>
              <a:rPr lang="en-US" sz="4800" dirty="0"/>
            </a:br>
            <a:endParaRPr lang="en-US" sz="4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4699905-B498-694C-AA6C-28D8D347C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24485"/>
              </p:ext>
            </p:extLst>
          </p:nvPr>
        </p:nvGraphicFramePr>
        <p:xfrm>
          <a:off x="1160583" y="1831031"/>
          <a:ext cx="10181492" cy="4410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4683">
                  <a:extLst>
                    <a:ext uri="{9D8B030D-6E8A-4147-A177-3AD203B41FA5}">
                      <a16:colId xmlns:a16="http://schemas.microsoft.com/office/drawing/2014/main" val="1697531156"/>
                    </a:ext>
                  </a:extLst>
                </a:gridCol>
                <a:gridCol w="1844172">
                  <a:extLst>
                    <a:ext uri="{9D8B030D-6E8A-4147-A177-3AD203B41FA5}">
                      <a16:colId xmlns:a16="http://schemas.microsoft.com/office/drawing/2014/main" val="475862582"/>
                    </a:ext>
                  </a:extLst>
                </a:gridCol>
                <a:gridCol w="1254037">
                  <a:extLst>
                    <a:ext uri="{9D8B030D-6E8A-4147-A177-3AD203B41FA5}">
                      <a16:colId xmlns:a16="http://schemas.microsoft.com/office/drawing/2014/main" val="1413161548"/>
                    </a:ext>
                  </a:extLst>
                </a:gridCol>
                <a:gridCol w="1751962">
                  <a:extLst>
                    <a:ext uri="{9D8B030D-6E8A-4147-A177-3AD203B41FA5}">
                      <a16:colId xmlns:a16="http://schemas.microsoft.com/office/drawing/2014/main" val="405215446"/>
                    </a:ext>
                  </a:extLst>
                </a:gridCol>
                <a:gridCol w="1696638">
                  <a:extLst>
                    <a:ext uri="{9D8B030D-6E8A-4147-A177-3AD203B41FA5}">
                      <a16:colId xmlns:a16="http://schemas.microsoft.com/office/drawing/2014/main" val="3577345250"/>
                    </a:ext>
                  </a:extLst>
                </a:gridCol>
              </a:tblGrid>
              <a:tr h="482012">
                <a:tc>
                  <a:txBody>
                    <a:bodyPr/>
                    <a:lstStyle/>
                    <a:p>
                      <a:r>
                        <a:rPr lang="en-US" sz="3200" dirty="0" err="1"/>
                        <a:t>classification_report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recall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431017"/>
                  </a:ext>
                </a:extLst>
              </a:tr>
              <a:tr h="482012">
                <a:tc>
                  <a:txBody>
                    <a:bodyPr/>
                    <a:lstStyle/>
                    <a:p>
                      <a:r>
                        <a:rPr lang="en-US" sz="2400" dirty="0"/>
                        <a:t>Extremely Negative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824852"/>
                  </a:ext>
                </a:extLst>
              </a:tr>
              <a:tr h="344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2466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464645"/>
                  </a:ext>
                </a:extLst>
              </a:tr>
              <a:tr h="482012">
                <a:tc>
                  <a:txBody>
                    <a:bodyPr/>
                    <a:lstStyle/>
                    <a:p>
                      <a:r>
                        <a:rPr lang="en-US" sz="2400" dirty="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1939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05313"/>
                  </a:ext>
                </a:extLst>
              </a:tr>
              <a:tr h="482012">
                <a:tc>
                  <a:txBody>
                    <a:bodyPr/>
                    <a:lstStyle/>
                    <a:p>
                      <a:r>
                        <a:rPr lang="en-US" sz="240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2869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85669"/>
                  </a:ext>
                </a:extLst>
              </a:tr>
              <a:tr h="482012">
                <a:tc>
                  <a:txBody>
                    <a:bodyPr/>
                    <a:lstStyle/>
                    <a:p>
                      <a:r>
                        <a:rPr lang="en-US" sz="2400" dirty="0"/>
                        <a:t>Extremely Positive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1674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587962"/>
                  </a:ext>
                </a:extLst>
              </a:tr>
              <a:tr h="482012">
                <a:tc>
                  <a:txBody>
                    <a:bodyPr/>
                    <a:lstStyle/>
                    <a:p>
                      <a:r>
                        <a:rPr lang="en-US" sz="24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10290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491366"/>
                  </a:ext>
                </a:extLst>
              </a:tr>
              <a:tr h="482012">
                <a:tc>
                  <a:txBody>
                    <a:bodyPr/>
                    <a:lstStyle/>
                    <a:p>
                      <a:r>
                        <a:rPr lang="en-US" sz="2400" dirty="0"/>
                        <a:t>macro avg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10290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015196"/>
                  </a:ext>
                </a:extLst>
              </a:tr>
              <a:tr h="482012">
                <a:tc>
                  <a:txBody>
                    <a:bodyPr/>
                    <a:lstStyle/>
                    <a:p>
                      <a:r>
                        <a:rPr lang="en-US" sz="2400" dirty="0"/>
                        <a:t>weighted avg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10290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91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14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1E2D-37D6-5E47-BB55-BC51F440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Final SVC metrics (2/2):</a:t>
            </a:r>
            <a:br>
              <a:rPr lang="en-US" sz="4800" dirty="0"/>
            </a:br>
            <a:r>
              <a:rPr lang="en-US" sz="3200" dirty="0"/>
              <a:t>SVC(C=100, degree=0, gamma=1, kernel='</a:t>
            </a:r>
            <a:r>
              <a:rPr lang="en-US" sz="3200" dirty="0" err="1"/>
              <a:t>rbf</a:t>
            </a:r>
            <a:r>
              <a:rPr lang="en-US" sz="3200" dirty="0"/>
              <a:t>')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AF1056-C585-F24C-AC07-F3042E6AF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6" t="5369" b="33418"/>
          <a:stretch/>
        </p:blipFill>
        <p:spPr bwMode="auto">
          <a:xfrm>
            <a:off x="3657599" y="2145328"/>
            <a:ext cx="3685319" cy="285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AF55870-DB3B-D64F-B45F-49AADCA8F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3" t="5370" b="33417"/>
          <a:stretch/>
        </p:blipFill>
        <p:spPr bwMode="auto">
          <a:xfrm>
            <a:off x="7508631" y="2145328"/>
            <a:ext cx="3538779" cy="285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7DA538-C278-8C45-B442-FF07EE46B2DF}"/>
              </a:ext>
            </a:extLst>
          </p:cNvPr>
          <p:cNvSpPr txBox="1"/>
          <p:nvPr/>
        </p:nvSpPr>
        <p:spPr>
          <a:xfrm>
            <a:off x="2798640" y="1573868"/>
            <a:ext cx="3516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D2C94-351C-2142-89AB-902FD2FFEE41}"/>
              </a:ext>
            </a:extLst>
          </p:cNvPr>
          <p:cNvSpPr txBox="1"/>
          <p:nvPr/>
        </p:nvSpPr>
        <p:spPr>
          <a:xfrm>
            <a:off x="8113469" y="1573868"/>
            <a:ext cx="227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Normalized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91A9C0-807B-0841-A92C-E17EFED4B2CA}"/>
              </a:ext>
            </a:extLst>
          </p:cNvPr>
          <p:cNvGrpSpPr/>
          <p:nvPr/>
        </p:nvGrpSpPr>
        <p:grpSpPr>
          <a:xfrm>
            <a:off x="1568436" y="2258973"/>
            <a:ext cx="1999650" cy="2580095"/>
            <a:chOff x="1568436" y="2258973"/>
            <a:chExt cx="1999650" cy="25800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419A60-BBC8-E149-B6B3-77BC6A87DE1F}"/>
                </a:ext>
              </a:extLst>
            </p:cNvPr>
            <p:cNvSpPr txBox="1"/>
            <p:nvPr/>
          </p:nvSpPr>
          <p:spPr>
            <a:xfrm>
              <a:off x="1568436" y="2258973"/>
              <a:ext cx="1999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Extremely Negative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DB145D-B433-4349-B7F0-6F84EEAECE13}"/>
                </a:ext>
              </a:extLst>
            </p:cNvPr>
            <p:cNvSpPr txBox="1"/>
            <p:nvPr/>
          </p:nvSpPr>
          <p:spPr>
            <a:xfrm>
              <a:off x="2539856" y="2811664"/>
              <a:ext cx="1028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Negative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B3974B-7D51-A544-B401-2A561CA0BAA1}"/>
                </a:ext>
              </a:extLst>
            </p:cNvPr>
            <p:cNvSpPr txBox="1"/>
            <p:nvPr/>
          </p:nvSpPr>
          <p:spPr>
            <a:xfrm>
              <a:off x="1738803" y="4469736"/>
              <a:ext cx="1829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Extremely Positive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43CAB9-8664-6B43-94C3-791D76CFC1DC}"/>
                </a:ext>
              </a:extLst>
            </p:cNvPr>
            <p:cNvSpPr txBox="1"/>
            <p:nvPr/>
          </p:nvSpPr>
          <p:spPr>
            <a:xfrm>
              <a:off x="2710222" y="3917046"/>
              <a:ext cx="857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Positive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90D6B7-FFEA-C64E-BD6B-6AC127D2F50B}"/>
                </a:ext>
              </a:extLst>
            </p:cNvPr>
            <p:cNvSpPr txBox="1"/>
            <p:nvPr/>
          </p:nvSpPr>
          <p:spPr>
            <a:xfrm>
              <a:off x="2697976" y="3364355"/>
              <a:ext cx="87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Neutral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50F29A-BE21-D042-A158-7E6B3F0C4C8B}"/>
              </a:ext>
            </a:extLst>
          </p:cNvPr>
          <p:cNvGrpSpPr/>
          <p:nvPr/>
        </p:nvGrpSpPr>
        <p:grpSpPr>
          <a:xfrm rot="16200000">
            <a:off x="4416333" y="4368375"/>
            <a:ext cx="1319991" cy="2580081"/>
            <a:chOff x="2121096" y="2309789"/>
            <a:chExt cx="1319991" cy="25800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61AC36-DB9D-134B-885D-87AAC47FE58D}"/>
                </a:ext>
              </a:extLst>
            </p:cNvPr>
            <p:cNvSpPr txBox="1"/>
            <p:nvPr/>
          </p:nvSpPr>
          <p:spPr>
            <a:xfrm>
              <a:off x="2121096" y="2309789"/>
              <a:ext cx="1319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EX Negative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1375A7-026B-394D-A11C-50A6B526A2CB}"/>
                </a:ext>
              </a:extLst>
            </p:cNvPr>
            <p:cNvSpPr txBox="1"/>
            <p:nvPr/>
          </p:nvSpPr>
          <p:spPr>
            <a:xfrm>
              <a:off x="2412855" y="2862466"/>
              <a:ext cx="1028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Negative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AC7A34-052A-2545-84F0-24FEDCEDF0B1}"/>
                </a:ext>
              </a:extLst>
            </p:cNvPr>
            <p:cNvSpPr txBox="1"/>
            <p:nvPr/>
          </p:nvSpPr>
          <p:spPr>
            <a:xfrm>
              <a:off x="2291476" y="4520538"/>
              <a:ext cx="1149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EX Positive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A3C59D-9AD4-684A-A207-14A8444443C2}"/>
                </a:ext>
              </a:extLst>
            </p:cNvPr>
            <p:cNvSpPr txBox="1"/>
            <p:nvPr/>
          </p:nvSpPr>
          <p:spPr>
            <a:xfrm>
              <a:off x="2583223" y="3967848"/>
              <a:ext cx="857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Positive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48A75F-DB9B-DB4F-8E9D-993AD2D5B8C5}"/>
                </a:ext>
              </a:extLst>
            </p:cNvPr>
            <p:cNvSpPr txBox="1"/>
            <p:nvPr/>
          </p:nvSpPr>
          <p:spPr>
            <a:xfrm>
              <a:off x="2570975" y="3415157"/>
              <a:ext cx="87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Neutral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9A0420-F406-004A-9885-177E055982D9}"/>
              </a:ext>
            </a:extLst>
          </p:cNvPr>
          <p:cNvGrpSpPr/>
          <p:nvPr/>
        </p:nvGrpSpPr>
        <p:grpSpPr>
          <a:xfrm rot="16200000">
            <a:off x="8285140" y="4368382"/>
            <a:ext cx="1319991" cy="2580081"/>
            <a:chOff x="2121096" y="2309789"/>
            <a:chExt cx="1319991" cy="258008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F6FDE4-FE00-484C-A6AB-446E8F6852B4}"/>
                </a:ext>
              </a:extLst>
            </p:cNvPr>
            <p:cNvSpPr txBox="1"/>
            <p:nvPr/>
          </p:nvSpPr>
          <p:spPr>
            <a:xfrm>
              <a:off x="2121096" y="2309789"/>
              <a:ext cx="1319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EX Negative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7CBF2E-8159-364C-BF51-258DAB49B4F9}"/>
                </a:ext>
              </a:extLst>
            </p:cNvPr>
            <p:cNvSpPr txBox="1"/>
            <p:nvPr/>
          </p:nvSpPr>
          <p:spPr>
            <a:xfrm>
              <a:off x="2412855" y="2862466"/>
              <a:ext cx="1028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Negative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099857-D3C8-AA4C-91A8-B6271EC86D98}"/>
                </a:ext>
              </a:extLst>
            </p:cNvPr>
            <p:cNvSpPr txBox="1"/>
            <p:nvPr/>
          </p:nvSpPr>
          <p:spPr>
            <a:xfrm>
              <a:off x="2291476" y="4520538"/>
              <a:ext cx="1149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EX Positive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A4350B-8AF4-B54A-B97D-6A90BFF9E60D}"/>
                </a:ext>
              </a:extLst>
            </p:cNvPr>
            <p:cNvSpPr txBox="1"/>
            <p:nvPr/>
          </p:nvSpPr>
          <p:spPr>
            <a:xfrm>
              <a:off x="2583223" y="3967848"/>
              <a:ext cx="857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Positive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E40551-7C71-3048-B5D9-33255E12B899}"/>
                </a:ext>
              </a:extLst>
            </p:cNvPr>
            <p:cNvSpPr txBox="1"/>
            <p:nvPr/>
          </p:nvSpPr>
          <p:spPr>
            <a:xfrm>
              <a:off x="2570975" y="3415157"/>
              <a:ext cx="87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Neutral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136F1BD-A6A7-9B4C-A68F-803521EF47DC}"/>
              </a:ext>
            </a:extLst>
          </p:cNvPr>
          <p:cNvSpPr txBox="1"/>
          <p:nvPr/>
        </p:nvSpPr>
        <p:spPr>
          <a:xfrm>
            <a:off x="557902" y="3180308"/>
            <a:ext cx="189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True Label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17E2E2-A803-694D-A774-7C2358479966}"/>
              </a:ext>
            </a:extLst>
          </p:cNvPr>
          <p:cNvSpPr txBox="1"/>
          <p:nvPr/>
        </p:nvSpPr>
        <p:spPr>
          <a:xfrm>
            <a:off x="5500258" y="6104083"/>
            <a:ext cx="2767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Predicted Label</a:t>
            </a:r>
          </a:p>
        </p:txBody>
      </p:sp>
    </p:spTree>
    <p:extLst>
      <p:ext uri="{BB962C8B-B14F-4D97-AF65-F5344CB8AC3E}">
        <p14:creationId xmlns:p14="http://schemas.microsoft.com/office/powerpoint/2010/main" val="295737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22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3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1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3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03C509-B65F-E74C-AC4B-9A8E915A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97" y="68905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Train the whole training set and predict on the test set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D317F7-4A42-784E-8448-AF4B7FCB6B5A}"/>
              </a:ext>
            </a:extLst>
          </p:cNvPr>
          <p:cNvGrpSpPr/>
          <p:nvPr/>
        </p:nvGrpSpPr>
        <p:grpSpPr>
          <a:xfrm>
            <a:off x="1214150" y="1778078"/>
            <a:ext cx="9097222" cy="4584213"/>
            <a:chOff x="1607850" y="1778078"/>
            <a:chExt cx="9097222" cy="45842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43E6BF3-4B8C-B746-83F2-F0F6D1BEF786}"/>
                </a:ext>
              </a:extLst>
            </p:cNvPr>
            <p:cNvGrpSpPr/>
            <p:nvPr/>
          </p:nvGrpSpPr>
          <p:grpSpPr>
            <a:xfrm>
              <a:off x="1607850" y="2300288"/>
              <a:ext cx="9097222" cy="4062003"/>
              <a:chOff x="1607850" y="2236788"/>
              <a:chExt cx="9394038" cy="4125503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4D2084A0-4F89-4C46-A7EE-082D7A6A1A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5" t="-1" r="-404" b="31371"/>
              <a:stretch/>
            </p:blipFill>
            <p:spPr bwMode="auto">
              <a:xfrm>
                <a:off x="6534267" y="2236788"/>
                <a:ext cx="4467621" cy="2705100"/>
              </a:xfrm>
              <a:prstGeom prst="round2DiagRect">
                <a:avLst>
                  <a:gd name="adj1" fmla="val 5608"/>
                  <a:gd name="adj2" fmla="val 0"/>
                </a:avLst>
              </a:prstGeom>
              <a:noFill/>
              <a:ln w="19050" cap="sq">
                <a:noFill/>
                <a:miter lim="800000"/>
              </a:ln>
              <a:effectLst>
                <a:outerShdw blurRad="889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F409449D-44A7-D749-B4FA-783E0A6E19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91" b="33843"/>
              <a:stretch/>
            </p:blipFill>
            <p:spPr bwMode="auto">
              <a:xfrm>
                <a:off x="2273054" y="2289542"/>
                <a:ext cx="4387005" cy="2661619"/>
              </a:xfrm>
              <a:prstGeom prst="round2DiagRect">
                <a:avLst>
                  <a:gd name="adj1" fmla="val 5608"/>
                  <a:gd name="adj2" fmla="val 0"/>
                </a:avLst>
              </a:prstGeom>
              <a:noFill/>
              <a:ln w="19050" cap="sq">
                <a:noFill/>
                <a:miter lim="800000"/>
              </a:ln>
              <a:effectLst>
                <a:outerShdw blurRad="889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67BC822E-412D-2E4E-AC64-29C03DBF9098}"/>
                  </a:ext>
                </a:extLst>
              </p:cNvPr>
              <p:cNvGrpSpPr/>
              <p:nvPr/>
            </p:nvGrpSpPr>
            <p:grpSpPr>
              <a:xfrm rot="16200000">
                <a:off x="3992514" y="3976187"/>
                <a:ext cx="1319977" cy="3452229"/>
                <a:chOff x="2356618" y="1449888"/>
                <a:chExt cx="1319977" cy="3452229"/>
              </a:xfrm>
            </p:grpSpPr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D0E1CA66-F5AF-A14C-93DB-146A660045C1}"/>
                    </a:ext>
                  </a:extLst>
                </p:cNvPr>
                <p:cNvSpPr txBox="1"/>
                <p:nvPr/>
              </p:nvSpPr>
              <p:spPr>
                <a:xfrm>
                  <a:off x="2356618" y="1449888"/>
                  <a:ext cx="13199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EX Negative</a:t>
                  </a: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31C7ECA7-06F1-BD46-926C-BB25BBE71644}"/>
                    </a:ext>
                  </a:extLst>
                </p:cNvPr>
                <p:cNvSpPr txBox="1"/>
                <p:nvPr/>
              </p:nvSpPr>
              <p:spPr>
                <a:xfrm>
                  <a:off x="2648365" y="2220613"/>
                  <a:ext cx="1028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Negative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AB48F890-599E-EE46-A982-6014CC89D4DF}"/>
                    </a:ext>
                  </a:extLst>
                </p:cNvPr>
                <p:cNvSpPr txBox="1"/>
                <p:nvPr/>
              </p:nvSpPr>
              <p:spPr>
                <a:xfrm>
                  <a:off x="2526985" y="4532785"/>
                  <a:ext cx="1149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EX Positive</a:t>
                  </a: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C8EED9E2-6B0A-F643-8407-1D5EA463AA43}"/>
                    </a:ext>
                  </a:extLst>
                </p:cNvPr>
                <p:cNvSpPr txBox="1"/>
                <p:nvPr/>
              </p:nvSpPr>
              <p:spPr>
                <a:xfrm>
                  <a:off x="2818731" y="3762061"/>
                  <a:ext cx="8578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Positive</a:t>
                  </a: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39C74F9B-322E-2C46-AAF4-56934C11F2BA}"/>
                    </a:ext>
                  </a:extLst>
                </p:cNvPr>
                <p:cNvSpPr txBox="1"/>
                <p:nvPr/>
              </p:nvSpPr>
              <p:spPr>
                <a:xfrm>
                  <a:off x="2806485" y="2991337"/>
                  <a:ext cx="8701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Neutral</a:t>
                  </a:r>
                </a:p>
              </p:txBody>
            </p:sp>
          </p:grp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D59EA5A-7716-6C44-8E42-23633A98E212}"/>
                  </a:ext>
                </a:extLst>
              </p:cNvPr>
              <p:cNvSpPr txBox="1"/>
              <p:nvPr/>
            </p:nvSpPr>
            <p:spPr>
              <a:xfrm rot="16200000">
                <a:off x="1346240" y="3294570"/>
                <a:ext cx="11079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Count</a:t>
                </a:r>
              </a:p>
            </p:txBody>
          </p: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748EDB8C-B14B-BE4F-B17B-45B147C443F2}"/>
                  </a:ext>
                </a:extLst>
              </p:cNvPr>
              <p:cNvGrpSpPr/>
              <p:nvPr/>
            </p:nvGrpSpPr>
            <p:grpSpPr>
              <a:xfrm rot="16200000">
                <a:off x="8263142" y="3976188"/>
                <a:ext cx="1319977" cy="3452229"/>
                <a:chOff x="2356618" y="1449888"/>
                <a:chExt cx="1319977" cy="3452229"/>
              </a:xfrm>
            </p:grpSpPr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74CCAB39-1B85-C047-ABBF-0A19DBC63107}"/>
                    </a:ext>
                  </a:extLst>
                </p:cNvPr>
                <p:cNvSpPr txBox="1"/>
                <p:nvPr/>
              </p:nvSpPr>
              <p:spPr>
                <a:xfrm>
                  <a:off x="2356618" y="1449888"/>
                  <a:ext cx="13199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EX Negative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87DCE5FA-657E-5B47-98D6-96A3B50A6297}"/>
                    </a:ext>
                  </a:extLst>
                </p:cNvPr>
                <p:cNvSpPr txBox="1"/>
                <p:nvPr/>
              </p:nvSpPr>
              <p:spPr>
                <a:xfrm>
                  <a:off x="2648365" y="2220613"/>
                  <a:ext cx="1028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Negative</a:t>
                  </a: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2787B53F-E553-F74C-AE50-092F866502F7}"/>
                    </a:ext>
                  </a:extLst>
                </p:cNvPr>
                <p:cNvSpPr txBox="1"/>
                <p:nvPr/>
              </p:nvSpPr>
              <p:spPr>
                <a:xfrm>
                  <a:off x="2526985" y="4532785"/>
                  <a:ext cx="1149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EX Positive</a:t>
                  </a: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7C7B157D-2464-E648-AFF0-CC6D7914A792}"/>
                    </a:ext>
                  </a:extLst>
                </p:cNvPr>
                <p:cNvSpPr txBox="1"/>
                <p:nvPr/>
              </p:nvSpPr>
              <p:spPr>
                <a:xfrm>
                  <a:off x="2818731" y="3762061"/>
                  <a:ext cx="8578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Positive</a:t>
                  </a:r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709ED8B5-CBCD-124D-88C0-C69B5435A5BB}"/>
                    </a:ext>
                  </a:extLst>
                </p:cNvPr>
                <p:cNvSpPr txBox="1"/>
                <p:nvPr/>
              </p:nvSpPr>
              <p:spPr>
                <a:xfrm>
                  <a:off x="2806485" y="2991337"/>
                  <a:ext cx="8701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bg1"/>
                      </a:solidFill>
                    </a:rPr>
                    <a:t>Neutral</a:t>
                  </a:r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290429-EF48-5240-A58C-A70CECC0FC99}"/>
                </a:ext>
              </a:extLst>
            </p:cNvPr>
            <p:cNvSpPr txBox="1"/>
            <p:nvPr/>
          </p:nvSpPr>
          <p:spPr>
            <a:xfrm>
              <a:off x="4365827" y="1801813"/>
              <a:ext cx="11704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Train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6B46F4A-9899-2E43-9458-1F019F465AB1}"/>
                </a:ext>
              </a:extLst>
            </p:cNvPr>
            <p:cNvSpPr txBox="1"/>
            <p:nvPr/>
          </p:nvSpPr>
          <p:spPr>
            <a:xfrm>
              <a:off x="8190365" y="1778078"/>
              <a:ext cx="9354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97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8A8E-2C87-6E4F-B202-7CCF8881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06CB-2D33-294C-AC60-A7CF3C0A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Multilayer Neural Network: what is the </a:t>
            </a:r>
            <a:r>
              <a:rPr lang="en-US"/>
              <a:t>input??</a:t>
            </a:r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 needed a </a:t>
            </a:r>
            <a:r>
              <a:rPr lang="en-US" dirty="0" err="1"/>
              <a:t>beter</a:t>
            </a:r>
            <a:r>
              <a:rPr lang="en-US" dirty="0"/>
              <a:t> tuning??</a:t>
            </a:r>
          </a:p>
        </p:txBody>
      </p:sp>
    </p:spTree>
    <p:extLst>
      <p:ext uri="{BB962C8B-B14F-4D97-AF65-F5344CB8AC3E}">
        <p14:creationId xmlns:p14="http://schemas.microsoft.com/office/powerpoint/2010/main" val="79261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1D35-2FA0-3F4C-B464-819136E1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5FE0-B1CA-5A4A-B449-FCB5E604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Knowing what the public thinks about corona-virus will help policy makers to decide on the strategies against the COVID pandemic.</a:t>
            </a:r>
          </a:p>
        </p:txBody>
      </p:sp>
    </p:spTree>
    <p:extLst>
      <p:ext uri="{BB962C8B-B14F-4D97-AF65-F5344CB8AC3E}">
        <p14:creationId xmlns:p14="http://schemas.microsoft.com/office/powerpoint/2010/main" val="415347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A8A35-E14F-A74B-87BA-0F352A1C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6000" dirty="0"/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280F-0971-4E49-BDC8-C74C6356F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err="1"/>
              <a:t>Taining</a:t>
            </a:r>
            <a:r>
              <a:rPr lang="en-US" sz="4000" dirty="0"/>
              <a:t> data used: 41157 non-null ‘</a:t>
            </a:r>
            <a:r>
              <a:rPr lang="en-US" sz="4000" dirty="0" err="1"/>
              <a:t>OriginalTweet</a:t>
            </a:r>
            <a:r>
              <a:rPr lang="en-US" sz="4000" dirty="0"/>
              <a:t>’ and ‘Sentiment’ observations</a:t>
            </a:r>
          </a:p>
          <a:p>
            <a:endParaRPr lang="en-US" sz="4000" dirty="0"/>
          </a:p>
          <a:p>
            <a:r>
              <a:rPr lang="en-US" sz="4000" dirty="0"/>
              <a:t>Testing data used: 3798 non-null ‘</a:t>
            </a:r>
            <a:r>
              <a:rPr lang="en-US" sz="4000" dirty="0" err="1"/>
              <a:t>OriginalTweet</a:t>
            </a:r>
            <a:r>
              <a:rPr lang="en-US" sz="4000" dirty="0"/>
              <a:t>’ </a:t>
            </a:r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9054CB-5F00-244C-876F-9FC0CEEC7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0"/>
          <a:stretch/>
        </p:blipFill>
        <p:spPr bwMode="auto">
          <a:xfrm>
            <a:off x="6484936" y="1611313"/>
            <a:ext cx="4235037" cy="4375852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A16BDE7-4594-9040-B9CD-29E74ED58F56}"/>
              </a:ext>
            </a:extLst>
          </p:cNvPr>
          <p:cNvSpPr txBox="1"/>
          <p:nvPr/>
        </p:nvSpPr>
        <p:spPr>
          <a:xfrm>
            <a:off x="6310311" y="910432"/>
            <a:ext cx="454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Countplot</a:t>
            </a:r>
            <a:r>
              <a:rPr lang="en-US" sz="2800" dirty="0"/>
              <a:t> of training sentiment</a:t>
            </a:r>
          </a:p>
        </p:txBody>
      </p:sp>
    </p:spTree>
    <p:extLst>
      <p:ext uri="{BB962C8B-B14F-4D97-AF65-F5344CB8AC3E}">
        <p14:creationId xmlns:p14="http://schemas.microsoft.com/office/powerpoint/2010/main" val="299103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E970-D4B3-4341-B4C9-08108CA9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Clean the original tweet text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2C8143-0F0D-424C-9058-1EB017604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8295203"/>
              </p:ext>
            </p:extLst>
          </p:nvPr>
        </p:nvGraphicFramePr>
        <p:xfrm>
          <a:off x="967154" y="1985605"/>
          <a:ext cx="10357338" cy="4429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289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5B062-D5A0-434D-98B5-352270EC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6600" dirty="0" err="1"/>
              <a:t>Vecorize</a:t>
            </a:r>
            <a:endParaRPr lang="en-US" sz="6600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551A618-5158-F944-9213-F93143F92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981" y="2097088"/>
            <a:ext cx="3911606" cy="391160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A5683E-B0A5-B541-A475-1632E11DD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956690"/>
              </p:ext>
            </p:extLst>
          </p:nvPr>
        </p:nvGraphicFramePr>
        <p:xfrm>
          <a:off x="587437" y="2015574"/>
          <a:ext cx="5914958" cy="4258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BD375EC-CA54-864E-9312-F1BC939F8442}"/>
              </a:ext>
            </a:extLst>
          </p:cNvPr>
          <p:cNvSpPr txBox="1"/>
          <p:nvPr/>
        </p:nvSpPr>
        <p:spPr>
          <a:xfrm>
            <a:off x="6998184" y="1322393"/>
            <a:ext cx="4157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WordCload</a:t>
            </a:r>
            <a:r>
              <a:rPr lang="en-US" sz="3200" dirty="0"/>
              <a:t> before </a:t>
            </a:r>
            <a:r>
              <a:rPr lang="en-US" sz="3200" dirty="0" err="1"/>
              <a:t>tfidf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093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0BE7-EFE9-AF46-A3FF-301071BF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Model Tried: SVC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41345-4F09-F54C-958F-7E55864F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SVCmodel</a:t>
            </a:r>
            <a:r>
              <a:rPr lang="en-US" sz="3200" dirty="0"/>
              <a:t> = </a:t>
            </a:r>
            <a:r>
              <a:rPr lang="en-US" sz="3200" dirty="0" err="1"/>
              <a:t>LinearSVC</a:t>
            </a:r>
            <a:r>
              <a:rPr lang="en-US" sz="3200" dirty="0"/>
              <a:t>() F1 accuracy: 0.56</a:t>
            </a:r>
          </a:p>
          <a:p>
            <a:r>
              <a:rPr lang="en-US" sz="3200" dirty="0" err="1"/>
              <a:t>GridSearchCV</a:t>
            </a:r>
            <a:r>
              <a:rPr lang="en-US" sz="3200" dirty="0"/>
              <a:t> F1 accuracy: </a:t>
            </a:r>
            <a:r>
              <a:rPr lang="en-US" sz="3200" dirty="0">
                <a:solidFill>
                  <a:srgbClr val="FF0000"/>
                </a:solidFill>
              </a:rPr>
              <a:t>0.60</a:t>
            </a:r>
          </a:p>
          <a:p>
            <a:pPr marL="457200" lvl="1" indent="0">
              <a:buNone/>
            </a:pPr>
            <a:r>
              <a:rPr lang="en-US" sz="2800" dirty="0"/>
              <a:t>Parameters:  {'C': [0.1, 100], 'gamma': [1,0.001], 'kernel':['</a:t>
            </a:r>
            <a:r>
              <a:rPr lang="en-US" sz="2800" dirty="0" err="1"/>
              <a:t>rbf</a:t>
            </a:r>
            <a:r>
              <a:rPr lang="en-US" sz="2800" dirty="0"/>
              <a:t>','</a:t>
            </a:r>
            <a:r>
              <a:rPr lang="en-US" sz="2800" dirty="0" err="1"/>
              <a:t>poly','sigmoid','linear</a:t>
            </a:r>
            <a:r>
              <a:rPr lang="en-US" sz="2800" dirty="0"/>
              <a:t>'], 'degree':[0, 3]}</a:t>
            </a:r>
          </a:p>
          <a:p>
            <a:pPr marL="457200" lvl="1" indent="0">
              <a:buNone/>
            </a:pPr>
            <a:r>
              <a:rPr lang="en-US" sz="2800" dirty="0"/>
              <a:t>Best parameters:  {'C': 100, 'degree': 0, 'gamma': 1, 'kernel': '</a:t>
            </a:r>
            <a:r>
              <a:rPr lang="en-US" sz="2800" dirty="0" err="1"/>
              <a:t>rbf</a:t>
            </a:r>
            <a:r>
              <a:rPr lang="en-US" sz="2800" dirty="0"/>
              <a:t>’}</a:t>
            </a:r>
          </a:p>
        </p:txBody>
      </p:sp>
    </p:spTree>
    <p:extLst>
      <p:ext uri="{BB962C8B-B14F-4D97-AF65-F5344CB8AC3E}">
        <p14:creationId xmlns:p14="http://schemas.microsoft.com/office/powerpoint/2010/main" val="229669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0BE7-EFE9-AF46-A3FF-301071BF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/>
              <a:t>Model Tried: </a:t>
            </a:r>
            <a:r>
              <a:rPr lang="en-US" sz="6600" dirty="0" err="1"/>
              <a:t>RandomForest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41345-4F09-F54C-958F-7E55864F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RF = </a:t>
            </a:r>
            <a:r>
              <a:rPr lang="en-US" sz="3200" dirty="0" err="1"/>
              <a:t>RandomForestClassifier</a:t>
            </a:r>
            <a:r>
              <a:rPr lang="en-US" sz="3200" dirty="0"/>
              <a:t>() F1 accuracy: 0.52</a:t>
            </a:r>
          </a:p>
          <a:p>
            <a:r>
              <a:rPr lang="en-US" sz="3200" dirty="0" err="1"/>
              <a:t>GridSearchCV</a:t>
            </a:r>
            <a:r>
              <a:rPr lang="en-US" sz="3200" dirty="0"/>
              <a:t> F1 accuracy: </a:t>
            </a:r>
            <a:r>
              <a:rPr lang="en-US" sz="3200" dirty="0">
                <a:solidFill>
                  <a:srgbClr val="FF0000"/>
                </a:solidFill>
              </a:rPr>
              <a:t>0.50</a:t>
            </a:r>
          </a:p>
          <a:p>
            <a:pPr marL="457200" lvl="1" indent="0">
              <a:buNone/>
            </a:pPr>
            <a:r>
              <a:rPr lang="en-US" sz="2800" dirty="0"/>
              <a:t>Parameters: {'</a:t>
            </a:r>
            <a:r>
              <a:rPr lang="en-US" sz="2800" dirty="0" err="1"/>
              <a:t>max_depth</a:t>
            </a:r>
            <a:r>
              <a:rPr lang="en-US" sz="2800" dirty="0"/>
              <a:t>’:  [8, 64],  '</a:t>
            </a:r>
            <a:r>
              <a:rPr lang="en-US" sz="2800" dirty="0" err="1"/>
              <a:t>n_estimators</a:t>
            </a:r>
            <a:r>
              <a:rPr lang="en-US" sz="2800" dirty="0"/>
              <a:t>':  [64, 256, 512]}</a:t>
            </a:r>
          </a:p>
          <a:p>
            <a:pPr marL="457200" lvl="1" indent="0">
              <a:buNone/>
            </a:pPr>
            <a:r>
              <a:rPr lang="en-US" sz="2800" dirty="0"/>
              <a:t>Best parameters {'</a:t>
            </a:r>
            <a:r>
              <a:rPr lang="en-US" sz="2800" dirty="0" err="1"/>
              <a:t>max_depth</a:t>
            </a:r>
            <a:r>
              <a:rPr lang="en-US" sz="2800" dirty="0"/>
              <a:t>': 64,  '</a:t>
            </a:r>
            <a:r>
              <a:rPr lang="en-US" sz="2800" dirty="0" err="1"/>
              <a:t>n_estimators</a:t>
            </a:r>
            <a:r>
              <a:rPr lang="en-US" sz="2800" dirty="0"/>
              <a:t>’: 512}</a:t>
            </a:r>
          </a:p>
        </p:txBody>
      </p:sp>
    </p:spTree>
    <p:extLst>
      <p:ext uri="{BB962C8B-B14F-4D97-AF65-F5344CB8AC3E}">
        <p14:creationId xmlns:p14="http://schemas.microsoft.com/office/powerpoint/2010/main" val="21811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0BE7-EFE9-AF46-A3FF-301071BF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Model Tried: </a:t>
            </a:r>
            <a:r>
              <a:rPr lang="en-US" sz="6600" dirty="0" err="1"/>
              <a:t>XGBoost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41345-4F09-F54C-958F-7E55864F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/>
              <a:t>** Label encoder used before modeling</a:t>
            </a:r>
          </a:p>
          <a:p>
            <a:r>
              <a:rPr lang="en-US" sz="3200" dirty="0" err="1"/>
              <a:t>XGBoost</a:t>
            </a:r>
            <a:r>
              <a:rPr lang="en-US" sz="3200" dirty="0"/>
              <a:t> = </a:t>
            </a:r>
            <a:r>
              <a:rPr lang="en-US" sz="3200" dirty="0" err="1"/>
              <a:t>XGBClassifier</a:t>
            </a:r>
            <a:r>
              <a:rPr lang="en-US" sz="3200" dirty="0"/>
              <a:t>() F1 accuracy: 0.55</a:t>
            </a:r>
          </a:p>
          <a:p>
            <a:r>
              <a:rPr lang="en-US" sz="3200" dirty="0" err="1"/>
              <a:t>GridSearchCV</a:t>
            </a:r>
            <a:r>
              <a:rPr lang="en-US" sz="3200" dirty="0"/>
              <a:t> F1 accuracy: </a:t>
            </a:r>
            <a:r>
              <a:rPr lang="en-US" sz="3200" dirty="0">
                <a:solidFill>
                  <a:srgbClr val="FF0000"/>
                </a:solidFill>
              </a:rPr>
              <a:t>0.58</a:t>
            </a:r>
          </a:p>
          <a:p>
            <a:pPr marL="457200" lvl="1" indent="0">
              <a:buNone/>
            </a:pPr>
            <a:r>
              <a:rPr lang="en-US" sz="2800" dirty="0"/>
              <a:t>Parameters: { '</a:t>
            </a:r>
            <a:r>
              <a:rPr lang="en-US" sz="2800" dirty="0" err="1"/>
              <a:t>n_estimators</a:t>
            </a:r>
            <a:r>
              <a:rPr lang="en-US" sz="2800" dirty="0"/>
              <a:t>': [20, 100, 500],   '</a:t>
            </a:r>
            <a:r>
              <a:rPr lang="en-US" sz="2800" dirty="0" err="1"/>
              <a:t>colsample_bytree</a:t>
            </a:r>
            <a:r>
              <a:rPr lang="en-US" sz="2800" dirty="0"/>
              <a:t>': [0.2, 0.8],   '</a:t>
            </a:r>
            <a:r>
              <a:rPr lang="en-US" sz="2800" dirty="0" err="1"/>
              <a:t>max_depth</a:t>
            </a:r>
            <a:r>
              <a:rPr lang="en-US" sz="2800" dirty="0"/>
              <a:t>': [10,50],  '</a:t>
            </a:r>
            <a:r>
              <a:rPr lang="en-US" sz="2800" dirty="0" err="1"/>
              <a:t>reg_alpha</a:t>
            </a:r>
            <a:r>
              <a:rPr lang="en-US" sz="2800" dirty="0"/>
              <a:t>': [1.1, 1.3], '</a:t>
            </a:r>
            <a:r>
              <a:rPr lang="en-US" sz="2800" dirty="0" err="1"/>
              <a:t>reg_lambda</a:t>
            </a:r>
            <a:r>
              <a:rPr lang="en-US" sz="2800" dirty="0"/>
              <a:t>': [1.1, 1.3], 'subsample': [0.5, 0.9]}</a:t>
            </a:r>
          </a:p>
          <a:p>
            <a:pPr marL="457200" lvl="1" indent="0">
              <a:buNone/>
            </a:pPr>
            <a:r>
              <a:rPr lang="en-US" sz="2800" dirty="0"/>
              <a:t>Best parameters: { '</a:t>
            </a:r>
            <a:r>
              <a:rPr lang="en-US" sz="2800" dirty="0" err="1"/>
              <a:t>n_estimators</a:t>
            </a:r>
            <a:r>
              <a:rPr lang="en-US" sz="2800" dirty="0"/>
              <a:t>': 500,   '</a:t>
            </a:r>
            <a:r>
              <a:rPr lang="en-US" sz="2800" dirty="0" err="1"/>
              <a:t>colsample_bytree</a:t>
            </a:r>
            <a:r>
              <a:rPr lang="en-US" sz="2800" dirty="0"/>
              <a:t>': 0.2,   '</a:t>
            </a:r>
            <a:r>
              <a:rPr lang="en-US" sz="2800" dirty="0" err="1"/>
              <a:t>max_depth</a:t>
            </a:r>
            <a:r>
              <a:rPr lang="en-US" sz="2800" dirty="0"/>
              <a:t>': 10,  '</a:t>
            </a:r>
            <a:r>
              <a:rPr lang="en-US" sz="2800" dirty="0" err="1"/>
              <a:t>reg_alpha</a:t>
            </a:r>
            <a:r>
              <a:rPr lang="en-US" sz="2800" dirty="0"/>
              <a:t>': 1.1, '</a:t>
            </a:r>
            <a:r>
              <a:rPr lang="en-US" sz="2800" dirty="0" err="1"/>
              <a:t>reg_lambda</a:t>
            </a:r>
            <a:r>
              <a:rPr lang="en-US" sz="2800" dirty="0"/>
              <a:t>’: 1.1, 'subsample': 0.9’}</a:t>
            </a:r>
          </a:p>
        </p:txBody>
      </p:sp>
    </p:spTree>
    <p:extLst>
      <p:ext uri="{BB962C8B-B14F-4D97-AF65-F5344CB8AC3E}">
        <p14:creationId xmlns:p14="http://schemas.microsoft.com/office/powerpoint/2010/main" val="84870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0BE7-EFE9-AF46-A3FF-301071BF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Selected SVC based on accuracy score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5643C5-585B-EA48-BD8B-E2A6CD74D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31122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Badge Tick1 with solid fill">
            <a:extLst>
              <a:ext uri="{FF2B5EF4-FFF2-40B4-BE49-F238E27FC236}">
                <a16:creationId xmlns:a16="http://schemas.microsoft.com/office/drawing/2014/main" id="{F5FEEE4E-D665-E340-BDD1-6176F0BA27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26323" y="41148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42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185</TotalTime>
  <Words>554</Words>
  <Application>Microsoft Macintosh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Corona-viruse Tweet Sentiment - Multi-class classification</vt:lpstr>
      <vt:lpstr>Problem</vt:lpstr>
      <vt:lpstr>About data</vt:lpstr>
      <vt:lpstr>Clean the original tweet text</vt:lpstr>
      <vt:lpstr>Vecorize</vt:lpstr>
      <vt:lpstr>Model Tried: SVC</vt:lpstr>
      <vt:lpstr>Model Tried: RandomForest</vt:lpstr>
      <vt:lpstr>Model Tried: XGBoost</vt:lpstr>
      <vt:lpstr>Selected SVC based on accuracy score</vt:lpstr>
      <vt:lpstr>Final SVC metrics (1/2): SVC(C=100, degree=0, gamma=1, kernel='rbf') </vt:lpstr>
      <vt:lpstr>Final SVC metrics (2/2): SVC(C=100, degree=0, gamma=1, kernel='rbf') </vt:lpstr>
      <vt:lpstr>Train the whole training set and predict on the test set</vt:lpstr>
      <vt:lpstr>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Corona-viruse Tweet Sentiment - Multi-class classification</dc:title>
  <dc:creator>Yuan, Madeleine</dc:creator>
  <cp:lastModifiedBy>Yuan, Madeleine</cp:lastModifiedBy>
  <cp:revision>3</cp:revision>
  <dcterms:created xsi:type="dcterms:W3CDTF">2021-11-13T15:51:17Z</dcterms:created>
  <dcterms:modified xsi:type="dcterms:W3CDTF">2021-11-13T18:56:47Z</dcterms:modified>
</cp:coreProperties>
</file>