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 snapVertSplitter="1" vertBarState="minimized">
    <p:restoredLeft sz="7319" autoAdjust="0"/>
    <p:restoredTop sz="94660"/>
  </p:normalViewPr>
  <p:slideViewPr>
    <p:cSldViewPr snapToGrid="0">
      <p:cViewPr>
        <p:scale>
          <a:sx n="150" d="100"/>
          <a:sy n="150" d="100"/>
        </p:scale>
        <p:origin x="-17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7" Type="http://customschemas.google.com/relationships/presentationmetadata" Target="metadata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33901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</a:t>
            </a:r>
            <a:r>
              <a:rPr lang="en-AU" sz="1200" b="1" i="1" dirty="0" err="1"/>
              <a:t>Timebound</a:t>
            </a:r>
            <a:r>
              <a:rPr lang="en-AU" sz="1200" b="1" i="1" dirty="0"/>
              <a:t>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428240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431446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531417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512789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5348459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5159954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600" dirty="0">
                <a:solidFill>
                  <a:schemeClr val="dk1"/>
                </a:solidFill>
              </a:rPr>
              <a:t>Key</a:t>
            </a:r>
            <a:r>
              <a:rPr lang="en-AU" sz="1600" b="0" i="0" u="none" strike="noStrike" cap="none" dirty="0">
                <a:solidFill>
                  <a:schemeClr val="dk1"/>
                </a:solidFill>
                <a:sym typeface="Arial"/>
              </a:rPr>
              <a:t> data sources 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31120"/>
            <a:ext cx="4324418" cy="179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/>
              <a:t>Big Mountain </a:t>
            </a:r>
            <a:r>
              <a:rPr lang="en-US" sz="1200" dirty="0" smtClean="0"/>
              <a:t>Resort is a </a:t>
            </a:r>
            <a:r>
              <a:rPr lang="en-US" sz="1200" dirty="0"/>
              <a:t>ski resort located in Montana. I</a:t>
            </a:r>
            <a:r>
              <a:rPr lang="en-US" sz="1200" dirty="0" smtClean="0"/>
              <a:t>t offers great services and accommodates about 350,000 people ski or snowboard every year. Big </a:t>
            </a:r>
            <a:r>
              <a:rPr lang="en-US" sz="1200" dirty="0"/>
              <a:t>Mountain Resort has recently installed an additional chair lift to help increase </a:t>
            </a:r>
            <a:r>
              <a:rPr lang="en-US" sz="1200" dirty="0" smtClean="0"/>
              <a:t>the distribution </a:t>
            </a:r>
            <a:r>
              <a:rPr lang="en-US" sz="1200" dirty="0"/>
              <a:t>of visitors across the mountain. This additional chair increases </a:t>
            </a:r>
            <a:r>
              <a:rPr lang="en-US" sz="1200" dirty="0" smtClean="0"/>
              <a:t>their operating </a:t>
            </a:r>
            <a:r>
              <a:rPr lang="en-US" sz="1200" dirty="0"/>
              <a:t>costs by $1,540,000 this season</a:t>
            </a:r>
            <a:r>
              <a:rPr lang="en-US" sz="1200" dirty="0" smtClean="0"/>
              <a:t>. The </a:t>
            </a:r>
            <a:r>
              <a:rPr lang="en-US" sz="1200" dirty="0"/>
              <a:t>resort's pricing strategy has been to charge a premium above the average price </a:t>
            </a:r>
            <a:r>
              <a:rPr lang="en-US" sz="1200" dirty="0" smtClean="0"/>
              <a:t>of resorts </a:t>
            </a:r>
            <a:r>
              <a:rPr lang="en-US" sz="1200" dirty="0"/>
              <a:t>in its market segment. </a:t>
            </a:r>
            <a:r>
              <a:rPr lang="en-US" sz="1200" dirty="0" smtClean="0"/>
              <a:t>They notice the limitation of this approach and want to improve their investment strategy based on data analysis to gain a good </a:t>
            </a:r>
            <a:r>
              <a:rPr lang="en-US" sz="1200" dirty="0"/>
              <a:t>sense of how important some facilities are compared to others. </a:t>
            </a:r>
            <a:endParaRPr sz="12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4614183"/>
            <a:ext cx="4324418" cy="70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Big mount will get information about what are the key factors related to ticket price and decide whether to keep or increase the ticket price before the  beginnin</a:t>
            </a:r>
            <a:r>
              <a:rPr lang="en-US" sz="1200" dirty="0" smtClean="0"/>
              <a:t>g of next season.</a:t>
            </a:r>
            <a:endParaRPr sz="120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701292"/>
            <a:ext cx="4324418" cy="53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200" dirty="0" smtClean="0"/>
              <a:t>Strategies will just be increase the ticket price or cut operation cost based on the importance of their facilities.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There are more than 20 features need to be considered.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The data are from resorts in different states, states may also an influencer for the price.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One missing value already seen from one observation in the printed table.</a:t>
            </a:r>
          </a:p>
          <a:p>
            <a:endParaRPr lang="en-AU" sz="1200" dirty="0" smtClean="0"/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571067"/>
            <a:ext cx="4324418" cy="53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/>
              <a:t>CSV file that you got from the database manager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Jimmy Blackburn</a:t>
            </a:r>
            <a:r>
              <a:rPr lang="en-US" sz="1200" dirty="0"/>
              <a:t> </a:t>
            </a:r>
            <a:r>
              <a:rPr lang="en-US" sz="1200" dirty="0" smtClean="0"/>
              <a:t>(</a:t>
            </a:r>
            <a:r>
              <a:rPr lang="en-US" sz="1200" dirty="0"/>
              <a:t>Director of </a:t>
            </a:r>
            <a:r>
              <a:rPr lang="en-US" sz="1200" dirty="0" smtClean="0"/>
              <a:t>Operations)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err="1" smtClean="0"/>
              <a:t>Alesha</a:t>
            </a:r>
            <a:r>
              <a:rPr lang="en-US" sz="1200" dirty="0" smtClean="0"/>
              <a:t> </a:t>
            </a:r>
            <a:r>
              <a:rPr lang="en-US" sz="1200" dirty="0" err="1" smtClean="0"/>
              <a:t>Eisen</a:t>
            </a:r>
            <a:r>
              <a:rPr lang="en-US" sz="1200" dirty="0" smtClean="0"/>
              <a:t> (Database Manager)</a:t>
            </a:r>
            <a:endParaRPr lang="en-US" sz="1200" dirty="0" smtClean="0"/>
          </a:p>
          <a:p>
            <a:pPr lvl="0"/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664460" cy="72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sz="1200" b="1" dirty="0"/>
              <a:t>Big Mountain </a:t>
            </a:r>
            <a:r>
              <a:rPr lang="en-US" sz="1200" b="1" dirty="0" smtClean="0"/>
              <a:t>Resort </a:t>
            </a:r>
            <a:r>
              <a:rPr lang="en-US" sz="1200" b="1" dirty="0"/>
              <a:t>must </a:t>
            </a:r>
            <a:r>
              <a:rPr lang="en-US" sz="1200" b="1" dirty="0" smtClean="0"/>
              <a:t>decide before the start of next season if they should cut </a:t>
            </a:r>
            <a:r>
              <a:rPr lang="en-US" sz="1200" b="1" dirty="0"/>
              <a:t>costs without undermining the ticket price or </a:t>
            </a:r>
            <a:r>
              <a:rPr lang="en-US" sz="1200" b="1" dirty="0"/>
              <a:t>increase the ticket </a:t>
            </a:r>
            <a:r>
              <a:rPr lang="en-US" sz="1200" b="1" dirty="0" smtClean="0"/>
              <a:t>price.</a:t>
            </a:r>
            <a:endParaRPr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594</Words>
  <Application>Microsoft Macintosh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Ling</cp:lastModifiedBy>
  <cp:revision>20</cp:revision>
  <dcterms:modified xsi:type="dcterms:W3CDTF">2021-07-12T03:21:01Z</dcterms:modified>
</cp:coreProperties>
</file>