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7319" autoAdjust="0"/>
    <p:restoredTop sz="94660"/>
  </p:normalViewPr>
  <p:slideViewPr>
    <p:cSldViewPr snapToGrid="0">
      <p:cViewPr>
        <p:scale>
          <a:sx n="150" d="100"/>
          <a:sy n="150" d="100"/>
        </p:scale>
        <p:origin x="-176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390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418080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421285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523796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512789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272256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5159954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39587"/>
            <a:ext cx="4324418" cy="179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err="1"/>
              <a:t>InSense</a:t>
            </a:r>
            <a:r>
              <a:rPr lang="en-US" sz="1100" dirty="0"/>
              <a:t> energy tracking </a:t>
            </a:r>
            <a:r>
              <a:rPr lang="en-US" sz="1100" dirty="0" smtClean="0"/>
              <a:t>sensor is NSC’s newest </a:t>
            </a:r>
            <a:r>
              <a:rPr lang="en-US" sz="1100" dirty="0"/>
              <a:t>offering in </a:t>
            </a:r>
            <a:r>
              <a:rPr lang="en-US" sz="1100" dirty="0" smtClean="0"/>
              <a:t>the</a:t>
            </a:r>
            <a:endParaRPr sz="11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512579"/>
            <a:ext cx="4324418" cy="70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NSC</a:t>
            </a:r>
            <a:endParaRPr sz="11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625089"/>
            <a:ext cx="4324418" cy="53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100" b="0" i="0" u="none" strike="noStrike" cap="none" dirty="0" smtClean="0">
                <a:solidFill>
                  <a:srgbClr val="000000"/>
                </a:solidFill>
                <a:sym typeface="Arial"/>
              </a:rPr>
              <a:t>Only</a:t>
            </a:r>
            <a:endParaRPr sz="11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AU" sz="1100" dirty="0"/>
              <a:t>There are 26 suppliers for the 7 </a:t>
            </a:r>
            <a:r>
              <a:rPr lang="en-AU" sz="1100" dirty="0" err="1"/>
              <a:t>InSense</a:t>
            </a:r>
            <a:r>
              <a:rPr lang="en-AU" sz="1100" dirty="0"/>
              <a:t> sensor parts and at least 4 factories are manufacturing </a:t>
            </a:r>
            <a:r>
              <a:rPr lang="en-AU" sz="1100" dirty="0" err="1"/>
              <a:t>Insense</a:t>
            </a:r>
            <a:r>
              <a:rPr lang="en-AU" sz="1100" dirty="0"/>
              <a:t> sensors</a:t>
            </a:r>
            <a:r>
              <a:rPr lang="en-AU" sz="1100" dirty="0" smtClean="0"/>
              <a:t>.</a:t>
            </a:r>
            <a:endParaRPr lang="en-US" sz="1100" dirty="0" smtClean="0"/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Chi</a:t>
            </a:r>
            <a:r>
              <a:rPr lang="en-US" sz="1100" dirty="0"/>
              <a:t>-squares testing had not identified either the cause (specific </a:t>
            </a:r>
            <a:r>
              <a:rPr lang="en-US" sz="1100"/>
              <a:t>part</a:t>
            </a:r>
            <a:r>
              <a:rPr lang="en-US" sz="1100" smtClean="0"/>
              <a:t>)</a:t>
            </a:r>
            <a:endParaRPr lang="en-AU" sz="1100" dirty="0" smtClean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415387"/>
            <a:ext cx="4324418" cy="68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Cert</a:t>
            </a:r>
            <a:r>
              <a:rPr lang="en-US" sz="1100" dirty="0" smtClean="0"/>
              <a:t>: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Vince </a:t>
            </a:r>
            <a:r>
              <a:rPr lang="en-US" sz="1100" dirty="0" err="1" smtClean="0"/>
              <a:t>Maccano</a:t>
            </a:r>
            <a:r>
              <a:rPr lang="en-US" sz="1100" dirty="0"/>
              <a:t> </a:t>
            </a:r>
            <a:r>
              <a:rPr lang="en-US" sz="1100" dirty="0" smtClean="0"/>
              <a:t>(Head of Data Science)</a:t>
            </a:r>
          </a:p>
          <a:p>
            <a:pPr marL="171450" lvl="0" indent="-171450">
              <a:buFont typeface="Arial"/>
              <a:buChar char="•"/>
            </a:pPr>
            <a:r>
              <a:rPr lang="en-US" sz="1100" dirty="0" smtClean="0"/>
              <a:t>Tony Abraham (</a:t>
            </a:r>
            <a:r>
              <a:rPr lang="en-US" sz="1100" dirty="0" err="1"/>
              <a:t>InSense</a:t>
            </a:r>
            <a:r>
              <a:rPr lang="en-US" sz="1100" dirty="0"/>
              <a:t> VP) </a:t>
            </a:r>
            <a:endParaRPr lang="en-US" sz="1100" dirty="0" smtClean="0"/>
          </a:p>
          <a:p>
            <a:pPr lvl="0"/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4460" cy="72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sz="1200" dirty="0" smtClean="0"/>
              <a:t>Nordic</a:t>
            </a:r>
            <a:endParaRPr sz="1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400</Words>
  <Application>Microsoft Macintosh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Ling</cp:lastModifiedBy>
  <cp:revision>13</cp:revision>
  <dcterms:modified xsi:type="dcterms:W3CDTF">2021-07-12T02:09:35Z</dcterms:modified>
</cp:coreProperties>
</file>