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703-F563-3548-A67D-100249B2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4FDD-D4FC-0440-8DC8-D8F163BA7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657D-690C-9D41-8DD4-0C132B31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1FAC-3ABE-A046-9EA2-91D10D64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41CB-A50A-3543-AE32-23C1EBF4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ED7A-83D1-D24A-A641-BB2BF8E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5A191-16D4-084F-A23B-75CCC51F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D63C-1EB6-0C47-8E76-7AEAE3F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9B80-9253-A945-82B9-0F8696B3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A716-090F-8A40-BBA9-C34B2324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8253B-CE87-EA43-8B2C-62AF6BDF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E4B12-54FD-314D-93FF-29D343E31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149C-807B-A441-9B76-05674EC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BF381-BF15-444D-9EB7-094BEACC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8863-1E56-1A4F-B4CF-01A1C2CB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8C7D-41DD-F74D-BB0F-EE7B7784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78F8-5615-9840-9430-D4EFE305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B506-06F3-9747-B077-07EBD28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4F93-941B-0F4A-B7F9-059EFB62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2A3C-61CB-8746-B7EB-FA8E6713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6D5E-93F5-E54E-B834-0B9B9B05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EBDE-FE00-8F4E-AB20-BBE245F1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36E0-1AB1-FC44-91D6-16AA014B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F467-9BC3-BE41-8B73-61897D96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889B-6112-7447-B320-20C6CC4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900B-4B6E-E542-BC8D-09C78FE8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8D7F-A0D3-064D-BCF0-8FCAB4A3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27AE-4E0B-CB45-BE7B-1CD18ABD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55A0-E08B-9E48-97B9-60E838C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3459C-4124-E04B-B0FE-DB0D4F6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D147-EBEB-B943-8293-ECCC6B3E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474D-0A1D-3544-83E2-00BFD0A9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EBF9-2909-1847-8157-6B9B1CA49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D2D8-0F31-1844-B9AF-98B300E3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6B0DA-9D44-F84D-AB27-E8893ADD4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5775D-34A7-F749-BB98-3E786C74A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570FA-226B-5B46-B981-5F791088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68EE2-8F85-FA4B-80ED-5AC5E63C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323B7-45E6-6C4E-B246-23CBC5DD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4744-594E-2C4B-BEC0-8FB28E2C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D0740-6F9D-8042-912A-5E1EB8B1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D6F3D-C310-FC4E-9E01-6A31F94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A0C0-4055-024A-A0CD-85837382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827F-4805-BA42-B922-05D4A630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BE2EB-17AF-2A4F-B73F-F7E0FB91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C35F-5AB6-3E40-8F37-A469756F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72D8-FC7B-3148-858F-B1BB1995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A31-28F4-6444-85B2-1B84ED8F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41FC-ADE0-CF40-80BC-D979DBB0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47A9-00A7-1C44-87A8-EB021371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C91F-9751-F447-9D90-B837593B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382BB-DBDC-D843-BD1B-702C219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23D8-5A98-EC48-9037-A5641ABE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B18DB-2CC6-894A-99FB-46D590D22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2D3B-E160-464A-97C5-7436A8C7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E3826-D8C9-7341-B02F-5973CEA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D55-0981-3447-8D22-229CA4E7AA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EFB0-57C4-1545-A265-26C4219D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2996A-F380-F040-B045-7A6B5B6D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A2D-1EB9-4540-9009-7D3E0070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B7101-6C89-0548-A936-DFA5A1DC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A84D-932F-2240-B969-9FFA333D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B180-F3D7-034A-8910-9AA7B0AEF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anose="0205050205050A020403" pitchFamily="18" charset="77"/>
              </a:defRPr>
            </a:lvl1pPr>
          </a:lstStyle>
          <a:p>
            <a:fld id="{6CDE7D55-0981-3447-8D22-229CA4E7AA99}" type="datetimeFigureOut">
              <a:rPr lang="en-US" smtClean="0"/>
              <a:pPr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567F-7E01-0B47-BBFA-7EB657898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anose="0205050205050A020403" pitchFamily="18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BABF-39AD-F043-BE48-861D4C69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anose="0205050205050A020403" pitchFamily="18" charset="77"/>
              </a:defRPr>
            </a:lvl1pPr>
          </a:lstStyle>
          <a:p>
            <a:fld id="{4E913A2D-1EB9-4540-9009-7D3E00707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Caslon Pro" panose="0205050205050A0204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Caslon Pro" panose="0205050205050A020403" pitchFamily="18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Caslon Pro" panose="0205050205050A020403" pitchFamily="18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Caslon Pro" panose="0205050205050A020403" pitchFamily="18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Caslon Pro" panose="0205050205050A020403" pitchFamily="18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Caslon Pro" panose="0205050205050A020403" pitchFamily="18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DDA2-DACF-5A49-8759-BD75A9A9A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Frequencies of Google Book Titles - NGRAM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7AFE-52CB-3F46-9B35-E11B86DF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Interesting Data Sets</a:t>
            </a:r>
          </a:p>
          <a:p>
            <a:r>
              <a:rPr lang="en-US" dirty="0" err="1"/>
              <a:t>Yanling</a:t>
            </a:r>
            <a:r>
              <a:rPr lang="en-US" dirty="0"/>
              <a:t> Meng</a:t>
            </a:r>
          </a:p>
          <a:p>
            <a:r>
              <a:rPr lang="en-US" dirty="0" err="1"/>
              <a:t>SpringBoard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3244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A47DE7D-44F1-7B44-A2D0-5B534C7F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9" y="1841318"/>
            <a:ext cx="10882420" cy="4344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B7A1D0-F026-E94E-8EB2-90A903FE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Lot “Data” in 80s and 90s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20882B0-8F93-3242-8874-8B5BB7654AA6}"/>
              </a:ext>
            </a:extLst>
          </p:cNvPr>
          <p:cNvSpPr/>
          <p:nvPr/>
        </p:nvSpPr>
        <p:spPr>
          <a:xfrm>
            <a:off x="10839061" y="4881093"/>
            <a:ext cx="1029477" cy="870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C85-A0AB-C54D-8C36-192D0146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“Data </a:t>
            </a:r>
            <a:r>
              <a:rPr lang="en-US" dirty="0" err="1"/>
              <a:t>Sciece</a:t>
            </a:r>
            <a:r>
              <a:rPr lang="en-US" dirty="0"/>
              <a:t>” Is New and Growing Fast</a:t>
            </a:r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52CA7A2-D266-7D4B-9E9D-1BE8E26E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6" y="1923770"/>
            <a:ext cx="11241507" cy="43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DA52-E9D8-8D4A-AC81-A758D6A9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“Data” Increased at the Same Time with “Computer” in 80s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DAC48F2-A643-F441-B09C-16A83CC1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8" y="1997262"/>
            <a:ext cx="11113683" cy="4242174"/>
          </a:xfrm>
          <a:prstGeom prst="rect">
            <a:avLst/>
          </a:prstGeom>
        </p:spPr>
      </p:pic>
      <p:sp>
        <p:nvSpPr>
          <p:cNvPr id="14" name="Left Arrow 13">
            <a:extLst>
              <a:ext uri="{FF2B5EF4-FFF2-40B4-BE49-F238E27FC236}">
                <a16:creationId xmlns:a16="http://schemas.microsoft.com/office/drawing/2014/main" id="{3F59F040-35C7-8742-A317-265B1880C422}"/>
              </a:ext>
            </a:extLst>
          </p:cNvPr>
          <p:cNvSpPr/>
          <p:nvPr/>
        </p:nvSpPr>
        <p:spPr>
          <a:xfrm>
            <a:off x="10839061" y="5060388"/>
            <a:ext cx="1029477" cy="870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DA52-E9D8-8D4A-AC81-A758D6A9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“Biology” Was Important in the 90s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155B28C-49F6-C246-B39D-B6D34A5F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8" y="1928158"/>
            <a:ext cx="11690763" cy="40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FD19-BB2A-0440-8019-E11436A9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Famous Brands Names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BCB5E8-8413-CC4E-82FF-BF2EA50D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1" y="1955427"/>
            <a:ext cx="11285217" cy="4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FD19-BB2A-0440-8019-E11436A9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Famous Brands Names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38BD612-9D49-4048-90EC-1FFE8C13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8" y="1690688"/>
            <a:ext cx="11793303" cy="43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FD19-BB2A-0440-8019-E11436A9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Famous Brands Names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A480F65-92D7-DB4E-BE85-28945737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1869982"/>
            <a:ext cx="11178242" cy="43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7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80A3-0EE0-6246-96FA-DB1FEEA1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Abbreviations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35055B7-2643-B949-A926-6AB928FF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8" y="1928253"/>
            <a:ext cx="11727884" cy="4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Adobe Caslon Pro</vt:lpstr>
      <vt:lpstr>Arial</vt:lpstr>
      <vt:lpstr>Calibri</vt:lpstr>
      <vt:lpstr>Office Theme</vt:lpstr>
      <vt:lpstr>Frequencies of Google Book Titles - NGRAM</vt:lpstr>
      <vt:lpstr>A Lot “Data” in 80s and 90s</vt:lpstr>
      <vt:lpstr>“Data Sciece” Is New and Growing Fast</vt:lpstr>
      <vt:lpstr>“Data” Increased at the Same Time with “Computer” in 80s</vt:lpstr>
      <vt:lpstr>“Biology” Was Important in the 90s </vt:lpstr>
      <vt:lpstr>Famous Brands Names</vt:lpstr>
      <vt:lpstr>Famous Brands Names</vt:lpstr>
      <vt:lpstr>Famous Brands Names</vt:lpstr>
      <vt:lpstr>Abbreviations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Frequencies of Google Book Titles - NGRAM</dc:title>
  <dc:creator>Yuan, Madeleine</dc:creator>
  <cp:lastModifiedBy>Yuan, Madeleine</cp:lastModifiedBy>
  <cp:revision>2</cp:revision>
  <dcterms:created xsi:type="dcterms:W3CDTF">2021-10-16T03:52:50Z</dcterms:created>
  <dcterms:modified xsi:type="dcterms:W3CDTF">2021-10-16T05:04:21Z</dcterms:modified>
</cp:coreProperties>
</file>