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EB59-7FC0-47D2-B83C-8EE47EB9960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26A1E-1210-47CE-BF77-FC00B8740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26A1E-1210-47CE-BF77-FC00B8740B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7AF8-AC6B-48D4-80E9-C0C49A249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CAD4-3236-4508-B7A6-A2BFD453D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861B-BE8A-4BC2-A1D1-A4276ECE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9FAE-6103-4BFD-9D96-225D64F9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EAEF2-EA01-461C-AD0B-2E69503A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13E2-9E82-4C36-896B-13762CCC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57376-96AF-40B8-A368-4388F7B9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6488-0C56-4150-9615-ED35BBE2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68C6-1225-4305-8C63-CCFF4D6B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2012-D8B5-4D66-8981-83CEC816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1243C-BAC6-494E-9AF1-21698829B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0CEFC-40AD-4143-81D6-B169BD847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42B6-71A2-43B8-9C2C-77FDEEF0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04DBA-74DC-4D60-A041-BC6D3CC4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6D20-54D4-4CEE-A132-5074C81C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3ACA-301B-4731-958D-87C191B6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3DC8-273E-4DC7-9B2D-95D080A0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4B65-DC83-4AE0-8204-05399642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119B-7BE7-4951-B18E-72D7616E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95EA-EBEA-452E-9A52-0A147AC2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A97F-61FA-4183-933F-FD0C7F74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46164-F395-424D-A8C1-E3E12D46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D4E4-734A-4A22-963F-7915E01C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B019-F429-4FDC-83D2-379DDEC8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C172-1224-4E71-A1DE-1B7E1563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05C3-5FD4-4DB2-8E36-1EC5B0BF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3F0C-AAC9-45E7-A0DD-A2F7B6EA2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525AD-1FD0-43D5-81D3-C61CB92B0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CDC6F-8936-44B6-AF84-AA17875D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0536-353B-4512-A13C-DA88466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84BF4-190F-4467-AFA8-BCF73BF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8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B5B5-76C3-4740-80D4-B94E2791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7434-F988-4BE2-A3B2-1250522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906EF-761E-4625-95A6-D9C9FDF9B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CF1DF-AC1E-4717-954C-AEFDEAB9C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ED326-0F4D-4891-8FB6-FED7EE284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92D6A-3E06-441C-B0B6-EC46388E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C26FB-9FF2-42E3-B0DD-39AD2196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1A2C5-D4AA-491B-A356-4559769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9000-99DA-440E-8F47-3CC69F62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D5FE7-8075-48ED-A5E1-EDB81AEE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69E47-3B4C-47DA-A513-31C30CEE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7704B-9F3C-45F1-B404-C4A7BEAE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A71E1-E2A3-46A5-9EBD-C601348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CD734-E7CF-46BD-96A5-6F148CFF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E4FD-55D9-4A34-BFC8-A74F9038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6FFA-9EA4-408D-BB31-0A8AA9FB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064E-A5A8-4E04-9BCB-A705CE30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98246-2C21-47A4-B99A-350C3537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3814-6D51-4F99-AB4D-F75D9605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C59D-4A23-4329-A743-60124650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3BB34-CAEE-4BA5-A0DF-EB314FB0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DC91-F405-422F-9412-1FCF6D32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A7F4C-A0E4-4863-9F9B-CDBA18F4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6039F-8A0B-41F3-BBE8-F121628B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4F3DA-801D-4354-ADEB-D52815AF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E2BF-D0A8-40D9-A4BA-AE42C724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CCDDF-649C-4672-BA45-2EDDCA4A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28A7B-9A7E-462A-88E0-90D914EA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DF44-AE55-4ACB-8597-D8147C9F5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8D06-5FEF-451E-95DE-A0522D79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DE32-324E-4286-A3C5-37C0E7F3641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4552-44BA-43E3-A56A-B839AB1A2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CD1C-3B45-48BA-A837-5F636D62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8F4E-A05B-4211-A8E6-43DE2FB7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1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ongoose-populate-metho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0F48-F4F6-4FC3-BC4D-6C80F37F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65" y="200306"/>
            <a:ext cx="11549269" cy="17477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C4-S2 Practice NodeJS-</a:t>
            </a:r>
            <a:r>
              <a:rPr lang="en-US" b="1" dirty="0" err="1">
                <a:solidFill>
                  <a:schemeClr val="accent6"/>
                </a:solidFill>
              </a:rPr>
              <a:t>MangoDB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99DBD-932E-4FD9-AF69-8121DC31A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29274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 want to manage a database of tasks</a:t>
            </a:r>
          </a:p>
          <a:p>
            <a:pPr algn="l"/>
            <a:r>
              <a:rPr lang="en-US" dirty="0"/>
              <a:t>Each task should have: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title (mandatory)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status (completed or not, by default it is not completed)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priority (an optional integer: the tasks with priority 1 are more urgent than tasks with priority 2 or more)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7: Add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5257800" cy="5531370"/>
          </a:xfrm>
        </p:spPr>
        <p:txBody>
          <a:bodyPr>
            <a:normAutofit/>
          </a:bodyPr>
          <a:lstStyle/>
          <a:p>
            <a:r>
              <a:rPr lang="en-US" dirty="0"/>
              <a:t>Change your Schema to add a field </a:t>
            </a:r>
            <a:r>
              <a:rPr lang="en-US" i="1" dirty="0"/>
              <a:t>categories</a:t>
            </a:r>
            <a:r>
              <a:rPr lang="en-US" dirty="0"/>
              <a:t> as </a:t>
            </a:r>
            <a:r>
              <a:rPr lang="en-US" b="1" dirty="0"/>
              <a:t>an array of strings</a:t>
            </a:r>
            <a:r>
              <a:rPr lang="en-US" dirty="0"/>
              <a:t>: one task can have many categories</a:t>
            </a:r>
          </a:p>
          <a:p>
            <a:r>
              <a:rPr lang="en-US" dirty="0"/>
              <a:t>Add checkboxes in the create task form</a:t>
            </a:r>
          </a:p>
          <a:p>
            <a:r>
              <a:rPr lang="en-US" dirty="0"/>
              <a:t>Update the code in the front and in the back to add the selected categories in the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46E49-9EE3-4206-8627-F7558BF0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55" y="1609395"/>
            <a:ext cx="5345862" cy="2976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69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8: Add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630"/>
            <a:ext cx="5257800" cy="5531370"/>
          </a:xfrm>
        </p:spPr>
        <p:txBody>
          <a:bodyPr>
            <a:normAutofit/>
          </a:bodyPr>
          <a:lstStyle/>
          <a:p>
            <a:r>
              <a:rPr lang="en-US" dirty="0"/>
              <a:t>Change your Schema to add a field </a:t>
            </a:r>
            <a:r>
              <a:rPr lang="en-US" i="1" dirty="0"/>
              <a:t>author</a:t>
            </a:r>
            <a:r>
              <a:rPr lang="en-US" dirty="0"/>
              <a:t> as an object with a </a:t>
            </a:r>
            <a:r>
              <a:rPr lang="en-US" dirty="0" err="1"/>
              <a:t>first_name</a:t>
            </a:r>
            <a:r>
              <a:rPr lang="en-US" dirty="0"/>
              <a:t> and a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Update the form to ask for the user first name and last name</a:t>
            </a:r>
          </a:p>
          <a:p>
            <a:r>
              <a:rPr lang="en-US" dirty="0"/>
              <a:t>Update the code in the front and in the back to add the author in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2FDB1-A556-472D-8709-926DA95E1CA1}"/>
              </a:ext>
            </a:extLst>
          </p:cNvPr>
          <p:cNvSpPr txBox="1"/>
          <p:nvPr/>
        </p:nvSpPr>
        <p:spPr>
          <a:xfrm>
            <a:off x="8468582" y="1761297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of data: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400BB-E901-428F-8916-F4C9F580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574" y="2299077"/>
            <a:ext cx="4552933" cy="27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EXTRA - MISSION 9: Use 2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432"/>
            <a:ext cx="5257800" cy="3605479"/>
          </a:xfrm>
        </p:spPr>
        <p:txBody>
          <a:bodyPr>
            <a:normAutofit/>
          </a:bodyPr>
          <a:lstStyle/>
          <a:p>
            <a:r>
              <a:rPr lang="en-US" dirty="0"/>
              <a:t>Create a new collection </a:t>
            </a:r>
            <a:r>
              <a:rPr lang="en-US" i="1" dirty="0"/>
              <a:t>students</a:t>
            </a:r>
            <a:endParaRPr lang="en-US" dirty="0"/>
          </a:p>
          <a:p>
            <a:r>
              <a:rPr lang="en-US" dirty="0"/>
              <a:t>In the Tasks Schema, define a reference to the author of the task</a:t>
            </a:r>
          </a:p>
          <a:p>
            <a:r>
              <a:rPr lang="en-US" dirty="0"/>
              <a:t>When reading the lists of tasks, use the </a:t>
            </a:r>
            <a:r>
              <a:rPr lang="en-US" i="1" dirty="0"/>
              <a:t>populate</a:t>
            </a:r>
            <a:r>
              <a:rPr lang="en-US" dirty="0"/>
              <a:t> method to get the data about the student of the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510B9-A996-4E11-8E91-BFB9C20DB7D4}"/>
              </a:ext>
            </a:extLst>
          </p:cNvPr>
          <p:cNvSpPr txBox="1"/>
          <p:nvPr/>
        </p:nvSpPr>
        <p:spPr>
          <a:xfrm>
            <a:off x="605656" y="128722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https://www.geeksforgeeks.org/mongoose-populate-method/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B4BA3-6618-430B-8DA9-7B39C274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49" y="1987548"/>
            <a:ext cx="4217964" cy="2450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3A086-E1E0-4E7B-BC4E-245BB82E8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649" y="5168440"/>
            <a:ext cx="4217964" cy="1182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10F2C2-789E-4782-B014-8D3D43E660AE}"/>
              </a:ext>
            </a:extLst>
          </p:cNvPr>
          <p:cNvSpPr txBox="1"/>
          <p:nvPr/>
        </p:nvSpPr>
        <p:spPr>
          <a:xfrm>
            <a:off x="8416755" y="1120670"/>
            <a:ext cx="196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 of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EAC5D9-B5B1-40B8-9DEE-641D0DED2923}"/>
              </a:ext>
            </a:extLst>
          </p:cNvPr>
          <p:cNvSpPr txBox="1"/>
          <p:nvPr/>
        </p:nvSpPr>
        <p:spPr>
          <a:xfrm>
            <a:off x="8537173" y="1587999"/>
            <a:ext cx="172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collection: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8EBFA-1DEE-48BD-B599-0A1386616F77}"/>
              </a:ext>
            </a:extLst>
          </p:cNvPr>
          <p:cNvSpPr txBox="1"/>
          <p:nvPr/>
        </p:nvSpPr>
        <p:spPr>
          <a:xfrm>
            <a:off x="8416755" y="4799108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collection:</a:t>
            </a:r>
          </a:p>
        </p:txBody>
      </p:sp>
    </p:spTree>
    <p:extLst>
      <p:ext uri="{BB962C8B-B14F-4D97-AF65-F5344CB8AC3E}">
        <p14:creationId xmlns:p14="http://schemas.microsoft.com/office/powerpoint/2010/main" val="317015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111F-9A5A-4478-855A-F42D31B3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1" y="-39373"/>
            <a:ext cx="10515600" cy="1325563"/>
          </a:xfrm>
        </p:spPr>
        <p:txBody>
          <a:bodyPr/>
          <a:lstStyle/>
          <a:p>
            <a:r>
              <a:rPr lang="en-US" dirty="0"/>
              <a:t>Request definitions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DE7E-B202-4021-8610-77FF7E035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857348"/>
              </p:ext>
            </p:extLst>
          </p:nvPr>
        </p:nvGraphicFramePr>
        <p:xfrm>
          <a:off x="527044" y="1227430"/>
          <a:ext cx="9453492" cy="51161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6986">
                  <a:extLst>
                    <a:ext uri="{9D8B030D-6E8A-4147-A177-3AD203B41FA5}">
                      <a16:colId xmlns:a16="http://schemas.microsoft.com/office/drawing/2014/main" val="3635892493"/>
                    </a:ext>
                  </a:extLst>
                </a:gridCol>
                <a:gridCol w="1435878">
                  <a:extLst>
                    <a:ext uri="{9D8B030D-6E8A-4147-A177-3AD203B41FA5}">
                      <a16:colId xmlns:a16="http://schemas.microsoft.com/office/drawing/2014/main" val="3440149567"/>
                    </a:ext>
                  </a:extLst>
                </a:gridCol>
                <a:gridCol w="1196986">
                  <a:extLst>
                    <a:ext uri="{9D8B030D-6E8A-4147-A177-3AD203B41FA5}">
                      <a16:colId xmlns:a16="http://schemas.microsoft.com/office/drawing/2014/main" val="263013420"/>
                    </a:ext>
                  </a:extLst>
                </a:gridCol>
                <a:gridCol w="1435878">
                  <a:extLst>
                    <a:ext uri="{9D8B030D-6E8A-4147-A177-3AD203B41FA5}">
                      <a16:colId xmlns:a16="http://schemas.microsoft.com/office/drawing/2014/main" val="878858637"/>
                    </a:ext>
                  </a:extLst>
                </a:gridCol>
                <a:gridCol w="1674768">
                  <a:extLst>
                    <a:ext uri="{9D8B030D-6E8A-4147-A177-3AD203B41FA5}">
                      <a16:colId xmlns:a16="http://schemas.microsoft.com/office/drawing/2014/main" val="1527171509"/>
                    </a:ext>
                  </a:extLst>
                </a:gridCol>
                <a:gridCol w="2512996">
                  <a:extLst>
                    <a:ext uri="{9D8B030D-6E8A-4147-A177-3AD203B41FA5}">
                      <a16:colId xmlns:a16="http://schemas.microsoft.com/office/drawing/2014/main" val="2931350564"/>
                    </a:ext>
                  </a:extLst>
                </a:gridCol>
              </a:tblGrid>
              <a:tr h="1456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REQUEST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REQUEST  TYPE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GET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PUT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DELETE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PATH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PARAMETERS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BODY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(FOR POST AND PUT ONLY)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RESPONSE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72781"/>
                  </a:ext>
                </a:extLst>
              </a:tr>
              <a:tr h="647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Get all tasks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- GET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/tasks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Array object of tasks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77807"/>
                  </a:ext>
                </a:extLst>
              </a:tr>
              <a:tr h="18165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Add a task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- POST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/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add_task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“Title”: “…”,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“priority”:”…”,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…..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Array object of new task added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773266"/>
                  </a:ext>
                </a:extLst>
              </a:tr>
              <a:tr h="647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Delete a 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- DELETE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/task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/:id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Array object of not delete tasks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721411"/>
                  </a:ext>
                </a:extLst>
              </a:tr>
              <a:tr h="3803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Update a task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- PUT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/task/edit/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/:id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Array object of tasks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4492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8AFC5B7-85BC-408D-AC09-757897D3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6985" y="0"/>
            <a:ext cx="16198752" cy="7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0DCFF-356E-4EDC-99DD-BC8D8E04BE19}"/>
              </a:ext>
            </a:extLst>
          </p:cNvPr>
          <p:cNvSpPr txBox="1"/>
          <p:nvPr/>
        </p:nvSpPr>
        <p:spPr>
          <a:xfrm>
            <a:off x="1393317" y="858098"/>
            <a:ext cx="684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mission define all your requests here, you can add more rows </a:t>
            </a:r>
          </a:p>
        </p:txBody>
      </p:sp>
    </p:spTree>
    <p:extLst>
      <p:ext uri="{BB962C8B-B14F-4D97-AF65-F5344CB8AC3E}">
        <p14:creationId xmlns:p14="http://schemas.microsoft.com/office/powerpoint/2010/main" val="40929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111F-9A5A-4478-855A-F42D31B3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1" y="-39373"/>
            <a:ext cx="10515600" cy="1325563"/>
          </a:xfrm>
        </p:spPr>
        <p:txBody>
          <a:bodyPr/>
          <a:lstStyle/>
          <a:p>
            <a:r>
              <a:rPr lang="en-US" dirty="0"/>
              <a:t>Request definitions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DE7E-B202-4021-8610-77FF7E035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836381"/>
              </p:ext>
            </p:extLst>
          </p:nvPr>
        </p:nvGraphicFramePr>
        <p:xfrm>
          <a:off x="527044" y="1227430"/>
          <a:ext cx="9453492" cy="3920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6986">
                  <a:extLst>
                    <a:ext uri="{9D8B030D-6E8A-4147-A177-3AD203B41FA5}">
                      <a16:colId xmlns:a16="http://schemas.microsoft.com/office/drawing/2014/main" val="3635892493"/>
                    </a:ext>
                  </a:extLst>
                </a:gridCol>
                <a:gridCol w="1435878">
                  <a:extLst>
                    <a:ext uri="{9D8B030D-6E8A-4147-A177-3AD203B41FA5}">
                      <a16:colId xmlns:a16="http://schemas.microsoft.com/office/drawing/2014/main" val="3440149567"/>
                    </a:ext>
                  </a:extLst>
                </a:gridCol>
                <a:gridCol w="1196986">
                  <a:extLst>
                    <a:ext uri="{9D8B030D-6E8A-4147-A177-3AD203B41FA5}">
                      <a16:colId xmlns:a16="http://schemas.microsoft.com/office/drawing/2014/main" val="263013420"/>
                    </a:ext>
                  </a:extLst>
                </a:gridCol>
                <a:gridCol w="1435878">
                  <a:extLst>
                    <a:ext uri="{9D8B030D-6E8A-4147-A177-3AD203B41FA5}">
                      <a16:colId xmlns:a16="http://schemas.microsoft.com/office/drawing/2014/main" val="878858637"/>
                    </a:ext>
                  </a:extLst>
                </a:gridCol>
                <a:gridCol w="1674768">
                  <a:extLst>
                    <a:ext uri="{9D8B030D-6E8A-4147-A177-3AD203B41FA5}">
                      <a16:colId xmlns:a16="http://schemas.microsoft.com/office/drawing/2014/main" val="1527171509"/>
                    </a:ext>
                  </a:extLst>
                </a:gridCol>
                <a:gridCol w="2512996">
                  <a:extLst>
                    <a:ext uri="{9D8B030D-6E8A-4147-A177-3AD203B41FA5}">
                      <a16:colId xmlns:a16="http://schemas.microsoft.com/office/drawing/2014/main" val="2931350564"/>
                    </a:ext>
                  </a:extLst>
                </a:gridCol>
              </a:tblGrid>
              <a:tr h="1456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REQUEST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REQUEST  TYPE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GET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PUT</a:t>
                      </a:r>
                    </a:p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Symbol" panose="05050102010706020507" pitchFamily="18" charset="2"/>
                        <a:buChar char="-"/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DELETE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PATH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PARAMETERS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BODY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(FOR POST AND PUT ONLY)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RESPONSE</a:t>
                      </a:r>
                      <a:endParaRPr lang="en-US" sz="14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72781"/>
                  </a:ext>
                </a:extLst>
              </a:tr>
              <a:tr h="647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Get specific tasks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- GET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/tasks/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notcompleted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Array object of tasks not completed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77807"/>
                  </a:ext>
                </a:extLst>
              </a:tr>
              <a:tr h="18165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Get all student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- GET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/students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Array object of all student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7732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8AFC5B7-85BC-408D-AC09-757897D3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6985" y="0"/>
            <a:ext cx="16198752" cy="7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0DCFF-356E-4EDC-99DD-BC8D8E04BE19}"/>
              </a:ext>
            </a:extLst>
          </p:cNvPr>
          <p:cNvSpPr txBox="1"/>
          <p:nvPr/>
        </p:nvSpPr>
        <p:spPr>
          <a:xfrm>
            <a:off x="1393317" y="858098"/>
            <a:ext cx="684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mission define all your requests here, you can add more rows </a:t>
            </a:r>
          </a:p>
        </p:txBody>
      </p:sp>
    </p:spTree>
    <p:extLst>
      <p:ext uri="{BB962C8B-B14F-4D97-AF65-F5344CB8AC3E}">
        <p14:creationId xmlns:p14="http://schemas.microsoft.com/office/powerpoint/2010/main" val="4832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1: </a:t>
            </a:r>
            <a:r>
              <a:rPr lang="en-US" b="1" dirty="0" err="1">
                <a:solidFill>
                  <a:schemeClr val="accent6"/>
                </a:solidFill>
              </a:rPr>
              <a:t>MangoDB</a:t>
            </a:r>
            <a:r>
              <a:rPr lang="en-US" b="1" dirty="0">
                <a:solidFill>
                  <a:schemeClr val="accent6"/>
                </a:solidFill>
              </a:rPr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 err="1"/>
              <a:t>MangoDB</a:t>
            </a:r>
            <a:r>
              <a:rPr lang="en-US" b="1" dirty="0"/>
              <a:t> Compass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a new database</a:t>
            </a:r>
          </a:p>
          <a:p>
            <a:pPr lvl="1"/>
            <a:r>
              <a:rPr lang="en-US" dirty="0"/>
              <a:t>Create a new collection </a:t>
            </a:r>
            <a:r>
              <a:rPr lang="en-US" b="1" dirty="0"/>
              <a:t>Tasks</a:t>
            </a:r>
            <a:r>
              <a:rPr lang="en-US" dirty="0"/>
              <a:t> in this database</a:t>
            </a:r>
          </a:p>
          <a:p>
            <a:r>
              <a:rPr lang="en-US" dirty="0"/>
              <a:t>In the file </a:t>
            </a:r>
            <a:r>
              <a:rPr lang="en-US" b="1" dirty="0"/>
              <a:t>models/task_model.js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Connect to your </a:t>
            </a:r>
            <a:r>
              <a:rPr lang="en-US" dirty="0" err="1"/>
              <a:t>MangoDB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Define the Schema for the </a:t>
            </a:r>
            <a:r>
              <a:rPr lang="en-US" b="1" dirty="0"/>
              <a:t>Tasks</a:t>
            </a:r>
            <a:r>
              <a:rPr lang="en-US" dirty="0"/>
              <a:t> collection</a:t>
            </a:r>
          </a:p>
          <a:p>
            <a:pPr lvl="1"/>
            <a:r>
              <a:rPr lang="en-US" dirty="0"/>
              <a:t>Create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A4920-8350-45F1-A074-2F53F4BA5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27" y="1396072"/>
            <a:ext cx="4814473" cy="50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2: Create new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10515600" cy="5531370"/>
          </a:xfrm>
        </p:spPr>
        <p:txBody>
          <a:bodyPr>
            <a:normAutofit/>
          </a:bodyPr>
          <a:lstStyle/>
          <a:p>
            <a:r>
              <a:rPr lang="en-US" dirty="0"/>
              <a:t>Define a request to create a new task: </a:t>
            </a:r>
          </a:p>
          <a:p>
            <a:pPr lvl="1"/>
            <a:r>
              <a:rPr lang="en-US" dirty="0"/>
              <a:t>Which HTTP method ?</a:t>
            </a:r>
          </a:p>
          <a:p>
            <a:pPr lvl="1"/>
            <a:r>
              <a:rPr lang="en-US" dirty="0"/>
              <a:t>Which path ?</a:t>
            </a:r>
          </a:p>
          <a:p>
            <a:pPr lvl="1"/>
            <a:r>
              <a:rPr lang="en-US" dirty="0"/>
              <a:t>What data ? In request ? In response ?</a:t>
            </a:r>
          </a:p>
          <a:p>
            <a:r>
              <a:rPr lang="en-US" dirty="0"/>
              <a:t>In the file </a:t>
            </a:r>
            <a:r>
              <a:rPr lang="en-US" b="1" dirty="0"/>
              <a:t>server.js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 the route for this request</a:t>
            </a:r>
          </a:p>
          <a:p>
            <a:pPr lvl="1"/>
            <a:r>
              <a:rPr lang="en-US" dirty="0"/>
              <a:t>Write the code to create a new task in the database</a:t>
            </a:r>
          </a:p>
          <a:p>
            <a:pPr lvl="1"/>
            <a:r>
              <a:rPr lang="en-US" dirty="0"/>
              <a:t>Test with </a:t>
            </a:r>
            <a:r>
              <a:rPr lang="en-US" i="1" dirty="0"/>
              <a:t>Thunder Client </a:t>
            </a:r>
            <a:r>
              <a:rPr lang="en-US" dirty="0"/>
              <a:t>and check in </a:t>
            </a:r>
            <a:r>
              <a:rPr lang="en-US" dirty="0" err="1"/>
              <a:t>MangoDB</a:t>
            </a:r>
            <a:r>
              <a:rPr lang="en-US" dirty="0"/>
              <a:t> Compass that the data is created</a:t>
            </a:r>
          </a:p>
          <a:p>
            <a:pPr lvl="1"/>
            <a:r>
              <a:rPr lang="en-US" dirty="0"/>
              <a:t>Try to put </a:t>
            </a:r>
            <a:r>
              <a:rPr lang="en-US" i="1" dirty="0"/>
              <a:t>“hello!” </a:t>
            </a:r>
            <a:r>
              <a:rPr lang="en-US" dirty="0"/>
              <a:t>as priority for a task. What happens ? Why ?</a:t>
            </a:r>
          </a:p>
          <a:p>
            <a:r>
              <a:rPr lang="en-US" dirty="0"/>
              <a:t>In the file </a:t>
            </a:r>
            <a:r>
              <a:rPr lang="en-US" b="1" dirty="0"/>
              <a:t>/public/</a:t>
            </a:r>
            <a:r>
              <a:rPr lang="en-US" b="1" dirty="0" err="1"/>
              <a:t>js</a:t>
            </a:r>
            <a:r>
              <a:rPr lang="en-US" b="1" dirty="0"/>
              <a:t>/main.js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Complete the function </a:t>
            </a:r>
            <a:r>
              <a:rPr lang="en-US" i="1" dirty="0" err="1"/>
              <a:t>addTask</a:t>
            </a:r>
            <a:r>
              <a:rPr lang="en-US" dirty="0"/>
              <a:t> in the front to create a new task from the browser </a:t>
            </a:r>
          </a:p>
        </p:txBody>
      </p:sp>
    </p:spTree>
    <p:extLst>
      <p:ext uri="{BB962C8B-B14F-4D97-AF65-F5344CB8AC3E}">
        <p14:creationId xmlns:p14="http://schemas.microsoft.com/office/powerpoint/2010/main" val="26142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3: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5257800" cy="5531370"/>
          </a:xfrm>
        </p:spPr>
        <p:txBody>
          <a:bodyPr>
            <a:normAutofit/>
          </a:bodyPr>
          <a:lstStyle/>
          <a:p>
            <a:r>
              <a:rPr lang="en-US" dirty="0"/>
              <a:t>Define a request to read all tasks</a:t>
            </a:r>
          </a:p>
          <a:p>
            <a:r>
              <a:rPr lang="en-US" dirty="0"/>
              <a:t>Write the back code and test it with Thunder</a:t>
            </a:r>
          </a:p>
          <a:p>
            <a:r>
              <a:rPr lang="en-US" dirty="0"/>
              <a:t>Complete the function </a:t>
            </a:r>
            <a:r>
              <a:rPr lang="en-US" i="1" dirty="0" err="1"/>
              <a:t>displayTask</a:t>
            </a:r>
            <a:r>
              <a:rPr lang="en-US" dirty="0"/>
              <a:t> in the front to get all tasks from server and display them (check the template in the HTML)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A712-05C2-4687-834F-F3FAE6EF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61" y="305213"/>
            <a:ext cx="3362739" cy="64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5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4: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10515600" cy="5531370"/>
          </a:xfrm>
        </p:spPr>
        <p:txBody>
          <a:bodyPr>
            <a:normAutofit/>
          </a:bodyPr>
          <a:lstStyle/>
          <a:p>
            <a:r>
              <a:rPr lang="en-US" dirty="0"/>
              <a:t>Define a request to delete one task</a:t>
            </a:r>
          </a:p>
          <a:p>
            <a:r>
              <a:rPr lang="en-US" dirty="0"/>
              <a:t>Write the back code and test it with Thunder</a:t>
            </a:r>
          </a:p>
          <a:p>
            <a:r>
              <a:rPr lang="en-US" dirty="0"/>
              <a:t>Complete the function </a:t>
            </a:r>
            <a:r>
              <a:rPr lang="en-US" i="1" dirty="0" err="1"/>
              <a:t>clickTask</a:t>
            </a:r>
            <a:r>
              <a:rPr lang="en-US" dirty="0"/>
              <a:t> in the front to delete the task the user want to remove</a:t>
            </a:r>
          </a:p>
        </p:txBody>
      </p:sp>
    </p:spTree>
    <p:extLst>
      <p:ext uri="{BB962C8B-B14F-4D97-AF65-F5344CB8AC3E}">
        <p14:creationId xmlns:p14="http://schemas.microsoft.com/office/powerpoint/2010/main" val="57014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5: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10515600" cy="5531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the user click on the ‘completed’ button on a task, this task should be marked as completed in the database, and the display color changed to green</a:t>
            </a:r>
          </a:p>
          <a:p>
            <a:r>
              <a:rPr lang="en-US" dirty="0"/>
              <a:t>Define a request to complete one task</a:t>
            </a:r>
          </a:p>
          <a:p>
            <a:r>
              <a:rPr lang="en-US" dirty="0"/>
              <a:t>Write the back code and test it with Thunder</a:t>
            </a:r>
          </a:p>
          <a:p>
            <a:r>
              <a:rPr lang="en-US" dirty="0"/>
              <a:t>Complete the function </a:t>
            </a:r>
            <a:r>
              <a:rPr lang="en-US" i="1" dirty="0" err="1"/>
              <a:t>clickTask</a:t>
            </a:r>
            <a:r>
              <a:rPr lang="en-US" dirty="0"/>
              <a:t> in the front to update the task the user has completed</a:t>
            </a:r>
          </a:p>
        </p:txBody>
      </p:sp>
    </p:spTree>
    <p:extLst>
      <p:ext uri="{BB962C8B-B14F-4D97-AF65-F5344CB8AC3E}">
        <p14:creationId xmlns:p14="http://schemas.microsoft.com/office/powerpoint/2010/main" val="313522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13A-2784-4E86-B39A-A31FE962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MISSION 6: Read with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2DC0-7B24-408C-85F7-B783C759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3"/>
            <a:ext cx="5257800" cy="5531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user checked the checkbox, only the tasks that are not completed should be displayed</a:t>
            </a:r>
          </a:p>
          <a:p>
            <a:r>
              <a:rPr lang="en-US" dirty="0"/>
              <a:t>Define a request to read only not completed tasks</a:t>
            </a:r>
          </a:p>
          <a:p>
            <a:r>
              <a:rPr lang="en-US" dirty="0"/>
              <a:t>Write the back code and test it with Thunder</a:t>
            </a:r>
          </a:p>
          <a:p>
            <a:r>
              <a:rPr lang="en-US" dirty="0"/>
              <a:t>Write the front code: update the function </a:t>
            </a:r>
            <a:r>
              <a:rPr lang="en-US" i="1" dirty="0" err="1"/>
              <a:t>displayTasks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F69E8-F842-47A8-B12B-4DB83DED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12" y="662781"/>
            <a:ext cx="3689488" cy="57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777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C4-S2 Practice NodeJS-MangoDB</vt:lpstr>
      <vt:lpstr>Request definitions</vt:lpstr>
      <vt:lpstr>Request definitions</vt:lpstr>
      <vt:lpstr>MISSION 1: MangoDB connection</vt:lpstr>
      <vt:lpstr>MISSION 2: Create new task</vt:lpstr>
      <vt:lpstr>MISSION 3: Read</vt:lpstr>
      <vt:lpstr>MISSION 4: Delete</vt:lpstr>
      <vt:lpstr>MISSION 5: Update</vt:lpstr>
      <vt:lpstr>MISSION 6: Read with filter</vt:lpstr>
      <vt:lpstr>MISSION 7: Add categories</vt:lpstr>
      <vt:lpstr>MISSION 8: Add author</vt:lpstr>
      <vt:lpstr>EXTRA - MISSION 9: Use 2 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C4-S2 Practice NodeJS-MangoDB</dc:title>
  <dc:creator>h m</dc:creator>
  <cp:lastModifiedBy>Mengyi Yoeng</cp:lastModifiedBy>
  <cp:revision>32</cp:revision>
  <dcterms:created xsi:type="dcterms:W3CDTF">2022-04-20T09:15:02Z</dcterms:created>
  <dcterms:modified xsi:type="dcterms:W3CDTF">2022-04-22T09:22:33Z</dcterms:modified>
</cp:coreProperties>
</file>