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CFF"/>
    <a:srgbClr val="066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08A3-32AF-4773-8089-462AF033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E6B76-BA57-46BF-A4DD-FCA89DB66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75FF-E6D4-40E7-9CBC-7CF0D4F4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4D0E-8BCD-4E23-8CF6-E0263962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FA1A-8C59-4DDB-9D2E-B328B10D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2102-BB37-4AF3-8B28-8740ED1F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5B461-605C-4144-BC22-651C8F7B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B846-ED66-4362-B796-45C06572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AF1F-0E00-4659-8DCB-70112377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AC6C-A0B4-4AEF-8FA7-9CEFCBC2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26E5-7500-45FD-A282-386513F52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5BFA4-4725-4026-B53D-D0C2A89FE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1169-080D-43EB-8A16-E691B47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905B-5148-45B8-9B0B-36EEADDA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ECB55-A72B-46C2-BADC-2352484F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8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A628-D2F7-4D52-9DFA-89C2705F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D5D4-F935-4981-A5C8-32EF44CE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34C2-BD0E-46E8-98FA-EFF240AD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9C88-7006-4323-B316-0AEEEF3D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464B-D33A-473E-AB7B-63A96E59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1699-6597-4AF0-8BEF-0C9D055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C7817-B69C-4FFF-8406-DE91A765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8659-6141-4F2A-9323-ECA80297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3431-280A-4351-A057-32E00116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C770-1140-4CAB-B140-EFD8AADD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9B70-3903-4314-9BDD-B4954E7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4F94-776F-44B4-BB0B-DDD683D9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330C7-24E6-42DF-9373-7EC040819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FB9EA-2D9B-4717-BEAB-9E44C0E6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BE62-767D-4958-A89F-27A94A82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F9F0-6F5E-421C-8ABB-5C5EB06C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C9AF-C8AF-4F48-B8E7-4013C79C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2B50-877C-4D8F-AA88-C5F79B609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DB332-3965-4FD1-B2BF-F52FDBA6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A458E-C254-4571-8323-131BC3AA2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28868-C43A-4551-AC1D-791CE0BE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BC5C7-F07B-4EF2-81CC-BA78CCD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A9341-C1E5-4607-9702-FD269B13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78F4A-475C-4BD8-8A83-3C3DBE2A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A58-EA0C-42CE-9047-3E594328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96F87-BBBA-4FA2-940D-4D0DCFD9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93D6A-664C-438B-934F-7177873E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A99C2-AB86-4DC5-B2C2-343D1CC1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5567E-2B32-462B-A3F4-2FF8932A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76B0D-5D0E-4570-B557-EADBE36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85AC-C2C4-4638-9ECE-8CA8EEFF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858-C03C-4365-94A9-A2DDD2C1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E4D3-D34D-4F6F-9531-C1C004DC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36DFF-E1DD-4BC5-B8A6-03D69C658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42E8-04FE-49E9-8CA4-1A4F051E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170E5-6714-4561-8C6E-9608CEDD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C6DE5-E4BE-4103-A25B-40E6763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1618-ACC6-4B19-AB83-CD2A293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EAE67-45F5-4419-BC29-BE0ABE4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8F824-17F1-4D0B-9C4F-8AC66637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DCD2-2C29-47B0-9984-43D81096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4ECE-FBD2-47AD-BE30-258E0E5F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10ADD-EA11-4633-9006-B6C21EB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5FC2E-82C9-498E-9ADE-F68D4F9B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C7A89-C03A-4ED0-A28D-D2F294C7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0A26-C450-4FA7-ACE8-EE304FD5D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F923-4517-4F53-A263-C8CBA375D48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06B-38BD-4F9E-AD50-C6AD02E10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6C94-81E3-4BFD-9471-50DD5EFA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A692-AC56-4753-BBC7-BB823AF21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A298-BFFE-4B63-942F-DB2DD9B4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382"/>
            <a:ext cx="9144000" cy="1472665"/>
          </a:xfrm>
        </p:spPr>
        <p:txBody>
          <a:bodyPr anchor="ctr"/>
          <a:lstStyle/>
          <a:p>
            <a:r>
              <a:rPr lang="en-US" dirty="0"/>
              <a:t>2022-QUIZ-APP-G15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EAF4C-6D60-4037-8A71-46D53DAA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11" y="1909320"/>
            <a:ext cx="10430577" cy="46502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199B68-8FFF-4CD2-93F2-F6C3CBFDEDF2}"/>
              </a:ext>
            </a:extLst>
          </p:cNvPr>
          <p:cNvSpPr/>
          <p:nvPr/>
        </p:nvSpPr>
        <p:spPr>
          <a:xfrm>
            <a:off x="0" y="1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A12DA-527D-4BF4-8C63-5EFFAA85B08F}"/>
              </a:ext>
            </a:extLst>
          </p:cNvPr>
          <p:cNvSpPr/>
          <p:nvPr/>
        </p:nvSpPr>
        <p:spPr>
          <a:xfrm>
            <a:off x="0" y="6803768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93C2-A14D-48B3-A951-5F2A34FD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Seller (Mengyi)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82685B-0F8D-44A0-87F3-96D8F2EF9EF3}"/>
              </a:ext>
            </a:extLst>
          </p:cNvPr>
          <p:cNvSpPr/>
          <p:nvPr/>
        </p:nvSpPr>
        <p:spPr>
          <a:xfrm>
            <a:off x="4541520" y="1482290"/>
            <a:ext cx="3108960" cy="1078029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Features</a:t>
            </a:r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6CC6B6-FD95-4CB3-8947-76F19C318428}"/>
              </a:ext>
            </a:extLst>
          </p:cNvPr>
          <p:cNvSpPr/>
          <p:nvPr/>
        </p:nvSpPr>
        <p:spPr>
          <a:xfrm>
            <a:off x="838200" y="3967537"/>
            <a:ext cx="2608447" cy="1001028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Play Quiz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128D24-D288-4C38-97F3-FCAE3C4D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85" y="3214838"/>
            <a:ext cx="7213849" cy="3008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0D0E2-B28B-4D58-A1A8-4A09D23DAECB}"/>
              </a:ext>
            </a:extLst>
          </p:cNvPr>
          <p:cNvSpPr/>
          <p:nvPr/>
        </p:nvSpPr>
        <p:spPr>
          <a:xfrm>
            <a:off x="0" y="1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ECD04-C975-43D3-8B8B-355C54103BE2}"/>
              </a:ext>
            </a:extLst>
          </p:cNvPr>
          <p:cNvSpPr/>
          <p:nvPr/>
        </p:nvSpPr>
        <p:spPr>
          <a:xfrm>
            <a:off x="0" y="6803768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0F0CB-2428-4931-999F-DE132B607A29}"/>
              </a:ext>
            </a:extLst>
          </p:cNvPr>
          <p:cNvSpPr/>
          <p:nvPr/>
        </p:nvSpPr>
        <p:spPr>
          <a:xfrm>
            <a:off x="5159139" y="1222408"/>
            <a:ext cx="2608447" cy="1001028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Edit Quiz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8FB25-1241-4B0B-AC85-442824D2F7B2}"/>
              </a:ext>
            </a:extLst>
          </p:cNvPr>
          <p:cNvCxnSpPr>
            <a:cxnSpLocks/>
          </p:cNvCxnSpPr>
          <p:nvPr/>
        </p:nvCxnSpPr>
        <p:spPr>
          <a:xfrm flipH="1">
            <a:off x="2237875" y="2115152"/>
            <a:ext cx="2690260" cy="75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128960-3A4E-4D25-94A8-8244B8F208CE}"/>
              </a:ext>
            </a:extLst>
          </p:cNvPr>
          <p:cNvSpPr/>
          <p:nvPr/>
        </p:nvSpPr>
        <p:spPr>
          <a:xfrm>
            <a:off x="1058778" y="3070460"/>
            <a:ext cx="2820203" cy="1001028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Edit Questions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CD861-9862-48AB-91B8-CD7EC854B913}"/>
              </a:ext>
            </a:extLst>
          </p:cNvPr>
          <p:cNvSpPr/>
          <p:nvPr/>
        </p:nvSpPr>
        <p:spPr>
          <a:xfrm>
            <a:off x="4928135" y="3070460"/>
            <a:ext cx="2839451" cy="1001028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 Questions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C75C01-9A17-4F90-97F4-D8792DF793FC}"/>
              </a:ext>
            </a:extLst>
          </p:cNvPr>
          <p:cNvSpPr/>
          <p:nvPr/>
        </p:nvSpPr>
        <p:spPr>
          <a:xfrm>
            <a:off x="8816740" y="3070460"/>
            <a:ext cx="2820203" cy="1001028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Remove Questions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8D4094-5295-484A-884D-93298EB49BEA}"/>
              </a:ext>
            </a:extLst>
          </p:cNvPr>
          <p:cNvCxnSpPr>
            <a:cxnSpLocks/>
          </p:cNvCxnSpPr>
          <p:nvPr/>
        </p:nvCxnSpPr>
        <p:spPr>
          <a:xfrm>
            <a:off x="6246793" y="2384660"/>
            <a:ext cx="0" cy="48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DCF18-6ABD-422A-8042-85F4B67F86D5}"/>
              </a:ext>
            </a:extLst>
          </p:cNvPr>
          <p:cNvCxnSpPr>
            <a:cxnSpLocks/>
          </p:cNvCxnSpPr>
          <p:nvPr/>
        </p:nvCxnSpPr>
        <p:spPr>
          <a:xfrm>
            <a:off x="7998590" y="1984009"/>
            <a:ext cx="2228251" cy="990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AF9625-8CDD-42DA-89B2-4F6125546701}"/>
              </a:ext>
            </a:extLst>
          </p:cNvPr>
          <p:cNvSpPr/>
          <p:nvPr/>
        </p:nvSpPr>
        <p:spPr>
          <a:xfrm>
            <a:off x="3705725" y="93847"/>
            <a:ext cx="5515273" cy="924023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Features (Continue…)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FB3062-3544-48C1-8E94-9303E915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6" y="4332711"/>
            <a:ext cx="8996413" cy="2324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99EAE0-E922-46EB-A027-CC52C9A538F9}"/>
              </a:ext>
            </a:extLst>
          </p:cNvPr>
          <p:cNvSpPr/>
          <p:nvPr/>
        </p:nvSpPr>
        <p:spPr>
          <a:xfrm>
            <a:off x="0" y="1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468F5-4DB0-4338-9755-64C3CC88BC1C}"/>
              </a:ext>
            </a:extLst>
          </p:cNvPr>
          <p:cNvSpPr/>
          <p:nvPr/>
        </p:nvSpPr>
        <p:spPr>
          <a:xfrm>
            <a:off x="0" y="6803768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0DCC3C-AF38-4DE2-91A0-57279BB139C5}"/>
              </a:ext>
            </a:extLst>
          </p:cNvPr>
          <p:cNvSpPr/>
          <p:nvPr/>
        </p:nvSpPr>
        <p:spPr>
          <a:xfrm>
            <a:off x="834189" y="1934676"/>
            <a:ext cx="2608447" cy="1001028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Store data in local storage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D5D002-B8C3-40D2-BCC3-820F9C48AFFE}"/>
              </a:ext>
            </a:extLst>
          </p:cNvPr>
          <p:cNvSpPr/>
          <p:nvPr/>
        </p:nvSpPr>
        <p:spPr>
          <a:xfrm>
            <a:off x="3858125" y="246247"/>
            <a:ext cx="5515273" cy="924023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Features (Continue…)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73A147-AABC-4186-999E-0731DED0792F}"/>
              </a:ext>
            </a:extLst>
          </p:cNvPr>
          <p:cNvSpPr/>
          <p:nvPr/>
        </p:nvSpPr>
        <p:spPr>
          <a:xfrm>
            <a:off x="8749364" y="1934676"/>
            <a:ext cx="2608447" cy="1001028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Result and Corrections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20D82-A832-434B-9780-79A0826D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63" y="2500159"/>
            <a:ext cx="4935074" cy="4357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605106-592D-4246-BAFA-CE59415AC156}"/>
              </a:ext>
            </a:extLst>
          </p:cNvPr>
          <p:cNvSpPr/>
          <p:nvPr/>
        </p:nvSpPr>
        <p:spPr>
          <a:xfrm>
            <a:off x="0" y="1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9F065-81F9-4AF0-8836-F86ED2234543}"/>
              </a:ext>
            </a:extLst>
          </p:cNvPr>
          <p:cNvSpPr/>
          <p:nvPr/>
        </p:nvSpPr>
        <p:spPr>
          <a:xfrm>
            <a:off x="0" y="6803768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3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494-C548-47F9-9717-3202B67A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Tech (Nga)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72EBF0-557D-4B69-8832-076B18D1DD31}"/>
              </a:ext>
            </a:extLst>
          </p:cNvPr>
          <p:cNvSpPr/>
          <p:nvPr/>
        </p:nvSpPr>
        <p:spPr>
          <a:xfrm>
            <a:off x="4358640" y="1424538"/>
            <a:ext cx="3474720" cy="1078029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Delete Question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666AF-9D95-4BF4-9B62-7F71C28F42D9}"/>
              </a:ext>
            </a:extLst>
          </p:cNvPr>
          <p:cNvSpPr/>
          <p:nvPr/>
        </p:nvSpPr>
        <p:spPr>
          <a:xfrm>
            <a:off x="914400" y="3089709"/>
            <a:ext cx="2252312" cy="847024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5EFA1-41A7-4A73-9965-0226D1D3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" y="4525389"/>
            <a:ext cx="4022438" cy="143264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7F35E4-5437-48E2-817B-DCBC93FD5263}"/>
              </a:ext>
            </a:extLst>
          </p:cNvPr>
          <p:cNvSpPr/>
          <p:nvPr/>
        </p:nvSpPr>
        <p:spPr>
          <a:xfrm>
            <a:off x="7352898" y="3138468"/>
            <a:ext cx="2435192" cy="847024"/>
          </a:xfrm>
          <a:prstGeom prst="roundRect">
            <a:avLst/>
          </a:prstGeom>
          <a:solidFill>
            <a:srgbClr val="116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332B7-3307-4E52-A9F4-293D570D087E}"/>
              </a:ext>
            </a:extLst>
          </p:cNvPr>
          <p:cNvSpPr txBox="1"/>
          <p:nvPr/>
        </p:nvSpPr>
        <p:spPr>
          <a:xfrm>
            <a:off x="4924123" y="4525389"/>
            <a:ext cx="7292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Get the list of delete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index of the delete image using the </a:t>
            </a:r>
            <a:r>
              <a:rPr lang="en-US" dirty="0" err="1"/>
              <a:t>event.target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clicked on the delete image, the DOM of the question that contains that specific delete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in the array of </a:t>
            </a:r>
            <a:r>
              <a:rPr lang="en-US" dirty="0" err="1"/>
              <a:t>myQuestions</a:t>
            </a:r>
            <a:r>
              <a:rPr lang="en-US" dirty="0"/>
              <a:t> and update in local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0BBEC-D805-4C84-A9F0-0BB700F07504}"/>
              </a:ext>
            </a:extLst>
          </p:cNvPr>
          <p:cNvSpPr/>
          <p:nvPr/>
        </p:nvSpPr>
        <p:spPr>
          <a:xfrm>
            <a:off x="0" y="1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82C06-5C0E-4ADC-A355-F54149E1D3E3}"/>
              </a:ext>
            </a:extLst>
          </p:cNvPr>
          <p:cNvSpPr/>
          <p:nvPr/>
        </p:nvSpPr>
        <p:spPr>
          <a:xfrm>
            <a:off x="0" y="6803768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5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209E-5C79-4DBF-BF1D-C6762259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Managers (Nga and Mengyi)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BA170-8D2C-4AE7-B661-953C4BA2AA4A}"/>
              </a:ext>
            </a:extLst>
          </p:cNvPr>
          <p:cNvSpPr txBox="1"/>
          <p:nvPr/>
        </p:nvSpPr>
        <p:spPr>
          <a:xfrm>
            <a:off x="1001027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How does the team work together?</a:t>
            </a:r>
          </a:p>
          <a:p>
            <a:pPr marL="914400" lvl="1" indent="-457200">
              <a:buAutoNum type="arabicPeriod"/>
            </a:pPr>
            <a:r>
              <a:rPr lang="en-US" dirty="0"/>
              <a:t>Assign tasks for each other</a:t>
            </a:r>
          </a:p>
          <a:p>
            <a:pPr marL="914400" lvl="1" indent="-457200">
              <a:buAutoNum type="arabicPeriod"/>
            </a:pPr>
            <a:r>
              <a:rPr lang="en-US" dirty="0"/>
              <a:t>Help each other in debugging the code</a:t>
            </a:r>
          </a:p>
          <a:p>
            <a:pPr marL="914400" lvl="1" indent="-457200">
              <a:buAutoNum type="arabicPeriod"/>
            </a:pPr>
            <a:r>
              <a:rPr lang="en-US" dirty="0"/>
              <a:t>Work with Git Hub</a:t>
            </a:r>
          </a:p>
          <a:p>
            <a:pPr marL="914400" lvl="1" indent="-457200">
              <a:buAutoNum type="arabicPeriod"/>
            </a:pPr>
            <a:r>
              <a:rPr lang="en-US" dirty="0"/>
              <a:t>Asks for advice from the coach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56ABD-B429-4326-BD19-B3F0D3710058}"/>
              </a:ext>
            </a:extLst>
          </p:cNvPr>
          <p:cNvSpPr txBox="1"/>
          <p:nvPr/>
        </p:nvSpPr>
        <p:spPr>
          <a:xfrm>
            <a:off x="924025" y="3420844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    What were your best team achievements?</a:t>
            </a:r>
          </a:p>
          <a:p>
            <a:pPr marL="914400" lvl="1" indent="-457200">
              <a:buAutoNum type="arabicPeriod"/>
            </a:pPr>
            <a:r>
              <a:rPr lang="en-US" dirty="0"/>
              <a:t>Be able to create an awesome quiz app</a:t>
            </a:r>
          </a:p>
          <a:p>
            <a:pPr marL="914400" lvl="1" indent="-457200">
              <a:buAutoNum type="arabicPeriod"/>
            </a:pPr>
            <a:r>
              <a:rPr lang="en-US" dirty="0"/>
              <a:t>Learn more about JS DOMs and styles</a:t>
            </a:r>
          </a:p>
          <a:p>
            <a:pPr marL="914400" lvl="1" indent="-457200">
              <a:buAutoNum type="arabicPeriod"/>
            </a:pPr>
            <a:r>
              <a:rPr lang="en-US" dirty="0"/>
              <a:t>Teamwork</a:t>
            </a:r>
          </a:p>
          <a:p>
            <a:pPr marL="914400" lvl="1" indent="-457200">
              <a:buAutoNum type="arabicPeriod"/>
            </a:pPr>
            <a:r>
              <a:rPr lang="en-US" dirty="0"/>
              <a:t>Communication with coach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67914-7DC4-4646-858A-7AA624CC0522}"/>
              </a:ext>
            </a:extLst>
          </p:cNvPr>
          <p:cNvSpPr txBox="1"/>
          <p:nvPr/>
        </p:nvSpPr>
        <p:spPr>
          <a:xfrm>
            <a:off x="1001027" y="5151000"/>
            <a:ext cx="609760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    What your team need to improve?</a:t>
            </a:r>
          </a:p>
          <a:p>
            <a:pPr marL="914400" lvl="1" indent="-457200">
              <a:buAutoNum type="arabicPeriod"/>
            </a:pPr>
            <a:r>
              <a:rPr lang="en-US" dirty="0"/>
              <a:t>Comment on the code</a:t>
            </a:r>
          </a:p>
          <a:p>
            <a:pPr marL="914400" lvl="1" indent="-457200">
              <a:buAutoNum type="arabicPeriod"/>
            </a:pPr>
            <a:r>
              <a:rPr lang="en-US" dirty="0"/>
              <a:t>Follow instructions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6C2ED-7493-4F7A-A6FE-7AE7BEEA4290}"/>
              </a:ext>
            </a:extLst>
          </p:cNvPr>
          <p:cNvSpPr/>
          <p:nvPr/>
        </p:nvSpPr>
        <p:spPr>
          <a:xfrm>
            <a:off x="0" y="1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1D8E3-F306-41EF-9B22-B218BA2AE858}"/>
              </a:ext>
            </a:extLst>
          </p:cNvPr>
          <p:cNvSpPr/>
          <p:nvPr/>
        </p:nvSpPr>
        <p:spPr>
          <a:xfrm>
            <a:off x="0" y="6803768"/>
            <a:ext cx="12192000" cy="77002"/>
          </a:xfrm>
          <a:prstGeom prst="rect">
            <a:avLst/>
          </a:prstGeom>
          <a:solidFill>
            <a:srgbClr val="11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5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2022-QUIZ-APP-G15</vt:lpstr>
      <vt:lpstr>The Seller (Mengyi)</vt:lpstr>
      <vt:lpstr>PowerPoint Presentation</vt:lpstr>
      <vt:lpstr>PowerPoint Presentation</vt:lpstr>
      <vt:lpstr>The Tech (Nga)</vt:lpstr>
      <vt:lpstr>The Managers (Nga and Mengyi)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2022-QUIZ-APP-G15</dc:title>
  <dc:creator>Mengyi Yoeng</dc:creator>
  <cp:lastModifiedBy>Mengyi Yoeng</cp:lastModifiedBy>
  <cp:revision>2</cp:revision>
  <dcterms:created xsi:type="dcterms:W3CDTF">2022-01-30T14:05:36Z</dcterms:created>
  <dcterms:modified xsi:type="dcterms:W3CDTF">2022-01-31T00:37:10Z</dcterms:modified>
</cp:coreProperties>
</file>