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99E2-A5B1-2F89-8384-C0DCE358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7A67-2F96-170F-5983-EF2E2F21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39AD-4A81-0415-AB8E-6351A912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A1F6-B023-23C0-7A35-A0641EF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83CA-3A67-63F6-B406-30286B7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9FCF-4B97-9815-AFA0-B1D0CE74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53C2-2E00-B5F4-E82D-2CC9AE06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D2DC-2A66-7870-211B-60B589A1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D04B-F715-1AE3-FD6D-A6476177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746-2759-B264-2366-E458DCC6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919FF-F8AA-8B52-CD63-35D54FEF9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9EBB-F309-2D4E-8887-F8C46FD94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C044-6048-2DE3-0564-91A89F66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6E57-7C14-3A05-BEEF-43F6579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1657-8B7E-629D-0C83-6AD425D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DD5-C3DA-5746-E6F2-9EDA6F57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2E80-8CDA-24B1-FC9D-390552F5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F3CD-F13A-DC5C-2CF5-9C711EBF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3105-1A64-5D62-FD4D-5EE04F46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4211-D5CE-E274-BC00-FBD51FF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3C24-AFC2-8EF7-3501-4680F89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7335-009B-5C7A-B6CC-90A418D1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50FE-05BB-D935-C428-057AB86A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0ACA-5AE2-871A-BCCD-5F3B97EE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80FC-672A-EA1E-66E8-7FB7FFEB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49DF-3D46-F159-6C76-194C752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83A8-D5D7-77E9-AD19-D308861D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C22B3-DD5A-F776-878F-4660A4A2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4688C-0376-AF61-E762-39167036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949C7-231D-947F-5280-474C502D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6008-1EEA-B46D-8856-9AB3A9BF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DD71-B46C-4B99-4FBA-87B2198F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74B7-2442-C794-D16A-0A89FA82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5A01D-8FA7-D41F-2E60-CD5737C6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FBB5E-AA22-E697-A293-FA5A39EA8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07D85-191B-E1F0-035D-B933A7F43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AA000-CB04-005D-4E7C-0F0A0BBF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BB287-A202-6B50-069C-48BC146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3DE1F-6B20-66D7-D0D3-D3ED61FB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3868-D65E-9156-FD69-4AC473E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26A93-CCA2-D1E6-1C49-DFC1A40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84F59-DBC9-88B7-9BED-1AFA6BD4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A1A3C-BA7C-9505-86CA-E1195786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80972-5B01-40D3-E7DF-3A5D19D0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8AC56-AEA3-92FC-34E0-25FB11A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CA23A-E278-E0FE-C4B4-ED44F9F8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C4FA-3167-F398-7749-E4492457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D28C-1CC2-0BA6-88E3-718BBC20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87AB-90BE-E40A-4FA7-C45F91A7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4C5FE-A2CA-BAE8-7B79-D29FD1AB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413A-6EA7-FD30-CC0C-470E4AF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BC41-BE95-02DE-4FB5-772CA8CA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8C8-D01A-90E5-0844-9205BC1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D3C24-86B8-DE0A-B603-802755680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51D8-1CC0-D180-1A8F-1C634BE7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DF31-6694-79B1-9688-B0299058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831F-27F1-0C13-47A1-A678FAE9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BC78-9B53-44FF-C797-10160C57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A1062-2BDA-3571-DD89-638CCB25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53083-15AF-CCBC-92BD-2AA64C19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A236-AF4B-A03B-0101-FA937EE6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A059-45CD-4148-B24B-B1E706D3C7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F35A-5423-D4B1-257B-0A94D7DB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23BC-7EB4-B73B-ADC1-6EA6449B6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1907-2FCC-4C43-97CA-B6C9D024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HUjDKVn0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guide/extras/composition-api-faq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ue.js — Vikipediya">
            <a:extLst>
              <a:ext uri="{FF2B5EF4-FFF2-40B4-BE49-F238E27FC236}">
                <a16:creationId xmlns:a16="http://schemas.microsoft.com/office/drawing/2014/main" id="{B9FB7AB9-258F-BD58-7DE8-3CA87DC2A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1" y="2002278"/>
            <a:ext cx="3290456" cy="28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4138597" y="2971799"/>
            <a:ext cx="66604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COMPOSITION  API</a:t>
            </a:r>
          </a:p>
          <a:p>
            <a:pPr algn="ctr"/>
            <a:r>
              <a:rPr lang="en-US" sz="48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sz="48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SETUP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1485409" y="2971800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COMPOSITION API?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Vue.js — Vikipediya">
            <a:extLst>
              <a:ext uri="{FF2B5EF4-FFF2-40B4-BE49-F238E27FC236}">
                <a16:creationId xmlns:a16="http://schemas.microsoft.com/office/drawing/2014/main" id="{5D31430C-6D5D-685E-3E40-626762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2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n-demand Reactivity in Vue 3 | Toptal">
            <a:extLst>
              <a:ext uri="{FF2B5EF4-FFF2-40B4-BE49-F238E27FC236}">
                <a16:creationId xmlns:a16="http://schemas.microsoft.com/office/drawing/2014/main" id="{FCA245F7-C8FD-5961-3B1B-54803100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74" y="1949875"/>
            <a:ext cx="9986052" cy="46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2022B-9838-5FC4-650D-878C15E5117C}"/>
              </a:ext>
            </a:extLst>
          </p:cNvPr>
          <p:cNvSpPr txBox="1"/>
          <p:nvPr/>
        </p:nvSpPr>
        <p:spPr>
          <a:xfrm>
            <a:off x="2226365" y="743266"/>
            <a:ext cx="7739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Readable And Maintainable</a:t>
            </a:r>
          </a:p>
        </p:txBody>
      </p:sp>
      <p:pic>
        <p:nvPicPr>
          <p:cNvPr id="6" name="Picture 2" descr="Vue.js — Vikipediya">
            <a:extLst>
              <a:ext uri="{FF2B5EF4-FFF2-40B4-BE49-F238E27FC236}">
                <a16:creationId xmlns:a16="http://schemas.microsoft.com/office/drawing/2014/main" id="{0098D833-4140-4C2B-ABF3-00447169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ue.js — Vikipediya">
            <a:extLst>
              <a:ext uri="{FF2B5EF4-FFF2-40B4-BE49-F238E27FC236}">
                <a16:creationId xmlns:a16="http://schemas.microsoft.com/office/drawing/2014/main" id="{7AE2F155-2552-F867-2EC2-19435592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97C58F-1A27-DAF4-3F8A-0FB6D4608843}"/>
              </a:ext>
            </a:extLst>
          </p:cNvPr>
          <p:cNvSpPr/>
          <p:nvPr/>
        </p:nvSpPr>
        <p:spPr>
          <a:xfrm>
            <a:off x="1325217" y="2305256"/>
            <a:ext cx="3246783" cy="53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4495E"/>
                </a:solidFill>
              </a:rPr>
              <a:t>Option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CD232-A719-59EC-E47D-F4A7435272FB}"/>
              </a:ext>
            </a:extLst>
          </p:cNvPr>
          <p:cNvSpPr/>
          <p:nvPr/>
        </p:nvSpPr>
        <p:spPr>
          <a:xfrm>
            <a:off x="7328452" y="2354411"/>
            <a:ext cx="3246783" cy="53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4495E"/>
                </a:solidFill>
              </a:rPr>
              <a:t>Composition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C1C2E-75CD-B9B9-FBF7-820875DF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11" y="2884498"/>
            <a:ext cx="4242570" cy="3582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FD1A3-A2C6-8714-6883-85775F18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57" y="2884498"/>
            <a:ext cx="4556174" cy="2798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05AD75-4F77-C95E-E995-9FF46CC9CC6C}"/>
              </a:ext>
            </a:extLst>
          </p:cNvPr>
          <p:cNvSpPr txBox="1"/>
          <p:nvPr/>
        </p:nvSpPr>
        <p:spPr>
          <a:xfrm>
            <a:off x="2226365" y="1079939"/>
            <a:ext cx="7739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CODE</a:t>
            </a:r>
          </a:p>
        </p:txBody>
      </p:sp>
    </p:spTree>
    <p:extLst>
      <p:ext uri="{BB962C8B-B14F-4D97-AF65-F5344CB8AC3E}">
        <p14:creationId xmlns:p14="http://schemas.microsoft.com/office/powerpoint/2010/main" val="132968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1485409" y="2085109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Script Setup?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Vue.js — Vikipediya">
            <a:extLst>
              <a:ext uri="{FF2B5EF4-FFF2-40B4-BE49-F238E27FC236}">
                <a16:creationId xmlns:a16="http://schemas.microsoft.com/office/drawing/2014/main" id="{5D31430C-6D5D-685E-3E40-626762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15D62-54DA-BABB-CC9E-D5736D0E97B6}"/>
              </a:ext>
            </a:extLst>
          </p:cNvPr>
          <p:cNvSpPr/>
          <p:nvPr/>
        </p:nvSpPr>
        <p:spPr>
          <a:xfrm>
            <a:off x="1485409" y="3265038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script </a:t>
            </a:r>
            <a:r>
              <a:rPr lang="en-US" sz="3200" b="1" dirty="0">
                <a:ln w="0"/>
                <a:solidFill>
                  <a:srgbClr val="41B88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  <a:r>
              <a:rPr lang="en-US" sz="32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&lt; /script &gt;</a:t>
            </a:r>
          </a:p>
        </p:txBody>
      </p:sp>
    </p:spTree>
    <p:extLst>
      <p:ext uri="{BB962C8B-B14F-4D97-AF65-F5344CB8AC3E}">
        <p14:creationId xmlns:p14="http://schemas.microsoft.com/office/powerpoint/2010/main" val="12510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1596245" y="1079939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Script Setup?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Vue.js — Vikipediya">
            <a:extLst>
              <a:ext uri="{FF2B5EF4-FFF2-40B4-BE49-F238E27FC236}">
                <a16:creationId xmlns:a16="http://schemas.microsoft.com/office/drawing/2014/main" id="{5D31430C-6D5D-685E-3E40-626762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FC2109B-7F9F-427D-D001-5FF7F96A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76" y="2371381"/>
            <a:ext cx="7118248" cy="242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1B883"/>
                </a:solidFill>
                <a:effectLst/>
                <a:latin typeface="+mn-lt"/>
              </a:rPr>
              <a:t>&lt;script setup&gt;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41B883"/>
                </a:solidFill>
                <a:effectLst/>
                <a:latin typeface="+mn-lt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3547"/>
                </a:solidFill>
                <a:effectLst/>
                <a:latin typeface="Inter"/>
              </a:rPr>
              <a:t>is a compile-time syntactic sugar for using Composition API inside Single-File Components (SFCs)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360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1485409" y="2759514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Vue.js — Vikipediya">
            <a:extLst>
              <a:ext uri="{FF2B5EF4-FFF2-40B4-BE49-F238E27FC236}">
                <a16:creationId xmlns:a16="http://schemas.microsoft.com/office/drawing/2014/main" id="{5D31430C-6D5D-685E-3E40-626762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9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7758F-394A-0538-2EA0-3B7470E7340C}"/>
              </a:ext>
            </a:extLst>
          </p:cNvPr>
          <p:cNvSpPr/>
          <p:nvPr/>
        </p:nvSpPr>
        <p:spPr>
          <a:xfrm>
            <a:off x="1426204" y="1958243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C3B6E0-B652-7F00-5D98-38484769BF83}"/>
              </a:ext>
            </a:extLst>
          </p:cNvPr>
          <p:cNvSpPr/>
          <p:nvPr/>
        </p:nvSpPr>
        <p:spPr>
          <a:xfrm rot="19407154">
            <a:off x="9777650" y="5054503"/>
            <a:ext cx="3104445" cy="666045"/>
          </a:xfrm>
          <a:prstGeom prst="flowChartAlternateProcess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67E3CC-181F-D3C8-2507-462B2AB2F2AE}"/>
              </a:ext>
            </a:extLst>
          </p:cNvPr>
          <p:cNvSpPr/>
          <p:nvPr/>
        </p:nvSpPr>
        <p:spPr>
          <a:xfrm rot="19407154">
            <a:off x="9095164" y="6033446"/>
            <a:ext cx="3104445" cy="666045"/>
          </a:xfrm>
          <a:prstGeom prst="flowChartAlternateProcess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Vue.js — Vikipediya">
            <a:extLst>
              <a:ext uri="{FF2B5EF4-FFF2-40B4-BE49-F238E27FC236}">
                <a16:creationId xmlns:a16="http://schemas.microsoft.com/office/drawing/2014/main" id="{5D31430C-6D5D-685E-3E40-626762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" y="406593"/>
            <a:ext cx="776471" cy="6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622D68-641D-8856-C084-625F7D4D4281}"/>
              </a:ext>
            </a:extLst>
          </p:cNvPr>
          <p:cNvSpPr/>
          <p:nvPr/>
        </p:nvSpPr>
        <p:spPr>
          <a:xfrm>
            <a:off x="1042064" y="3362114"/>
            <a:ext cx="92211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n w="0"/>
              <a:solidFill>
                <a:srgbClr val="34495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A900F-8300-7525-A48D-7E86AB3E4DAB}"/>
              </a:ext>
            </a:extLst>
          </p:cNvPr>
          <p:cNvSpPr/>
          <p:nvPr/>
        </p:nvSpPr>
        <p:spPr>
          <a:xfrm>
            <a:off x="2941681" y="3461808"/>
            <a:ext cx="630863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https://www.youtube.com/watch?v=6HUjDKVn0e0</a:t>
            </a:r>
            <a:endParaRPr lang="en-US" sz="2000" b="1" dirty="0">
              <a:ln w="0"/>
              <a:solidFill>
                <a:srgbClr val="34495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https://vuejs.org/guide/extras/composition-api-faq.html</a:t>
            </a:r>
            <a:endParaRPr lang="en-US" sz="2000" b="1" dirty="0">
              <a:ln w="0"/>
              <a:solidFill>
                <a:srgbClr val="34495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rgbClr val="34495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70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Sokunbopha Sovann</dc:creator>
  <cp:lastModifiedBy>Sokunbopha Sovann</cp:lastModifiedBy>
  <cp:revision>2</cp:revision>
  <dcterms:created xsi:type="dcterms:W3CDTF">2022-08-14T07:22:28Z</dcterms:created>
  <dcterms:modified xsi:type="dcterms:W3CDTF">2022-08-14T14:43:33Z</dcterms:modified>
</cp:coreProperties>
</file>