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HA.SOEURN" initials="S" lastIdx="1" clrIdx="0">
    <p:extLst>
      <p:ext uri="{19B8F6BF-5375-455C-9EA6-DF929625EA0E}">
        <p15:presenceInfo xmlns:p15="http://schemas.microsoft.com/office/powerpoint/2012/main" userId="S-1-5-21-870802064-3471738178-3633100515-7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A86"/>
    <a:srgbClr val="2584DB"/>
    <a:srgbClr val="933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1F45-73B8-5C09-6B60-E7008D05D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74BA5-4658-0D98-381B-1E21039E7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3A005-98A8-82CE-7818-BEA26BE9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490-A72D-4738-ADD8-8B4726A7D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79DC-6C0A-8345-865A-45E6A8E8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E85F-9AAA-A74B-D45A-FCFC2B99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01-A1BA-4B77-A6DF-B5A52902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B93B-6ACA-E38A-F0D4-C7591864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B9C86-68D1-014A-5C0A-000D1B2D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37141-1A94-48BB-0DE1-2E969F70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490-A72D-4738-ADD8-8B4726A7D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293E4-29D8-6421-B106-BD0A3805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460D9-C8F7-B59B-1A04-31B11C57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01-A1BA-4B77-A6DF-B5A52902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EB736-8732-F7A0-B340-2DF502F43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457D9-C256-1F2B-3A1F-D8325B4DC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7A76-14FA-E7F2-E68A-1219795B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490-A72D-4738-ADD8-8B4726A7D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4C1B0-5B8A-9549-F6A3-AC510D90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14744-7DAC-9BFF-2A0B-6101455B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01-A1BA-4B77-A6DF-B5A52902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6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146-8DEA-6608-16D2-28FAB125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C7C7-A5FC-D8F5-8BBF-2C3DC3C5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3CB5-1083-6DDE-DA55-C25BC29C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490-A72D-4738-ADD8-8B4726A7D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2B607-01FE-2CA7-0E37-3B180451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9FD3E-5BB1-7B7C-0887-4C2E2E82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01-A1BA-4B77-A6DF-B5A52902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3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6215-40C5-3008-F52F-E1848929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E4376-1333-2600-60B4-A4CE1F9EB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701A-F9EB-686A-C357-CC2F96E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490-A72D-4738-ADD8-8B4726A7D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AB96-1F67-E2A0-A3D0-579836B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95540-D22F-472D-3E25-E18A12ED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01-A1BA-4B77-A6DF-B5A52902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70ED-E2D1-488E-20D0-87C703CD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5AD9-C826-E252-BD6B-60F767CEC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83E6D-0392-8CEA-B6FE-C45FF11EB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A42CB-380D-41B3-0095-722AEDF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490-A72D-4738-ADD8-8B4726A7D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6FC17-CAEB-F6AF-65BD-AFD62CFA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5142E-FAE4-C45A-CFA2-E1940980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01-A1BA-4B77-A6DF-B5A52902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1EE5-7178-40DC-BF64-CC73B86D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D75E0-70AF-A66D-D6FC-B15EE3CF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95280-8B44-3515-F00D-14783E67C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03C3C-0223-18A3-6555-BBA01D6CF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B7D4F-D817-5ECF-7DA6-A92FCA753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8A6B4-D7B3-31D3-2439-8AFD6BB1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490-A72D-4738-ADD8-8B4726A7D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6333C-9CD8-A06D-161B-07BE4E47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6222B-F815-0F22-8081-9A006233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01-A1BA-4B77-A6DF-B5A52902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6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5E88-0C38-6CED-54BD-09815C88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5A1F3-4F09-70BC-CD16-E5E41968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490-A72D-4738-ADD8-8B4726A7D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A34CF-D7E2-1415-CDBD-11BA83C2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17100-6161-A531-F8D7-48CE30D1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01-A1BA-4B77-A6DF-B5A52902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B13F6-1BD9-B324-8D49-55BEA6D3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490-A72D-4738-ADD8-8B4726A7D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8A0B7-EF6D-7E7A-6C92-8377BF78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4D09-60FA-9A90-6C5B-F3B8C14C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01-A1BA-4B77-A6DF-B5A52902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C1B7-0BDA-C307-B2ED-BBA7E479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635F-4D94-6A36-C0BB-310814C3B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C57DF-15F5-CA1E-ED69-934EA5E3D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C2B93-163B-BCF5-0076-BF5A14A0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490-A72D-4738-ADD8-8B4726A7D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ADAC8-1E79-E8DC-C082-B13CAF07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E5FBA-B6CF-0C84-7861-C335B704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01-A1BA-4B77-A6DF-B5A52902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0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5001-8F68-6A2B-7EA1-ABA1A239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07857-044A-F276-D9E8-4B1F27E34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3CC19-B9AF-151F-39ED-82C0624E3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73A19-4F18-5B7E-6928-4B53679F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490-A72D-4738-ADD8-8B4726A7D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364C3-990A-9FF2-85C2-A1130934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C937-3319-5FD9-CD0E-712551A3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01-A1BA-4B77-A6DF-B5A52902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5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229BD-5880-C506-3CAF-93E21878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FC39-E980-2EE6-2080-0D7483DBE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0ED48-AB2A-7BE2-03A7-7F7A564FA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64490-A72D-4738-ADD8-8B4726A7D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8AB4F-05F3-95D8-6984-F753B8294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0702-3A97-67BC-E9C6-BC15C20D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9101-A1BA-4B77-A6DF-B5A52902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EEADC1-E92E-F28C-BB13-8F7578DC2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886" y="4317657"/>
            <a:ext cx="2743200" cy="165576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Vue</a:t>
            </a:r>
          </a:p>
        </p:txBody>
      </p:sp>
      <p:pic>
        <p:nvPicPr>
          <p:cNvPr id="1028" name="Picture 4" descr="Vite for Vue - Frontend Build Tool - Made with Vue.js">
            <a:extLst>
              <a:ext uri="{FF2B5EF4-FFF2-40B4-BE49-F238E27FC236}">
                <a16:creationId xmlns:a16="http://schemas.microsoft.com/office/drawing/2014/main" id="{2A26874C-1A7D-66BE-7B9A-60DCCC65B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56" y="1281389"/>
            <a:ext cx="4060196" cy="269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.js - The Progressive JavaScript Framework | Vue.js">
            <a:extLst>
              <a:ext uri="{FF2B5EF4-FFF2-40B4-BE49-F238E27FC236}">
                <a16:creationId xmlns:a16="http://schemas.microsoft.com/office/drawing/2014/main" id="{4899C446-4B9B-C720-E9D7-9DAB7E796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82" y="1480171"/>
            <a:ext cx="2491409" cy="249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0A1BC6-4E4C-9051-DD32-1B60B9F6F6C5}"/>
              </a:ext>
            </a:extLst>
          </p:cNvPr>
          <p:cNvSpPr txBox="1"/>
          <p:nvPr/>
        </p:nvSpPr>
        <p:spPr>
          <a:xfrm>
            <a:off x="5678834" y="1812016"/>
            <a:ext cx="7421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C47F74-B0F4-C00B-C894-9DCDF59A5BC5}"/>
              </a:ext>
            </a:extLst>
          </p:cNvPr>
          <p:cNvSpPr txBox="1">
            <a:spLocks/>
          </p:cNvSpPr>
          <p:nvPr/>
        </p:nvSpPr>
        <p:spPr>
          <a:xfrm>
            <a:off x="7079454" y="4317657"/>
            <a:ext cx="27432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solidFill>
                  <a:srgbClr val="7030A0"/>
                </a:solidFill>
              </a:rPr>
              <a:t>Vite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BACC9-5FE8-F628-253E-D0A304D24E72}"/>
              </a:ext>
            </a:extLst>
          </p:cNvPr>
          <p:cNvSpPr/>
          <p:nvPr/>
        </p:nvSpPr>
        <p:spPr>
          <a:xfrm>
            <a:off x="0" y="-79512"/>
            <a:ext cx="12192000" cy="2301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B0697-E3D5-B34F-03C6-78BD164FF971}"/>
              </a:ext>
            </a:extLst>
          </p:cNvPr>
          <p:cNvSpPr/>
          <p:nvPr/>
        </p:nvSpPr>
        <p:spPr>
          <a:xfrm flipV="1">
            <a:off x="0" y="6641665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8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CC98-3904-15C7-F80B-928BE6D1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409" y="2117449"/>
            <a:ext cx="8733182" cy="39541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What is Vite?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Why should you use Vite?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Example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E6FE-9758-D961-B746-037A8BC3466C}"/>
              </a:ext>
            </a:extLst>
          </p:cNvPr>
          <p:cNvSpPr/>
          <p:nvPr/>
        </p:nvSpPr>
        <p:spPr>
          <a:xfrm>
            <a:off x="0" y="-79512"/>
            <a:ext cx="12192000" cy="2301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0786AF-7AAF-1532-5FC4-BD785EBE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8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+mn-lt"/>
              </a:rPr>
              <a:t>TABLE OF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16F05B-D994-D70D-FD47-93925CF2762C}"/>
              </a:ext>
            </a:extLst>
          </p:cNvPr>
          <p:cNvSpPr/>
          <p:nvPr/>
        </p:nvSpPr>
        <p:spPr>
          <a:xfrm flipV="1">
            <a:off x="0" y="6641665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CC98-3904-15C7-F80B-928BE6D1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869" y="1561368"/>
            <a:ext cx="9972261" cy="43467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7030A0"/>
                </a:solidFill>
                <a:effectLst/>
              </a:rPr>
              <a:t>Vite</a:t>
            </a:r>
            <a:r>
              <a:rPr lang="en-US" sz="2400" b="1" i="0" dirty="0">
                <a:effectLst/>
              </a:rPr>
              <a:t> is framework-agnostic and works with multiple frameworks</a:t>
            </a:r>
            <a:r>
              <a:rPr lang="en-US" sz="2400" b="0" i="0" dirty="0">
                <a:effectLst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Vite</a:t>
            </a:r>
            <a:r>
              <a:rPr lang="en-US" sz="2400" b="0" i="0" dirty="0">
                <a:effectLst/>
              </a:rPr>
              <a:t>  is known as </a:t>
            </a:r>
            <a:r>
              <a:rPr lang="en-US" sz="2400" b="1" i="0" dirty="0">
                <a:effectLst/>
              </a:rPr>
              <a:t>a rapid development tool for modern web projects.</a:t>
            </a:r>
            <a:r>
              <a:rPr lang="en-US" sz="2400" b="0" i="0" dirty="0">
                <a:effectLst/>
              </a:rPr>
              <a:t> It focuses on speed and performance by improving the development experience.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0" i="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effectLst/>
              </a:rPr>
              <a:t>For instance, it offers official templates for React, Vue, Preact, Svelte, Lit and even vanilla JavaScript and TypeScript. It offers multi-page support. Vite offers a “library mode” that can be used for creating browser-oriented libraries.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E6FE-9758-D961-B746-037A8BC3466C}"/>
              </a:ext>
            </a:extLst>
          </p:cNvPr>
          <p:cNvSpPr/>
          <p:nvPr/>
        </p:nvSpPr>
        <p:spPr>
          <a:xfrm>
            <a:off x="0" y="-79512"/>
            <a:ext cx="12192000" cy="2301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0786AF-7AAF-1532-5FC4-BD785EBE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676"/>
            <a:ext cx="10515600" cy="96250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+mn-lt"/>
              </a:rPr>
              <a:t>What is Vite?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6DA70C-7CE8-5DBC-C13D-0A7153F6E042}"/>
              </a:ext>
            </a:extLst>
          </p:cNvPr>
          <p:cNvSpPr/>
          <p:nvPr/>
        </p:nvSpPr>
        <p:spPr>
          <a:xfrm flipV="1">
            <a:off x="0" y="6627810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0B4B5-77AE-9BDC-AE83-4449C0B8A384}"/>
              </a:ext>
            </a:extLst>
          </p:cNvPr>
          <p:cNvSpPr txBox="1"/>
          <p:nvPr/>
        </p:nvSpPr>
        <p:spPr>
          <a:xfrm>
            <a:off x="2344881" y="6320033"/>
            <a:ext cx="9847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70C0"/>
                </a:solidFill>
              </a:rPr>
              <a:t>https://www.telerik.com/blogs/whats-vite-guide-modern-super-fast-project-tooling</a:t>
            </a:r>
          </a:p>
        </p:txBody>
      </p:sp>
    </p:spTree>
    <p:extLst>
      <p:ext uri="{BB962C8B-B14F-4D97-AF65-F5344CB8AC3E}">
        <p14:creationId xmlns:p14="http://schemas.microsoft.com/office/powerpoint/2010/main" val="45529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CC98-3904-15C7-F80B-928BE6D1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538" y="1561368"/>
            <a:ext cx="9428921" cy="43467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</a:rPr>
              <a:t>Vite is </a:t>
            </a:r>
            <a:r>
              <a:rPr lang="en-US" sz="2400" b="1" i="0" dirty="0">
                <a:effectLst/>
              </a:rPr>
              <a:t>really fast</a:t>
            </a:r>
            <a:r>
              <a:rPr lang="en-US" sz="2400" b="0" i="0" dirty="0">
                <a:effectLst/>
              </a:rPr>
              <a:t>, because it leverages native ES modules and doesn't need to rebuild the whole bundle when something changes. This makes it fast, regardless of the size of your application.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Vite isn't specific to Vue, but instead is </a:t>
            </a:r>
            <a:r>
              <a:rPr lang="en-US" sz="2400" b="1" i="0" dirty="0">
                <a:effectLst/>
              </a:rPr>
              <a:t>a way to develop JavaScript/TypeScript applications</a:t>
            </a:r>
            <a:r>
              <a:rPr lang="en-US" sz="2400" b="0" i="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E6FE-9758-D961-B746-037A8BC3466C}"/>
              </a:ext>
            </a:extLst>
          </p:cNvPr>
          <p:cNvSpPr/>
          <p:nvPr/>
        </p:nvSpPr>
        <p:spPr>
          <a:xfrm>
            <a:off x="0" y="-79512"/>
            <a:ext cx="12192000" cy="2301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0786AF-7AAF-1532-5FC4-BD785EBE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0676"/>
            <a:ext cx="10515600" cy="96250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+mn-lt"/>
              </a:rPr>
              <a:t>Why should you use Vite?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339484-EFDB-4383-F210-B0A748AF9FB8}"/>
              </a:ext>
            </a:extLst>
          </p:cNvPr>
          <p:cNvSpPr/>
          <p:nvPr/>
        </p:nvSpPr>
        <p:spPr>
          <a:xfrm flipV="1">
            <a:off x="0" y="6627810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65B9-D2E9-9175-BEC7-B3B3E5396E70}"/>
              </a:ext>
            </a:extLst>
          </p:cNvPr>
          <p:cNvSpPr/>
          <p:nvPr/>
        </p:nvSpPr>
        <p:spPr>
          <a:xfrm flipV="1">
            <a:off x="0" y="6641665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EF573-B470-B615-ABAE-AB0D65C437A7}"/>
              </a:ext>
            </a:extLst>
          </p:cNvPr>
          <p:cNvSpPr txBox="1"/>
          <p:nvPr/>
        </p:nvSpPr>
        <p:spPr>
          <a:xfrm>
            <a:off x="5292436" y="6333888"/>
            <a:ext cx="6899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70C0"/>
                </a:solidFill>
              </a:rPr>
              <a:t>https://www.codemag.com/Article/2109071/Introducing-Vite-A-Better-Vue-CLI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EF515-891C-69E4-F407-416F925D4DA3}"/>
              </a:ext>
            </a:extLst>
          </p:cNvPr>
          <p:cNvSpPr txBox="1"/>
          <p:nvPr/>
        </p:nvSpPr>
        <p:spPr>
          <a:xfrm>
            <a:off x="6089074" y="6034258"/>
            <a:ext cx="6102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70C0"/>
                </a:solidFill>
              </a:rPr>
              <a:t>https://vitejs.dev/guide/why.html</a:t>
            </a:r>
          </a:p>
        </p:txBody>
      </p:sp>
    </p:spTree>
    <p:extLst>
      <p:ext uri="{BB962C8B-B14F-4D97-AF65-F5344CB8AC3E}">
        <p14:creationId xmlns:p14="http://schemas.microsoft.com/office/powerpoint/2010/main" val="372342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1E6FE-9758-D961-B746-037A8BC3466C}"/>
              </a:ext>
            </a:extLst>
          </p:cNvPr>
          <p:cNvSpPr/>
          <p:nvPr/>
        </p:nvSpPr>
        <p:spPr>
          <a:xfrm>
            <a:off x="0" y="-79512"/>
            <a:ext cx="12192000" cy="2301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0786AF-7AAF-1532-5FC4-BD785EBE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0676"/>
            <a:ext cx="10515600" cy="96250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+mn-lt"/>
              </a:rPr>
              <a:t>Why we should use Vite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339484-EFDB-4383-F210-B0A748AF9FB8}"/>
              </a:ext>
            </a:extLst>
          </p:cNvPr>
          <p:cNvSpPr/>
          <p:nvPr/>
        </p:nvSpPr>
        <p:spPr>
          <a:xfrm flipV="1">
            <a:off x="0" y="6627810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65B9-D2E9-9175-BEC7-B3B3E5396E70}"/>
              </a:ext>
            </a:extLst>
          </p:cNvPr>
          <p:cNvSpPr/>
          <p:nvPr/>
        </p:nvSpPr>
        <p:spPr>
          <a:xfrm flipV="1">
            <a:off x="0" y="6641665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A557B4EA-D164-322C-23F3-54F4C2E1FE18}"/>
              </a:ext>
            </a:extLst>
          </p:cNvPr>
          <p:cNvSpPr txBox="1">
            <a:spLocks/>
          </p:cNvSpPr>
          <p:nvPr/>
        </p:nvSpPr>
        <p:spPr>
          <a:xfrm>
            <a:off x="2306780" y="1245304"/>
            <a:ext cx="7578436" cy="69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What makes </a:t>
            </a:r>
            <a:r>
              <a:rPr lang="en-US" sz="2800" dirty="0" err="1">
                <a:latin typeface="+mn-lt"/>
              </a:rPr>
              <a:t>Vite</a:t>
            </a:r>
            <a:r>
              <a:rPr lang="en-US" sz="2800" dirty="0">
                <a:latin typeface="+mn-lt"/>
              </a:rPr>
              <a:t> fast (ES Module)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1B3798-844A-4330-E707-2D52D8F62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" t="4345" r="155" b="10191"/>
          <a:stretch/>
        </p:blipFill>
        <p:spPr>
          <a:xfrm>
            <a:off x="2306781" y="1943891"/>
            <a:ext cx="7578435" cy="40412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D6E36D-10DD-58B3-B279-0F3328670FA9}"/>
              </a:ext>
            </a:extLst>
          </p:cNvPr>
          <p:cNvSpPr txBox="1"/>
          <p:nvPr/>
        </p:nvSpPr>
        <p:spPr>
          <a:xfrm>
            <a:off x="6927" y="6313996"/>
            <a:ext cx="12198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70C0"/>
                </a:solidFill>
              </a:rPr>
              <a:t>https://www.telerik.com/blogs/whats-vite-guide-modern-super-fast-project-tooling</a:t>
            </a:r>
          </a:p>
        </p:txBody>
      </p:sp>
    </p:spTree>
    <p:extLst>
      <p:ext uri="{BB962C8B-B14F-4D97-AF65-F5344CB8AC3E}">
        <p14:creationId xmlns:p14="http://schemas.microsoft.com/office/powerpoint/2010/main" val="220374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1E6FE-9758-D961-B746-037A8BC3466C}"/>
              </a:ext>
            </a:extLst>
          </p:cNvPr>
          <p:cNvSpPr/>
          <p:nvPr/>
        </p:nvSpPr>
        <p:spPr>
          <a:xfrm>
            <a:off x="0" y="-79512"/>
            <a:ext cx="12192000" cy="2301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0786AF-7AAF-1532-5FC4-BD785EBE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0676"/>
            <a:ext cx="10515600" cy="96250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+mn-lt"/>
              </a:rPr>
              <a:t>Why we should use Vite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339484-EFDB-4383-F210-B0A748AF9FB8}"/>
              </a:ext>
            </a:extLst>
          </p:cNvPr>
          <p:cNvSpPr/>
          <p:nvPr/>
        </p:nvSpPr>
        <p:spPr>
          <a:xfrm flipV="1">
            <a:off x="0" y="6627810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65B9-D2E9-9175-BEC7-B3B3E5396E70}"/>
              </a:ext>
            </a:extLst>
          </p:cNvPr>
          <p:cNvSpPr/>
          <p:nvPr/>
        </p:nvSpPr>
        <p:spPr>
          <a:xfrm flipV="1">
            <a:off x="0" y="6641665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A557B4EA-D164-322C-23F3-54F4C2E1FE18}"/>
              </a:ext>
            </a:extLst>
          </p:cNvPr>
          <p:cNvSpPr txBox="1">
            <a:spLocks/>
          </p:cNvSpPr>
          <p:nvPr/>
        </p:nvSpPr>
        <p:spPr>
          <a:xfrm>
            <a:off x="2306780" y="1245304"/>
            <a:ext cx="7578436" cy="69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Webpack (Slow bundle)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D6E36D-10DD-58B3-B279-0F3328670FA9}"/>
              </a:ext>
            </a:extLst>
          </p:cNvPr>
          <p:cNvSpPr txBox="1"/>
          <p:nvPr/>
        </p:nvSpPr>
        <p:spPr>
          <a:xfrm>
            <a:off x="6927" y="6313996"/>
            <a:ext cx="12198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70C0"/>
                </a:solidFill>
              </a:rPr>
              <a:t>https://www.telerik.com/blogs/whats-vite-guide-modern-super-fast-project-tooling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07CBE-2E78-6248-CEDF-0D3BF7FB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04" y="1957746"/>
            <a:ext cx="7249392" cy="40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8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1E6FE-9758-D961-B746-037A8BC3466C}"/>
              </a:ext>
            </a:extLst>
          </p:cNvPr>
          <p:cNvSpPr/>
          <p:nvPr/>
        </p:nvSpPr>
        <p:spPr>
          <a:xfrm>
            <a:off x="0" y="-79512"/>
            <a:ext cx="12192000" cy="2301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0786AF-7AAF-1532-5FC4-BD785EBE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0676"/>
            <a:ext cx="10515600" cy="96250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+mn-lt"/>
              </a:rPr>
              <a:t>Why we should use Vite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339484-EFDB-4383-F210-B0A748AF9FB8}"/>
              </a:ext>
            </a:extLst>
          </p:cNvPr>
          <p:cNvSpPr/>
          <p:nvPr/>
        </p:nvSpPr>
        <p:spPr>
          <a:xfrm flipV="1">
            <a:off x="0" y="6627810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65B9-D2E9-9175-BEC7-B3B3E5396E70}"/>
              </a:ext>
            </a:extLst>
          </p:cNvPr>
          <p:cNvSpPr/>
          <p:nvPr/>
        </p:nvSpPr>
        <p:spPr>
          <a:xfrm flipV="1">
            <a:off x="0" y="6641665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A557B4EA-D164-322C-23F3-54F4C2E1FE18}"/>
              </a:ext>
            </a:extLst>
          </p:cNvPr>
          <p:cNvSpPr txBox="1">
            <a:spLocks/>
          </p:cNvSpPr>
          <p:nvPr/>
        </p:nvSpPr>
        <p:spPr>
          <a:xfrm>
            <a:off x="2178626" y="1245304"/>
            <a:ext cx="7855527" cy="69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Bundles comparation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D6E36D-10DD-58B3-B279-0F3328670FA9}"/>
              </a:ext>
            </a:extLst>
          </p:cNvPr>
          <p:cNvSpPr txBox="1"/>
          <p:nvPr/>
        </p:nvSpPr>
        <p:spPr>
          <a:xfrm>
            <a:off x="6927" y="6313996"/>
            <a:ext cx="12198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70C0"/>
                </a:solidFill>
              </a:rPr>
              <a:t>https://www.telerik.com/blogs/whats-vite-guide-modern-super-fast-project-tooling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847CE-562B-ADAD-E702-A123F466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25" y="1987600"/>
            <a:ext cx="7783949" cy="36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7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1E6FE-9758-D961-B746-037A8BC3466C}"/>
              </a:ext>
            </a:extLst>
          </p:cNvPr>
          <p:cNvSpPr/>
          <p:nvPr/>
        </p:nvSpPr>
        <p:spPr>
          <a:xfrm>
            <a:off x="0" y="-79512"/>
            <a:ext cx="12192000" cy="2301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0786AF-7AAF-1532-5FC4-BD785EBE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2926"/>
            <a:ext cx="10515600" cy="96250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+mn-lt"/>
              </a:rPr>
              <a:t>Example project with Vue + Vite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339484-EFDB-4383-F210-B0A748AF9FB8}"/>
              </a:ext>
            </a:extLst>
          </p:cNvPr>
          <p:cNvSpPr/>
          <p:nvPr/>
        </p:nvSpPr>
        <p:spPr>
          <a:xfrm flipV="1">
            <a:off x="0" y="6627810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65B9-D2E9-9175-BEC7-B3B3E5396E70}"/>
              </a:ext>
            </a:extLst>
          </p:cNvPr>
          <p:cNvSpPr/>
          <p:nvPr/>
        </p:nvSpPr>
        <p:spPr>
          <a:xfrm flipV="1">
            <a:off x="0" y="6641665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Vite for Vue - Frontend Build Tool - Made with Vue.js">
            <a:extLst>
              <a:ext uri="{FF2B5EF4-FFF2-40B4-BE49-F238E27FC236}">
                <a16:creationId xmlns:a16="http://schemas.microsoft.com/office/drawing/2014/main" id="{27E98D5C-9839-51F9-B4ED-E41FBA8FC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02" y="1141414"/>
            <a:ext cx="4060196" cy="269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46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1E6FE-9758-D961-B746-037A8BC3466C}"/>
              </a:ext>
            </a:extLst>
          </p:cNvPr>
          <p:cNvSpPr/>
          <p:nvPr/>
        </p:nvSpPr>
        <p:spPr>
          <a:xfrm>
            <a:off x="0" y="-79512"/>
            <a:ext cx="12192000" cy="2301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0786AF-7AAF-1532-5FC4-BD785EBE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3364"/>
            <a:ext cx="10515600" cy="3051271"/>
          </a:xfrm>
        </p:spPr>
        <p:txBody>
          <a:bodyPr>
            <a:normAutofit/>
          </a:bodyPr>
          <a:lstStyle/>
          <a:p>
            <a:pPr algn="ctr"/>
            <a:r>
              <a:rPr lang="en-US" sz="13800" b="1" dirty="0">
                <a:solidFill>
                  <a:srgbClr val="7030A0"/>
                </a:solidFill>
                <a:latin typeface="+mn-lt"/>
              </a:rPr>
              <a:t>Thank</a:t>
            </a:r>
            <a:r>
              <a:rPr lang="en-US" sz="13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3800" b="1" dirty="0">
                <a:solidFill>
                  <a:srgbClr val="00B050"/>
                </a:solidFill>
                <a:latin typeface="+mn-lt"/>
              </a:rPr>
              <a:t>you!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339484-EFDB-4383-F210-B0A748AF9FB8}"/>
              </a:ext>
            </a:extLst>
          </p:cNvPr>
          <p:cNvSpPr/>
          <p:nvPr/>
        </p:nvSpPr>
        <p:spPr>
          <a:xfrm flipV="1">
            <a:off x="0" y="6627810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65B9-D2E9-9175-BEC7-B3B3E5396E70}"/>
              </a:ext>
            </a:extLst>
          </p:cNvPr>
          <p:cNvSpPr/>
          <p:nvPr/>
        </p:nvSpPr>
        <p:spPr>
          <a:xfrm flipV="1">
            <a:off x="0" y="6641665"/>
            <a:ext cx="12192000" cy="2301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268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TABLE OF CONTENT</vt:lpstr>
      <vt:lpstr>What is Vite?</vt:lpstr>
      <vt:lpstr>Why should you use Vite?</vt:lpstr>
      <vt:lpstr>Why we should use Vite</vt:lpstr>
      <vt:lpstr>Why we should use Vite</vt:lpstr>
      <vt:lpstr>Why we should use Vite</vt:lpstr>
      <vt:lpstr>Example project with Vue + Vite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SEYHA.SOEURN</dc:creator>
  <cp:lastModifiedBy>SEYHA.SOEURN</cp:lastModifiedBy>
  <cp:revision>37</cp:revision>
  <dcterms:created xsi:type="dcterms:W3CDTF">2022-08-13T01:25:28Z</dcterms:created>
  <dcterms:modified xsi:type="dcterms:W3CDTF">2022-08-14T09:56:09Z</dcterms:modified>
</cp:coreProperties>
</file>