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7" r:id="rId6"/>
    <p:sldId id="264" r:id="rId7"/>
    <p:sldId id="265" r:id="rId8"/>
    <p:sldId id="266" r:id="rId9"/>
    <p:sldId id="268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E187-30FB-E096-CF75-B769D4C2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E831D-324F-9473-1CF2-4A91E0F68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75AD-18FA-0CED-D9F3-281B16D2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89E4-A263-E1E4-ED35-5C59B862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8E3C-B8C5-5146-088E-106C495C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26AB-C794-C83D-DD23-E16933FC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4AF77-9E5A-CFFD-2FF6-A933C2698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5C34-8324-3F82-2877-09FCEDAC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499A-CEC1-73C1-5991-49C3C3B9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D732-5A78-F2B2-516B-5DD072B3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2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0A183-6650-042A-A929-2376B6730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4E387-37B9-EFF3-D344-85BCCF97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E923-0A34-F81F-A84B-2ABCE9A9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C1BE-DF44-1796-7120-516DFC3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A690-060B-2EFF-64A0-E5542972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87E-BFA2-4F26-C187-B4D6FD6B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77AA-3263-04CD-5BEB-B8807DA4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270C-EA1C-C41B-A800-6625A048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998D-8C13-7CFD-A977-19E79C30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C2C3-13F1-A46F-BEAF-9692D704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5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0ABF-D2D7-64B7-4DED-1BA572BC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01F16-8D0D-B3FC-053C-1EC629B3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CC09-D408-942E-50F4-1E27A91E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9E6C-E54F-4572-6967-A50E7E1C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81DD-1DC7-AEB1-3FA4-867F1751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70BB-BA52-AF21-C337-E3A787C2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2146-1C6A-A53B-CCC3-5C88B0B7C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5930A-21C3-2646-B53A-46A9B9E4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99CA-7495-CC73-2551-788DD321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FDFB3-A9C1-9A58-728B-2F8D23A3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F3172-FBCC-0895-86A5-0764F43F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5097-51AC-9E9F-A1ED-C03A23CF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FD4C1-A0C0-63FB-2604-01DAC64A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CD49-53A1-3A43-09CC-E18FF488F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B7977-0034-65DE-5CE1-D0A496AA3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2AEEE-5935-E6C8-0F7D-786E20481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4D326-3F5A-71B5-1B22-BBD95543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83E8A-7235-AF97-16B3-4C6320F1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B1E1E-3F7A-5B86-5313-8A282E91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F04F-EBEF-A027-AFBF-5D29EECB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6B50C-3334-85E0-1F74-3843EBE5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F123F-C74D-0048-2652-C7922011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5F527-D14C-412A-383B-FCA58137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8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53FD2-1183-5258-5146-7D1785D9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57AC4-F49E-0A84-EBB9-718673BC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1F273-AAE9-C68C-110C-8B94F3FE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2539-3C93-5BCC-5A65-42BA3506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20ED-1800-4403-4B50-B3E8D0E3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62BB1-A35F-3B50-43ED-95466AC5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785BA-0E7B-80B1-B2A5-B1065C5D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A6A97-1BF1-B311-2D26-431D7DA5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C6957-E79E-502F-FE68-463316DF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3269-BD39-3664-A74E-CF43854C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EFFA6-0FAB-70CA-034B-6C7DCC042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669F2-295D-8CBF-EC17-010F85F1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BA7E0-A6CC-C09C-C51A-6597DC81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9BEA-1DD7-2D21-CD70-12C77F25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0673-1C83-7C95-664E-703C6C00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718AA-8A76-0666-8FDF-4E6D0740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C2066-5079-4544-36B2-9F37085C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0C5A-499B-15B8-71FB-5E587097F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DE59-DAA2-45EB-A27B-185317666590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6AE4-0D3D-416F-2439-B5A5D8F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0E6C-FB0F-B586-A536-3CE135E62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76E1-4E76-49F1-A854-CB0C343F0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watmore.com/post/2022/07/25/vue-3-pinia-user-registration-and-login-example-tuto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nia.vuejs.org/" TargetMode="External"/><Relationship Id="rId4" Type="http://schemas.openxmlformats.org/officeDocument/2006/relationships/hyperlink" Target="https://www.youtube.com/watch?v=JGC7aAC-3y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B67D41-68E1-165E-9380-66BBE446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3" y="498764"/>
            <a:ext cx="5652654" cy="3737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98CBAA-57E0-0927-968D-C4C24C345436}"/>
              </a:ext>
            </a:extLst>
          </p:cNvPr>
          <p:cNvSpPr txBox="1"/>
          <p:nvPr/>
        </p:nvSpPr>
        <p:spPr>
          <a:xfrm>
            <a:off x="4518484" y="3774847"/>
            <a:ext cx="3155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VUE PINIA</a:t>
            </a:r>
          </a:p>
        </p:txBody>
      </p:sp>
    </p:spTree>
    <p:extLst>
      <p:ext uri="{BB962C8B-B14F-4D97-AF65-F5344CB8AC3E}">
        <p14:creationId xmlns:p14="http://schemas.microsoft.com/office/powerpoint/2010/main" val="257891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Login/Logout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A14AA-E323-0E0B-9913-248D1B7043D5}"/>
              </a:ext>
            </a:extLst>
          </p:cNvPr>
          <p:cNvSpPr txBox="1"/>
          <p:nvPr/>
        </p:nvSpPr>
        <p:spPr>
          <a:xfrm>
            <a:off x="2961861" y="2420126"/>
            <a:ext cx="6268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https://jasonwatmore.com/post/2022/07/25/vue-3-pinia-user-registration-and-login-example-tutorial</a:t>
            </a:r>
          </a:p>
        </p:txBody>
      </p:sp>
    </p:spTree>
    <p:extLst>
      <p:ext uri="{BB962C8B-B14F-4D97-AF65-F5344CB8AC3E}">
        <p14:creationId xmlns:p14="http://schemas.microsoft.com/office/powerpoint/2010/main" val="198462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389732" y="954116"/>
            <a:ext cx="5412535" cy="1952587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Demostration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4B24215-15D9-0A2D-2445-D45599D2620E}"/>
              </a:ext>
            </a:extLst>
          </p:cNvPr>
          <p:cNvSpPr/>
          <p:nvPr/>
        </p:nvSpPr>
        <p:spPr>
          <a:xfrm>
            <a:off x="4234068" y="3362055"/>
            <a:ext cx="3916019" cy="1566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Counter App</a:t>
            </a:r>
          </a:p>
        </p:txBody>
      </p:sp>
    </p:spTree>
    <p:extLst>
      <p:ext uri="{BB962C8B-B14F-4D97-AF65-F5344CB8AC3E}">
        <p14:creationId xmlns:p14="http://schemas.microsoft.com/office/powerpoint/2010/main" val="241622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References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A14AA-E323-0E0B-9913-248D1B7043D5}"/>
              </a:ext>
            </a:extLst>
          </p:cNvPr>
          <p:cNvSpPr txBox="1"/>
          <p:nvPr/>
        </p:nvSpPr>
        <p:spPr>
          <a:xfrm>
            <a:off x="1504122" y="2133599"/>
            <a:ext cx="62682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hlinkClick r:id="rId3"/>
              </a:rPr>
              <a:t>https://jasonwatmore.com/post/2022/07/25/vue-3-pinia-user-registration-and-login-example-tutorial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  <a:hlinkClick r:id="rId4"/>
              </a:rPr>
              <a:t>https://www.youtube.com/watch?v=JGC7aAC-3y8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  <a:hlinkClick r:id="rId5"/>
              </a:rPr>
              <a:t>https://pinia.vuejs.org/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What is </a:t>
            </a:r>
            <a:r>
              <a:rPr lang="en-US" sz="3200" b="1" dirty="0" err="1">
                <a:solidFill>
                  <a:schemeClr val="tx1"/>
                </a:solidFill>
              </a:rPr>
              <a:t>Pinia</a:t>
            </a:r>
            <a:r>
              <a:rPr lang="en-US" sz="3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11662-2383-6ED0-7A77-BC8FE075F946}"/>
              </a:ext>
            </a:extLst>
          </p:cNvPr>
          <p:cNvSpPr txBox="1"/>
          <p:nvPr/>
        </p:nvSpPr>
        <p:spPr>
          <a:xfrm>
            <a:off x="1440873" y="2923309"/>
            <a:ext cx="1021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A store library for Vue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Share state across components and pages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Can create global state with simple export constant store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3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Why </a:t>
            </a:r>
            <a:r>
              <a:rPr lang="en-US" sz="3200" b="1" dirty="0" err="1">
                <a:solidFill>
                  <a:schemeClr val="tx1"/>
                </a:solidFill>
              </a:rPr>
              <a:t>Pinia</a:t>
            </a:r>
            <a:r>
              <a:rPr lang="en-US" sz="32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11662-2383-6ED0-7A77-BC8FE075F946}"/>
              </a:ext>
            </a:extLst>
          </p:cNvPr>
          <p:cNvSpPr txBox="1"/>
          <p:nvPr/>
        </p:nvSpPr>
        <p:spPr>
          <a:xfrm>
            <a:off x="1440873" y="2923309"/>
            <a:ext cx="1021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Multiple Storage Creation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External storing module organization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Don’t need to mess up with props, emit, provide, or inject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Learn more the usage of arrow functions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6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Installation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45097-F639-8BF2-ADED-22615E57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05" y="2154687"/>
            <a:ext cx="7379390" cy="39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6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Defining a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11662-2383-6ED0-7A77-BC8FE075F946}"/>
              </a:ext>
            </a:extLst>
          </p:cNvPr>
          <p:cNvSpPr txBox="1"/>
          <p:nvPr/>
        </p:nvSpPr>
        <p:spPr>
          <a:xfrm>
            <a:off x="997527" y="2411097"/>
            <a:ext cx="5458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Import </a:t>
            </a:r>
            <a:r>
              <a:rPr lang="en-US" sz="3200" b="1" dirty="0" err="1"/>
              <a:t>defineStore</a:t>
            </a:r>
            <a:r>
              <a:rPr lang="en-US" sz="3200" b="1" dirty="0"/>
              <a:t> from </a:t>
            </a:r>
            <a:r>
              <a:rPr lang="en-US" sz="3200" b="1" dirty="0" err="1"/>
              <a:t>pinia</a:t>
            </a: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Export an object created by the </a:t>
            </a:r>
            <a:r>
              <a:rPr lang="en-US" sz="3200" b="1" dirty="0" err="1"/>
              <a:t>defineStore</a:t>
            </a: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Pass option objects into the object with state, getter, and actions.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62586-5074-0171-E694-145AC058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975" y="2382981"/>
            <a:ext cx="4269019" cy="35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2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11662-2383-6ED0-7A77-BC8FE075F946}"/>
              </a:ext>
            </a:extLst>
          </p:cNvPr>
          <p:cNvSpPr txBox="1"/>
          <p:nvPr/>
        </p:nvSpPr>
        <p:spPr>
          <a:xfrm>
            <a:off x="997527" y="2411097"/>
            <a:ext cx="54586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Function that returns the initial state. (Data)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Store reactive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Access using only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b="1" dirty="0" err="1"/>
              <a:t>storeVariableName.count</a:t>
            </a: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383D0-2CA5-7FAB-9785-845B6A11B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36" y="2051748"/>
            <a:ext cx="4499955" cy="1698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A034EF-8780-7D4B-7148-DBB5D70E5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665" y="4208119"/>
            <a:ext cx="3419296" cy="10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11662-2383-6ED0-7A77-BC8FE075F946}"/>
              </a:ext>
            </a:extLst>
          </p:cNvPr>
          <p:cNvSpPr txBox="1"/>
          <p:nvPr/>
        </p:nvSpPr>
        <p:spPr>
          <a:xfrm>
            <a:off x="997527" y="2411097"/>
            <a:ext cx="5549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Computed values for the states in the store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Can return back a function so argument can be pass into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CA5A7-82AB-FCBB-1A77-449DD208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561" y="1946551"/>
            <a:ext cx="3290658" cy="24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7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11662-2383-6ED0-7A77-BC8FE075F946}"/>
              </a:ext>
            </a:extLst>
          </p:cNvPr>
          <p:cNvSpPr txBox="1"/>
          <p:nvPr/>
        </p:nvSpPr>
        <p:spPr>
          <a:xfrm>
            <a:off x="997527" y="2411097"/>
            <a:ext cx="55490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Equivalent to methods in component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Used mostly to define business logic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Call the same way as states and getters.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DCAA15-9244-1E25-3698-483D03FB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54" y="2329183"/>
            <a:ext cx="2493334" cy="271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9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95618-B31F-63BD-C925-E9DF34D34F1F}"/>
              </a:ext>
            </a:extLst>
          </p:cNvPr>
          <p:cNvSpPr/>
          <p:nvPr/>
        </p:nvSpPr>
        <p:spPr>
          <a:xfrm>
            <a:off x="0" y="6359236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C943DD8-24C1-E9C0-5841-BAAAE6245E86}"/>
              </a:ext>
            </a:extLst>
          </p:cNvPr>
          <p:cNvSpPr/>
          <p:nvPr/>
        </p:nvSpPr>
        <p:spPr>
          <a:xfrm flipH="1">
            <a:off x="10196944" y="5541818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51C9-2135-7FFE-0A79-2E8F09F093AE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30C595B-9D4A-CEA7-F787-2E3C52CF0E02}"/>
              </a:ext>
            </a:extLst>
          </p:cNvPr>
          <p:cNvSpPr/>
          <p:nvPr/>
        </p:nvSpPr>
        <p:spPr>
          <a:xfrm flipV="1">
            <a:off x="0" y="0"/>
            <a:ext cx="1995055" cy="1316182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6 Points 1">
            <a:extLst>
              <a:ext uri="{FF2B5EF4-FFF2-40B4-BE49-F238E27FC236}">
                <a16:creationId xmlns:a16="http://schemas.microsoft.com/office/drawing/2014/main" id="{318419C2-1C3D-DBA3-4BE8-C171D79DD642}"/>
              </a:ext>
            </a:extLst>
          </p:cNvPr>
          <p:cNvSpPr/>
          <p:nvPr/>
        </p:nvSpPr>
        <p:spPr>
          <a:xfrm>
            <a:off x="3718213" y="658091"/>
            <a:ext cx="4755574" cy="1316181"/>
          </a:xfrm>
          <a:prstGeom prst="star6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Two Way Binding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316C7-D972-2C0C-87AC-31790903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19" y="408191"/>
            <a:ext cx="1510145" cy="998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35E1C-CAC3-0332-5B58-FDA1EEB3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98" y="2538225"/>
            <a:ext cx="6078815" cy="28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200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Nga.HOEUN</dc:creator>
  <cp:lastModifiedBy>Nga.HOEUN</cp:lastModifiedBy>
  <cp:revision>7</cp:revision>
  <dcterms:created xsi:type="dcterms:W3CDTF">2022-08-08T07:11:54Z</dcterms:created>
  <dcterms:modified xsi:type="dcterms:W3CDTF">2022-08-14T06:01:28Z</dcterms:modified>
</cp:coreProperties>
</file>