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angchuan Yin" initials="Use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0" d="100"/>
          <a:sy n="50" d="100"/>
        </p:scale>
        <p:origin x="67" y="1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71A20F-5EF5-4E95-9DF2-9D900CF3B46F}"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zh-CN" altLang="en-US"/>
        </a:p>
      </dgm:t>
    </dgm:pt>
    <dgm:pt modelId="{D6843634-6F7A-4B9E-B092-C024B11A8702}">
      <dgm:prSet phldrT="[文本]"/>
      <dgm:spPr/>
      <dgm:t>
        <a:bodyPr/>
        <a:lstStyle/>
        <a:p>
          <a:r>
            <a:rPr lang="zh-CN" altLang="en-US" dirty="0" smtClean="0"/>
            <a:t>题目征集</a:t>
          </a:r>
          <a:endParaRPr lang="zh-CN" altLang="en-US" dirty="0"/>
        </a:p>
      </dgm:t>
    </dgm:pt>
    <dgm:pt modelId="{BFEFD95F-0D0F-4EFE-BE0D-DC762A2A692D}" type="parTrans" cxnId="{6B80A987-EA78-415F-8D23-49991E5003F1}">
      <dgm:prSet/>
      <dgm:spPr/>
      <dgm:t>
        <a:bodyPr/>
        <a:lstStyle/>
        <a:p>
          <a:endParaRPr lang="zh-CN" altLang="en-US"/>
        </a:p>
      </dgm:t>
    </dgm:pt>
    <dgm:pt modelId="{2568A860-B500-407F-B67E-6F1890374D1A}" type="sibTrans" cxnId="{6B80A987-EA78-415F-8D23-49991E5003F1}">
      <dgm:prSet/>
      <dgm:spPr/>
      <dgm:t>
        <a:bodyPr/>
        <a:lstStyle/>
        <a:p>
          <a:endParaRPr lang="zh-CN" altLang="en-US"/>
        </a:p>
      </dgm:t>
    </dgm:pt>
    <dgm:pt modelId="{4A00262E-3B8F-478F-8CB6-52A1C1F210A6}">
      <dgm:prSet phldrT="[文本]"/>
      <dgm:spPr/>
      <dgm:t>
        <a:bodyPr/>
        <a:lstStyle/>
        <a:p>
          <a:r>
            <a:rPr lang="zh-CN" altLang="en-US" dirty="0" smtClean="0"/>
            <a:t>时间：</a:t>
          </a:r>
          <a:r>
            <a:rPr lang="en-US" altLang="zh-CN" dirty="0" smtClean="0"/>
            <a:t>2</a:t>
          </a:r>
          <a:r>
            <a:rPr lang="zh-CN" altLang="en-US" dirty="0" smtClean="0"/>
            <a:t>周</a:t>
          </a:r>
          <a:endParaRPr lang="zh-CN" altLang="en-US" dirty="0"/>
        </a:p>
      </dgm:t>
    </dgm:pt>
    <dgm:pt modelId="{CB216D64-BB7A-4F2E-B997-AF2F69DAD052}" type="parTrans" cxnId="{F6F473C8-D902-4199-816F-9DC80DFD392B}">
      <dgm:prSet/>
      <dgm:spPr/>
      <dgm:t>
        <a:bodyPr/>
        <a:lstStyle/>
        <a:p>
          <a:endParaRPr lang="zh-CN" altLang="en-US"/>
        </a:p>
      </dgm:t>
    </dgm:pt>
    <dgm:pt modelId="{562B6F43-BDBE-4493-87FF-4A4EEF535AF1}" type="sibTrans" cxnId="{F6F473C8-D902-4199-816F-9DC80DFD392B}">
      <dgm:prSet/>
      <dgm:spPr/>
      <dgm:t>
        <a:bodyPr/>
        <a:lstStyle/>
        <a:p>
          <a:endParaRPr lang="zh-CN" altLang="en-US"/>
        </a:p>
      </dgm:t>
    </dgm:pt>
    <dgm:pt modelId="{54BB6842-178B-4188-9933-CFEE1189C7CE}">
      <dgm:prSet phldrT="[文本]"/>
      <dgm:spPr/>
      <dgm:t>
        <a:bodyPr/>
        <a:lstStyle/>
        <a:p>
          <a:r>
            <a:rPr lang="zh-CN" altLang="en-US" dirty="0" smtClean="0"/>
            <a:t>校本科教务系统</a:t>
          </a:r>
          <a:endParaRPr lang="zh-CN" altLang="en-US" dirty="0"/>
        </a:p>
      </dgm:t>
    </dgm:pt>
    <dgm:pt modelId="{739F84DD-91D4-4AA1-9C6A-A83B0CE6B825}" type="parTrans" cxnId="{02ABB81A-D1E5-495A-91F9-D65BBBAFB7D4}">
      <dgm:prSet/>
      <dgm:spPr/>
      <dgm:t>
        <a:bodyPr/>
        <a:lstStyle/>
        <a:p>
          <a:endParaRPr lang="zh-CN" altLang="en-US"/>
        </a:p>
      </dgm:t>
    </dgm:pt>
    <dgm:pt modelId="{DD69573B-D7A1-43ED-9D31-6A53477C82E3}" type="sibTrans" cxnId="{02ABB81A-D1E5-495A-91F9-D65BBBAFB7D4}">
      <dgm:prSet/>
      <dgm:spPr/>
      <dgm:t>
        <a:bodyPr/>
        <a:lstStyle/>
        <a:p>
          <a:endParaRPr lang="zh-CN" altLang="en-US"/>
        </a:p>
      </dgm:t>
    </dgm:pt>
    <dgm:pt modelId="{E502C2BC-B286-4E99-B8D5-40C1A7323289}">
      <dgm:prSet phldrT="[文本]"/>
      <dgm:spPr/>
      <dgm:t>
        <a:bodyPr/>
        <a:lstStyle/>
        <a:p>
          <a:r>
            <a:rPr lang="zh-CN" altLang="en-US" dirty="0" smtClean="0"/>
            <a:t>学院审核</a:t>
          </a:r>
          <a:endParaRPr lang="zh-CN" altLang="en-US" dirty="0"/>
        </a:p>
      </dgm:t>
    </dgm:pt>
    <dgm:pt modelId="{8E800902-CCDE-485A-AC66-17740D70BB91}" type="parTrans" cxnId="{401092FC-0B0F-4F50-84BF-EBCCF41EAD1D}">
      <dgm:prSet/>
      <dgm:spPr/>
      <dgm:t>
        <a:bodyPr/>
        <a:lstStyle/>
        <a:p>
          <a:endParaRPr lang="zh-CN" altLang="en-US"/>
        </a:p>
      </dgm:t>
    </dgm:pt>
    <dgm:pt modelId="{C6D77850-0E8D-42BB-8509-E7A59FA34354}" type="sibTrans" cxnId="{401092FC-0B0F-4F50-84BF-EBCCF41EAD1D}">
      <dgm:prSet/>
      <dgm:spPr/>
      <dgm:t>
        <a:bodyPr/>
        <a:lstStyle/>
        <a:p>
          <a:endParaRPr lang="zh-CN" altLang="en-US"/>
        </a:p>
      </dgm:t>
    </dgm:pt>
    <dgm:pt modelId="{08C1E028-0793-44A1-9CDF-13F8D3F1DDEC}">
      <dgm:prSet phldrT="[文本]"/>
      <dgm:spPr/>
      <dgm:t>
        <a:bodyPr/>
        <a:lstStyle/>
        <a:p>
          <a:r>
            <a:rPr lang="zh-CN" altLang="en-US" dirty="0" smtClean="0"/>
            <a:t>审核</a:t>
          </a:r>
          <a:r>
            <a:rPr lang="zh-CN" altLang="en-US" b="1" dirty="0" smtClean="0">
              <a:solidFill>
                <a:srgbClr val="FF0000"/>
              </a:solidFill>
            </a:rPr>
            <a:t>老师</a:t>
          </a:r>
          <a:r>
            <a:rPr lang="zh-CN" altLang="en-US" dirty="0" smtClean="0"/>
            <a:t>提交题目的情况</a:t>
          </a:r>
          <a:endParaRPr lang="zh-CN" altLang="en-US" dirty="0"/>
        </a:p>
      </dgm:t>
    </dgm:pt>
    <dgm:pt modelId="{6958D6CB-439A-407A-8F84-EC65F4652013}" type="parTrans" cxnId="{A930A46E-3E89-42AA-A72D-DFA0C63C7968}">
      <dgm:prSet/>
      <dgm:spPr/>
      <dgm:t>
        <a:bodyPr/>
        <a:lstStyle/>
        <a:p>
          <a:endParaRPr lang="zh-CN" altLang="en-US"/>
        </a:p>
      </dgm:t>
    </dgm:pt>
    <dgm:pt modelId="{22E31EA4-54DD-4131-A438-CD3953F749D1}" type="sibTrans" cxnId="{A930A46E-3E89-42AA-A72D-DFA0C63C7968}">
      <dgm:prSet/>
      <dgm:spPr/>
      <dgm:t>
        <a:bodyPr/>
        <a:lstStyle/>
        <a:p>
          <a:endParaRPr lang="zh-CN" altLang="en-US"/>
        </a:p>
      </dgm:t>
    </dgm:pt>
    <dgm:pt modelId="{16EFB99D-FFE4-4CC9-888A-EAE9FE671D10}">
      <dgm:prSet phldrT="[文本]"/>
      <dgm:spPr/>
      <dgm:t>
        <a:bodyPr/>
        <a:lstStyle/>
        <a:p>
          <a:r>
            <a:rPr lang="zh-CN" altLang="en-US" dirty="0" smtClean="0"/>
            <a:t>学生选题</a:t>
          </a:r>
          <a:endParaRPr lang="zh-CN" altLang="en-US" dirty="0"/>
        </a:p>
      </dgm:t>
    </dgm:pt>
    <dgm:pt modelId="{E5106F3A-E317-4F17-96B7-91DE37154D8B}" type="parTrans" cxnId="{C2397571-D8D1-4600-9396-BDBB714F84CD}">
      <dgm:prSet/>
      <dgm:spPr/>
      <dgm:t>
        <a:bodyPr/>
        <a:lstStyle/>
        <a:p>
          <a:endParaRPr lang="zh-CN" altLang="en-US"/>
        </a:p>
      </dgm:t>
    </dgm:pt>
    <dgm:pt modelId="{A4F64361-54BE-4B8C-A2C3-4E8A85B88B8E}" type="sibTrans" cxnId="{C2397571-D8D1-4600-9396-BDBB714F84CD}">
      <dgm:prSet/>
      <dgm:spPr/>
      <dgm:t>
        <a:bodyPr/>
        <a:lstStyle/>
        <a:p>
          <a:endParaRPr lang="zh-CN" altLang="en-US"/>
        </a:p>
      </dgm:t>
    </dgm:pt>
    <dgm:pt modelId="{E4834C4E-EE70-46F4-A6C2-A09838376AE5}">
      <dgm:prSet phldrT="[文本]"/>
      <dgm:spPr/>
      <dgm:t>
        <a:bodyPr/>
        <a:lstStyle/>
        <a:p>
          <a:r>
            <a:rPr lang="zh-CN" altLang="en-US" dirty="0" smtClean="0"/>
            <a:t>学生</a:t>
          </a:r>
          <a:r>
            <a:rPr lang="zh-CN" altLang="en-US" dirty="0" smtClean="0"/>
            <a:t>登录校教务</a:t>
          </a:r>
          <a:r>
            <a:rPr lang="zh-CN" altLang="en-US" dirty="0" smtClean="0"/>
            <a:t>系统选题</a:t>
          </a:r>
          <a:endParaRPr lang="zh-CN" altLang="en-US" dirty="0"/>
        </a:p>
      </dgm:t>
    </dgm:pt>
    <dgm:pt modelId="{19A87490-43B1-4A03-B72D-583AEFD32705}" type="parTrans" cxnId="{FE4ABCE1-7E01-452D-9EBB-B10E302EB9C1}">
      <dgm:prSet/>
      <dgm:spPr/>
      <dgm:t>
        <a:bodyPr/>
        <a:lstStyle/>
        <a:p>
          <a:endParaRPr lang="zh-CN" altLang="en-US"/>
        </a:p>
      </dgm:t>
    </dgm:pt>
    <dgm:pt modelId="{D93CF715-D246-45E1-B26F-80D9AD5D1D1C}" type="sibTrans" cxnId="{FE4ABCE1-7E01-452D-9EBB-B10E302EB9C1}">
      <dgm:prSet/>
      <dgm:spPr/>
      <dgm:t>
        <a:bodyPr/>
        <a:lstStyle/>
        <a:p>
          <a:endParaRPr lang="zh-CN" altLang="en-US"/>
        </a:p>
      </dgm:t>
    </dgm:pt>
    <dgm:pt modelId="{0B090639-22D6-404E-9091-7363A4502FBF}">
      <dgm:prSet phldrT="[文本]"/>
      <dgm:spPr/>
      <dgm:t>
        <a:bodyPr/>
        <a:lstStyle/>
        <a:p>
          <a:r>
            <a:rPr lang="zh-CN" altLang="en-US" dirty="0" smtClean="0"/>
            <a:t>学生需要关注选题确定情况，如选题不成功要再次选题</a:t>
          </a:r>
          <a:endParaRPr lang="zh-CN" altLang="en-US" dirty="0"/>
        </a:p>
      </dgm:t>
    </dgm:pt>
    <dgm:pt modelId="{54179729-03F6-4670-BF82-49E38835431B}" type="parTrans" cxnId="{B8572C95-6696-4186-A452-26CFC3C3A741}">
      <dgm:prSet/>
      <dgm:spPr/>
      <dgm:t>
        <a:bodyPr/>
        <a:lstStyle/>
        <a:p>
          <a:endParaRPr lang="zh-CN" altLang="en-US"/>
        </a:p>
      </dgm:t>
    </dgm:pt>
    <dgm:pt modelId="{2B59BE66-13B6-4CAA-982F-7D205647A4D8}" type="sibTrans" cxnId="{B8572C95-6696-4186-A452-26CFC3C3A741}">
      <dgm:prSet/>
      <dgm:spPr/>
      <dgm:t>
        <a:bodyPr/>
        <a:lstStyle/>
        <a:p>
          <a:endParaRPr lang="zh-CN" altLang="en-US"/>
        </a:p>
      </dgm:t>
    </dgm:pt>
    <dgm:pt modelId="{AF52EA77-C1DA-4AD8-81F4-63B02BD42FCC}">
      <dgm:prSet phldrT="[文本]"/>
      <dgm:spPr/>
      <dgm:t>
        <a:bodyPr/>
        <a:lstStyle/>
        <a:p>
          <a:r>
            <a:rPr lang="zh-CN" altLang="en-US" dirty="0" smtClean="0"/>
            <a:t>要求讲师、副教授提交至少</a:t>
          </a:r>
          <a:r>
            <a:rPr lang="en-US" altLang="zh-CN" dirty="0" smtClean="0"/>
            <a:t>4</a:t>
          </a:r>
          <a:r>
            <a:rPr lang="zh-CN" altLang="en-US" dirty="0" smtClean="0"/>
            <a:t>个题目</a:t>
          </a:r>
          <a:endParaRPr lang="zh-CN" altLang="en-US" dirty="0"/>
        </a:p>
      </dgm:t>
    </dgm:pt>
    <dgm:pt modelId="{DC7DE9A3-256F-4D6E-A842-AC9DE717C99D}" type="parTrans" cxnId="{46B8E275-5558-4FCB-81FE-FFC7B2D2F5BE}">
      <dgm:prSet/>
      <dgm:spPr/>
      <dgm:t>
        <a:bodyPr/>
        <a:lstStyle/>
        <a:p>
          <a:endParaRPr lang="zh-CN" altLang="en-US"/>
        </a:p>
      </dgm:t>
    </dgm:pt>
    <dgm:pt modelId="{1EC1B796-5010-43C0-843E-88C1DA3466CD}" type="sibTrans" cxnId="{46B8E275-5558-4FCB-81FE-FFC7B2D2F5BE}">
      <dgm:prSet/>
      <dgm:spPr/>
      <dgm:t>
        <a:bodyPr/>
        <a:lstStyle/>
        <a:p>
          <a:endParaRPr lang="zh-CN" altLang="en-US"/>
        </a:p>
      </dgm:t>
    </dgm:pt>
    <dgm:pt modelId="{E2140C76-21D8-4270-998F-1655B52A0B39}">
      <dgm:prSet phldrT="[文本]"/>
      <dgm:spPr/>
      <dgm:t>
        <a:bodyPr/>
        <a:lstStyle/>
        <a:p>
          <a:r>
            <a:rPr lang="zh-CN" altLang="en-US" dirty="0" smtClean="0"/>
            <a:t>开放题目</a:t>
          </a:r>
          <a:endParaRPr lang="zh-CN" altLang="en-US" dirty="0"/>
        </a:p>
      </dgm:t>
    </dgm:pt>
    <dgm:pt modelId="{2B6E7671-9DA9-4962-B43A-A2AD69CAB93F}" type="parTrans" cxnId="{339E4E29-AD71-42EC-BBFF-A1333D3658C0}">
      <dgm:prSet/>
      <dgm:spPr/>
      <dgm:t>
        <a:bodyPr/>
        <a:lstStyle/>
        <a:p>
          <a:endParaRPr lang="zh-CN" altLang="en-US"/>
        </a:p>
      </dgm:t>
    </dgm:pt>
    <dgm:pt modelId="{29252B7E-17D8-4B5E-BC3C-0C59E229336B}" type="sibTrans" cxnId="{339E4E29-AD71-42EC-BBFF-A1333D3658C0}">
      <dgm:prSet/>
      <dgm:spPr/>
      <dgm:t>
        <a:bodyPr/>
        <a:lstStyle/>
        <a:p>
          <a:endParaRPr lang="zh-CN" altLang="en-US"/>
        </a:p>
      </dgm:t>
    </dgm:pt>
    <dgm:pt modelId="{57700F54-CF22-4315-B088-AE141E95A79A}">
      <dgm:prSet phldrT="[文本]"/>
      <dgm:spPr/>
      <dgm:t>
        <a:bodyPr/>
        <a:lstStyle/>
        <a:p>
          <a:r>
            <a:rPr lang="zh-CN" altLang="en-US" dirty="0" smtClean="0"/>
            <a:t>教师</a:t>
          </a:r>
          <a:r>
            <a:rPr lang="zh-CN" altLang="en-US" dirty="0" smtClean="0"/>
            <a:t>登录校教务</a:t>
          </a:r>
          <a:r>
            <a:rPr lang="zh-CN" altLang="en-US" dirty="0" smtClean="0"/>
            <a:t>系统确定学生</a:t>
          </a:r>
          <a:endParaRPr lang="zh-CN" altLang="en-US" dirty="0"/>
        </a:p>
      </dgm:t>
    </dgm:pt>
    <dgm:pt modelId="{2A76679F-76CD-445E-872B-C7ADAE91722D}" type="parTrans" cxnId="{296DA720-BFBA-4AA1-A799-61AB625156B3}">
      <dgm:prSet/>
      <dgm:spPr/>
      <dgm:t>
        <a:bodyPr/>
        <a:lstStyle/>
        <a:p>
          <a:endParaRPr lang="zh-CN" altLang="en-US"/>
        </a:p>
      </dgm:t>
    </dgm:pt>
    <dgm:pt modelId="{D2C27E6B-8972-4D67-9553-58D0F09BCA86}" type="sibTrans" cxnId="{296DA720-BFBA-4AA1-A799-61AB625156B3}">
      <dgm:prSet/>
      <dgm:spPr/>
      <dgm:t>
        <a:bodyPr/>
        <a:lstStyle/>
        <a:p>
          <a:endParaRPr lang="zh-CN" altLang="en-US"/>
        </a:p>
      </dgm:t>
    </dgm:pt>
    <dgm:pt modelId="{D18B5DB1-6E79-4915-97E9-8918A7FC5AC1}" type="pres">
      <dgm:prSet presAssocID="{FE71A20F-5EF5-4E95-9DF2-9D900CF3B46F}" presName="Name0" presStyleCnt="0">
        <dgm:presLayoutVars>
          <dgm:dir/>
          <dgm:animLvl val="lvl"/>
          <dgm:resizeHandles val="exact"/>
        </dgm:presLayoutVars>
      </dgm:prSet>
      <dgm:spPr/>
      <dgm:t>
        <a:bodyPr/>
        <a:lstStyle/>
        <a:p>
          <a:endParaRPr lang="zh-CN" altLang="en-US"/>
        </a:p>
      </dgm:t>
    </dgm:pt>
    <dgm:pt modelId="{D418D50D-20E3-4B4A-9B32-EC6628EB20BE}" type="pres">
      <dgm:prSet presAssocID="{FE71A20F-5EF5-4E95-9DF2-9D900CF3B46F}" presName="tSp" presStyleCnt="0"/>
      <dgm:spPr/>
    </dgm:pt>
    <dgm:pt modelId="{CC9E0C71-CB29-4291-A907-A8AFBB850082}" type="pres">
      <dgm:prSet presAssocID="{FE71A20F-5EF5-4E95-9DF2-9D900CF3B46F}" presName="bSp" presStyleCnt="0"/>
      <dgm:spPr/>
    </dgm:pt>
    <dgm:pt modelId="{0657795A-EDEE-4F22-A660-73A6D479AE66}" type="pres">
      <dgm:prSet presAssocID="{FE71A20F-5EF5-4E95-9DF2-9D900CF3B46F}" presName="process" presStyleCnt="0"/>
      <dgm:spPr/>
    </dgm:pt>
    <dgm:pt modelId="{716CE6BA-5E15-4F03-8A01-9F519520CDF0}" type="pres">
      <dgm:prSet presAssocID="{D6843634-6F7A-4B9E-B092-C024B11A8702}" presName="composite1" presStyleCnt="0"/>
      <dgm:spPr/>
    </dgm:pt>
    <dgm:pt modelId="{80AD8AB5-9942-405A-9284-CD8E78CC95C7}" type="pres">
      <dgm:prSet presAssocID="{D6843634-6F7A-4B9E-B092-C024B11A8702}" presName="dummyNode1" presStyleLbl="node1" presStyleIdx="0" presStyleCnt="3"/>
      <dgm:spPr/>
    </dgm:pt>
    <dgm:pt modelId="{C991E5C7-45DB-4D57-B60E-A84058413256}" type="pres">
      <dgm:prSet presAssocID="{D6843634-6F7A-4B9E-B092-C024B11A8702}" presName="childNode1" presStyleLbl="bgAcc1" presStyleIdx="0" presStyleCnt="3">
        <dgm:presLayoutVars>
          <dgm:bulletEnabled val="1"/>
        </dgm:presLayoutVars>
      </dgm:prSet>
      <dgm:spPr/>
      <dgm:t>
        <a:bodyPr/>
        <a:lstStyle/>
        <a:p>
          <a:endParaRPr lang="zh-CN" altLang="en-US"/>
        </a:p>
      </dgm:t>
    </dgm:pt>
    <dgm:pt modelId="{DE65C6BE-6E95-41C7-A015-BCE4734E52F7}" type="pres">
      <dgm:prSet presAssocID="{D6843634-6F7A-4B9E-B092-C024B11A8702}" presName="childNode1tx" presStyleLbl="bgAcc1" presStyleIdx="0" presStyleCnt="3">
        <dgm:presLayoutVars>
          <dgm:bulletEnabled val="1"/>
        </dgm:presLayoutVars>
      </dgm:prSet>
      <dgm:spPr/>
      <dgm:t>
        <a:bodyPr/>
        <a:lstStyle/>
        <a:p>
          <a:endParaRPr lang="zh-CN" altLang="en-US"/>
        </a:p>
      </dgm:t>
    </dgm:pt>
    <dgm:pt modelId="{5F4A8AF5-DF73-40D6-9D32-EB5454C2150F}" type="pres">
      <dgm:prSet presAssocID="{D6843634-6F7A-4B9E-B092-C024B11A8702}" presName="parentNode1" presStyleLbl="node1" presStyleIdx="0" presStyleCnt="3">
        <dgm:presLayoutVars>
          <dgm:chMax val="1"/>
          <dgm:bulletEnabled val="1"/>
        </dgm:presLayoutVars>
      </dgm:prSet>
      <dgm:spPr/>
      <dgm:t>
        <a:bodyPr/>
        <a:lstStyle/>
        <a:p>
          <a:endParaRPr lang="zh-CN" altLang="en-US"/>
        </a:p>
      </dgm:t>
    </dgm:pt>
    <dgm:pt modelId="{1799C2FC-AF82-4A04-B298-B2DBC22975C3}" type="pres">
      <dgm:prSet presAssocID="{D6843634-6F7A-4B9E-B092-C024B11A8702}" presName="connSite1" presStyleCnt="0"/>
      <dgm:spPr/>
    </dgm:pt>
    <dgm:pt modelId="{2E07DB12-98E3-4C1A-A307-E96B76160F6E}" type="pres">
      <dgm:prSet presAssocID="{2568A860-B500-407F-B67E-6F1890374D1A}" presName="Name9" presStyleLbl="sibTrans2D1" presStyleIdx="0" presStyleCnt="2"/>
      <dgm:spPr/>
      <dgm:t>
        <a:bodyPr/>
        <a:lstStyle/>
        <a:p>
          <a:endParaRPr lang="zh-CN" altLang="en-US"/>
        </a:p>
      </dgm:t>
    </dgm:pt>
    <dgm:pt modelId="{FBBBDDDD-00F3-41BB-9E74-E177D88D3386}" type="pres">
      <dgm:prSet presAssocID="{E502C2BC-B286-4E99-B8D5-40C1A7323289}" presName="composite2" presStyleCnt="0"/>
      <dgm:spPr/>
    </dgm:pt>
    <dgm:pt modelId="{C4BCCED5-76E8-47A9-93DB-7D012CD90E62}" type="pres">
      <dgm:prSet presAssocID="{E502C2BC-B286-4E99-B8D5-40C1A7323289}" presName="dummyNode2" presStyleLbl="node1" presStyleIdx="0" presStyleCnt="3"/>
      <dgm:spPr/>
    </dgm:pt>
    <dgm:pt modelId="{BDF54DB4-0760-4258-B0D6-A8460E14ACC2}" type="pres">
      <dgm:prSet presAssocID="{E502C2BC-B286-4E99-B8D5-40C1A7323289}" presName="childNode2" presStyleLbl="bgAcc1" presStyleIdx="1" presStyleCnt="3">
        <dgm:presLayoutVars>
          <dgm:bulletEnabled val="1"/>
        </dgm:presLayoutVars>
      </dgm:prSet>
      <dgm:spPr/>
      <dgm:t>
        <a:bodyPr/>
        <a:lstStyle/>
        <a:p>
          <a:endParaRPr lang="zh-CN" altLang="en-US"/>
        </a:p>
      </dgm:t>
    </dgm:pt>
    <dgm:pt modelId="{6A38F6E8-A249-406C-A601-7A43E6354C39}" type="pres">
      <dgm:prSet presAssocID="{E502C2BC-B286-4E99-B8D5-40C1A7323289}" presName="childNode2tx" presStyleLbl="bgAcc1" presStyleIdx="1" presStyleCnt="3">
        <dgm:presLayoutVars>
          <dgm:bulletEnabled val="1"/>
        </dgm:presLayoutVars>
      </dgm:prSet>
      <dgm:spPr/>
      <dgm:t>
        <a:bodyPr/>
        <a:lstStyle/>
        <a:p>
          <a:endParaRPr lang="zh-CN" altLang="en-US"/>
        </a:p>
      </dgm:t>
    </dgm:pt>
    <dgm:pt modelId="{1FA535F0-324F-46ED-83FB-B569ACF66AA1}" type="pres">
      <dgm:prSet presAssocID="{E502C2BC-B286-4E99-B8D5-40C1A7323289}" presName="parentNode2" presStyleLbl="node1" presStyleIdx="1" presStyleCnt="3">
        <dgm:presLayoutVars>
          <dgm:chMax val="0"/>
          <dgm:bulletEnabled val="1"/>
        </dgm:presLayoutVars>
      </dgm:prSet>
      <dgm:spPr/>
      <dgm:t>
        <a:bodyPr/>
        <a:lstStyle/>
        <a:p>
          <a:endParaRPr lang="zh-CN" altLang="en-US"/>
        </a:p>
      </dgm:t>
    </dgm:pt>
    <dgm:pt modelId="{7EE346D5-A030-4A54-B033-92055A026F3F}" type="pres">
      <dgm:prSet presAssocID="{E502C2BC-B286-4E99-B8D5-40C1A7323289}" presName="connSite2" presStyleCnt="0"/>
      <dgm:spPr/>
    </dgm:pt>
    <dgm:pt modelId="{4E45D389-1541-4175-8BD1-17876762B0C4}" type="pres">
      <dgm:prSet presAssocID="{C6D77850-0E8D-42BB-8509-E7A59FA34354}" presName="Name18" presStyleLbl="sibTrans2D1" presStyleIdx="1" presStyleCnt="2"/>
      <dgm:spPr/>
      <dgm:t>
        <a:bodyPr/>
        <a:lstStyle/>
        <a:p>
          <a:endParaRPr lang="zh-CN" altLang="en-US"/>
        </a:p>
      </dgm:t>
    </dgm:pt>
    <dgm:pt modelId="{7FA10A31-AB30-45EF-88C4-7D597F6506B8}" type="pres">
      <dgm:prSet presAssocID="{16EFB99D-FFE4-4CC9-888A-EAE9FE671D10}" presName="composite1" presStyleCnt="0"/>
      <dgm:spPr/>
    </dgm:pt>
    <dgm:pt modelId="{E55190FE-0C96-4565-9208-8BC36BD31AC8}" type="pres">
      <dgm:prSet presAssocID="{16EFB99D-FFE4-4CC9-888A-EAE9FE671D10}" presName="dummyNode1" presStyleLbl="node1" presStyleIdx="1" presStyleCnt="3"/>
      <dgm:spPr/>
    </dgm:pt>
    <dgm:pt modelId="{CCC21148-0292-42EC-A231-EB7B2191F069}" type="pres">
      <dgm:prSet presAssocID="{16EFB99D-FFE4-4CC9-888A-EAE9FE671D10}" presName="childNode1" presStyleLbl="bgAcc1" presStyleIdx="2" presStyleCnt="3">
        <dgm:presLayoutVars>
          <dgm:bulletEnabled val="1"/>
        </dgm:presLayoutVars>
      </dgm:prSet>
      <dgm:spPr/>
      <dgm:t>
        <a:bodyPr/>
        <a:lstStyle/>
        <a:p>
          <a:endParaRPr lang="zh-CN" altLang="en-US"/>
        </a:p>
      </dgm:t>
    </dgm:pt>
    <dgm:pt modelId="{9E3E1275-7C54-448B-8EF9-8B9BCDA444B4}" type="pres">
      <dgm:prSet presAssocID="{16EFB99D-FFE4-4CC9-888A-EAE9FE671D10}" presName="childNode1tx" presStyleLbl="bgAcc1" presStyleIdx="2" presStyleCnt="3">
        <dgm:presLayoutVars>
          <dgm:bulletEnabled val="1"/>
        </dgm:presLayoutVars>
      </dgm:prSet>
      <dgm:spPr/>
      <dgm:t>
        <a:bodyPr/>
        <a:lstStyle/>
        <a:p>
          <a:endParaRPr lang="zh-CN" altLang="en-US"/>
        </a:p>
      </dgm:t>
    </dgm:pt>
    <dgm:pt modelId="{FF5E3E86-680D-4DC1-B04D-9569FC9B5DBE}" type="pres">
      <dgm:prSet presAssocID="{16EFB99D-FFE4-4CC9-888A-EAE9FE671D10}" presName="parentNode1" presStyleLbl="node1" presStyleIdx="2" presStyleCnt="3">
        <dgm:presLayoutVars>
          <dgm:chMax val="1"/>
          <dgm:bulletEnabled val="1"/>
        </dgm:presLayoutVars>
      </dgm:prSet>
      <dgm:spPr/>
      <dgm:t>
        <a:bodyPr/>
        <a:lstStyle/>
        <a:p>
          <a:endParaRPr lang="zh-CN" altLang="en-US"/>
        </a:p>
      </dgm:t>
    </dgm:pt>
    <dgm:pt modelId="{658485BF-59E4-49A9-B31C-6896425103E7}" type="pres">
      <dgm:prSet presAssocID="{16EFB99D-FFE4-4CC9-888A-EAE9FE671D10}" presName="connSite1" presStyleCnt="0"/>
      <dgm:spPr/>
    </dgm:pt>
  </dgm:ptLst>
  <dgm:cxnLst>
    <dgm:cxn modelId="{CA9798B2-7E71-4E83-A91E-3E6FA72F3FFA}" type="presOf" srcId="{FE71A20F-5EF5-4E95-9DF2-9D900CF3B46F}" destId="{D18B5DB1-6E79-4915-97E9-8918A7FC5AC1}" srcOrd="0" destOrd="0" presId="urn:microsoft.com/office/officeart/2005/8/layout/hProcess4"/>
    <dgm:cxn modelId="{401092FC-0B0F-4F50-84BF-EBCCF41EAD1D}" srcId="{FE71A20F-5EF5-4E95-9DF2-9D900CF3B46F}" destId="{E502C2BC-B286-4E99-B8D5-40C1A7323289}" srcOrd="1" destOrd="0" parTransId="{8E800902-CCDE-485A-AC66-17740D70BB91}" sibTransId="{C6D77850-0E8D-42BB-8509-E7A59FA34354}"/>
    <dgm:cxn modelId="{EA95971F-1D8F-4DF6-A6AA-4D8767CDBC7D}" type="presOf" srcId="{E4834C4E-EE70-46F4-A6C2-A09838376AE5}" destId="{9E3E1275-7C54-448B-8EF9-8B9BCDA444B4}" srcOrd="1" destOrd="0" presId="urn:microsoft.com/office/officeart/2005/8/layout/hProcess4"/>
    <dgm:cxn modelId="{19D860C4-8A5F-4506-A131-1734B2DD8787}" type="presOf" srcId="{E2140C76-21D8-4270-998F-1655B52A0B39}" destId="{6A38F6E8-A249-406C-A601-7A43E6354C39}" srcOrd="1" destOrd="1" presId="urn:microsoft.com/office/officeart/2005/8/layout/hProcess4"/>
    <dgm:cxn modelId="{FE4ABCE1-7E01-452D-9EBB-B10E302EB9C1}" srcId="{16EFB99D-FFE4-4CC9-888A-EAE9FE671D10}" destId="{E4834C4E-EE70-46F4-A6C2-A09838376AE5}" srcOrd="0" destOrd="0" parTransId="{19A87490-43B1-4A03-B72D-583AEFD32705}" sibTransId="{D93CF715-D246-45E1-B26F-80D9AD5D1D1C}"/>
    <dgm:cxn modelId="{A930A46E-3E89-42AA-A72D-DFA0C63C7968}" srcId="{E502C2BC-B286-4E99-B8D5-40C1A7323289}" destId="{08C1E028-0793-44A1-9CDF-13F8D3F1DDEC}" srcOrd="0" destOrd="0" parTransId="{6958D6CB-439A-407A-8F84-EC65F4652013}" sibTransId="{22E31EA4-54DD-4131-A438-CD3953F749D1}"/>
    <dgm:cxn modelId="{46B8E275-5558-4FCB-81FE-FFC7B2D2F5BE}" srcId="{D6843634-6F7A-4B9E-B092-C024B11A8702}" destId="{AF52EA77-C1DA-4AD8-81F4-63B02BD42FCC}" srcOrd="2" destOrd="0" parTransId="{DC7DE9A3-256F-4D6E-A842-AC9DE717C99D}" sibTransId="{1EC1B796-5010-43C0-843E-88C1DA3466CD}"/>
    <dgm:cxn modelId="{339E4E29-AD71-42EC-BBFF-A1333D3658C0}" srcId="{E502C2BC-B286-4E99-B8D5-40C1A7323289}" destId="{E2140C76-21D8-4270-998F-1655B52A0B39}" srcOrd="1" destOrd="0" parTransId="{2B6E7671-9DA9-4962-B43A-A2AD69CAB93F}" sibTransId="{29252B7E-17D8-4B5E-BC3C-0C59E229336B}"/>
    <dgm:cxn modelId="{7C827CBD-F2B9-4380-B059-64703D874410}" type="presOf" srcId="{E4834C4E-EE70-46F4-A6C2-A09838376AE5}" destId="{CCC21148-0292-42EC-A231-EB7B2191F069}" srcOrd="0" destOrd="0" presId="urn:microsoft.com/office/officeart/2005/8/layout/hProcess4"/>
    <dgm:cxn modelId="{6B80A987-EA78-415F-8D23-49991E5003F1}" srcId="{FE71A20F-5EF5-4E95-9DF2-9D900CF3B46F}" destId="{D6843634-6F7A-4B9E-B092-C024B11A8702}" srcOrd="0" destOrd="0" parTransId="{BFEFD95F-0D0F-4EFE-BE0D-DC762A2A692D}" sibTransId="{2568A860-B500-407F-B67E-6F1890374D1A}"/>
    <dgm:cxn modelId="{B7CA5427-5DE8-40F0-9219-27780D0C9E9D}" type="presOf" srcId="{08C1E028-0793-44A1-9CDF-13F8D3F1DDEC}" destId="{6A38F6E8-A249-406C-A601-7A43E6354C39}" srcOrd="1" destOrd="0" presId="urn:microsoft.com/office/officeart/2005/8/layout/hProcess4"/>
    <dgm:cxn modelId="{4AC1D38B-E8D8-4B99-985E-DCE2AA4C4322}" type="presOf" srcId="{2568A860-B500-407F-B67E-6F1890374D1A}" destId="{2E07DB12-98E3-4C1A-A307-E96B76160F6E}" srcOrd="0" destOrd="0" presId="urn:microsoft.com/office/officeart/2005/8/layout/hProcess4"/>
    <dgm:cxn modelId="{296DA720-BFBA-4AA1-A799-61AB625156B3}" srcId="{16EFB99D-FFE4-4CC9-888A-EAE9FE671D10}" destId="{57700F54-CF22-4315-B088-AE141E95A79A}" srcOrd="1" destOrd="0" parTransId="{2A76679F-76CD-445E-872B-C7ADAE91722D}" sibTransId="{D2C27E6B-8972-4D67-9553-58D0F09BCA86}"/>
    <dgm:cxn modelId="{B8572C95-6696-4186-A452-26CFC3C3A741}" srcId="{16EFB99D-FFE4-4CC9-888A-EAE9FE671D10}" destId="{0B090639-22D6-404E-9091-7363A4502FBF}" srcOrd="2" destOrd="0" parTransId="{54179729-03F6-4670-BF82-49E38835431B}" sibTransId="{2B59BE66-13B6-4CAA-982F-7D205647A4D8}"/>
    <dgm:cxn modelId="{B8D5DBA2-873F-4F11-BADE-9F52B820A5AE}" type="presOf" srcId="{54BB6842-178B-4188-9933-CFEE1189C7CE}" destId="{DE65C6BE-6E95-41C7-A015-BCE4734E52F7}" srcOrd="1" destOrd="1" presId="urn:microsoft.com/office/officeart/2005/8/layout/hProcess4"/>
    <dgm:cxn modelId="{90FC064F-EB17-4021-9A6D-7BFF49383FA6}" type="presOf" srcId="{0B090639-22D6-404E-9091-7363A4502FBF}" destId="{CCC21148-0292-42EC-A231-EB7B2191F069}" srcOrd="0" destOrd="2" presId="urn:microsoft.com/office/officeart/2005/8/layout/hProcess4"/>
    <dgm:cxn modelId="{F6F473C8-D902-4199-816F-9DC80DFD392B}" srcId="{D6843634-6F7A-4B9E-B092-C024B11A8702}" destId="{4A00262E-3B8F-478F-8CB6-52A1C1F210A6}" srcOrd="0" destOrd="0" parTransId="{CB216D64-BB7A-4F2E-B997-AF2F69DAD052}" sibTransId="{562B6F43-BDBE-4493-87FF-4A4EEF535AF1}"/>
    <dgm:cxn modelId="{58914A40-2E1F-4136-BA9E-804C3C0C99E9}" type="presOf" srcId="{16EFB99D-FFE4-4CC9-888A-EAE9FE671D10}" destId="{FF5E3E86-680D-4DC1-B04D-9569FC9B5DBE}" srcOrd="0" destOrd="0" presId="urn:microsoft.com/office/officeart/2005/8/layout/hProcess4"/>
    <dgm:cxn modelId="{7B90F121-B00C-48C6-8BBC-715D72F5B1D4}" type="presOf" srcId="{E2140C76-21D8-4270-998F-1655B52A0B39}" destId="{BDF54DB4-0760-4258-B0D6-A8460E14ACC2}" srcOrd="0" destOrd="1" presId="urn:microsoft.com/office/officeart/2005/8/layout/hProcess4"/>
    <dgm:cxn modelId="{8F42F6FC-E3C5-474E-9E10-BBFABABC71EF}" type="presOf" srcId="{4A00262E-3B8F-478F-8CB6-52A1C1F210A6}" destId="{DE65C6BE-6E95-41C7-A015-BCE4734E52F7}" srcOrd="1" destOrd="0" presId="urn:microsoft.com/office/officeart/2005/8/layout/hProcess4"/>
    <dgm:cxn modelId="{02ABB81A-D1E5-495A-91F9-D65BBBAFB7D4}" srcId="{D6843634-6F7A-4B9E-B092-C024B11A8702}" destId="{54BB6842-178B-4188-9933-CFEE1189C7CE}" srcOrd="1" destOrd="0" parTransId="{739F84DD-91D4-4AA1-9C6A-A83B0CE6B825}" sibTransId="{DD69573B-D7A1-43ED-9D31-6A53477C82E3}"/>
    <dgm:cxn modelId="{F146C7CE-907C-4627-944E-B7C241F574F4}" type="presOf" srcId="{54BB6842-178B-4188-9933-CFEE1189C7CE}" destId="{C991E5C7-45DB-4D57-B60E-A84058413256}" srcOrd="0" destOrd="1" presId="urn:microsoft.com/office/officeart/2005/8/layout/hProcess4"/>
    <dgm:cxn modelId="{C2397571-D8D1-4600-9396-BDBB714F84CD}" srcId="{FE71A20F-5EF5-4E95-9DF2-9D900CF3B46F}" destId="{16EFB99D-FFE4-4CC9-888A-EAE9FE671D10}" srcOrd="2" destOrd="0" parTransId="{E5106F3A-E317-4F17-96B7-91DE37154D8B}" sibTransId="{A4F64361-54BE-4B8C-A2C3-4E8A85B88B8E}"/>
    <dgm:cxn modelId="{0A3FD6F7-1824-40E9-B922-2E9758992AD4}" type="presOf" srcId="{AF52EA77-C1DA-4AD8-81F4-63B02BD42FCC}" destId="{C991E5C7-45DB-4D57-B60E-A84058413256}" srcOrd="0" destOrd="2" presId="urn:microsoft.com/office/officeart/2005/8/layout/hProcess4"/>
    <dgm:cxn modelId="{E7521684-FC9D-4CD7-A010-24CE6F1661BE}" type="presOf" srcId="{08C1E028-0793-44A1-9CDF-13F8D3F1DDEC}" destId="{BDF54DB4-0760-4258-B0D6-A8460E14ACC2}" srcOrd="0" destOrd="0" presId="urn:microsoft.com/office/officeart/2005/8/layout/hProcess4"/>
    <dgm:cxn modelId="{AE7C7407-DE61-45D9-A862-A7851EC471C9}" type="presOf" srcId="{AF52EA77-C1DA-4AD8-81F4-63B02BD42FCC}" destId="{DE65C6BE-6E95-41C7-A015-BCE4734E52F7}" srcOrd="1" destOrd="2" presId="urn:microsoft.com/office/officeart/2005/8/layout/hProcess4"/>
    <dgm:cxn modelId="{67A4016E-CE5B-4C44-86A2-B98A4BD8F20E}" type="presOf" srcId="{C6D77850-0E8D-42BB-8509-E7A59FA34354}" destId="{4E45D389-1541-4175-8BD1-17876762B0C4}" srcOrd="0" destOrd="0" presId="urn:microsoft.com/office/officeart/2005/8/layout/hProcess4"/>
    <dgm:cxn modelId="{4874FE20-C44F-4C7E-84B1-7AB88C5F43B3}" type="presOf" srcId="{D6843634-6F7A-4B9E-B092-C024B11A8702}" destId="{5F4A8AF5-DF73-40D6-9D32-EB5454C2150F}" srcOrd="0" destOrd="0" presId="urn:microsoft.com/office/officeart/2005/8/layout/hProcess4"/>
    <dgm:cxn modelId="{D1E196CE-533E-4A48-AEBA-65B65C4092AC}" type="presOf" srcId="{0B090639-22D6-404E-9091-7363A4502FBF}" destId="{9E3E1275-7C54-448B-8EF9-8B9BCDA444B4}" srcOrd="1" destOrd="2" presId="urn:microsoft.com/office/officeart/2005/8/layout/hProcess4"/>
    <dgm:cxn modelId="{4EC8381A-CBF1-4562-866F-A64BF51AC34F}" type="presOf" srcId="{E502C2BC-B286-4E99-B8D5-40C1A7323289}" destId="{1FA535F0-324F-46ED-83FB-B569ACF66AA1}" srcOrd="0" destOrd="0" presId="urn:microsoft.com/office/officeart/2005/8/layout/hProcess4"/>
    <dgm:cxn modelId="{F47E3B11-E9D5-48D5-8644-582E49A2859F}" type="presOf" srcId="{57700F54-CF22-4315-B088-AE141E95A79A}" destId="{CCC21148-0292-42EC-A231-EB7B2191F069}" srcOrd="0" destOrd="1" presId="urn:microsoft.com/office/officeart/2005/8/layout/hProcess4"/>
    <dgm:cxn modelId="{3F34711B-E310-4702-9497-C603ABE43096}" type="presOf" srcId="{4A00262E-3B8F-478F-8CB6-52A1C1F210A6}" destId="{C991E5C7-45DB-4D57-B60E-A84058413256}" srcOrd="0" destOrd="0" presId="urn:microsoft.com/office/officeart/2005/8/layout/hProcess4"/>
    <dgm:cxn modelId="{B9E95758-928A-4A09-ABAF-372DAB254CD3}" type="presOf" srcId="{57700F54-CF22-4315-B088-AE141E95A79A}" destId="{9E3E1275-7C54-448B-8EF9-8B9BCDA444B4}" srcOrd="1" destOrd="1" presId="urn:microsoft.com/office/officeart/2005/8/layout/hProcess4"/>
    <dgm:cxn modelId="{A202CB7A-58A0-4285-95F3-88C3E74BFDAE}" type="presParOf" srcId="{D18B5DB1-6E79-4915-97E9-8918A7FC5AC1}" destId="{D418D50D-20E3-4B4A-9B32-EC6628EB20BE}" srcOrd="0" destOrd="0" presId="urn:microsoft.com/office/officeart/2005/8/layout/hProcess4"/>
    <dgm:cxn modelId="{C418DEA9-D1CE-44A6-84E4-13403E74F869}" type="presParOf" srcId="{D18B5DB1-6E79-4915-97E9-8918A7FC5AC1}" destId="{CC9E0C71-CB29-4291-A907-A8AFBB850082}" srcOrd="1" destOrd="0" presId="urn:microsoft.com/office/officeart/2005/8/layout/hProcess4"/>
    <dgm:cxn modelId="{0A45E814-B952-4FA9-BEB6-DCFEFBD0B5AA}" type="presParOf" srcId="{D18B5DB1-6E79-4915-97E9-8918A7FC5AC1}" destId="{0657795A-EDEE-4F22-A660-73A6D479AE66}" srcOrd="2" destOrd="0" presId="urn:microsoft.com/office/officeart/2005/8/layout/hProcess4"/>
    <dgm:cxn modelId="{287F87C5-ACFB-4FFC-AC0A-660ABC34393E}" type="presParOf" srcId="{0657795A-EDEE-4F22-A660-73A6D479AE66}" destId="{716CE6BA-5E15-4F03-8A01-9F519520CDF0}" srcOrd="0" destOrd="0" presId="urn:microsoft.com/office/officeart/2005/8/layout/hProcess4"/>
    <dgm:cxn modelId="{B2B2B012-FE9F-47E7-9AE0-5207A103E9C7}" type="presParOf" srcId="{716CE6BA-5E15-4F03-8A01-9F519520CDF0}" destId="{80AD8AB5-9942-405A-9284-CD8E78CC95C7}" srcOrd="0" destOrd="0" presId="urn:microsoft.com/office/officeart/2005/8/layout/hProcess4"/>
    <dgm:cxn modelId="{007EA271-DDA4-4927-9041-CA52865D96A8}" type="presParOf" srcId="{716CE6BA-5E15-4F03-8A01-9F519520CDF0}" destId="{C991E5C7-45DB-4D57-B60E-A84058413256}" srcOrd="1" destOrd="0" presId="urn:microsoft.com/office/officeart/2005/8/layout/hProcess4"/>
    <dgm:cxn modelId="{88988047-AB6A-4E21-B9D5-73098B6F82B3}" type="presParOf" srcId="{716CE6BA-5E15-4F03-8A01-9F519520CDF0}" destId="{DE65C6BE-6E95-41C7-A015-BCE4734E52F7}" srcOrd="2" destOrd="0" presId="urn:microsoft.com/office/officeart/2005/8/layout/hProcess4"/>
    <dgm:cxn modelId="{3459DE84-83FE-4DBF-B63E-6E617F924E8D}" type="presParOf" srcId="{716CE6BA-5E15-4F03-8A01-9F519520CDF0}" destId="{5F4A8AF5-DF73-40D6-9D32-EB5454C2150F}" srcOrd="3" destOrd="0" presId="urn:microsoft.com/office/officeart/2005/8/layout/hProcess4"/>
    <dgm:cxn modelId="{8B28414C-250F-4FF1-BBF9-1BFD8AAEB9BF}" type="presParOf" srcId="{716CE6BA-5E15-4F03-8A01-9F519520CDF0}" destId="{1799C2FC-AF82-4A04-B298-B2DBC22975C3}" srcOrd="4" destOrd="0" presId="urn:microsoft.com/office/officeart/2005/8/layout/hProcess4"/>
    <dgm:cxn modelId="{93CEC0B1-7C3B-49FE-99D2-2C25D176FCFB}" type="presParOf" srcId="{0657795A-EDEE-4F22-A660-73A6D479AE66}" destId="{2E07DB12-98E3-4C1A-A307-E96B76160F6E}" srcOrd="1" destOrd="0" presId="urn:microsoft.com/office/officeart/2005/8/layout/hProcess4"/>
    <dgm:cxn modelId="{69E01E63-3F6B-499C-B125-4A59B099334C}" type="presParOf" srcId="{0657795A-EDEE-4F22-A660-73A6D479AE66}" destId="{FBBBDDDD-00F3-41BB-9E74-E177D88D3386}" srcOrd="2" destOrd="0" presId="urn:microsoft.com/office/officeart/2005/8/layout/hProcess4"/>
    <dgm:cxn modelId="{70F3C067-46A9-4F50-9AA7-C257992506FE}" type="presParOf" srcId="{FBBBDDDD-00F3-41BB-9E74-E177D88D3386}" destId="{C4BCCED5-76E8-47A9-93DB-7D012CD90E62}" srcOrd="0" destOrd="0" presId="urn:microsoft.com/office/officeart/2005/8/layout/hProcess4"/>
    <dgm:cxn modelId="{73E88899-BCD6-4C8E-BE32-462ABCD88B04}" type="presParOf" srcId="{FBBBDDDD-00F3-41BB-9E74-E177D88D3386}" destId="{BDF54DB4-0760-4258-B0D6-A8460E14ACC2}" srcOrd="1" destOrd="0" presId="urn:microsoft.com/office/officeart/2005/8/layout/hProcess4"/>
    <dgm:cxn modelId="{A4DCCA45-2ABA-46DE-A010-7F922A989BEC}" type="presParOf" srcId="{FBBBDDDD-00F3-41BB-9E74-E177D88D3386}" destId="{6A38F6E8-A249-406C-A601-7A43E6354C39}" srcOrd="2" destOrd="0" presId="urn:microsoft.com/office/officeart/2005/8/layout/hProcess4"/>
    <dgm:cxn modelId="{FB5B028B-A4D3-4B69-A8A8-1CF313196362}" type="presParOf" srcId="{FBBBDDDD-00F3-41BB-9E74-E177D88D3386}" destId="{1FA535F0-324F-46ED-83FB-B569ACF66AA1}" srcOrd="3" destOrd="0" presId="urn:microsoft.com/office/officeart/2005/8/layout/hProcess4"/>
    <dgm:cxn modelId="{76CB9716-6C7B-4A48-B386-19087ED2B633}" type="presParOf" srcId="{FBBBDDDD-00F3-41BB-9E74-E177D88D3386}" destId="{7EE346D5-A030-4A54-B033-92055A026F3F}" srcOrd="4" destOrd="0" presId="urn:microsoft.com/office/officeart/2005/8/layout/hProcess4"/>
    <dgm:cxn modelId="{4F94C6F2-6DD2-450B-83C4-378C6EE6A7A3}" type="presParOf" srcId="{0657795A-EDEE-4F22-A660-73A6D479AE66}" destId="{4E45D389-1541-4175-8BD1-17876762B0C4}" srcOrd="3" destOrd="0" presId="urn:microsoft.com/office/officeart/2005/8/layout/hProcess4"/>
    <dgm:cxn modelId="{C2362B09-4FD5-4CE8-93AE-98BE68404ECE}" type="presParOf" srcId="{0657795A-EDEE-4F22-A660-73A6D479AE66}" destId="{7FA10A31-AB30-45EF-88C4-7D597F6506B8}" srcOrd="4" destOrd="0" presId="urn:microsoft.com/office/officeart/2005/8/layout/hProcess4"/>
    <dgm:cxn modelId="{458517E1-4A54-42FB-B4A6-8EED593DCECA}" type="presParOf" srcId="{7FA10A31-AB30-45EF-88C4-7D597F6506B8}" destId="{E55190FE-0C96-4565-9208-8BC36BD31AC8}" srcOrd="0" destOrd="0" presId="urn:microsoft.com/office/officeart/2005/8/layout/hProcess4"/>
    <dgm:cxn modelId="{D96A4C9D-F70D-4394-8C08-126EC8D24D00}" type="presParOf" srcId="{7FA10A31-AB30-45EF-88C4-7D597F6506B8}" destId="{CCC21148-0292-42EC-A231-EB7B2191F069}" srcOrd="1" destOrd="0" presId="urn:microsoft.com/office/officeart/2005/8/layout/hProcess4"/>
    <dgm:cxn modelId="{75611C6E-310A-4EFF-A372-04419FD2028F}" type="presParOf" srcId="{7FA10A31-AB30-45EF-88C4-7D597F6506B8}" destId="{9E3E1275-7C54-448B-8EF9-8B9BCDA444B4}" srcOrd="2" destOrd="0" presId="urn:microsoft.com/office/officeart/2005/8/layout/hProcess4"/>
    <dgm:cxn modelId="{DA0A54D8-8A94-4E07-8C86-B5452A173667}" type="presParOf" srcId="{7FA10A31-AB30-45EF-88C4-7D597F6506B8}" destId="{FF5E3E86-680D-4DC1-B04D-9569FC9B5DBE}" srcOrd="3" destOrd="0" presId="urn:microsoft.com/office/officeart/2005/8/layout/hProcess4"/>
    <dgm:cxn modelId="{08F81CFE-BE39-438A-9300-6F636302290B}" type="presParOf" srcId="{7FA10A31-AB30-45EF-88C4-7D597F6506B8}" destId="{658485BF-59E4-49A9-B31C-6896425103E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749541-FA06-452A-B589-8C1A20F6A17E}"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zh-CN" altLang="en-US"/>
        </a:p>
      </dgm:t>
    </dgm:pt>
    <dgm:pt modelId="{80030D38-B20E-4199-A6D6-79B8C9B50542}">
      <dgm:prSet phldrT="[文本]"/>
      <dgm:spPr/>
      <dgm:t>
        <a:bodyPr/>
        <a:lstStyle/>
        <a:p>
          <a:r>
            <a:rPr lang="zh-CN" altLang="en-US" dirty="0" smtClean="0"/>
            <a:t>任务下达</a:t>
          </a:r>
          <a:endParaRPr lang="zh-CN" altLang="en-US" dirty="0"/>
        </a:p>
      </dgm:t>
    </dgm:pt>
    <dgm:pt modelId="{3EB164FD-BC66-400C-B82F-ECADCC9E1140}" type="parTrans" cxnId="{775F7127-9362-498D-B7CF-BB5D6EC20155}">
      <dgm:prSet/>
      <dgm:spPr/>
      <dgm:t>
        <a:bodyPr/>
        <a:lstStyle/>
        <a:p>
          <a:endParaRPr lang="zh-CN" altLang="en-US"/>
        </a:p>
      </dgm:t>
    </dgm:pt>
    <dgm:pt modelId="{718B40E8-F7E6-44EB-9662-7FA1BBB0475E}" type="sibTrans" cxnId="{775F7127-9362-498D-B7CF-BB5D6EC20155}">
      <dgm:prSet/>
      <dgm:spPr/>
      <dgm:t>
        <a:bodyPr/>
        <a:lstStyle/>
        <a:p>
          <a:endParaRPr lang="zh-CN" altLang="en-US"/>
        </a:p>
      </dgm:t>
    </dgm:pt>
    <dgm:pt modelId="{984AC3EC-4775-4357-92A5-879F24B5AD14}">
      <dgm:prSet phldrT="[文本]"/>
      <dgm:spPr/>
      <dgm:t>
        <a:bodyPr/>
        <a:lstStyle/>
        <a:p>
          <a:r>
            <a:rPr lang="zh-CN" altLang="en-US" dirty="0" smtClean="0"/>
            <a:t>教师根据学生情况和研究方向向学生下达任务书</a:t>
          </a:r>
          <a:endParaRPr lang="zh-CN" altLang="en-US" dirty="0"/>
        </a:p>
      </dgm:t>
    </dgm:pt>
    <dgm:pt modelId="{0275C92C-2FCD-4ECE-92F0-7D9ACC40D582}" type="parTrans" cxnId="{1BE55B84-5AAA-4CD9-90C2-26AD26A3BE06}">
      <dgm:prSet/>
      <dgm:spPr/>
      <dgm:t>
        <a:bodyPr/>
        <a:lstStyle/>
        <a:p>
          <a:endParaRPr lang="zh-CN" altLang="en-US"/>
        </a:p>
      </dgm:t>
    </dgm:pt>
    <dgm:pt modelId="{95B3EF08-2A7D-433E-AE35-3F908C88F0F0}" type="sibTrans" cxnId="{1BE55B84-5AAA-4CD9-90C2-26AD26A3BE06}">
      <dgm:prSet/>
      <dgm:spPr/>
      <dgm:t>
        <a:bodyPr/>
        <a:lstStyle/>
        <a:p>
          <a:endParaRPr lang="zh-CN" altLang="en-US"/>
        </a:p>
      </dgm:t>
    </dgm:pt>
    <dgm:pt modelId="{3CD9888B-BF4A-4C49-A044-7F1E9FC4B0D5}">
      <dgm:prSet phldrT="[文本]"/>
      <dgm:spPr/>
      <dgm:t>
        <a:bodyPr/>
        <a:lstStyle/>
        <a:p>
          <a:r>
            <a:rPr lang="zh-CN" altLang="en-US" dirty="0" smtClean="0"/>
            <a:t>审查</a:t>
          </a:r>
          <a:endParaRPr lang="zh-CN" altLang="en-US" dirty="0"/>
        </a:p>
      </dgm:t>
    </dgm:pt>
    <dgm:pt modelId="{E453DA7F-B0DF-4605-B638-9DE06C7AC2C4}" type="parTrans" cxnId="{A32A48E0-8651-41AE-B8ED-86DC0B76A0CC}">
      <dgm:prSet/>
      <dgm:spPr/>
      <dgm:t>
        <a:bodyPr/>
        <a:lstStyle/>
        <a:p>
          <a:endParaRPr lang="zh-CN" altLang="en-US"/>
        </a:p>
      </dgm:t>
    </dgm:pt>
    <dgm:pt modelId="{9A12A3D8-0B2B-4000-8858-03E5A74B2979}" type="sibTrans" cxnId="{A32A48E0-8651-41AE-B8ED-86DC0B76A0CC}">
      <dgm:prSet/>
      <dgm:spPr/>
      <dgm:t>
        <a:bodyPr/>
        <a:lstStyle/>
        <a:p>
          <a:endParaRPr lang="zh-CN" altLang="en-US"/>
        </a:p>
      </dgm:t>
    </dgm:pt>
    <dgm:pt modelId="{107A3DEF-2C6E-479B-B550-E1440F1116A5}">
      <dgm:prSet phldrT="[文本]"/>
      <dgm:spPr/>
      <dgm:t>
        <a:bodyPr/>
        <a:lstStyle/>
        <a:p>
          <a:r>
            <a:rPr lang="zh-CN" altLang="en-US" dirty="0" smtClean="0"/>
            <a:t>教师登录</a:t>
          </a:r>
          <a:r>
            <a:rPr lang="zh-CN" altLang="en-US" b="1" dirty="0" smtClean="0">
              <a:solidFill>
                <a:srgbClr val="FF0000"/>
              </a:solidFill>
            </a:rPr>
            <a:t>学院毕设审查系统，提交学生任务书</a:t>
          </a:r>
          <a:endParaRPr lang="zh-CN" altLang="en-US" b="1" dirty="0">
            <a:solidFill>
              <a:srgbClr val="FF0000"/>
            </a:solidFill>
          </a:endParaRPr>
        </a:p>
      </dgm:t>
    </dgm:pt>
    <dgm:pt modelId="{1393B9AB-F38E-4479-88CE-BB1928AF7A19}" type="parTrans" cxnId="{8B2CC528-7BCE-4C3A-944A-9AD451D1DE8A}">
      <dgm:prSet/>
      <dgm:spPr/>
      <dgm:t>
        <a:bodyPr/>
        <a:lstStyle/>
        <a:p>
          <a:endParaRPr lang="zh-CN" altLang="en-US"/>
        </a:p>
      </dgm:t>
    </dgm:pt>
    <dgm:pt modelId="{23D3F01D-EE1C-4A8A-80E7-A456D075214D}" type="sibTrans" cxnId="{8B2CC528-7BCE-4C3A-944A-9AD451D1DE8A}">
      <dgm:prSet/>
      <dgm:spPr/>
      <dgm:t>
        <a:bodyPr/>
        <a:lstStyle/>
        <a:p>
          <a:endParaRPr lang="zh-CN" altLang="en-US"/>
        </a:p>
      </dgm:t>
    </dgm:pt>
    <dgm:pt modelId="{C4073225-4E27-4A0C-8D86-3E1479FA017B}">
      <dgm:prSet phldrT="[文本]"/>
      <dgm:spPr/>
      <dgm:t>
        <a:bodyPr/>
        <a:lstStyle/>
        <a:p>
          <a:r>
            <a:rPr lang="zh-CN" altLang="en-US" dirty="0" smtClean="0"/>
            <a:t>专家审核任务书提出修改意见</a:t>
          </a:r>
          <a:endParaRPr lang="zh-CN" altLang="en-US" dirty="0"/>
        </a:p>
      </dgm:t>
    </dgm:pt>
    <dgm:pt modelId="{34548CE1-1437-41F3-A4BE-689A71D7D117}" type="parTrans" cxnId="{4658889A-84E1-4A90-99F5-52F504466A76}">
      <dgm:prSet/>
      <dgm:spPr/>
      <dgm:t>
        <a:bodyPr/>
        <a:lstStyle/>
        <a:p>
          <a:endParaRPr lang="zh-CN" altLang="en-US"/>
        </a:p>
      </dgm:t>
    </dgm:pt>
    <dgm:pt modelId="{5B0991E8-ED4C-4DB7-9398-7F3612763A49}" type="sibTrans" cxnId="{4658889A-84E1-4A90-99F5-52F504466A76}">
      <dgm:prSet/>
      <dgm:spPr/>
      <dgm:t>
        <a:bodyPr/>
        <a:lstStyle/>
        <a:p>
          <a:endParaRPr lang="zh-CN" altLang="en-US"/>
        </a:p>
      </dgm:t>
    </dgm:pt>
    <dgm:pt modelId="{16D0CC45-F82C-4FB1-A366-722C414CB535}">
      <dgm:prSet phldrT="[文本]"/>
      <dgm:spPr/>
      <dgm:t>
        <a:bodyPr/>
        <a:lstStyle/>
        <a:p>
          <a:r>
            <a:rPr lang="zh-CN" altLang="en-US" dirty="0" smtClean="0"/>
            <a:t>修改</a:t>
          </a:r>
          <a:endParaRPr lang="zh-CN" altLang="en-US" dirty="0"/>
        </a:p>
      </dgm:t>
    </dgm:pt>
    <dgm:pt modelId="{46686D3E-A692-433F-837D-7CC8604871D7}" type="parTrans" cxnId="{27FCAC43-BA51-4AFF-B04C-569B69693D7C}">
      <dgm:prSet/>
      <dgm:spPr/>
      <dgm:t>
        <a:bodyPr/>
        <a:lstStyle/>
        <a:p>
          <a:endParaRPr lang="zh-CN" altLang="en-US"/>
        </a:p>
      </dgm:t>
    </dgm:pt>
    <dgm:pt modelId="{0D744DAE-7B6C-4336-B47B-D5D9E18021BC}" type="sibTrans" cxnId="{27FCAC43-BA51-4AFF-B04C-569B69693D7C}">
      <dgm:prSet/>
      <dgm:spPr/>
      <dgm:t>
        <a:bodyPr/>
        <a:lstStyle/>
        <a:p>
          <a:endParaRPr lang="zh-CN" altLang="en-US"/>
        </a:p>
      </dgm:t>
    </dgm:pt>
    <dgm:pt modelId="{E114AAEB-6A2A-4983-9838-12496485994E}">
      <dgm:prSet phldrT="[文本]"/>
      <dgm:spPr/>
      <dgm:t>
        <a:bodyPr/>
        <a:lstStyle/>
        <a:p>
          <a:r>
            <a:rPr lang="zh-CN" altLang="en-US" dirty="0" smtClean="0"/>
            <a:t>教师根据专家提出的修改意见修改校教务系统中的毕设题目同时更新学生的任务</a:t>
          </a:r>
          <a:r>
            <a:rPr lang="zh-CN" altLang="en-US" dirty="0" smtClean="0"/>
            <a:t>书</a:t>
          </a:r>
          <a:endParaRPr lang="zh-CN" altLang="en-US" dirty="0"/>
        </a:p>
      </dgm:t>
    </dgm:pt>
    <dgm:pt modelId="{902DDC57-F5E1-4C92-BAFA-1FC11EB4FF42}" type="parTrans" cxnId="{93735296-E094-41C7-B3C8-BD28DFA915D1}">
      <dgm:prSet/>
      <dgm:spPr/>
      <dgm:t>
        <a:bodyPr/>
        <a:lstStyle/>
        <a:p>
          <a:endParaRPr lang="zh-CN" altLang="en-US"/>
        </a:p>
      </dgm:t>
    </dgm:pt>
    <dgm:pt modelId="{289A8E63-B6D4-4076-8D8E-3F9D171B4194}" type="sibTrans" cxnId="{93735296-E094-41C7-B3C8-BD28DFA915D1}">
      <dgm:prSet/>
      <dgm:spPr/>
      <dgm:t>
        <a:bodyPr/>
        <a:lstStyle/>
        <a:p>
          <a:endParaRPr lang="zh-CN" altLang="en-US"/>
        </a:p>
      </dgm:t>
    </dgm:pt>
    <dgm:pt modelId="{B3F5043E-9A3F-4D5E-8CF2-52DD8C3DF3DA}">
      <dgm:prSet phldrT="[文本]"/>
      <dgm:spPr/>
      <dgm:t>
        <a:bodyPr/>
        <a:lstStyle/>
        <a:p>
          <a:r>
            <a:rPr lang="zh-CN" altLang="en-US" dirty="0" smtClean="0"/>
            <a:t>开题</a:t>
          </a:r>
          <a:endParaRPr lang="zh-CN" altLang="en-US" dirty="0"/>
        </a:p>
      </dgm:t>
    </dgm:pt>
    <dgm:pt modelId="{7F801720-7A01-472E-B309-C7EE57B0EE96}" type="parTrans" cxnId="{37A594C6-F4E8-4DBE-BC45-F962FE37BDC1}">
      <dgm:prSet/>
      <dgm:spPr/>
      <dgm:t>
        <a:bodyPr/>
        <a:lstStyle/>
        <a:p>
          <a:endParaRPr lang="zh-CN" altLang="en-US"/>
        </a:p>
      </dgm:t>
    </dgm:pt>
    <dgm:pt modelId="{B6331554-A1A5-401E-BE4E-3B0FC5326909}" type="sibTrans" cxnId="{37A594C6-F4E8-4DBE-BC45-F962FE37BDC1}">
      <dgm:prSet/>
      <dgm:spPr/>
      <dgm:t>
        <a:bodyPr/>
        <a:lstStyle/>
        <a:p>
          <a:endParaRPr lang="zh-CN" altLang="en-US"/>
        </a:p>
      </dgm:t>
    </dgm:pt>
    <dgm:pt modelId="{3BFB4DE6-B307-4A5F-B1FB-CE11F778145A}">
      <dgm:prSet phldrT="[文本]"/>
      <dgm:spPr/>
      <dgm:t>
        <a:bodyPr/>
        <a:lstStyle/>
        <a:p>
          <a:r>
            <a:rPr lang="zh-CN" altLang="en-US" dirty="0" smtClean="0"/>
            <a:t>学生根据任务书撰写开题报告</a:t>
          </a:r>
          <a:endParaRPr lang="zh-CN" altLang="en-US" dirty="0"/>
        </a:p>
      </dgm:t>
    </dgm:pt>
    <dgm:pt modelId="{517E010B-1D0F-4D90-9575-1E7CD3D6435C}" type="parTrans" cxnId="{78B3C0F9-D874-4C4F-A4E1-D8E68E156510}">
      <dgm:prSet/>
      <dgm:spPr/>
      <dgm:t>
        <a:bodyPr/>
        <a:lstStyle/>
        <a:p>
          <a:endParaRPr lang="zh-CN" altLang="en-US"/>
        </a:p>
      </dgm:t>
    </dgm:pt>
    <dgm:pt modelId="{A2C41EE1-DA23-46BD-8BF6-129B52487FA4}" type="sibTrans" cxnId="{78B3C0F9-D874-4C4F-A4E1-D8E68E156510}">
      <dgm:prSet/>
      <dgm:spPr/>
      <dgm:t>
        <a:bodyPr/>
        <a:lstStyle/>
        <a:p>
          <a:endParaRPr lang="zh-CN" altLang="en-US"/>
        </a:p>
      </dgm:t>
    </dgm:pt>
    <dgm:pt modelId="{99E549BF-D8C5-426C-9986-85C34247DFF6}">
      <dgm:prSet phldrT="[文本]"/>
      <dgm:spPr/>
      <dgm:t>
        <a:bodyPr/>
        <a:lstStyle/>
        <a:p>
          <a:r>
            <a:rPr lang="zh-CN" altLang="en-US" dirty="0" smtClean="0"/>
            <a:t>完成开题</a:t>
          </a:r>
          <a:endParaRPr lang="zh-CN" altLang="en-US" dirty="0"/>
        </a:p>
      </dgm:t>
    </dgm:pt>
    <dgm:pt modelId="{30C1076C-7CAB-4B7F-99C0-9DEEB948E604}" type="parTrans" cxnId="{65A64BAD-5FE0-420A-A3AC-23CE52EA5F64}">
      <dgm:prSet/>
      <dgm:spPr/>
      <dgm:t>
        <a:bodyPr/>
        <a:lstStyle/>
        <a:p>
          <a:endParaRPr lang="zh-CN" altLang="en-US"/>
        </a:p>
      </dgm:t>
    </dgm:pt>
    <dgm:pt modelId="{50AA55DE-3BE5-4848-8D45-B04CBED86B00}" type="sibTrans" cxnId="{65A64BAD-5FE0-420A-A3AC-23CE52EA5F64}">
      <dgm:prSet/>
      <dgm:spPr/>
      <dgm:t>
        <a:bodyPr/>
        <a:lstStyle/>
        <a:p>
          <a:endParaRPr lang="zh-CN" altLang="en-US"/>
        </a:p>
      </dgm:t>
    </dgm:pt>
    <dgm:pt modelId="{5FB33714-657D-4AB6-B7EC-E43885EDE59A}" type="pres">
      <dgm:prSet presAssocID="{DF749541-FA06-452A-B589-8C1A20F6A17E}" presName="Name0" presStyleCnt="0">
        <dgm:presLayoutVars>
          <dgm:dir/>
          <dgm:animLvl val="lvl"/>
          <dgm:resizeHandles val="exact"/>
        </dgm:presLayoutVars>
      </dgm:prSet>
      <dgm:spPr/>
      <dgm:t>
        <a:bodyPr/>
        <a:lstStyle/>
        <a:p>
          <a:endParaRPr lang="zh-CN" altLang="en-US"/>
        </a:p>
      </dgm:t>
    </dgm:pt>
    <dgm:pt modelId="{E5447183-2942-4D45-9F03-0E1AA865D509}" type="pres">
      <dgm:prSet presAssocID="{DF749541-FA06-452A-B589-8C1A20F6A17E}" presName="tSp" presStyleCnt="0"/>
      <dgm:spPr/>
    </dgm:pt>
    <dgm:pt modelId="{67A7A49D-E942-44C4-986F-DE0914D18D34}" type="pres">
      <dgm:prSet presAssocID="{DF749541-FA06-452A-B589-8C1A20F6A17E}" presName="bSp" presStyleCnt="0"/>
      <dgm:spPr/>
    </dgm:pt>
    <dgm:pt modelId="{823AFF99-3B3B-4215-8E14-265D2F736B4E}" type="pres">
      <dgm:prSet presAssocID="{DF749541-FA06-452A-B589-8C1A20F6A17E}" presName="process" presStyleCnt="0"/>
      <dgm:spPr/>
    </dgm:pt>
    <dgm:pt modelId="{0C72AA8D-874D-4363-A2FE-27F15E99D42B}" type="pres">
      <dgm:prSet presAssocID="{80030D38-B20E-4199-A6D6-79B8C9B50542}" presName="composite1" presStyleCnt="0"/>
      <dgm:spPr/>
    </dgm:pt>
    <dgm:pt modelId="{8B60DE76-0B2C-48FB-B65F-6B0CFC4EB22B}" type="pres">
      <dgm:prSet presAssocID="{80030D38-B20E-4199-A6D6-79B8C9B50542}" presName="dummyNode1" presStyleLbl="node1" presStyleIdx="0" presStyleCnt="4"/>
      <dgm:spPr/>
    </dgm:pt>
    <dgm:pt modelId="{64AFC10C-5159-4E11-97CD-59E62B5B9CF2}" type="pres">
      <dgm:prSet presAssocID="{80030D38-B20E-4199-A6D6-79B8C9B50542}" presName="childNode1" presStyleLbl="bgAcc1" presStyleIdx="0" presStyleCnt="4">
        <dgm:presLayoutVars>
          <dgm:bulletEnabled val="1"/>
        </dgm:presLayoutVars>
      </dgm:prSet>
      <dgm:spPr/>
      <dgm:t>
        <a:bodyPr/>
        <a:lstStyle/>
        <a:p>
          <a:endParaRPr lang="zh-CN" altLang="en-US"/>
        </a:p>
      </dgm:t>
    </dgm:pt>
    <dgm:pt modelId="{EA1AAB2F-2C3B-45E9-8626-B4206200CB35}" type="pres">
      <dgm:prSet presAssocID="{80030D38-B20E-4199-A6D6-79B8C9B50542}" presName="childNode1tx" presStyleLbl="bgAcc1" presStyleIdx="0" presStyleCnt="4">
        <dgm:presLayoutVars>
          <dgm:bulletEnabled val="1"/>
        </dgm:presLayoutVars>
      </dgm:prSet>
      <dgm:spPr/>
      <dgm:t>
        <a:bodyPr/>
        <a:lstStyle/>
        <a:p>
          <a:endParaRPr lang="zh-CN" altLang="en-US"/>
        </a:p>
      </dgm:t>
    </dgm:pt>
    <dgm:pt modelId="{A66D072A-9CCC-4909-88B7-B59A60683993}" type="pres">
      <dgm:prSet presAssocID="{80030D38-B20E-4199-A6D6-79B8C9B50542}" presName="parentNode1" presStyleLbl="node1" presStyleIdx="0" presStyleCnt="4">
        <dgm:presLayoutVars>
          <dgm:chMax val="1"/>
          <dgm:bulletEnabled val="1"/>
        </dgm:presLayoutVars>
      </dgm:prSet>
      <dgm:spPr/>
      <dgm:t>
        <a:bodyPr/>
        <a:lstStyle/>
        <a:p>
          <a:endParaRPr lang="zh-CN" altLang="en-US"/>
        </a:p>
      </dgm:t>
    </dgm:pt>
    <dgm:pt modelId="{C3F739A2-8A08-4156-83D0-52E17FCF7941}" type="pres">
      <dgm:prSet presAssocID="{80030D38-B20E-4199-A6D6-79B8C9B50542}" presName="connSite1" presStyleCnt="0"/>
      <dgm:spPr/>
    </dgm:pt>
    <dgm:pt modelId="{DB33306C-C310-4384-BE8B-5D70A34B5A1C}" type="pres">
      <dgm:prSet presAssocID="{718B40E8-F7E6-44EB-9662-7FA1BBB0475E}" presName="Name9" presStyleLbl="sibTrans2D1" presStyleIdx="0" presStyleCnt="3"/>
      <dgm:spPr/>
      <dgm:t>
        <a:bodyPr/>
        <a:lstStyle/>
        <a:p>
          <a:endParaRPr lang="zh-CN" altLang="en-US"/>
        </a:p>
      </dgm:t>
    </dgm:pt>
    <dgm:pt modelId="{87870AB7-94E0-42A1-9809-2435F7664FE9}" type="pres">
      <dgm:prSet presAssocID="{3CD9888B-BF4A-4C49-A044-7F1E9FC4B0D5}" presName="composite2" presStyleCnt="0"/>
      <dgm:spPr/>
    </dgm:pt>
    <dgm:pt modelId="{4151E57B-D562-4DAF-8689-ABEC00480B26}" type="pres">
      <dgm:prSet presAssocID="{3CD9888B-BF4A-4C49-A044-7F1E9FC4B0D5}" presName="dummyNode2" presStyleLbl="node1" presStyleIdx="0" presStyleCnt="4"/>
      <dgm:spPr/>
    </dgm:pt>
    <dgm:pt modelId="{81F1727B-341A-423F-BC71-CC8E05947DA5}" type="pres">
      <dgm:prSet presAssocID="{3CD9888B-BF4A-4C49-A044-7F1E9FC4B0D5}" presName="childNode2" presStyleLbl="bgAcc1" presStyleIdx="1" presStyleCnt="4">
        <dgm:presLayoutVars>
          <dgm:bulletEnabled val="1"/>
        </dgm:presLayoutVars>
      </dgm:prSet>
      <dgm:spPr/>
      <dgm:t>
        <a:bodyPr/>
        <a:lstStyle/>
        <a:p>
          <a:endParaRPr lang="zh-CN" altLang="en-US"/>
        </a:p>
      </dgm:t>
    </dgm:pt>
    <dgm:pt modelId="{BD227A50-E00F-49D2-8E18-47FC00E597EA}" type="pres">
      <dgm:prSet presAssocID="{3CD9888B-BF4A-4C49-A044-7F1E9FC4B0D5}" presName="childNode2tx" presStyleLbl="bgAcc1" presStyleIdx="1" presStyleCnt="4">
        <dgm:presLayoutVars>
          <dgm:bulletEnabled val="1"/>
        </dgm:presLayoutVars>
      </dgm:prSet>
      <dgm:spPr/>
      <dgm:t>
        <a:bodyPr/>
        <a:lstStyle/>
        <a:p>
          <a:endParaRPr lang="zh-CN" altLang="en-US"/>
        </a:p>
      </dgm:t>
    </dgm:pt>
    <dgm:pt modelId="{16629E47-BA33-493C-9157-56ADA8EF32B8}" type="pres">
      <dgm:prSet presAssocID="{3CD9888B-BF4A-4C49-A044-7F1E9FC4B0D5}" presName="parentNode2" presStyleLbl="node1" presStyleIdx="1" presStyleCnt="4">
        <dgm:presLayoutVars>
          <dgm:chMax val="0"/>
          <dgm:bulletEnabled val="1"/>
        </dgm:presLayoutVars>
      </dgm:prSet>
      <dgm:spPr/>
      <dgm:t>
        <a:bodyPr/>
        <a:lstStyle/>
        <a:p>
          <a:endParaRPr lang="zh-CN" altLang="en-US"/>
        </a:p>
      </dgm:t>
    </dgm:pt>
    <dgm:pt modelId="{371C90B0-7750-47CB-AEE2-05EF549BA031}" type="pres">
      <dgm:prSet presAssocID="{3CD9888B-BF4A-4C49-A044-7F1E9FC4B0D5}" presName="connSite2" presStyleCnt="0"/>
      <dgm:spPr/>
    </dgm:pt>
    <dgm:pt modelId="{1FD9A75A-41CA-4BC4-89AF-74300810DDA2}" type="pres">
      <dgm:prSet presAssocID="{9A12A3D8-0B2B-4000-8858-03E5A74B2979}" presName="Name18" presStyleLbl="sibTrans2D1" presStyleIdx="1" presStyleCnt="3"/>
      <dgm:spPr/>
      <dgm:t>
        <a:bodyPr/>
        <a:lstStyle/>
        <a:p>
          <a:endParaRPr lang="zh-CN" altLang="en-US"/>
        </a:p>
      </dgm:t>
    </dgm:pt>
    <dgm:pt modelId="{1CCE1730-2566-4800-AA40-D1E0C34952BD}" type="pres">
      <dgm:prSet presAssocID="{16D0CC45-F82C-4FB1-A366-722C414CB535}" presName="composite1" presStyleCnt="0"/>
      <dgm:spPr/>
    </dgm:pt>
    <dgm:pt modelId="{439CE298-0C7D-4AE7-AFEE-1137FA283011}" type="pres">
      <dgm:prSet presAssocID="{16D0CC45-F82C-4FB1-A366-722C414CB535}" presName="dummyNode1" presStyleLbl="node1" presStyleIdx="1" presStyleCnt="4"/>
      <dgm:spPr/>
    </dgm:pt>
    <dgm:pt modelId="{21714FFE-7B19-4BBF-BF69-279A2029B63E}" type="pres">
      <dgm:prSet presAssocID="{16D0CC45-F82C-4FB1-A366-722C414CB535}" presName="childNode1" presStyleLbl="bgAcc1" presStyleIdx="2" presStyleCnt="4">
        <dgm:presLayoutVars>
          <dgm:bulletEnabled val="1"/>
        </dgm:presLayoutVars>
      </dgm:prSet>
      <dgm:spPr/>
      <dgm:t>
        <a:bodyPr/>
        <a:lstStyle/>
        <a:p>
          <a:endParaRPr lang="zh-CN" altLang="en-US"/>
        </a:p>
      </dgm:t>
    </dgm:pt>
    <dgm:pt modelId="{2C80F950-5012-4D9F-A249-818592A29221}" type="pres">
      <dgm:prSet presAssocID="{16D0CC45-F82C-4FB1-A366-722C414CB535}" presName="childNode1tx" presStyleLbl="bgAcc1" presStyleIdx="2" presStyleCnt="4">
        <dgm:presLayoutVars>
          <dgm:bulletEnabled val="1"/>
        </dgm:presLayoutVars>
      </dgm:prSet>
      <dgm:spPr/>
      <dgm:t>
        <a:bodyPr/>
        <a:lstStyle/>
        <a:p>
          <a:endParaRPr lang="zh-CN" altLang="en-US"/>
        </a:p>
      </dgm:t>
    </dgm:pt>
    <dgm:pt modelId="{222E8E90-C09C-40F0-8B00-145CF8BA79C6}" type="pres">
      <dgm:prSet presAssocID="{16D0CC45-F82C-4FB1-A366-722C414CB535}" presName="parentNode1" presStyleLbl="node1" presStyleIdx="2" presStyleCnt="4">
        <dgm:presLayoutVars>
          <dgm:chMax val="1"/>
          <dgm:bulletEnabled val="1"/>
        </dgm:presLayoutVars>
      </dgm:prSet>
      <dgm:spPr/>
      <dgm:t>
        <a:bodyPr/>
        <a:lstStyle/>
        <a:p>
          <a:endParaRPr lang="zh-CN" altLang="en-US"/>
        </a:p>
      </dgm:t>
    </dgm:pt>
    <dgm:pt modelId="{163011BD-6E5F-497E-A4DF-A7BA78AE2C32}" type="pres">
      <dgm:prSet presAssocID="{16D0CC45-F82C-4FB1-A366-722C414CB535}" presName="connSite1" presStyleCnt="0"/>
      <dgm:spPr/>
    </dgm:pt>
    <dgm:pt modelId="{EFBC70FB-8419-4A85-89F2-C5AD073DD76E}" type="pres">
      <dgm:prSet presAssocID="{0D744DAE-7B6C-4336-B47B-D5D9E18021BC}" presName="Name9" presStyleLbl="sibTrans2D1" presStyleIdx="2" presStyleCnt="3"/>
      <dgm:spPr/>
      <dgm:t>
        <a:bodyPr/>
        <a:lstStyle/>
        <a:p>
          <a:endParaRPr lang="zh-CN" altLang="en-US"/>
        </a:p>
      </dgm:t>
    </dgm:pt>
    <dgm:pt modelId="{085478AC-A7A6-42FB-B8DA-57FC59034102}" type="pres">
      <dgm:prSet presAssocID="{B3F5043E-9A3F-4D5E-8CF2-52DD8C3DF3DA}" presName="composite2" presStyleCnt="0"/>
      <dgm:spPr/>
    </dgm:pt>
    <dgm:pt modelId="{88E0FC8D-ED48-42AF-811D-532850CE9517}" type="pres">
      <dgm:prSet presAssocID="{B3F5043E-9A3F-4D5E-8CF2-52DD8C3DF3DA}" presName="dummyNode2" presStyleLbl="node1" presStyleIdx="2" presStyleCnt="4"/>
      <dgm:spPr/>
    </dgm:pt>
    <dgm:pt modelId="{9F432C69-449E-4A98-9CA7-92D126C1C4BB}" type="pres">
      <dgm:prSet presAssocID="{B3F5043E-9A3F-4D5E-8CF2-52DD8C3DF3DA}" presName="childNode2" presStyleLbl="bgAcc1" presStyleIdx="3" presStyleCnt="4">
        <dgm:presLayoutVars>
          <dgm:bulletEnabled val="1"/>
        </dgm:presLayoutVars>
      </dgm:prSet>
      <dgm:spPr/>
      <dgm:t>
        <a:bodyPr/>
        <a:lstStyle/>
        <a:p>
          <a:endParaRPr lang="zh-CN" altLang="en-US"/>
        </a:p>
      </dgm:t>
    </dgm:pt>
    <dgm:pt modelId="{C692AE3E-B2BC-48D0-A36F-B122380C5865}" type="pres">
      <dgm:prSet presAssocID="{B3F5043E-9A3F-4D5E-8CF2-52DD8C3DF3DA}" presName="childNode2tx" presStyleLbl="bgAcc1" presStyleIdx="3" presStyleCnt="4">
        <dgm:presLayoutVars>
          <dgm:bulletEnabled val="1"/>
        </dgm:presLayoutVars>
      </dgm:prSet>
      <dgm:spPr/>
      <dgm:t>
        <a:bodyPr/>
        <a:lstStyle/>
        <a:p>
          <a:endParaRPr lang="zh-CN" altLang="en-US"/>
        </a:p>
      </dgm:t>
    </dgm:pt>
    <dgm:pt modelId="{960FAC26-3796-4D00-BD9B-85CE97D7E099}" type="pres">
      <dgm:prSet presAssocID="{B3F5043E-9A3F-4D5E-8CF2-52DD8C3DF3DA}" presName="parentNode2" presStyleLbl="node1" presStyleIdx="3" presStyleCnt="4">
        <dgm:presLayoutVars>
          <dgm:chMax val="0"/>
          <dgm:bulletEnabled val="1"/>
        </dgm:presLayoutVars>
      </dgm:prSet>
      <dgm:spPr/>
      <dgm:t>
        <a:bodyPr/>
        <a:lstStyle/>
        <a:p>
          <a:endParaRPr lang="zh-CN" altLang="en-US"/>
        </a:p>
      </dgm:t>
    </dgm:pt>
    <dgm:pt modelId="{550F035B-8994-49FD-B805-E379DDDE0379}" type="pres">
      <dgm:prSet presAssocID="{B3F5043E-9A3F-4D5E-8CF2-52DD8C3DF3DA}" presName="connSite2" presStyleCnt="0"/>
      <dgm:spPr/>
    </dgm:pt>
  </dgm:ptLst>
  <dgm:cxnLst>
    <dgm:cxn modelId="{CCA7DD21-006E-4431-8CF6-A4680FBAB321}" type="presOf" srcId="{80030D38-B20E-4199-A6D6-79B8C9B50542}" destId="{A66D072A-9CCC-4909-88B7-B59A60683993}" srcOrd="0" destOrd="0" presId="urn:microsoft.com/office/officeart/2005/8/layout/hProcess4"/>
    <dgm:cxn modelId="{47F0E7DB-BED9-4198-AD0D-8FAEC474700E}" type="presOf" srcId="{99E549BF-D8C5-426C-9986-85C34247DFF6}" destId="{C692AE3E-B2BC-48D0-A36F-B122380C5865}" srcOrd="1" destOrd="1" presId="urn:microsoft.com/office/officeart/2005/8/layout/hProcess4"/>
    <dgm:cxn modelId="{63FBDCAB-2CCF-4542-99D1-8FE964DE6F48}" type="presOf" srcId="{9A12A3D8-0B2B-4000-8858-03E5A74B2979}" destId="{1FD9A75A-41CA-4BC4-89AF-74300810DDA2}" srcOrd="0" destOrd="0" presId="urn:microsoft.com/office/officeart/2005/8/layout/hProcess4"/>
    <dgm:cxn modelId="{3E5F54B9-60E1-4809-82CD-88F76D552294}" type="presOf" srcId="{107A3DEF-2C6E-479B-B550-E1440F1116A5}" destId="{BD227A50-E00F-49D2-8E18-47FC00E597EA}" srcOrd="1" destOrd="0" presId="urn:microsoft.com/office/officeart/2005/8/layout/hProcess4"/>
    <dgm:cxn modelId="{775F7127-9362-498D-B7CF-BB5D6EC20155}" srcId="{DF749541-FA06-452A-B589-8C1A20F6A17E}" destId="{80030D38-B20E-4199-A6D6-79B8C9B50542}" srcOrd="0" destOrd="0" parTransId="{3EB164FD-BC66-400C-B82F-ECADCC9E1140}" sibTransId="{718B40E8-F7E6-44EB-9662-7FA1BBB0475E}"/>
    <dgm:cxn modelId="{EDA76F18-A07C-4FD7-B498-76C60B30F422}" type="presOf" srcId="{E114AAEB-6A2A-4983-9838-12496485994E}" destId="{21714FFE-7B19-4BBF-BF69-279A2029B63E}" srcOrd="0" destOrd="0" presId="urn:microsoft.com/office/officeart/2005/8/layout/hProcess4"/>
    <dgm:cxn modelId="{082AAC36-2313-42E0-884D-CCF16A8659FB}" type="presOf" srcId="{C4073225-4E27-4A0C-8D86-3E1479FA017B}" destId="{BD227A50-E00F-49D2-8E18-47FC00E597EA}" srcOrd="1" destOrd="1" presId="urn:microsoft.com/office/officeart/2005/8/layout/hProcess4"/>
    <dgm:cxn modelId="{DA88909E-0A1D-4445-B688-4A8F4C0D75F5}" type="presOf" srcId="{C4073225-4E27-4A0C-8D86-3E1479FA017B}" destId="{81F1727B-341A-423F-BC71-CC8E05947DA5}" srcOrd="0" destOrd="1" presId="urn:microsoft.com/office/officeart/2005/8/layout/hProcess4"/>
    <dgm:cxn modelId="{AC69A638-4FBE-4C41-AF58-8AFD8DC99CBB}" type="presOf" srcId="{107A3DEF-2C6E-479B-B550-E1440F1116A5}" destId="{81F1727B-341A-423F-BC71-CC8E05947DA5}" srcOrd="0" destOrd="0" presId="urn:microsoft.com/office/officeart/2005/8/layout/hProcess4"/>
    <dgm:cxn modelId="{8B2CC528-7BCE-4C3A-944A-9AD451D1DE8A}" srcId="{3CD9888B-BF4A-4C49-A044-7F1E9FC4B0D5}" destId="{107A3DEF-2C6E-479B-B550-E1440F1116A5}" srcOrd="0" destOrd="0" parTransId="{1393B9AB-F38E-4479-88CE-BB1928AF7A19}" sibTransId="{23D3F01D-EE1C-4A8A-80E7-A456D075214D}"/>
    <dgm:cxn modelId="{52567B0D-3F49-4433-B236-A87D8BFFC13D}" type="presOf" srcId="{984AC3EC-4775-4357-92A5-879F24B5AD14}" destId="{EA1AAB2F-2C3B-45E9-8626-B4206200CB35}" srcOrd="1" destOrd="0" presId="urn:microsoft.com/office/officeart/2005/8/layout/hProcess4"/>
    <dgm:cxn modelId="{37A594C6-F4E8-4DBE-BC45-F962FE37BDC1}" srcId="{DF749541-FA06-452A-B589-8C1A20F6A17E}" destId="{B3F5043E-9A3F-4D5E-8CF2-52DD8C3DF3DA}" srcOrd="3" destOrd="0" parTransId="{7F801720-7A01-472E-B309-C7EE57B0EE96}" sibTransId="{B6331554-A1A5-401E-BE4E-3B0FC5326909}"/>
    <dgm:cxn modelId="{78B3C0F9-D874-4C4F-A4E1-D8E68E156510}" srcId="{B3F5043E-9A3F-4D5E-8CF2-52DD8C3DF3DA}" destId="{3BFB4DE6-B307-4A5F-B1FB-CE11F778145A}" srcOrd="0" destOrd="0" parTransId="{517E010B-1D0F-4D90-9575-1E7CD3D6435C}" sibTransId="{A2C41EE1-DA23-46BD-8BF6-129B52487FA4}"/>
    <dgm:cxn modelId="{65A64BAD-5FE0-420A-A3AC-23CE52EA5F64}" srcId="{B3F5043E-9A3F-4D5E-8CF2-52DD8C3DF3DA}" destId="{99E549BF-D8C5-426C-9986-85C34247DFF6}" srcOrd="1" destOrd="0" parTransId="{30C1076C-7CAB-4B7F-99C0-9DEEB948E604}" sibTransId="{50AA55DE-3BE5-4848-8D45-B04CBED86B00}"/>
    <dgm:cxn modelId="{76019344-8DE1-49C3-9FD0-4E6C89D3409E}" type="presOf" srcId="{3CD9888B-BF4A-4C49-A044-7F1E9FC4B0D5}" destId="{16629E47-BA33-493C-9157-56ADA8EF32B8}" srcOrd="0" destOrd="0" presId="urn:microsoft.com/office/officeart/2005/8/layout/hProcess4"/>
    <dgm:cxn modelId="{4658889A-84E1-4A90-99F5-52F504466A76}" srcId="{3CD9888B-BF4A-4C49-A044-7F1E9FC4B0D5}" destId="{C4073225-4E27-4A0C-8D86-3E1479FA017B}" srcOrd="1" destOrd="0" parTransId="{34548CE1-1437-41F3-A4BE-689A71D7D117}" sibTransId="{5B0991E8-ED4C-4DB7-9398-7F3612763A49}"/>
    <dgm:cxn modelId="{9C53E8DC-2E0E-487F-9248-E4D1190CD207}" type="presOf" srcId="{99E549BF-D8C5-426C-9986-85C34247DFF6}" destId="{9F432C69-449E-4A98-9CA7-92D126C1C4BB}" srcOrd="0" destOrd="1" presId="urn:microsoft.com/office/officeart/2005/8/layout/hProcess4"/>
    <dgm:cxn modelId="{B17F4583-EF8B-4E29-8BF9-7B5A214009A2}" type="presOf" srcId="{984AC3EC-4775-4357-92A5-879F24B5AD14}" destId="{64AFC10C-5159-4E11-97CD-59E62B5B9CF2}" srcOrd="0" destOrd="0" presId="urn:microsoft.com/office/officeart/2005/8/layout/hProcess4"/>
    <dgm:cxn modelId="{0B8BF5A9-E91F-42DB-B511-667FAAD5D92D}" type="presOf" srcId="{E114AAEB-6A2A-4983-9838-12496485994E}" destId="{2C80F950-5012-4D9F-A249-818592A29221}" srcOrd="1" destOrd="0" presId="urn:microsoft.com/office/officeart/2005/8/layout/hProcess4"/>
    <dgm:cxn modelId="{647375E4-95D8-43E6-A49C-DD58460D97BC}" type="presOf" srcId="{3BFB4DE6-B307-4A5F-B1FB-CE11F778145A}" destId="{C692AE3E-B2BC-48D0-A36F-B122380C5865}" srcOrd="1" destOrd="0" presId="urn:microsoft.com/office/officeart/2005/8/layout/hProcess4"/>
    <dgm:cxn modelId="{27FCAC43-BA51-4AFF-B04C-569B69693D7C}" srcId="{DF749541-FA06-452A-B589-8C1A20F6A17E}" destId="{16D0CC45-F82C-4FB1-A366-722C414CB535}" srcOrd="2" destOrd="0" parTransId="{46686D3E-A692-433F-837D-7CC8604871D7}" sibTransId="{0D744DAE-7B6C-4336-B47B-D5D9E18021BC}"/>
    <dgm:cxn modelId="{F4B62512-4755-4AD9-A901-8124DFD341A0}" type="presOf" srcId="{3BFB4DE6-B307-4A5F-B1FB-CE11F778145A}" destId="{9F432C69-449E-4A98-9CA7-92D126C1C4BB}" srcOrd="0" destOrd="0" presId="urn:microsoft.com/office/officeart/2005/8/layout/hProcess4"/>
    <dgm:cxn modelId="{A32A48E0-8651-41AE-B8ED-86DC0B76A0CC}" srcId="{DF749541-FA06-452A-B589-8C1A20F6A17E}" destId="{3CD9888B-BF4A-4C49-A044-7F1E9FC4B0D5}" srcOrd="1" destOrd="0" parTransId="{E453DA7F-B0DF-4605-B638-9DE06C7AC2C4}" sibTransId="{9A12A3D8-0B2B-4000-8858-03E5A74B2979}"/>
    <dgm:cxn modelId="{72B41293-C4B0-47C5-BEB3-6EC18A087DBD}" type="presOf" srcId="{DF749541-FA06-452A-B589-8C1A20F6A17E}" destId="{5FB33714-657D-4AB6-B7EC-E43885EDE59A}" srcOrd="0" destOrd="0" presId="urn:microsoft.com/office/officeart/2005/8/layout/hProcess4"/>
    <dgm:cxn modelId="{1BE55B84-5AAA-4CD9-90C2-26AD26A3BE06}" srcId="{80030D38-B20E-4199-A6D6-79B8C9B50542}" destId="{984AC3EC-4775-4357-92A5-879F24B5AD14}" srcOrd="0" destOrd="0" parTransId="{0275C92C-2FCD-4ECE-92F0-7D9ACC40D582}" sibTransId="{95B3EF08-2A7D-433E-AE35-3F908C88F0F0}"/>
    <dgm:cxn modelId="{93735296-E094-41C7-B3C8-BD28DFA915D1}" srcId="{16D0CC45-F82C-4FB1-A366-722C414CB535}" destId="{E114AAEB-6A2A-4983-9838-12496485994E}" srcOrd="0" destOrd="0" parTransId="{902DDC57-F5E1-4C92-BAFA-1FC11EB4FF42}" sibTransId="{289A8E63-B6D4-4076-8D8E-3F9D171B4194}"/>
    <dgm:cxn modelId="{E8D58E56-84D0-4FE8-B36B-C6DBDEA72F98}" type="presOf" srcId="{0D744DAE-7B6C-4336-B47B-D5D9E18021BC}" destId="{EFBC70FB-8419-4A85-89F2-C5AD073DD76E}" srcOrd="0" destOrd="0" presId="urn:microsoft.com/office/officeart/2005/8/layout/hProcess4"/>
    <dgm:cxn modelId="{B98B091D-FA33-49B8-9913-F02239CF5E3A}" type="presOf" srcId="{B3F5043E-9A3F-4D5E-8CF2-52DD8C3DF3DA}" destId="{960FAC26-3796-4D00-BD9B-85CE97D7E099}" srcOrd="0" destOrd="0" presId="urn:microsoft.com/office/officeart/2005/8/layout/hProcess4"/>
    <dgm:cxn modelId="{2FEBB044-8EEE-41FE-918D-25B208D3B697}" type="presOf" srcId="{718B40E8-F7E6-44EB-9662-7FA1BBB0475E}" destId="{DB33306C-C310-4384-BE8B-5D70A34B5A1C}" srcOrd="0" destOrd="0" presId="urn:microsoft.com/office/officeart/2005/8/layout/hProcess4"/>
    <dgm:cxn modelId="{8B63B879-1CBA-48B9-8B96-ACF5BB04AEC9}" type="presOf" srcId="{16D0CC45-F82C-4FB1-A366-722C414CB535}" destId="{222E8E90-C09C-40F0-8B00-145CF8BA79C6}" srcOrd="0" destOrd="0" presId="urn:microsoft.com/office/officeart/2005/8/layout/hProcess4"/>
    <dgm:cxn modelId="{E1E295A8-FAC2-482A-9DEE-5A0CF7997E68}" type="presParOf" srcId="{5FB33714-657D-4AB6-B7EC-E43885EDE59A}" destId="{E5447183-2942-4D45-9F03-0E1AA865D509}" srcOrd="0" destOrd="0" presId="urn:microsoft.com/office/officeart/2005/8/layout/hProcess4"/>
    <dgm:cxn modelId="{768EB8CC-6B6D-4109-A626-3549AD86CE2C}" type="presParOf" srcId="{5FB33714-657D-4AB6-B7EC-E43885EDE59A}" destId="{67A7A49D-E942-44C4-986F-DE0914D18D34}" srcOrd="1" destOrd="0" presId="urn:microsoft.com/office/officeart/2005/8/layout/hProcess4"/>
    <dgm:cxn modelId="{614B8B70-7C42-4A63-97C8-E3C9F3663218}" type="presParOf" srcId="{5FB33714-657D-4AB6-B7EC-E43885EDE59A}" destId="{823AFF99-3B3B-4215-8E14-265D2F736B4E}" srcOrd="2" destOrd="0" presId="urn:microsoft.com/office/officeart/2005/8/layout/hProcess4"/>
    <dgm:cxn modelId="{B2C68787-1A58-4E96-8082-EDECEBF4247A}" type="presParOf" srcId="{823AFF99-3B3B-4215-8E14-265D2F736B4E}" destId="{0C72AA8D-874D-4363-A2FE-27F15E99D42B}" srcOrd="0" destOrd="0" presId="urn:microsoft.com/office/officeart/2005/8/layout/hProcess4"/>
    <dgm:cxn modelId="{630607C4-E2F7-40B3-BBD7-A13270700D5A}" type="presParOf" srcId="{0C72AA8D-874D-4363-A2FE-27F15E99D42B}" destId="{8B60DE76-0B2C-48FB-B65F-6B0CFC4EB22B}" srcOrd="0" destOrd="0" presId="urn:microsoft.com/office/officeart/2005/8/layout/hProcess4"/>
    <dgm:cxn modelId="{6D1BD5E9-150D-4D2F-A2EB-5689CBF94CDA}" type="presParOf" srcId="{0C72AA8D-874D-4363-A2FE-27F15E99D42B}" destId="{64AFC10C-5159-4E11-97CD-59E62B5B9CF2}" srcOrd="1" destOrd="0" presId="urn:microsoft.com/office/officeart/2005/8/layout/hProcess4"/>
    <dgm:cxn modelId="{6719B63D-F0D1-441D-B8FF-A9C328B60624}" type="presParOf" srcId="{0C72AA8D-874D-4363-A2FE-27F15E99D42B}" destId="{EA1AAB2F-2C3B-45E9-8626-B4206200CB35}" srcOrd="2" destOrd="0" presId="urn:microsoft.com/office/officeart/2005/8/layout/hProcess4"/>
    <dgm:cxn modelId="{BFC766BC-B0F4-43D5-9A69-ACC658583509}" type="presParOf" srcId="{0C72AA8D-874D-4363-A2FE-27F15E99D42B}" destId="{A66D072A-9CCC-4909-88B7-B59A60683993}" srcOrd="3" destOrd="0" presId="urn:microsoft.com/office/officeart/2005/8/layout/hProcess4"/>
    <dgm:cxn modelId="{E7A0C484-AB97-4D59-B004-41CE0B35C41D}" type="presParOf" srcId="{0C72AA8D-874D-4363-A2FE-27F15E99D42B}" destId="{C3F739A2-8A08-4156-83D0-52E17FCF7941}" srcOrd="4" destOrd="0" presId="urn:microsoft.com/office/officeart/2005/8/layout/hProcess4"/>
    <dgm:cxn modelId="{DE21321F-8056-4F4A-80A5-5D8EDDE4DB24}" type="presParOf" srcId="{823AFF99-3B3B-4215-8E14-265D2F736B4E}" destId="{DB33306C-C310-4384-BE8B-5D70A34B5A1C}" srcOrd="1" destOrd="0" presId="urn:microsoft.com/office/officeart/2005/8/layout/hProcess4"/>
    <dgm:cxn modelId="{644C33A9-B30C-43F4-B353-C47F97C61FDD}" type="presParOf" srcId="{823AFF99-3B3B-4215-8E14-265D2F736B4E}" destId="{87870AB7-94E0-42A1-9809-2435F7664FE9}" srcOrd="2" destOrd="0" presId="urn:microsoft.com/office/officeart/2005/8/layout/hProcess4"/>
    <dgm:cxn modelId="{E1761B59-9C0C-4767-87E1-2CE98FD9D735}" type="presParOf" srcId="{87870AB7-94E0-42A1-9809-2435F7664FE9}" destId="{4151E57B-D562-4DAF-8689-ABEC00480B26}" srcOrd="0" destOrd="0" presId="urn:microsoft.com/office/officeart/2005/8/layout/hProcess4"/>
    <dgm:cxn modelId="{483B9133-8054-4C71-A9C9-CD38F4E11974}" type="presParOf" srcId="{87870AB7-94E0-42A1-9809-2435F7664FE9}" destId="{81F1727B-341A-423F-BC71-CC8E05947DA5}" srcOrd="1" destOrd="0" presId="urn:microsoft.com/office/officeart/2005/8/layout/hProcess4"/>
    <dgm:cxn modelId="{53D2C530-9483-432C-AA90-B19980E589A3}" type="presParOf" srcId="{87870AB7-94E0-42A1-9809-2435F7664FE9}" destId="{BD227A50-E00F-49D2-8E18-47FC00E597EA}" srcOrd="2" destOrd="0" presId="urn:microsoft.com/office/officeart/2005/8/layout/hProcess4"/>
    <dgm:cxn modelId="{FA1B75B6-91BA-493C-99B1-690E7BBF35CA}" type="presParOf" srcId="{87870AB7-94E0-42A1-9809-2435F7664FE9}" destId="{16629E47-BA33-493C-9157-56ADA8EF32B8}" srcOrd="3" destOrd="0" presId="urn:microsoft.com/office/officeart/2005/8/layout/hProcess4"/>
    <dgm:cxn modelId="{820708DF-B400-41D7-90CA-82330D262789}" type="presParOf" srcId="{87870AB7-94E0-42A1-9809-2435F7664FE9}" destId="{371C90B0-7750-47CB-AEE2-05EF549BA031}" srcOrd="4" destOrd="0" presId="urn:microsoft.com/office/officeart/2005/8/layout/hProcess4"/>
    <dgm:cxn modelId="{0659541D-A035-40A7-9D93-D0EF997DE3E5}" type="presParOf" srcId="{823AFF99-3B3B-4215-8E14-265D2F736B4E}" destId="{1FD9A75A-41CA-4BC4-89AF-74300810DDA2}" srcOrd="3" destOrd="0" presId="urn:microsoft.com/office/officeart/2005/8/layout/hProcess4"/>
    <dgm:cxn modelId="{6ABEA56F-2A86-4F81-84E3-792DCA36E2EC}" type="presParOf" srcId="{823AFF99-3B3B-4215-8E14-265D2F736B4E}" destId="{1CCE1730-2566-4800-AA40-D1E0C34952BD}" srcOrd="4" destOrd="0" presId="urn:microsoft.com/office/officeart/2005/8/layout/hProcess4"/>
    <dgm:cxn modelId="{8CA78CFF-01B7-443A-B690-9E6ED98775CC}" type="presParOf" srcId="{1CCE1730-2566-4800-AA40-D1E0C34952BD}" destId="{439CE298-0C7D-4AE7-AFEE-1137FA283011}" srcOrd="0" destOrd="0" presId="urn:microsoft.com/office/officeart/2005/8/layout/hProcess4"/>
    <dgm:cxn modelId="{C5D1011E-0AF1-4AD8-B260-7A370F2F290F}" type="presParOf" srcId="{1CCE1730-2566-4800-AA40-D1E0C34952BD}" destId="{21714FFE-7B19-4BBF-BF69-279A2029B63E}" srcOrd="1" destOrd="0" presId="urn:microsoft.com/office/officeart/2005/8/layout/hProcess4"/>
    <dgm:cxn modelId="{78031D33-4476-4905-AA93-8CA8618BA1B0}" type="presParOf" srcId="{1CCE1730-2566-4800-AA40-D1E0C34952BD}" destId="{2C80F950-5012-4D9F-A249-818592A29221}" srcOrd="2" destOrd="0" presId="urn:microsoft.com/office/officeart/2005/8/layout/hProcess4"/>
    <dgm:cxn modelId="{7F3E4E47-8825-4B4A-AAED-307F0C95968C}" type="presParOf" srcId="{1CCE1730-2566-4800-AA40-D1E0C34952BD}" destId="{222E8E90-C09C-40F0-8B00-145CF8BA79C6}" srcOrd="3" destOrd="0" presId="urn:microsoft.com/office/officeart/2005/8/layout/hProcess4"/>
    <dgm:cxn modelId="{3CF67A14-A138-49C5-9FA4-7BE4AEB8524F}" type="presParOf" srcId="{1CCE1730-2566-4800-AA40-D1E0C34952BD}" destId="{163011BD-6E5F-497E-A4DF-A7BA78AE2C32}" srcOrd="4" destOrd="0" presId="urn:microsoft.com/office/officeart/2005/8/layout/hProcess4"/>
    <dgm:cxn modelId="{DB0247DA-729E-4295-813A-B2D7211173F7}" type="presParOf" srcId="{823AFF99-3B3B-4215-8E14-265D2F736B4E}" destId="{EFBC70FB-8419-4A85-89F2-C5AD073DD76E}" srcOrd="5" destOrd="0" presId="urn:microsoft.com/office/officeart/2005/8/layout/hProcess4"/>
    <dgm:cxn modelId="{FB82413A-BB1D-4468-9E90-7C4AE6AF3A3A}" type="presParOf" srcId="{823AFF99-3B3B-4215-8E14-265D2F736B4E}" destId="{085478AC-A7A6-42FB-B8DA-57FC59034102}" srcOrd="6" destOrd="0" presId="urn:microsoft.com/office/officeart/2005/8/layout/hProcess4"/>
    <dgm:cxn modelId="{E01178E1-026A-43FF-BC8B-B1BB8FCF2A3C}" type="presParOf" srcId="{085478AC-A7A6-42FB-B8DA-57FC59034102}" destId="{88E0FC8D-ED48-42AF-811D-532850CE9517}" srcOrd="0" destOrd="0" presId="urn:microsoft.com/office/officeart/2005/8/layout/hProcess4"/>
    <dgm:cxn modelId="{1FCAD923-0E7B-43FE-A501-E989C5FE21FB}" type="presParOf" srcId="{085478AC-A7A6-42FB-B8DA-57FC59034102}" destId="{9F432C69-449E-4A98-9CA7-92D126C1C4BB}" srcOrd="1" destOrd="0" presId="urn:microsoft.com/office/officeart/2005/8/layout/hProcess4"/>
    <dgm:cxn modelId="{B32A3620-4973-4D88-813C-71A6FF6E5848}" type="presParOf" srcId="{085478AC-A7A6-42FB-B8DA-57FC59034102}" destId="{C692AE3E-B2BC-48D0-A36F-B122380C5865}" srcOrd="2" destOrd="0" presId="urn:microsoft.com/office/officeart/2005/8/layout/hProcess4"/>
    <dgm:cxn modelId="{A0ED0CAF-F2F2-4223-B2D7-C93D224AE76D}" type="presParOf" srcId="{085478AC-A7A6-42FB-B8DA-57FC59034102}" destId="{960FAC26-3796-4D00-BD9B-85CE97D7E099}" srcOrd="3" destOrd="0" presId="urn:microsoft.com/office/officeart/2005/8/layout/hProcess4"/>
    <dgm:cxn modelId="{7CC74F18-1CDE-4D61-ACB4-4F6349FA6B4A}" type="presParOf" srcId="{085478AC-A7A6-42FB-B8DA-57FC59034102}" destId="{550F035B-8994-49FD-B805-E379DDDE037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ABBB90-3AB9-459C-AE94-ABEBE5B23FDB}"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zh-CN" altLang="en-US"/>
        </a:p>
      </dgm:t>
    </dgm:pt>
    <dgm:pt modelId="{89A22146-CFC7-42AF-B695-8A4C6269C511}">
      <dgm:prSet phldrT="[文本]"/>
      <dgm:spPr/>
      <dgm:t>
        <a:bodyPr/>
        <a:lstStyle/>
        <a:p>
          <a:r>
            <a:rPr lang="zh-CN" altLang="en-US" dirty="0" smtClean="0"/>
            <a:t>组织</a:t>
          </a:r>
          <a:endParaRPr lang="zh-CN" altLang="en-US" dirty="0"/>
        </a:p>
      </dgm:t>
    </dgm:pt>
    <dgm:pt modelId="{E72832C4-0C4D-4C1B-B8EC-4E2366C6EDD9}" type="parTrans" cxnId="{287030C9-7462-438E-B749-FB7A276A53FF}">
      <dgm:prSet/>
      <dgm:spPr/>
      <dgm:t>
        <a:bodyPr/>
        <a:lstStyle/>
        <a:p>
          <a:endParaRPr lang="zh-CN" altLang="en-US"/>
        </a:p>
      </dgm:t>
    </dgm:pt>
    <dgm:pt modelId="{3B475390-4930-49FF-A5B2-5DCF54F05756}" type="sibTrans" cxnId="{287030C9-7462-438E-B749-FB7A276A53FF}">
      <dgm:prSet/>
      <dgm:spPr/>
      <dgm:t>
        <a:bodyPr/>
        <a:lstStyle/>
        <a:p>
          <a:endParaRPr lang="zh-CN" altLang="en-US"/>
        </a:p>
      </dgm:t>
    </dgm:pt>
    <dgm:pt modelId="{B8E92BE1-BB7E-4BEA-AA84-7DDE63B04478}">
      <dgm:prSet phldrT="[文本]"/>
      <dgm:spPr/>
      <dgm:t>
        <a:bodyPr/>
        <a:lstStyle/>
        <a:p>
          <a:r>
            <a:rPr lang="zh-CN" altLang="en-US" dirty="0" smtClean="0"/>
            <a:t>抽查</a:t>
          </a:r>
          <a:r>
            <a:rPr lang="en-US" altLang="zh-CN" dirty="0" smtClean="0"/>
            <a:t>10%</a:t>
          </a:r>
          <a:r>
            <a:rPr lang="zh-CN" altLang="en-US" dirty="0" smtClean="0"/>
            <a:t>学生到学院进行中期盲答辩</a:t>
          </a:r>
          <a:endParaRPr lang="zh-CN" altLang="en-US" dirty="0"/>
        </a:p>
      </dgm:t>
    </dgm:pt>
    <dgm:pt modelId="{6652C960-C518-4034-9AF5-F7F8DD4529EF}" type="parTrans" cxnId="{01BE3671-B781-4298-99F5-2C62CB8E89C6}">
      <dgm:prSet/>
      <dgm:spPr/>
      <dgm:t>
        <a:bodyPr/>
        <a:lstStyle/>
        <a:p>
          <a:endParaRPr lang="zh-CN" altLang="en-US"/>
        </a:p>
      </dgm:t>
    </dgm:pt>
    <dgm:pt modelId="{AD537812-A419-4466-897B-669D191D3463}" type="sibTrans" cxnId="{01BE3671-B781-4298-99F5-2C62CB8E89C6}">
      <dgm:prSet/>
      <dgm:spPr/>
      <dgm:t>
        <a:bodyPr/>
        <a:lstStyle/>
        <a:p>
          <a:endParaRPr lang="zh-CN" altLang="en-US"/>
        </a:p>
      </dgm:t>
    </dgm:pt>
    <dgm:pt modelId="{52306DC2-336D-439E-8182-79553DF434F9}">
      <dgm:prSet phldrT="[文本]"/>
      <dgm:spPr/>
      <dgm:t>
        <a:bodyPr/>
        <a:lstStyle/>
        <a:p>
          <a:r>
            <a:rPr lang="zh-CN" altLang="en-US" dirty="0" smtClean="0"/>
            <a:t>其他学生由指导教师安排答辩</a:t>
          </a:r>
          <a:endParaRPr lang="zh-CN" altLang="en-US" dirty="0"/>
        </a:p>
      </dgm:t>
    </dgm:pt>
    <dgm:pt modelId="{E79024DE-1026-46BC-9C34-DDF48D2A0E3F}" type="parTrans" cxnId="{7C97FFCA-708B-4BA6-A2C6-05CEFE6034EB}">
      <dgm:prSet/>
      <dgm:spPr/>
      <dgm:t>
        <a:bodyPr/>
        <a:lstStyle/>
        <a:p>
          <a:endParaRPr lang="zh-CN" altLang="en-US"/>
        </a:p>
      </dgm:t>
    </dgm:pt>
    <dgm:pt modelId="{8895C351-BF05-4CF0-A856-B9DDD27318F2}" type="sibTrans" cxnId="{7C97FFCA-708B-4BA6-A2C6-05CEFE6034EB}">
      <dgm:prSet/>
      <dgm:spPr/>
      <dgm:t>
        <a:bodyPr/>
        <a:lstStyle/>
        <a:p>
          <a:endParaRPr lang="zh-CN" altLang="en-US"/>
        </a:p>
      </dgm:t>
    </dgm:pt>
    <dgm:pt modelId="{E9AA0EC2-46AE-4518-AF41-2D07BE041B90}">
      <dgm:prSet phldrT="[文本]"/>
      <dgm:spPr/>
      <dgm:t>
        <a:bodyPr/>
        <a:lstStyle/>
        <a:p>
          <a:r>
            <a:rPr lang="zh-CN" altLang="en-US" dirty="0" smtClean="0"/>
            <a:t>答辩</a:t>
          </a:r>
          <a:endParaRPr lang="zh-CN" altLang="en-US" dirty="0"/>
        </a:p>
      </dgm:t>
    </dgm:pt>
    <dgm:pt modelId="{951DD1D9-4B21-4D32-81B0-472EA1C262BA}" type="parTrans" cxnId="{705A80B4-32B1-486C-B5C0-C1E1D75C9468}">
      <dgm:prSet/>
      <dgm:spPr/>
      <dgm:t>
        <a:bodyPr/>
        <a:lstStyle/>
        <a:p>
          <a:endParaRPr lang="zh-CN" altLang="en-US"/>
        </a:p>
      </dgm:t>
    </dgm:pt>
    <dgm:pt modelId="{5DB067B1-606A-47C3-903E-14D628E550D5}" type="sibTrans" cxnId="{705A80B4-32B1-486C-B5C0-C1E1D75C9468}">
      <dgm:prSet/>
      <dgm:spPr/>
      <dgm:t>
        <a:bodyPr/>
        <a:lstStyle/>
        <a:p>
          <a:endParaRPr lang="zh-CN" altLang="en-US"/>
        </a:p>
      </dgm:t>
    </dgm:pt>
    <dgm:pt modelId="{A923CBE0-E0F0-46DB-BD98-DF945FF68443}">
      <dgm:prSet phldrT="[文本]"/>
      <dgm:spPr/>
      <dgm:t>
        <a:bodyPr/>
        <a:lstStyle/>
        <a:p>
          <a:r>
            <a:rPr lang="zh-CN" altLang="en-US" dirty="0" smtClean="0"/>
            <a:t>学生根据安排</a:t>
          </a:r>
          <a:r>
            <a:rPr lang="zh-CN" altLang="en-US" dirty="0" smtClean="0"/>
            <a:t>参加（盲）答辩</a:t>
          </a:r>
          <a:endParaRPr lang="zh-CN" altLang="en-US" dirty="0"/>
        </a:p>
      </dgm:t>
    </dgm:pt>
    <dgm:pt modelId="{B6D777E0-C98D-4105-BA00-FF66294BEC79}" type="parTrans" cxnId="{31DD04D1-09D3-4A8C-8589-E4206A024D5D}">
      <dgm:prSet/>
      <dgm:spPr/>
      <dgm:t>
        <a:bodyPr/>
        <a:lstStyle/>
        <a:p>
          <a:endParaRPr lang="zh-CN" altLang="en-US"/>
        </a:p>
      </dgm:t>
    </dgm:pt>
    <dgm:pt modelId="{479C3A7E-43D5-4DE2-B1D9-04557A40538A}" type="sibTrans" cxnId="{31DD04D1-09D3-4A8C-8589-E4206A024D5D}">
      <dgm:prSet/>
      <dgm:spPr/>
      <dgm:t>
        <a:bodyPr/>
        <a:lstStyle/>
        <a:p>
          <a:endParaRPr lang="zh-CN" altLang="en-US"/>
        </a:p>
      </dgm:t>
    </dgm:pt>
    <dgm:pt modelId="{84F88B4B-A566-471D-AB40-FBFBC7DCABCD}">
      <dgm:prSet phldrT="[文本]"/>
      <dgm:spPr/>
      <dgm:t>
        <a:bodyPr/>
        <a:lstStyle/>
        <a:p>
          <a:r>
            <a:rPr lang="zh-CN" altLang="en-US" dirty="0" smtClean="0"/>
            <a:t>学院派专人进行检查</a:t>
          </a:r>
          <a:endParaRPr lang="zh-CN" altLang="en-US" dirty="0"/>
        </a:p>
      </dgm:t>
    </dgm:pt>
    <dgm:pt modelId="{34D17FDF-CC6A-4846-9706-CF8A9F0B773A}" type="parTrans" cxnId="{F6685DA8-249A-42A0-851C-963C1A4A6B60}">
      <dgm:prSet/>
      <dgm:spPr/>
      <dgm:t>
        <a:bodyPr/>
        <a:lstStyle/>
        <a:p>
          <a:endParaRPr lang="zh-CN" altLang="en-US"/>
        </a:p>
      </dgm:t>
    </dgm:pt>
    <dgm:pt modelId="{F28E2BB5-FEC3-4F96-9D28-A206AF9F3CF7}" type="sibTrans" cxnId="{F6685DA8-249A-42A0-851C-963C1A4A6B60}">
      <dgm:prSet/>
      <dgm:spPr/>
      <dgm:t>
        <a:bodyPr/>
        <a:lstStyle/>
        <a:p>
          <a:endParaRPr lang="zh-CN" altLang="en-US"/>
        </a:p>
      </dgm:t>
    </dgm:pt>
    <dgm:pt modelId="{84932684-E250-4D22-8EFB-E28B6627F3DA}">
      <dgm:prSet phldrT="[文本]"/>
      <dgm:spPr/>
      <dgm:t>
        <a:bodyPr/>
        <a:lstStyle/>
        <a:p>
          <a:r>
            <a:rPr lang="zh-CN" altLang="en-US" dirty="0" smtClean="0"/>
            <a:t>总结</a:t>
          </a:r>
          <a:endParaRPr lang="zh-CN" altLang="en-US" dirty="0"/>
        </a:p>
      </dgm:t>
    </dgm:pt>
    <dgm:pt modelId="{38777645-E8F7-4E51-8818-D8406B6092F4}" type="parTrans" cxnId="{A278EF27-6CC2-4D01-B9F6-6EAB84C243B8}">
      <dgm:prSet/>
      <dgm:spPr/>
      <dgm:t>
        <a:bodyPr/>
        <a:lstStyle/>
        <a:p>
          <a:endParaRPr lang="zh-CN" altLang="en-US"/>
        </a:p>
      </dgm:t>
    </dgm:pt>
    <dgm:pt modelId="{A92CA7D6-6FC8-406B-9D80-B4C0562F55DC}" type="sibTrans" cxnId="{A278EF27-6CC2-4D01-B9F6-6EAB84C243B8}">
      <dgm:prSet/>
      <dgm:spPr/>
      <dgm:t>
        <a:bodyPr/>
        <a:lstStyle/>
        <a:p>
          <a:endParaRPr lang="zh-CN" altLang="en-US"/>
        </a:p>
      </dgm:t>
    </dgm:pt>
    <dgm:pt modelId="{736EBD6A-4994-4705-BC3A-2F8B19279EF8}">
      <dgm:prSet phldrT="[文本]"/>
      <dgm:spPr/>
      <dgm:t>
        <a:bodyPr/>
        <a:lstStyle/>
        <a:p>
          <a:r>
            <a:rPr lang="zh-CN" altLang="en-US" dirty="0" smtClean="0"/>
            <a:t>统计中期检查不合格的学生并将学生情况反馈给辅导员和指导教师</a:t>
          </a:r>
          <a:endParaRPr lang="zh-CN" altLang="en-US" dirty="0"/>
        </a:p>
      </dgm:t>
    </dgm:pt>
    <dgm:pt modelId="{523EE73E-C943-46F0-9082-DB4407EA9507}" type="parTrans" cxnId="{446D6B0C-A2DB-4FB8-B82C-D353AAB639FF}">
      <dgm:prSet/>
      <dgm:spPr/>
      <dgm:t>
        <a:bodyPr/>
        <a:lstStyle/>
        <a:p>
          <a:endParaRPr lang="zh-CN" altLang="en-US"/>
        </a:p>
      </dgm:t>
    </dgm:pt>
    <dgm:pt modelId="{39AA0CD2-A456-42ED-9D83-6B0D31C7B265}" type="sibTrans" cxnId="{446D6B0C-A2DB-4FB8-B82C-D353AAB639FF}">
      <dgm:prSet/>
      <dgm:spPr/>
      <dgm:t>
        <a:bodyPr/>
        <a:lstStyle/>
        <a:p>
          <a:endParaRPr lang="zh-CN" altLang="en-US"/>
        </a:p>
      </dgm:t>
    </dgm:pt>
    <dgm:pt modelId="{22A2FC79-27F0-4574-BB86-9B7FD77E1958}" type="pres">
      <dgm:prSet presAssocID="{53ABBB90-3AB9-459C-AE94-ABEBE5B23FDB}" presName="Name0" presStyleCnt="0">
        <dgm:presLayoutVars>
          <dgm:dir/>
          <dgm:animLvl val="lvl"/>
          <dgm:resizeHandles val="exact"/>
        </dgm:presLayoutVars>
      </dgm:prSet>
      <dgm:spPr/>
      <dgm:t>
        <a:bodyPr/>
        <a:lstStyle/>
        <a:p>
          <a:endParaRPr lang="zh-CN" altLang="en-US"/>
        </a:p>
      </dgm:t>
    </dgm:pt>
    <dgm:pt modelId="{DEAF3CFC-E24D-4B64-84FD-82FA28826400}" type="pres">
      <dgm:prSet presAssocID="{53ABBB90-3AB9-459C-AE94-ABEBE5B23FDB}" presName="tSp" presStyleCnt="0"/>
      <dgm:spPr/>
    </dgm:pt>
    <dgm:pt modelId="{FAC53FD9-2174-40BE-8940-9455B057C93C}" type="pres">
      <dgm:prSet presAssocID="{53ABBB90-3AB9-459C-AE94-ABEBE5B23FDB}" presName="bSp" presStyleCnt="0"/>
      <dgm:spPr/>
    </dgm:pt>
    <dgm:pt modelId="{72940E63-C6E5-485B-832A-9D423A0C9E59}" type="pres">
      <dgm:prSet presAssocID="{53ABBB90-3AB9-459C-AE94-ABEBE5B23FDB}" presName="process" presStyleCnt="0"/>
      <dgm:spPr/>
    </dgm:pt>
    <dgm:pt modelId="{EE0637FF-B033-45E1-B754-2E05E31272DB}" type="pres">
      <dgm:prSet presAssocID="{89A22146-CFC7-42AF-B695-8A4C6269C511}" presName="composite1" presStyleCnt="0"/>
      <dgm:spPr/>
    </dgm:pt>
    <dgm:pt modelId="{07C29C17-D780-48F1-BF08-57F11C47F18A}" type="pres">
      <dgm:prSet presAssocID="{89A22146-CFC7-42AF-B695-8A4C6269C511}" presName="dummyNode1" presStyleLbl="node1" presStyleIdx="0" presStyleCnt="3"/>
      <dgm:spPr/>
    </dgm:pt>
    <dgm:pt modelId="{A21CD4EB-630F-4162-816A-6E8A0487BA43}" type="pres">
      <dgm:prSet presAssocID="{89A22146-CFC7-42AF-B695-8A4C6269C511}" presName="childNode1" presStyleLbl="bgAcc1" presStyleIdx="0" presStyleCnt="3">
        <dgm:presLayoutVars>
          <dgm:bulletEnabled val="1"/>
        </dgm:presLayoutVars>
      </dgm:prSet>
      <dgm:spPr/>
      <dgm:t>
        <a:bodyPr/>
        <a:lstStyle/>
        <a:p>
          <a:endParaRPr lang="zh-CN" altLang="en-US"/>
        </a:p>
      </dgm:t>
    </dgm:pt>
    <dgm:pt modelId="{46D37A01-FF3F-4AA2-9C22-6714DBA2AE87}" type="pres">
      <dgm:prSet presAssocID="{89A22146-CFC7-42AF-B695-8A4C6269C511}" presName="childNode1tx" presStyleLbl="bgAcc1" presStyleIdx="0" presStyleCnt="3">
        <dgm:presLayoutVars>
          <dgm:bulletEnabled val="1"/>
        </dgm:presLayoutVars>
      </dgm:prSet>
      <dgm:spPr/>
      <dgm:t>
        <a:bodyPr/>
        <a:lstStyle/>
        <a:p>
          <a:endParaRPr lang="zh-CN" altLang="en-US"/>
        </a:p>
      </dgm:t>
    </dgm:pt>
    <dgm:pt modelId="{DBB34B79-CD34-488B-B6B9-14DAEC47406A}" type="pres">
      <dgm:prSet presAssocID="{89A22146-CFC7-42AF-B695-8A4C6269C511}" presName="parentNode1" presStyleLbl="node1" presStyleIdx="0" presStyleCnt="3">
        <dgm:presLayoutVars>
          <dgm:chMax val="1"/>
          <dgm:bulletEnabled val="1"/>
        </dgm:presLayoutVars>
      </dgm:prSet>
      <dgm:spPr/>
      <dgm:t>
        <a:bodyPr/>
        <a:lstStyle/>
        <a:p>
          <a:endParaRPr lang="zh-CN" altLang="en-US"/>
        </a:p>
      </dgm:t>
    </dgm:pt>
    <dgm:pt modelId="{F269DD8E-224B-4286-AEB2-6F018643DCFE}" type="pres">
      <dgm:prSet presAssocID="{89A22146-CFC7-42AF-B695-8A4C6269C511}" presName="connSite1" presStyleCnt="0"/>
      <dgm:spPr/>
    </dgm:pt>
    <dgm:pt modelId="{4356567A-009F-4603-A740-315D348D51FD}" type="pres">
      <dgm:prSet presAssocID="{3B475390-4930-49FF-A5B2-5DCF54F05756}" presName="Name9" presStyleLbl="sibTrans2D1" presStyleIdx="0" presStyleCnt="2"/>
      <dgm:spPr/>
      <dgm:t>
        <a:bodyPr/>
        <a:lstStyle/>
        <a:p>
          <a:endParaRPr lang="zh-CN" altLang="en-US"/>
        </a:p>
      </dgm:t>
    </dgm:pt>
    <dgm:pt modelId="{BACBE849-2838-4FEF-BD7F-59D46E670713}" type="pres">
      <dgm:prSet presAssocID="{E9AA0EC2-46AE-4518-AF41-2D07BE041B90}" presName="composite2" presStyleCnt="0"/>
      <dgm:spPr/>
    </dgm:pt>
    <dgm:pt modelId="{1B2BE87F-549B-4091-A03E-D59AD04FD078}" type="pres">
      <dgm:prSet presAssocID="{E9AA0EC2-46AE-4518-AF41-2D07BE041B90}" presName="dummyNode2" presStyleLbl="node1" presStyleIdx="0" presStyleCnt="3"/>
      <dgm:spPr/>
    </dgm:pt>
    <dgm:pt modelId="{2DB842DD-28D1-4F72-ACB6-CDBD8B49D38F}" type="pres">
      <dgm:prSet presAssocID="{E9AA0EC2-46AE-4518-AF41-2D07BE041B90}" presName="childNode2" presStyleLbl="bgAcc1" presStyleIdx="1" presStyleCnt="3">
        <dgm:presLayoutVars>
          <dgm:bulletEnabled val="1"/>
        </dgm:presLayoutVars>
      </dgm:prSet>
      <dgm:spPr/>
      <dgm:t>
        <a:bodyPr/>
        <a:lstStyle/>
        <a:p>
          <a:endParaRPr lang="zh-CN" altLang="en-US"/>
        </a:p>
      </dgm:t>
    </dgm:pt>
    <dgm:pt modelId="{8862656C-4286-4911-A311-854A01AD6D2E}" type="pres">
      <dgm:prSet presAssocID="{E9AA0EC2-46AE-4518-AF41-2D07BE041B90}" presName="childNode2tx" presStyleLbl="bgAcc1" presStyleIdx="1" presStyleCnt="3">
        <dgm:presLayoutVars>
          <dgm:bulletEnabled val="1"/>
        </dgm:presLayoutVars>
      </dgm:prSet>
      <dgm:spPr/>
      <dgm:t>
        <a:bodyPr/>
        <a:lstStyle/>
        <a:p>
          <a:endParaRPr lang="zh-CN" altLang="en-US"/>
        </a:p>
      </dgm:t>
    </dgm:pt>
    <dgm:pt modelId="{9FE12E4C-C84B-4383-B165-B0F1832686FB}" type="pres">
      <dgm:prSet presAssocID="{E9AA0EC2-46AE-4518-AF41-2D07BE041B90}" presName="parentNode2" presStyleLbl="node1" presStyleIdx="1" presStyleCnt="3">
        <dgm:presLayoutVars>
          <dgm:chMax val="0"/>
          <dgm:bulletEnabled val="1"/>
        </dgm:presLayoutVars>
      </dgm:prSet>
      <dgm:spPr/>
      <dgm:t>
        <a:bodyPr/>
        <a:lstStyle/>
        <a:p>
          <a:endParaRPr lang="zh-CN" altLang="en-US"/>
        </a:p>
      </dgm:t>
    </dgm:pt>
    <dgm:pt modelId="{B124436C-4FE9-4E81-9284-FBDA74CC5DFD}" type="pres">
      <dgm:prSet presAssocID="{E9AA0EC2-46AE-4518-AF41-2D07BE041B90}" presName="connSite2" presStyleCnt="0"/>
      <dgm:spPr/>
    </dgm:pt>
    <dgm:pt modelId="{A3795D9B-B6AB-4E6B-8848-755000EBB92B}" type="pres">
      <dgm:prSet presAssocID="{5DB067B1-606A-47C3-903E-14D628E550D5}" presName="Name18" presStyleLbl="sibTrans2D1" presStyleIdx="1" presStyleCnt="2"/>
      <dgm:spPr/>
      <dgm:t>
        <a:bodyPr/>
        <a:lstStyle/>
        <a:p>
          <a:endParaRPr lang="zh-CN" altLang="en-US"/>
        </a:p>
      </dgm:t>
    </dgm:pt>
    <dgm:pt modelId="{EA90F593-17BB-40C8-8E01-E78B9A81E675}" type="pres">
      <dgm:prSet presAssocID="{84932684-E250-4D22-8EFB-E28B6627F3DA}" presName="composite1" presStyleCnt="0"/>
      <dgm:spPr/>
    </dgm:pt>
    <dgm:pt modelId="{60B8D9E7-2C07-430C-B335-1D6C50E5F018}" type="pres">
      <dgm:prSet presAssocID="{84932684-E250-4D22-8EFB-E28B6627F3DA}" presName="dummyNode1" presStyleLbl="node1" presStyleIdx="1" presStyleCnt="3"/>
      <dgm:spPr/>
    </dgm:pt>
    <dgm:pt modelId="{A8495EFB-2875-49EE-A450-F6C3DAEED560}" type="pres">
      <dgm:prSet presAssocID="{84932684-E250-4D22-8EFB-E28B6627F3DA}" presName="childNode1" presStyleLbl="bgAcc1" presStyleIdx="2" presStyleCnt="3">
        <dgm:presLayoutVars>
          <dgm:bulletEnabled val="1"/>
        </dgm:presLayoutVars>
      </dgm:prSet>
      <dgm:spPr/>
      <dgm:t>
        <a:bodyPr/>
        <a:lstStyle/>
        <a:p>
          <a:endParaRPr lang="zh-CN" altLang="en-US"/>
        </a:p>
      </dgm:t>
    </dgm:pt>
    <dgm:pt modelId="{EBDE3A25-BDAF-4D97-BEA1-68CE1334FF49}" type="pres">
      <dgm:prSet presAssocID="{84932684-E250-4D22-8EFB-E28B6627F3DA}" presName="childNode1tx" presStyleLbl="bgAcc1" presStyleIdx="2" presStyleCnt="3">
        <dgm:presLayoutVars>
          <dgm:bulletEnabled val="1"/>
        </dgm:presLayoutVars>
      </dgm:prSet>
      <dgm:spPr/>
      <dgm:t>
        <a:bodyPr/>
        <a:lstStyle/>
        <a:p>
          <a:endParaRPr lang="zh-CN" altLang="en-US"/>
        </a:p>
      </dgm:t>
    </dgm:pt>
    <dgm:pt modelId="{A1389FDA-B610-4715-821F-C30219CF314E}" type="pres">
      <dgm:prSet presAssocID="{84932684-E250-4D22-8EFB-E28B6627F3DA}" presName="parentNode1" presStyleLbl="node1" presStyleIdx="2" presStyleCnt="3">
        <dgm:presLayoutVars>
          <dgm:chMax val="1"/>
          <dgm:bulletEnabled val="1"/>
        </dgm:presLayoutVars>
      </dgm:prSet>
      <dgm:spPr/>
      <dgm:t>
        <a:bodyPr/>
        <a:lstStyle/>
        <a:p>
          <a:endParaRPr lang="zh-CN" altLang="en-US"/>
        </a:p>
      </dgm:t>
    </dgm:pt>
    <dgm:pt modelId="{FC8B0709-AEFB-4E0F-B609-7A577E80F797}" type="pres">
      <dgm:prSet presAssocID="{84932684-E250-4D22-8EFB-E28B6627F3DA}" presName="connSite1" presStyleCnt="0"/>
      <dgm:spPr/>
    </dgm:pt>
  </dgm:ptLst>
  <dgm:cxnLst>
    <dgm:cxn modelId="{F6685DA8-249A-42A0-851C-963C1A4A6B60}" srcId="{E9AA0EC2-46AE-4518-AF41-2D07BE041B90}" destId="{84F88B4B-A566-471D-AB40-FBFBC7DCABCD}" srcOrd="1" destOrd="0" parTransId="{34D17FDF-CC6A-4846-9706-CF8A9F0B773A}" sibTransId="{F28E2BB5-FEC3-4F96-9D28-A206AF9F3CF7}"/>
    <dgm:cxn modelId="{446D6B0C-A2DB-4FB8-B82C-D353AAB639FF}" srcId="{84932684-E250-4D22-8EFB-E28B6627F3DA}" destId="{736EBD6A-4994-4705-BC3A-2F8B19279EF8}" srcOrd="0" destOrd="0" parTransId="{523EE73E-C943-46F0-9082-DB4407EA9507}" sibTransId="{39AA0CD2-A456-42ED-9D83-6B0D31C7B265}"/>
    <dgm:cxn modelId="{5D0889CA-C320-4B82-9BBF-927B0B42E7E7}" type="presOf" srcId="{89A22146-CFC7-42AF-B695-8A4C6269C511}" destId="{DBB34B79-CD34-488B-B6B9-14DAEC47406A}" srcOrd="0" destOrd="0" presId="urn:microsoft.com/office/officeart/2005/8/layout/hProcess4"/>
    <dgm:cxn modelId="{01BE3671-B781-4298-99F5-2C62CB8E89C6}" srcId="{89A22146-CFC7-42AF-B695-8A4C6269C511}" destId="{B8E92BE1-BB7E-4BEA-AA84-7DDE63B04478}" srcOrd="0" destOrd="0" parTransId="{6652C960-C518-4034-9AF5-F7F8DD4529EF}" sibTransId="{AD537812-A419-4466-897B-669D191D3463}"/>
    <dgm:cxn modelId="{9C224E4A-F7F3-4484-BA8E-E6CB98F6DC66}" type="presOf" srcId="{84932684-E250-4D22-8EFB-E28B6627F3DA}" destId="{A1389FDA-B610-4715-821F-C30219CF314E}" srcOrd="0" destOrd="0" presId="urn:microsoft.com/office/officeart/2005/8/layout/hProcess4"/>
    <dgm:cxn modelId="{7AA28480-B660-46AD-90DE-1B24A20CEEB6}" type="presOf" srcId="{5DB067B1-606A-47C3-903E-14D628E550D5}" destId="{A3795D9B-B6AB-4E6B-8848-755000EBB92B}" srcOrd="0" destOrd="0" presId="urn:microsoft.com/office/officeart/2005/8/layout/hProcess4"/>
    <dgm:cxn modelId="{599BA6F8-6050-4BF8-BC7E-4E02154FBAAC}" type="presOf" srcId="{52306DC2-336D-439E-8182-79553DF434F9}" destId="{46D37A01-FF3F-4AA2-9C22-6714DBA2AE87}" srcOrd="1" destOrd="1" presId="urn:microsoft.com/office/officeart/2005/8/layout/hProcess4"/>
    <dgm:cxn modelId="{DE95205A-6434-42E6-97B9-3727C2B666E6}" type="presOf" srcId="{736EBD6A-4994-4705-BC3A-2F8B19279EF8}" destId="{EBDE3A25-BDAF-4D97-BEA1-68CE1334FF49}" srcOrd="1" destOrd="0" presId="urn:microsoft.com/office/officeart/2005/8/layout/hProcess4"/>
    <dgm:cxn modelId="{287030C9-7462-438E-B749-FB7A276A53FF}" srcId="{53ABBB90-3AB9-459C-AE94-ABEBE5B23FDB}" destId="{89A22146-CFC7-42AF-B695-8A4C6269C511}" srcOrd="0" destOrd="0" parTransId="{E72832C4-0C4D-4C1B-B8EC-4E2366C6EDD9}" sibTransId="{3B475390-4930-49FF-A5B2-5DCF54F05756}"/>
    <dgm:cxn modelId="{81F08F0F-9FF2-4EB9-80B5-0C5577F2C0F9}" type="presOf" srcId="{84F88B4B-A566-471D-AB40-FBFBC7DCABCD}" destId="{2DB842DD-28D1-4F72-ACB6-CDBD8B49D38F}" srcOrd="0" destOrd="1" presId="urn:microsoft.com/office/officeart/2005/8/layout/hProcess4"/>
    <dgm:cxn modelId="{8F366E74-6007-4DD4-87EB-492DC64B8CD7}" type="presOf" srcId="{53ABBB90-3AB9-459C-AE94-ABEBE5B23FDB}" destId="{22A2FC79-27F0-4574-BB86-9B7FD77E1958}" srcOrd="0" destOrd="0" presId="urn:microsoft.com/office/officeart/2005/8/layout/hProcess4"/>
    <dgm:cxn modelId="{705A80B4-32B1-486C-B5C0-C1E1D75C9468}" srcId="{53ABBB90-3AB9-459C-AE94-ABEBE5B23FDB}" destId="{E9AA0EC2-46AE-4518-AF41-2D07BE041B90}" srcOrd="1" destOrd="0" parTransId="{951DD1D9-4B21-4D32-81B0-472EA1C262BA}" sibTransId="{5DB067B1-606A-47C3-903E-14D628E550D5}"/>
    <dgm:cxn modelId="{18D86F1C-C457-4675-A4FE-43BD6EDB48A1}" type="presOf" srcId="{B8E92BE1-BB7E-4BEA-AA84-7DDE63B04478}" destId="{46D37A01-FF3F-4AA2-9C22-6714DBA2AE87}" srcOrd="1" destOrd="0" presId="urn:microsoft.com/office/officeart/2005/8/layout/hProcess4"/>
    <dgm:cxn modelId="{8753F70A-105D-4877-8C2C-E826E004B7D8}" type="presOf" srcId="{E9AA0EC2-46AE-4518-AF41-2D07BE041B90}" destId="{9FE12E4C-C84B-4383-B165-B0F1832686FB}" srcOrd="0" destOrd="0" presId="urn:microsoft.com/office/officeart/2005/8/layout/hProcess4"/>
    <dgm:cxn modelId="{DD0D2816-C6EC-48C1-A81B-EC530DF27FFA}" type="presOf" srcId="{B8E92BE1-BB7E-4BEA-AA84-7DDE63B04478}" destId="{A21CD4EB-630F-4162-816A-6E8A0487BA43}" srcOrd="0" destOrd="0" presId="urn:microsoft.com/office/officeart/2005/8/layout/hProcess4"/>
    <dgm:cxn modelId="{A278EF27-6CC2-4D01-B9F6-6EAB84C243B8}" srcId="{53ABBB90-3AB9-459C-AE94-ABEBE5B23FDB}" destId="{84932684-E250-4D22-8EFB-E28B6627F3DA}" srcOrd="2" destOrd="0" parTransId="{38777645-E8F7-4E51-8818-D8406B6092F4}" sibTransId="{A92CA7D6-6FC8-406B-9D80-B4C0562F55DC}"/>
    <dgm:cxn modelId="{C0AB99D3-BBD3-4199-9F50-69542FCD2BDF}" type="presOf" srcId="{3B475390-4930-49FF-A5B2-5DCF54F05756}" destId="{4356567A-009F-4603-A740-315D348D51FD}" srcOrd="0" destOrd="0" presId="urn:microsoft.com/office/officeart/2005/8/layout/hProcess4"/>
    <dgm:cxn modelId="{31DD04D1-09D3-4A8C-8589-E4206A024D5D}" srcId="{E9AA0EC2-46AE-4518-AF41-2D07BE041B90}" destId="{A923CBE0-E0F0-46DB-BD98-DF945FF68443}" srcOrd="0" destOrd="0" parTransId="{B6D777E0-C98D-4105-BA00-FF66294BEC79}" sibTransId="{479C3A7E-43D5-4DE2-B1D9-04557A40538A}"/>
    <dgm:cxn modelId="{5E02F44E-E347-4C76-84EB-269B27DF0AEB}" type="presOf" srcId="{84F88B4B-A566-471D-AB40-FBFBC7DCABCD}" destId="{8862656C-4286-4911-A311-854A01AD6D2E}" srcOrd="1" destOrd="1" presId="urn:microsoft.com/office/officeart/2005/8/layout/hProcess4"/>
    <dgm:cxn modelId="{3B76A95B-D985-48E5-944A-C512F798E366}" type="presOf" srcId="{A923CBE0-E0F0-46DB-BD98-DF945FF68443}" destId="{2DB842DD-28D1-4F72-ACB6-CDBD8B49D38F}" srcOrd="0" destOrd="0" presId="urn:microsoft.com/office/officeart/2005/8/layout/hProcess4"/>
    <dgm:cxn modelId="{DA581F5B-8B57-4C8C-AA23-B548EA35FEFE}" type="presOf" srcId="{736EBD6A-4994-4705-BC3A-2F8B19279EF8}" destId="{A8495EFB-2875-49EE-A450-F6C3DAEED560}" srcOrd="0" destOrd="0" presId="urn:microsoft.com/office/officeart/2005/8/layout/hProcess4"/>
    <dgm:cxn modelId="{0F2B8D1F-BA4E-4AF2-B174-700C0FF128DE}" type="presOf" srcId="{A923CBE0-E0F0-46DB-BD98-DF945FF68443}" destId="{8862656C-4286-4911-A311-854A01AD6D2E}" srcOrd="1" destOrd="0" presId="urn:microsoft.com/office/officeart/2005/8/layout/hProcess4"/>
    <dgm:cxn modelId="{7C97FFCA-708B-4BA6-A2C6-05CEFE6034EB}" srcId="{89A22146-CFC7-42AF-B695-8A4C6269C511}" destId="{52306DC2-336D-439E-8182-79553DF434F9}" srcOrd="1" destOrd="0" parTransId="{E79024DE-1026-46BC-9C34-DDF48D2A0E3F}" sibTransId="{8895C351-BF05-4CF0-A856-B9DDD27318F2}"/>
    <dgm:cxn modelId="{3C782523-1DEC-4F29-83B4-622476509125}" type="presOf" srcId="{52306DC2-336D-439E-8182-79553DF434F9}" destId="{A21CD4EB-630F-4162-816A-6E8A0487BA43}" srcOrd="0" destOrd="1" presId="urn:microsoft.com/office/officeart/2005/8/layout/hProcess4"/>
    <dgm:cxn modelId="{61EFE2A0-0EC3-4202-A6FF-EF919C0880B2}" type="presParOf" srcId="{22A2FC79-27F0-4574-BB86-9B7FD77E1958}" destId="{DEAF3CFC-E24D-4B64-84FD-82FA28826400}" srcOrd="0" destOrd="0" presId="urn:microsoft.com/office/officeart/2005/8/layout/hProcess4"/>
    <dgm:cxn modelId="{FE68D31B-77A9-46F3-B64F-4EBD89AF4540}" type="presParOf" srcId="{22A2FC79-27F0-4574-BB86-9B7FD77E1958}" destId="{FAC53FD9-2174-40BE-8940-9455B057C93C}" srcOrd="1" destOrd="0" presId="urn:microsoft.com/office/officeart/2005/8/layout/hProcess4"/>
    <dgm:cxn modelId="{CEA16FCB-813F-4645-8830-49D665F7C2DE}" type="presParOf" srcId="{22A2FC79-27F0-4574-BB86-9B7FD77E1958}" destId="{72940E63-C6E5-485B-832A-9D423A0C9E59}" srcOrd="2" destOrd="0" presId="urn:microsoft.com/office/officeart/2005/8/layout/hProcess4"/>
    <dgm:cxn modelId="{6B90C975-AE83-4407-A872-78709018EA71}" type="presParOf" srcId="{72940E63-C6E5-485B-832A-9D423A0C9E59}" destId="{EE0637FF-B033-45E1-B754-2E05E31272DB}" srcOrd="0" destOrd="0" presId="urn:microsoft.com/office/officeart/2005/8/layout/hProcess4"/>
    <dgm:cxn modelId="{D27186DD-CB14-4F81-9185-B27CAD2655C9}" type="presParOf" srcId="{EE0637FF-B033-45E1-B754-2E05E31272DB}" destId="{07C29C17-D780-48F1-BF08-57F11C47F18A}" srcOrd="0" destOrd="0" presId="urn:microsoft.com/office/officeart/2005/8/layout/hProcess4"/>
    <dgm:cxn modelId="{A6EA1449-2219-4390-BB08-F6B955B802A2}" type="presParOf" srcId="{EE0637FF-B033-45E1-B754-2E05E31272DB}" destId="{A21CD4EB-630F-4162-816A-6E8A0487BA43}" srcOrd="1" destOrd="0" presId="urn:microsoft.com/office/officeart/2005/8/layout/hProcess4"/>
    <dgm:cxn modelId="{5CD0EABF-0F35-4CA3-8ADC-8777E85069A2}" type="presParOf" srcId="{EE0637FF-B033-45E1-B754-2E05E31272DB}" destId="{46D37A01-FF3F-4AA2-9C22-6714DBA2AE87}" srcOrd="2" destOrd="0" presId="urn:microsoft.com/office/officeart/2005/8/layout/hProcess4"/>
    <dgm:cxn modelId="{63004DFA-FB2F-43BD-807D-A11DBB9C3A46}" type="presParOf" srcId="{EE0637FF-B033-45E1-B754-2E05E31272DB}" destId="{DBB34B79-CD34-488B-B6B9-14DAEC47406A}" srcOrd="3" destOrd="0" presId="urn:microsoft.com/office/officeart/2005/8/layout/hProcess4"/>
    <dgm:cxn modelId="{7BDE3B1E-8181-4AB1-8AC6-5BF99FB2CDE9}" type="presParOf" srcId="{EE0637FF-B033-45E1-B754-2E05E31272DB}" destId="{F269DD8E-224B-4286-AEB2-6F018643DCFE}" srcOrd="4" destOrd="0" presId="urn:microsoft.com/office/officeart/2005/8/layout/hProcess4"/>
    <dgm:cxn modelId="{78F8C46B-1812-474B-B97D-ADE332E8B6E1}" type="presParOf" srcId="{72940E63-C6E5-485B-832A-9D423A0C9E59}" destId="{4356567A-009F-4603-A740-315D348D51FD}" srcOrd="1" destOrd="0" presId="urn:microsoft.com/office/officeart/2005/8/layout/hProcess4"/>
    <dgm:cxn modelId="{8AA3BEE4-0F4C-4E3D-B9FE-0EF0AB768CC7}" type="presParOf" srcId="{72940E63-C6E5-485B-832A-9D423A0C9E59}" destId="{BACBE849-2838-4FEF-BD7F-59D46E670713}" srcOrd="2" destOrd="0" presId="urn:microsoft.com/office/officeart/2005/8/layout/hProcess4"/>
    <dgm:cxn modelId="{50BB5A89-565A-4F26-A5E8-40D0020814F1}" type="presParOf" srcId="{BACBE849-2838-4FEF-BD7F-59D46E670713}" destId="{1B2BE87F-549B-4091-A03E-D59AD04FD078}" srcOrd="0" destOrd="0" presId="urn:microsoft.com/office/officeart/2005/8/layout/hProcess4"/>
    <dgm:cxn modelId="{7247A619-1D31-4E47-B398-204F2FADB28C}" type="presParOf" srcId="{BACBE849-2838-4FEF-BD7F-59D46E670713}" destId="{2DB842DD-28D1-4F72-ACB6-CDBD8B49D38F}" srcOrd="1" destOrd="0" presId="urn:microsoft.com/office/officeart/2005/8/layout/hProcess4"/>
    <dgm:cxn modelId="{0D69F849-1AA0-4A8F-83CA-B314923C3647}" type="presParOf" srcId="{BACBE849-2838-4FEF-BD7F-59D46E670713}" destId="{8862656C-4286-4911-A311-854A01AD6D2E}" srcOrd="2" destOrd="0" presId="urn:microsoft.com/office/officeart/2005/8/layout/hProcess4"/>
    <dgm:cxn modelId="{1D75928F-1715-443A-BA42-3129182E86A7}" type="presParOf" srcId="{BACBE849-2838-4FEF-BD7F-59D46E670713}" destId="{9FE12E4C-C84B-4383-B165-B0F1832686FB}" srcOrd="3" destOrd="0" presId="urn:microsoft.com/office/officeart/2005/8/layout/hProcess4"/>
    <dgm:cxn modelId="{0901AE60-7269-4EB4-89AF-15E6F2CA7E2B}" type="presParOf" srcId="{BACBE849-2838-4FEF-BD7F-59D46E670713}" destId="{B124436C-4FE9-4E81-9284-FBDA74CC5DFD}" srcOrd="4" destOrd="0" presId="urn:microsoft.com/office/officeart/2005/8/layout/hProcess4"/>
    <dgm:cxn modelId="{17A230AC-AA95-41D3-A6A6-C1F47DF7A4FF}" type="presParOf" srcId="{72940E63-C6E5-485B-832A-9D423A0C9E59}" destId="{A3795D9B-B6AB-4E6B-8848-755000EBB92B}" srcOrd="3" destOrd="0" presId="urn:microsoft.com/office/officeart/2005/8/layout/hProcess4"/>
    <dgm:cxn modelId="{337F39E3-8D18-4A76-857E-08218A3137CB}" type="presParOf" srcId="{72940E63-C6E5-485B-832A-9D423A0C9E59}" destId="{EA90F593-17BB-40C8-8E01-E78B9A81E675}" srcOrd="4" destOrd="0" presId="urn:microsoft.com/office/officeart/2005/8/layout/hProcess4"/>
    <dgm:cxn modelId="{EEBFB1EC-C8CE-4398-ACE3-3A9676705AC4}" type="presParOf" srcId="{EA90F593-17BB-40C8-8E01-E78B9A81E675}" destId="{60B8D9E7-2C07-430C-B335-1D6C50E5F018}" srcOrd="0" destOrd="0" presId="urn:microsoft.com/office/officeart/2005/8/layout/hProcess4"/>
    <dgm:cxn modelId="{DB9B7407-A584-4F62-B02F-41C8E60C353C}" type="presParOf" srcId="{EA90F593-17BB-40C8-8E01-E78B9A81E675}" destId="{A8495EFB-2875-49EE-A450-F6C3DAEED560}" srcOrd="1" destOrd="0" presId="urn:microsoft.com/office/officeart/2005/8/layout/hProcess4"/>
    <dgm:cxn modelId="{9937807F-E5AB-473E-BAD1-B015F2E830A6}" type="presParOf" srcId="{EA90F593-17BB-40C8-8E01-E78B9A81E675}" destId="{EBDE3A25-BDAF-4D97-BEA1-68CE1334FF49}" srcOrd="2" destOrd="0" presId="urn:microsoft.com/office/officeart/2005/8/layout/hProcess4"/>
    <dgm:cxn modelId="{94518DCE-262F-438D-85A5-94C012F09BA7}" type="presParOf" srcId="{EA90F593-17BB-40C8-8E01-E78B9A81E675}" destId="{A1389FDA-B610-4715-821F-C30219CF314E}" srcOrd="3" destOrd="0" presId="urn:microsoft.com/office/officeart/2005/8/layout/hProcess4"/>
    <dgm:cxn modelId="{78E32623-14FF-4056-B735-6B85C5357458}" type="presParOf" srcId="{EA90F593-17BB-40C8-8E01-E78B9A81E675}" destId="{FC8B0709-AEFB-4E0F-B609-7A577E80F79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0860D6-813E-4996-B32D-58BCCB77156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8D937585-03B3-40C3-88A9-8660B6C99CAC}">
      <dgm:prSet phldrT="[文本]"/>
      <dgm:spPr/>
      <dgm:t>
        <a:bodyPr/>
        <a:lstStyle/>
        <a:p>
          <a:r>
            <a:rPr lang="zh-CN" altLang="en-US" dirty="0" smtClean="0"/>
            <a:t>查重</a:t>
          </a:r>
          <a:endParaRPr lang="zh-CN" altLang="en-US" dirty="0"/>
        </a:p>
      </dgm:t>
    </dgm:pt>
    <dgm:pt modelId="{24938BE8-B90A-43DB-8D3F-CC0036EEA700}" type="parTrans" cxnId="{11ED79B6-0173-4E3E-937C-CA690E5DF058}">
      <dgm:prSet/>
      <dgm:spPr/>
      <dgm:t>
        <a:bodyPr/>
        <a:lstStyle/>
        <a:p>
          <a:endParaRPr lang="zh-CN" altLang="en-US"/>
        </a:p>
      </dgm:t>
    </dgm:pt>
    <dgm:pt modelId="{89812A6A-A24C-418F-987A-5E5FECE03C55}" type="sibTrans" cxnId="{11ED79B6-0173-4E3E-937C-CA690E5DF058}">
      <dgm:prSet/>
      <dgm:spPr/>
      <dgm:t>
        <a:bodyPr/>
        <a:lstStyle/>
        <a:p>
          <a:endParaRPr lang="zh-CN" altLang="en-US"/>
        </a:p>
      </dgm:t>
    </dgm:pt>
    <dgm:pt modelId="{F6C8D0CF-D95D-4886-AD11-E5B7CD7E05B6}">
      <dgm:prSet phldrT="[文本]"/>
      <dgm:spPr/>
      <dgm:t>
        <a:bodyPr/>
        <a:lstStyle/>
        <a:p>
          <a:r>
            <a:rPr lang="zh-CN" altLang="en-US" dirty="0" smtClean="0"/>
            <a:t>抽查</a:t>
          </a:r>
          <a:r>
            <a:rPr lang="en-US" altLang="zh-CN" dirty="0" smtClean="0"/>
            <a:t>10%</a:t>
          </a:r>
          <a:r>
            <a:rPr lang="zh-CN" altLang="en-US" dirty="0" smtClean="0"/>
            <a:t>的学生进行查重，重复比例不能超过</a:t>
          </a:r>
          <a:r>
            <a:rPr lang="en-US" altLang="zh-CN" dirty="0" smtClean="0"/>
            <a:t>30%</a:t>
          </a:r>
          <a:endParaRPr lang="zh-CN" altLang="en-US" dirty="0"/>
        </a:p>
      </dgm:t>
    </dgm:pt>
    <dgm:pt modelId="{3F5227B8-4473-4F1E-9457-D671979A3793}" type="parTrans" cxnId="{09093AA4-65B1-4339-ACDA-26D3B1935A42}">
      <dgm:prSet/>
      <dgm:spPr/>
      <dgm:t>
        <a:bodyPr/>
        <a:lstStyle/>
        <a:p>
          <a:endParaRPr lang="zh-CN" altLang="en-US"/>
        </a:p>
      </dgm:t>
    </dgm:pt>
    <dgm:pt modelId="{2014E924-F769-4CA2-9192-B7B934D2952B}" type="sibTrans" cxnId="{09093AA4-65B1-4339-ACDA-26D3B1935A42}">
      <dgm:prSet/>
      <dgm:spPr/>
      <dgm:t>
        <a:bodyPr/>
        <a:lstStyle/>
        <a:p>
          <a:endParaRPr lang="zh-CN" altLang="en-US"/>
        </a:p>
      </dgm:t>
    </dgm:pt>
    <dgm:pt modelId="{6C3EC34E-4ADE-427A-88C9-0A61D0E309E6}">
      <dgm:prSet phldrT="[文本]"/>
      <dgm:spPr/>
      <dgm:t>
        <a:bodyPr/>
        <a:lstStyle/>
        <a:p>
          <a:r>
            <a:rPr lang="zh-CN" altLang="en-US" dirty="0" smtClean="0"/>
            <a:t>查重不合格的学生反馈指导教师</a:t>
          </a:r>
          <a:endParaRPr lang="zh-CN" altLang="en-US" dirty="0"/>
        </a:p>
      </dgm:t>
    </dgm:pt>
    <dgm:pt modelId="{2A1472FE-6392-4263-8390-25330623778E}" type="parTrans" cxnId="{61530C63-901A-44B6-8C09-10220B533EAD}">
      <dgm:prSet/>
      <dgm:spPr/>
      <dgm:t>
        <a:bodyPr/>
        <a:lstStyle/>
        <a:p>
          <a:endParaRPr lang="zh-CN" altLang="en-US"/>
        </a:p>
      </dgm:t>
    </dgm:pt>
    <dgm:pt modelId="{EC69DC92-FF74-4726-94DB-093670E4F923}" type="sibTrans" cxnId="{61530C63-901A-44B6-8C09-10220B533EAD}">
      <dgm:prSet/>
      <dgm:spPr/>
      <dgm:t>
        <a:bodyPr/>
        <a:lstStyle/>
        <a:p>
          <a:endParaRPr lang="zh-CN" altLang="en-US"/>
        </a:p>
      </dgm:t>
    </dgm:pt>
    <dgm:pt modelId="{4278E985-5CE6-4635-A74B-3958A0418A99}">
      <dgm:prSet phldrT="[文本]"/>
      <dgm:spPr/>
      <dgm:t>
        <a:bodyPr/>
        <a:lstStyle/>
        <a:p>
          <a:r>
            <a:rPr lang="zh-CN" altLang="en-US" dirty="0" smtClean="0"/>
            <a:t>组织</a:t>
          </a:r>
          <a:endParaRPr lang="zh-CN" altLang="en-US" dirty="0"/>
        </a:p>
      </dgm:t>
    </dgm:pt>
    <dgm:pt modelId="{C858295F-18B5-48AB-9EF3-929743CB8036}" type="parTrans" cxnId="{0D0000A7-BA91-4FCC-ABDD-3D9D4DA6BDDB}">
      <dgm:prSet/>
      <dgm:spPr/>
      <dgm:t>
        <a:bodyPr/>
        <a:lstStyle/>
        <a:p>
          <a:endParaRPr lang="zh-CN" altLang="en-US"/>
        </a:p>
      </dgm:t>
    </dgm:pt>
    <dgm:pt modelId="{AB2BD317-9893-4588-A8EB-C09F5A64B2F8}" type="sibTrans" cxnId="{0D0000A7-BA91-4FCC-ABDD-3D9D4DA6BDDB}">
      <dgm:prSet/>
      <dgm:spPr/>
      <dgm:t>
        <a:bodyPr/>
        <a:lstStyle/>
        <a:p>
          <a:endParaRPr lang="zh-CN" altLang="en-US"/>
        </a:p>
      </dgm:t>
    </dgm:pt>
    <dgm:pt modelId="{813EDC60-9153-42CF-A947-F051D53BF8EA}">
      <dgm:prSet phldrT="[文本]"/>
      <dgm:spPr/>
      <dgm:t>
        <a:bodyPr/>
        <a:lstStyle/>
        <a:p>
          <a:r>
            <a:rPr lang="zh-CN" altLang="en-US" dirty="0" smtClean="0"/>
            <a:t>抽查</a:t>
          </a:r>
          <a:r>
            <a:rPr lang="en-US" altLang="zh-CN" dirty="0" smtClean="0"/>
            <a:t>10%</a:t>
          </a:r>
          <a:r>
            <a:rPr lang="zh-CN" altLang="en-US" dirty="0" smtClean="0"/>
            <a:t>的学生到学院进行盲</a:t>
          </a:r>
          <a:r>
            <a:rPr lang="zh-CN" altLang="en-US" dirty="0" smtClean="0"/>
            <a:t>答辩，中期盲答辩不合格的学生需要参加论文盲答辩</a:t>
          </a:r>
          <a:endParaRPr lang="zh-CN" altLang="en-US" dirty="0"/>
        </a:p>
      </dgm:t>
    </dgm:pt>
    <dgm:pt modelId="{643BDE7E-F6C4-4B3A-86A8-80E6F6EAD909}" type="parTrans" cxnId="{FF5A9CFF-6402-43FA-9EAA-4AEF06A14B8C}">
      <dgm:prSet/>
      <dgm:spPr/>
      <dgm:t>
        <a:bodyPr/>
        <a:lstStyle/>
        <a:p>
          <a:endParaRPr lang="zh-CN" altLang="en-US"/>
        </a:p>
      </dgm:t>
    </dgm:pt>
    <dgm:pt modelId="{CC988765-02A6-41FC-B236-0552FDDE3F9A}" type="sibTrans" cxnId="{FF5A9CFF-6402-43FA-9EAA-4AEF06A14B8C}">
      <dgm:prSet/>
      <dgm:spPr/>
      <dgm:t>
        <a:bodyPr/>
        <a:lstStyle/>
        <a:p>
          <a:endParaRPr lang="zh-CN" altLang="en-US"/>
        </a:p>
      </dgm:t>
    </dgm:pt>
    <dgm:pt modelId="{9A74AA22-C076-4063-A464-02C37F654570}">
      <dgm:prSet phldrT="[文本]"/>
      <dgm:spPr/>
      <dgm:t>
        <a:bodyPr/>
        <a:lstStyle/>
        <a:p>
          <a:r>
            <a:rPr lang="zh-CN" altLang="en-US" dirty="0" smtClean="0"/>
            <a:t>其他本院学生进行交叉答辩</a:t>
          </a:r>
          <a:endParaRPr lang="zh-CN" altLang="en-US" dirty="0"/>
        </a:p>
      </dgm:t>
    </dgm:pt>
    <dgm:pt modelId="{5063A63F-1CBB-4C73-B95C-FFD70ED6E9B7}" type="parTrans" cxnId="{9F870C35-DDD0-4D51-9719-129F2152165C}">
      <dgm:prSet/>
      <dgm:spPr/>
      <dgm:t>
        <a:bodyPr/>
        <a:lstStyle/>
        <a:p>
          <a:endParaRPr lang="zh-CN" altLang="en-US"/>
        </a:p>
      </dgm:t>
    </dgm:pt>
    <dgm:pt modelId="{02248A7F-25D7-456E-BB31-548A3C745950}" type="sibTrans" cxnId="{9F870C35-DDD0-4D51-9719-129F2152165C}">
      <dgm:prSet/>
      <dgm:spPr/>
      <dgm:t>
        <a:bodyPr/>
        <a:lstStyle/>
        <a:p>
          <a:endParaRPr lang="zh-CN" altLang="en-US"/>
        </a:p>
      </dgm:t>
    </dgm:pt>
    <dgm:pt modelId="{A99BD2DD-2AAD-428F-9E9A-FA5FF0626895}">
      <dgm:prSet phldrT="[文本]"/>
      <dgm:spPr/>
      <dgm:t>
        <a:bodyPr/>
        <a:lstStyle/>
        <a:p>
          <a:r>
            <a:rPr lang="zh-CN" altLang="en-US" dirty="0" smtClean="0"/>
            <a:t>提交材料</a:t>
          </a:r>
          <a:endParaRPr lang="zh-CN" altLang="en-US" dirty="0"/>
        </a:p>
      </dgm:t>
    </dgm:pt>
    <dgm:pt modelId="{9442C4FB-1F19-48DB-9FF3-E939A3682A0E}" type="parTrans" cxnId="{804A57AA-D4BA-4B45-8719-B9306F55B993}">
      <dgm:prSet/>
      <dgm:spPr/>
      <dgm:t>
        <a:bodyPr/>
        <a:lstStyle/>
        <a:p>
          <a:endParaRPr lang="zh-CN" altLang="en-US"/>
        </a:p>
      </dgm:t>
    </dgm:pt>
    <dgm:pt modelId="{E7ECAC2D-5C07-491F-8AA8-D2BE604C02C4}" type="sibTrans" cxnId="{804A57AA-D4BA-4B45-8719-B9306F55B993}">
      <dgm:prSet/>
      <dgm:spPr/>
      <dgm:t>
        <a:bodyPr/>
        <a:lstStyle/>
        <a:p>
          <a:endParaRPr lang="zh-CN" altLang="en-US"/>
        </a:p>
      </dgm:t>
    </dgm:pt>
    <dgm:pt modelId="{C0362FDB-078C-44ED-943D-2388BBDE8B0F}">
      <dgm:prSet phldrT="[文本]"/>
      <dgm:spPr/>
      <dgm:t>
        <a:bodyPr/>
        <a:lstStyle/>
        <a:p>
          <a:r>
            <a:rPr lang="zh-CN" altLang="en-US" dirty="0" smtClean="0"/>
            <a:t>学生须在答辩前三天将纸版论文、电子版论文、指导教师评分表（一份）、成绩登记表（两份）交到答辩秘书处</a:t>
          </a:r>
          <a:endParaRPr lang="zh-CN" altLang="en-US" dirty="0"/>
        </a:p>
      </dgm:t>
    </dgm:pt>
    <dgm:pt modelId="{BF237C0D-1183-4282-A053-5CE974159639}" type="parTrans" cxnId="{BCD7853D-3976-4B93-88FD-E6219B532E98}">
      <dgm:prSet/>
      <dgm:spPr/>
      <dgm:t>
        <a:bodyPr/>
        <a:lstStyle/>
        <a:p>
          <a:endParaRPr lang="zh-CN" altLang="en-US"/>
        </a:p>
      </dgm:t>
    </dgm:pt>
    <dgm:pt modelId="{919E0523-93DB-4217-A9A5-27221F8E882B}" type="sibTrans" cxnId="{BCD7853D-3976-4B93-88FD-E6219B532E98}">
      <dgm:prSet/>
      <dgm:spPr/>
      <dgm:t>
        <a:bodyPr/>
        <a:lstStyle/>
        <a:p>
          <a:endParaRPr lang="zh-CN" altLang="en-US"/>
        </a:p>
      </dgm:t>
    </dgm:pt>
    <dgm:pt modelId="{D7AC016D-E307-4C45-B084-FADD67C57EB6}">
      <dgm:prSet phldrT="[文本]"/>
      <dgm:spPr/>
      <dgm:t>
        <a:bodyPr/>
        <a:lstStyle/>
        <a:p>
          <a:r>
            <a:rPr lang="zh-CN" altLang="en-US" dirty="0" smtClean="0"/>
            <a:t>答辩</a:t>
          </a:r>
          <a:endParaRPr lang="zh-CN" altLang="en-US" dirty="0"/>
        </a:p>
      </dgm:t>
    </dgm:pt>
    <dgm:pt modelId="{AECDC8EF-BD05-47BC-B000-0D80E0786870}" type="parTrans" cxnId="{48A8EA61-E00C-415E-91C6-3EE111BD1FE8}">
      <dgm:prSet/>
      <dgm:spPr/>
      <dgm:t>
        <a:bodyPr/>
        <a:lstStyle/>
        <a:p>
          <a:endParaRPr lang="zh-CN" altLang="en-US"/>
        </a:p>
      </dgm:t>
    </dgm:pt>
    <dgm:pt modelId="{40E1C4BD-4039-4F53-B7A1-C386BC9EEA43}" type="sibTrans" cxnId="{48A8EA61-E00C-415E-91C6-3EE111BD1FE8}">
      <dgm:prSet/>
      <dgm:spPr/>
      <dgm:t>
        <a:bodyPr/>
        <a:lstStyle/>
        <a:p>
          <a:endParaRPr lang="zh-CN" altLang="en-US"/>
        </a:p>
      </dgm:t>
    </dgm:pt>
    <dgm:pt modelId="{51B34AD3-76D2-4156-8F73-2B0DC18199A0}">
      <dgm:prSet phldrT="[文本]"/>
      <dgm:spPr/>
      <dgm:t>
        <a:bodyPr/>
        <a:lstStyle/>
        <a:p>
          <a:r>
            <a:rPr lang="zh-CN" altLang="en-US" dirty="0" smtClean="0"/>
            <a:t>学生按照答辩安排按时去参加答辩；</a:t>
          </a:r>
          <a:endParaRPr lang="zh-CN" altLang="en-US" dirty="0"/>
        </a:p>
      </dgm:t>
    </dgm:pt>
    <dgm:pt modelId="{5EEA2185-8145-41F2-8A0D-571FE15E14F2}" type="parTrans" cxnId="{2925EEA6-8AD8-4246-8697-2E5DB5E91700}">
      <dgm:prSet/>
      <dgm:spPr/>
      <dgm:t>
        <a:bodyPr/>
        <a:lstStyle/>
        <a:p>
          <a:endParaRPr lang="zh-CN" altLang="en-US"/>
        </a:p>
      </dgm:t>
    </dgm:pt>
    <dgm:pt modelId="{9CA573D5-05DC-46EC-8A69-31CB975E9F12}" type="sibTrans" cxnId="{2925EEA6-8AD8-4246-8697-2E5DB5E91700}">
      <dgm:prSet/>
      <dgm:spPr/>
      <dgm:t>
        <a:bodyPr/>
        <a:lstStyle/>
        <a:p>
          <a:endParaRPr lang="zh-CN" altLang="en-US"/>
        </a:p>
      </dgm:t>
    </dgm:pt>
    <dgm:pt modelId="{FC8AE5EF-33DB-4EA3-8245-55D9B626CE73}">
      <dgm:prSet phldrT="[文本]"/>
      <dgm:spPr/>
      <dgm:t>
        <a:bodyPr/>
        <a:lstStyle/>
        <a:p>
          <a:r>
            <a:rPr lang="zh-CN" altLang="en-US" dirty="0" smtClean="0"/>
            <a:t>学院派专人进行检查</a:t>
          </a:r>
          <a:endParaRPr lang="zh-CN" altLang="en-US" dirty="0"/>
        </a:p>
      </dgm:t>
    </dgm:pt>
    <dgm:pt modelId="{45D5DC76-BAB1-4BF1-9AEE-13E74DB8BECC}" type="parTrans" cxnId="{5003ACE0-0E1F-4136-8745-383C52FDA0B2}">
      <dgm:prSet/>
      <dgm:spPr/>
      <dgm:t>
        <a:bodyPr/>
        <a:lstStyle/>
        <a:p>
          <a:endParaRPr lang="zh-CN" altLang="en-US"/>
        </a:p>
      </dgm:t>
    </dgm:pt>
    <dgm:pt modelId="{5B308196-2D9C-454B-A04E-5C3655D31636}" type="sibTrans" cxnId="{5003ACE0-0E1F-4136-8745-383C52FDA0B2}">
      <dgm:prSet/>
      <dgm:spPr/>
      <dgm:t>
        <a:bodyPr/>
        <a:lstStyle/>
        <a:p>
          <a:endParaRPr lang="zh-CN" altLang="en-US"/>
        </a:p>
      </dgm:t>
    </dgm:pt>
    <dgm:pt modelId="{461718F2-ED7C-4383-94F3-18DBF734EEB8}" type="pres">
      <dgm:prSet presAssocID="{8E0860D6-813E-4996-B32D-58BCCB771562}" presName="linearFlow" presStyleCnt="0">
        <dgm:presLayoutVars>
          <dgm:dir/>
          <dgm:animLvl val="lvl"/>
          <dgm:resizeHandles val="exact"/>
        </dgm:presLayoutVars>
      </dgm:prSet>
      <dgm:spPr/>
      <dgm:t>
        <a:bodyPr/>
        <a:lstStyle/>
        <a:p>
          <a:endParaRPr lang="zh-CN" altLang="en-US"/>
        </a:p>
      </dgm:t>
    </dgm:pt>
    <dgm:pt modelId="{5B2A4876-0074-4D05-8F26-BB18DF167E8B}" type="pres">
      <dgm:prSet presAssocID="{8D937585-03B3-40C3-88A9-8660B6C99CAC}" presName="composite" presStyleCnt="0"/>
      <dgm:spPr/>
    </dgm:pt>
    <dgm:pt modelId="{569EE3F5-CE2E-4AD2-8668-D88595C022A7}" type="pres">
      <dgm:prSet presAssocID="{8D937585-03B3-40C3-88A9-8660B6C99CAC}" presName="parentText" presStyleLbl="alignNode1" presStyleIdx="0" presStyleCnt="4">
        <dgm:presLayoutVars>
          <dgm:chMax val="1"/>
          <dgm:bulletEnabled val="1"/>
        </dgm:presLayoutVars>
      </dgm:prSet>
      <dgm:spPr/>
      <dgm:t>
        <a:bodyPr/>
        <a:lstStyle/>
        <a:p>
          <a:endParaRPr lang="zh-CN" altLang="en-US"/>
        </a:p>
      </dgm:t>
    </dgm:pt>
    <dgm:pt modelId="{AAB54BCF-9663-461C-9408-A6EA9631BFE8}" type="pres">
      <dgm:prSet presAssocID="{8D937585-03B3-40C3-88A9-8660B6C99CAC}" presName="descendantText" presStyleLbl="alignAcc1" presStyleIdx="0" presStyleCnt="4">
        <dgm:presLayoutVars>
          <dgm:bulletEnabled val="1"/>
        </dgm:presLayoutVars>
      </dgm:prSet>
      <dgm:spPr/>
      <dgm:t>
        <a:bodyPr/>
        <a:lstStyle/>
        <a:p>
          <a:endParaRPr lang="zh-CN" altLang="en-US"/>
        </a:p>
      </dgm:t>
    </dgm:pt>
    <dgm:pt modelId="{BD9E2DF1-39F7-45F2-8C10-17AB6DEF0A1D}" type="pres">
      <dgm:prSet presAssocID="{89812A6A-A24C-418F-987A-5E5FECE03C55}" presName="sp" presStyleCnt="0"/>
      <dgm:spPr/>
    </dgm:pt>
    <dgm:pt modelId="{FB7926EA-5451-45E6-88C7-EDFB0F299DDE}" type="pres">
      <dgm:prSet presAssocID="{4278E985-5CE6-4635-A74B-3958A0418A99}" presName="composite" presStyleCnt="0"/>
      <dgm:spPr/>
    </dgm:pt>
    <dgm:pt modelId="{FCC7D815-50A7-484D-936C-AEC65AE8060A}" type="pres">
      <dgm:prSet presAssocID="{4278E985-5CE6-4635-A74B-3958A0418A99}" presName="parentText" presStyleLbl="alignNode1" presStyleIdx="1" presStyleCnt="4">
        <dgm:presLayoutVars>
          <dgm:chMax val="1"/>
          <dgm:bulletEnabled val="1"/>
        </dgm:presLayoutVars>
      </dgm:prSet>
      <dgm:spPr/>
      <dgm:t>
        <a:bodyPr/>
        <a:lstStyle/>
        <a:p>
          <a:endParaRPr lang="zh-CN" altLang="en-US"/>
        </a:p>
      </dgm:t>
    </dgm:pt>
    <dgm:pt modelId="{E1EECA41-B22B-446C-B902-26D7D1F289A2}" type="pres">
      <dgm:prSet presAssocID="{4278E985-5CE6-4635-A74B-3958A0418A99}" presName="descendantText" presStyleLbl="alignAcc1" presStyleIdx="1" presStyleCnt="4">
        <dgm:presLayoutVars>
          <dgm:bulletEnabled val="1"/>
        </dgm:presLayoutVars>
      </dgm:prSet>
      <dgm:spPr/>
      <dgm:t>
        <a:bodyPr/>
        <a:lstStyle/>
        <a:p>
          <a:endParaRPr lang="zh-CN" altLang="en-US"/>
        </a:p>
      </dgm:t>
    </dgm:pt>
    <dgm:pt modelId="{A6812EA0-4279-4448-B7BC-D34C9FE5CBA3}" type="pres">
      <dgm:prSet presAssocID="{AB2BD317-9893-4588-A8EB-C09F5A64B2F8}" presName="sp" presStyleCnt="0"/>
      <dgm:spPr/>
    </dgm:pt>
    <dgm:pt modelId="{4A60739A-41F5-4EDF-B338-776DBD5748C7}" type="pres">
      <dgm:prSet presAssocID="{A99BD2DD-2AAD-428F-9E9A-FA5FF0626895}" presName="composite" presStyleCnt="0"/>
      <dgm:spPr/>
    </dgm:pt>
    <dgm:pt modelId="{AAC259D6-DDC3-4407-8073-18D451B43941}" type="pres">
      <dgm:prSet presAssocID="{A99BD2DD-2AAD-428F-9E9A-FA5FF0626895}" presName="parentText" presStyleLbl="alignNode1" presStyleIdx="2" presStyleCnt="4">
        <dgm:presLayoutVars>
          <dgm:chMax val="1"/>
          <dgm:bulletEnabled val="1"/>
        </dgm:presLayoutVars>
      </dgm:prSet>
      <dgm:spPr/>
      <dgm:t>
        <a:bodyPr/>
        <a:lstStyle/>
        <a:p>
          <a:endParaRPr lang="zh-CN" altLang="en-US"/>
        </a:p>
      </dgm:t>
    </dgm:pt>
    <dgm:pt modelId="{A26ACAA2-537A-4ADD-A8C0-2927B57AAC16}" type="pres">
      <dgm:prSet presAssocID="{A99BD2DD-2AAD-428F-9E9A-FA5FF0626895}" presName="descendantText" presStyleLbl="alignAcc1" presStyleIdx="2" presStyleCnt="4">
        <dgm:presLayoutVars>
          <dgm:bulletEnabled val="1"/>
        </dgm:presLayoutVars>
      </dgm:prSet>
      <dgm:spPr/>
      <dgm:t>
        <a:bodyPr/>
        <a:lstStyle/>
        <a:p>
          <a:endParaRPr lang="zh-CN" altLang="en-US"/>
        </a:p>
      </dgm:t>
    </dgm:pt>
    <dgm:pt modelId="{A97205DD-4462-48DA-966D-C731954E56AE}" type="pres">
      <dgm:prSet presAssocID="{E7ECAC2D-5C07-491F-8AA8-D2BE604C02C4}" presName="sp" presStyleCnt="0"/>
      <dgm:spPr/>
    </dgm:pt>
    <dgm:pt modelId="{577A6036-515D-4AC9-B862-6C57402FA7DC}" type="pres">
      <dgm:prSet presAssocID="{D7AC016D-E307-4C45-B084-FADD67C57EB6}" presName="composite" presStyleCnt="0"/>
      <dgm:spPr/>
    </dgm:pt>
    <dgm:pt modelId="{14018ACA-56C3-407E-89C2-132BD77B0E10}" type="pres">
      <dgm:prSet presAssocID="{D7AC016D-E307-4C45-B084-FADD67C57EB6}" presName="parentText" presStyleLbl="alignNode1" presStyleIdx="3" presStyleCnt="4">
        <dgm:presLayoutVars>
          <dgm:chMax val="1"/>
          <dgm:bulletEnabled val="1"/>
        </dgm:presLayoutVars>
      </dgm:prSet>
      <dgm:spPr/>
      <dgm:t>
        <a:bodyPr/>
        <a:lstStyle/>
        <a:p>
          <a:endParaRPr lang="zh-CN" altLang="en-US"/>
        </a:p>
      </dgm:t>
    </dgm:pt>
    <dgm:pt modelId="{AF9ABBF8-739B-40DE-98AA-A47DD4DDBC23}" type="pres">
      <dgm:prSet presAssocID="{D7AC016D-E307-4C45-B084-FADD67C57EB6}" presName="descendantText" presStyleLbl="alignAcc1" presStyleIdx="3" presStyleCnt="4">
        <dgm:presLayoutVars>
          <dgm:bulletEnabled val="1"/>
        </dgm:presLayoutVars>
      </dgm:prSet>
      <dgm:spPr/>
      <dgm:t>
        <a:bodyPr/>
        <a:lstStyle/>
        <a:p>
          <a:endParaRPr lang="zh-CN" altLang="en-US"/>
        </a:p>
      </dgm:t>
    </dgm:pt>
  </dgm:ptLst>
  <dgm:cxnLst>
    <dgm:cxn modelId="{0CC5A9CD-E69C-4987-8BAD-1B0E6AE72CB8}" type="presOf" srcId="{8D937585-03B3-40C3-88A9-8660B6C99CAC}" destId="{569EE3F5-CE2E-4AD2-8668-D88595C022A7}" srcOrd="0" destOrd="0" presId="urn:microsoft.com/office/officeart/2005/8/layout/chevron2"/>
    <dgm:cxn modelId="{F7F6F4EA-ECC8-4A50-91BD-07E01F9E180B}" type="presOf" srcId="{8E0860D6-813E-4996-B32D-58BCCB771562}" destId="{461718F2-ED7C-4383-94F3-18DBF734EEB8}" srcOrd="0" destOrd="0" presId="urn:microsoft.com/office/officeart/2005/8/layout/chevron2"/>
    <dgm:cxn modelId="{A142C0F9-F17A-4AD9-B8B8-DACC0CBB4DBB}" type="presOf" srcId="{51B34AD3-76D2-4156-8F73-2B0DC18199A0}" destId="{AF9ABBF8-739B-40DE-98AA-A47DD4DDBC23}" srcOrd="0" destOrd="0" presId="urn:microsoft.com/office/officeart/2005/8/layout/chevron2"/>
    <dgm:cxn modelId="{706C7616-9AF3-49A1-858F-CB74B2DD59FF}" type="presOf" srcId="{813EDC60-9153-42CF-A947-F051D53BF8EA}" destId="{E1EECA41-B22B-446C-B902-26D7D1F289A2}" srcOrd="0" destOrd="0" presId="urn:microsoft.com/office/officeart/2005/8/layout/chevron2"/>
    <dgm:cxn modelId="{BCD7853D-3976-4B93-88FD-E6219B532E98}" srcId="{A99BD2DD-2AAD-428F-9E9A-FA5FF0626895}" destId="{C0362FDB-078C-44ED-943D-2388BBDE8B0F}" srcOrd="0" destOrd="0" parTransId="{BF237C0D-1183-4282-A053-5CE974159639}" sibTransId="{919E0523-93DB-4217-A9A5-27221F8E882B}"/>
    <dgm:cxn modelId="{09093AA4-65B1-4339-ACDA-26D3B1935A42}" srcId="{8D937585-03B3-40C3-88A9-8660B6C99CAC}" destId="{F6C8D0CF-D95D-4886-AD11-E5B7CD7E05B6}" srcOrd="0" destOrd="0" parTransId="{3F5227B8-4473-4F1E-9457-D671979A3793}" sibTransId="{2014E924-F769-4CA2-9192-B7B934D2952B}"/>
    <dgm:cxn modelId="{6A5729FE-A6F5-42C8-9105-726BBD06AC21}" type="presOf" srcId="{9A74AA22-C076-4063-A464-02C37F654570}" destId="{E1EECA41-B22B-446C-B902-26D7D1F289A2}" srcOrd="0" destOrd="1" presId="urn:microsoft.com/office/officeart/2005/8/layout/chevron2"/>
    <dgm:cxn modelId="{61530C63-901A-44B6-8C09-10220B533EAD}" srcId="{8D937585-03B3-40C3-88A9-8660B6C99CAC}" destId="{6C3EC34E-4ADE-427A-88C9-0A61D0E309E6}" srcOrd="1" destOrd="0" parTransId="{2A1472FE-6392-4263-8390-25330623778E}" sibTransId="{EC69DC92-FF74-4726-94DB-093670E4F923}"/>
    <dgm:cxn modelId="{44EDBD4F-03C8-4796-90D8-BCF7B51B04F6}" type="presOf" srcId="{FC8AE5EF-33DB-4EA3-8245-55D9B626CE73}" destId="{AF9ABBF8-739B-40DE-98AA-A47DD4DDBC23}" srcOrd="0" destOrd="1" presId="urn:microsoft.com/office/officeart/2005/8/layout/chevron2"/>
    <dgm:cxn modelId="{0D0000A7-BA91-4FCC-ABDD-3D9D4DA6BDDB}" srcId="{8E0860D6-813E-4996-B32D-58BCCB771562}" destId="{4278E985-5CE6-4635-A74B-3958A0418A99}" srcOrd="1" destOrd="0" parTransId="{C858295F-18B5-48AB-9EF3-929743CB8036}" sibTransId="{AB2BD317-9893-4588-A8EB-C09F5A64B2F8}"/>
    <dgm:cxn modelId="{11641916-CFAC-49CF-81EA-431CC8EC3D3D}" type="presOf" srcId="{A99BD2DD-2AAD-428F-9E9A-FA5FF0626895}" destId="{AAC259D6-DDC3-4407-8073-18D451B43941}" srcOrd="0" destOrd="0" presId="urn:microsoft.com/office/officeart/2005/8/layout/chevron2"/>
    <dgm:cxn modelId="{11ED79B6-0173-4E3E-937C-CA690E5DF058}" srcId="{8E0860D6-813E-4996-B32D-58BCCB771562}" destId="{8D937585-03B3-40C3-88A9-8660B6C99CAC}" srcOrd="0" destOrd="0" parTransId="{24938BE8-B90A-43DB-8D3F-CC0036EEA700}" sibTransId="{89812A6A-A24C-418F-987A-5E5FECE03C55}"/>
    <dgm:cxn modelId="{FF5A9CFF-6402-43FA-9EAA-4AEF06A14B8C}" srcId="{4278E985-5CE6-4635-A74B-3958A0418A99}" destId="{813EDC60-9153-42CF-A947-F051D53BF8EA}" srcOrd="0" destOrd="0" parTransId="{643BDE7E-F6C4-4B3A-86A8-80E6F6EAD909}" sibTransId="{CC988765-02A6-41FC-B236-0552FDDE3F9A}"/>
    <dgm:cxn modelId="{2925EEA6-8AD8-4246-8697-2E5DB5E91700}" srcId="{D7AC016D-E307-4C45-B084-FADD67C57EB6}" destId="{51B34AD3-76D2-4156-8F73-2B0DC18199A0}" srcOrd="0" destOrd="0" parTransId="{5EEA2185-8145-41F2-8A0D-571FE15E14F2}" sibTransId="{9CA573D5-05DC-46EC-8A69-31CB975E9F12}"/>
    <dgm:cxn modelId="{5003ACE0-0E1F-4136-8745-383C52FDA0B2}" srcId="{D7AC016D-E307-4C45-B084-FADD67C57EB6}" destId="{FC8AE5EF-33DB-4EA3-8245-55D9B626CE73}" srcOrd="1" destOrd="0" parTransId="{45D5DC76-BAB1-4BF1-9AEE-13E74DB8BECC}" sibTransId="{5B308196-2D9C-454B-A04E-5C3655D31636}"/>
    <dgm:cxn modelId="{48A8EA61-E00C-415E-91C6-3EE111BD1FE8}" srcId="{8E0860D6-813E-4996-B32D-58BCCB771562}" destId="{D7AC016D-E307-4C45-B084-FADD67C57EB6}" srcOrd="3" destOrd="0" parTransId="{AECDC8EF-BD05-47BC-B000-0D80E0786870}" sibTransId="{40E1C4BD-4039-4F53-B7A1-C386BC9EEA43}"/>
    <dgm:cxn modelId="{9F870C35-DDD0-4D51-9719-129F2152165C}" srcId="{4278E985-5CE6-4635-A74B-3958A0418A99}" destId="{9A74AA22-C076-4063-A464-02C37F654570}" srcOrd="1" destOrd="0" parTransId="{5063A63F-1CBB-4C73-B95C-FFD70ED6E9B7}" sibTransId="{02248A7F-25D7-456E-BB31-548A3C745950}"/>
    <dgm:cxn modelId="{42B5BB50-67F2-4AB8-AAC6-D551F0BE6D09}" type="presOf" srcId="{F6C8D0CF-D95D-4886-AD11-E5B7CD7E05B6}" destId="{AAB54BCF-9663-461C-9408-A6EA9631BFE8}" srcOrd="0" destOrd="0" presId="urn:microsoft.com/office/officeart/2005/8/layout/chevron2"/>
    <dgm:cxn modelId="{6A3D81F9-03A0-40A6-9A5E-B866055D4CFC}" type="presOf" srcId="{C0362FDB-078C-44ED-943D-2388BBDE8B0F}" destId="{A26ACAA2-537A-4ADD-A8C0-2927B57AAC16}" srcOrd="0" destOrd="0" presId="urn:microsoft.com/office/officeart/2005/8/layout/chevron2"/>
    <dgm:cxn modelId="{A5A6B36A-478D-435E-8F61-A1EF1858D88F}" type="presOf" srcId="{4278E985-5CE6-4635-A74B-3958A0418A99}" destId="{FCC7D815-50A7-484D-936C-AEC65AE8060A}" srcOrd="0" destOrd="0" presId="urn:microsoft.com/office/officeart/2005/8/layout/chevron2"/>
    <dgm:cxn modelId="{6CE5C01B-C353-4239-A532-7D0919AB0624}" type="presOf" srcId="{6C3EC34E-4ADE-427A-88C9-0A61D0E309E6}" destId="{AAB54BCF-9663-461C-9408-A6EA9631BFE8}" srcOrd="0" destOrd="1" presId="urn:microsoft.com/office/officeart/2005/8/layout/chevron2"/>
    <dgm:cxn modelId="{8EEBABEA-C85C-4945-93E4-6286D414A4D1}" type="presOf" srcId="{D7AC016D-E307-4C45-B084-FADD67C57EB6}" destId="{14018ACA-56C3-407E-89C2-132BD77B0E10}" srcOrd="0" destOrd="0" presId="urn:microsoft.com/office/officeart/2005/8/layout/chevron2"/>
    <dgm:cxn modelId="{804A57AA-D4BA-4B45-8719-B9306F55B993}" srcId="{8E0860D6-813E-4996-B32D-58BCCB771562}" destId="{A99BD2DD-2AAD-428F-9E9A-FA5FF0626895}" srcOrd="2" destOrd="0" parTransId="{9442C4FB-1F19-48DB-9FF3-E939A3682A0E}" sibTransId="{E7ECAC2D-5C07-491F-8AA8-D2BE604C02C4}"/>
    <dgm:cxn modelId="{58093F8B-06E3-4845-AB4E-3B4D76B8A5A9}" type="presParOf" srcId="{461718F2-ED7C-4383-94F3-18DBF734EEB8}" destId="{5B2A4876-0074-4D05-8F26-BB18DF167E8B}" srcOrd="0" destOrd="0" presId="urn:microsoft.com/office/officeart/2005/8/layout/chevron2"/>
    <dgm:cxn modelId="{AFFD4C70-B952-4B5C-B716-0BF46FFDE499}" type="presParOf" srcId="{5B2A4876-0074-4D05-8F26-BB18DF167E8B}" destId="{569EE3F5-CE2E-4AD2-8668-D88595C022A7}" srcOrd="0" destOrd="0" presId="urn:microsoft.com/office/officeart/2005/8/layout/chevron2"/>
    <dgm:cxn modelId="{8CAF44CE-8B9C-47F0-A5D1-BD5AF7D03A84}" type="presParOf" srcId="{5B2A4876-0074-4D05-8F26-BB18DF167E8B}" destId="{AAB54BCF-9663-461C-9408-A6EA9631BFE8}" srcOrd="1" destOrd="0" presId="urn:microsoft.com/office/officeart/2005/8/layout/chevron2"/>
    <dgm:cxn modelId="{A81D1C2B-430F-4FA6-ADBA-112060F46BE3}" type="presParOf" srcId="{461718F2-ED7C-4383-94F3-18DBF734EEB8}" destId="{BD9E2DF1-39F7-45F2-8C10-17AB6DEF0A1D}" srcOrd="1" destOrd="0" presId="urn:microsoft.com/office/officeart/2005/8/layout/chevron2"/>
    <dgm:cxn modelId="{943D957E-61DC-4CB3-B21F-D9BC8F4EAF1A}" type="presParOf" srcId="{461718F2-ED7C-4383-94F3-18DBF734EEB8}" destId="{FB7926EA-5451-45E6-88C7-EDFB0F299DDE}" srcOrd="2" destOrd="0" presId="urn:microsoft.com/office/officeart/2005/8/layout/chevron2"/>
    <dgm:cxn modelId="{9E366652-6856-4E68-B65C-5C7F6C6309B0}" type="presParOf" srcId="{FB7926EA-5451-45E6-88C7-EDFB0F299DDE}" destId="{FCC7D815-50A7-484D-936C-AEC65AE8060A}" srcOrd="0" destOrd="0" presId="urn:microsoft.com/office/officeart/2005/8/layout/chevron2"/>
    <dgm:cxn modelId="{C047AC46-9A98-45D8-B405-A4F586D7962B}" type="presParOf" srcId="{FB7926EA-5451-45E6-88C7-EDFB0F299DDE}" destId="{E1EECA41-B22B-446C-B902-26D7D1F289A2}" srcOrd="1" destOrd="0" presId="urn:microsoft.com/office/officeart/2005/8/layout/chevron2"/>
    <dgm:cxn modelId="{561D180F-5322-4371-9034-88EF11BF4567}" type="presParOf" srcId="{461718F2-ED7C-4383-94F3-18DBF734EEB8}" destId="{A6812EA0-4279-4448-B7BC-D34C9FE5CBA3}" srcOrd="3" destOrd="0" presId="urn:microsoft.com/office/officeart/2005/8/layout/chevron2"/>
    <dgm:cxn modelId="{E36859B7-E2AE-47BD-AD2F-A733E1175CAE}" type="presParOf" srcId="{461718F2-ED7C-4383-94F3-18DBF734EEB8}" destId="{4A60739A-41F5-4EDF-B338-776DBD5748C7}" srcOrd="4" destOrd="0" presId="urn:microsoft.com/office/officeart/2005/8/layout/chevron2"/>
    <dgm:cxn modelId="{B1436CF7-316C-4C5D-B920-7787C0A2AFA1}" type="presParOf" srcId="{4A60739A-41F5-4EDF-B338-776DBD5748C7}" destId="{AAC259D6-DDC3-4407-8073-18D451B43941}" srcOrd="0" destOrd="0" presId="urn:microsoft.com/office/officeart/2005/8/layout/chevron2"/>
    <dgm:cxn modelId="{C5DADB6B-025E-4842-8376-64BA6F6AA4D2}" type="presParOf" srcId="{4A60739A-41F5-4EDF-B338-776DBD5748C7}" destId="{A26ACAA2-537A-4ADD-A8C0-2927B57AAC16}" srcOrd="1" destOrd="0" presId="urn:microsoft.com/office/officeart/2005/8/layout/chevron2"/>
    <dgm:cxn modelId="{0EF5C517-559E-4AB2-AA74-C624027DB5C0}" type="presParOf" srcId="{461718F2-ED7C-4383-94F3-18DBF734EEB8}" destId="{A97205DD-4462-48DA-966D-C731954E56AE}" srcOrd="5" destOrd="0" presId="urn:microsoft.com/office/officeart/2005/8/layout/chevron2"/>
    <dgm:cxn modelId="{0A3631A9-E7E5-4217-819F-9B9E770C82B8}" type="presParOf" srcId="{461718F2-ED7C-4383-94F3-18DBF734EEB8}" destId="{577A6036-515D-4AC9-B862-6C57402FA7DC}" srcOrd="6" destOrd="0" presId="urn:microsoft.com/office/officeart/2005/8/layout/chevron2"/>
    <dgm:cxn modelId="{95452474-A996-4306-B479-1C34F8F2C6AD}" type="presParOf" srcId="{577A6036-515D-4AC9-B862-6C57402FA7DC}" destId="{14018ACA-56C3-407E-89C2-132BD77B0E10}" srcOrd="0" destOrd="0" presId="urn:microsoft.com/office/officeart/2005/8/layout/chevron2"/>
    <dgm:cxn modelId="{1D872EC6-35D2-4841-ABBB-42184FB375BE}" type="presParOf" srcId="{577A6036-515D-4AC9-B862-6C57402FA7DC}" destId="{AF9ABBF8-739B-40DE-98AA-A47DD4DDBC2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C89134-000A-4F09-99AE-4F53CAC1B16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25AC55E0-19C6-402A-BAB4-70253D23E1C6}">
      <dgm:prSet phldrT="[文本]"/>
      <dgm:spPr/>
      <dgm:t>
        <a:bodyPr/>
        <a:lstStyle/>
        <a:p>
          <a:r>
            <a:rPr lang="zh-CN" altLang="en-US" dirty="0" smtClean="0"/>
            <a:t>答辩准备</a:t>
          </a:r>
          <a:endParaRPr lang="zh-CN" altLang="en-US" dirty="0"/>
        </a:p>
      </dgm:t>
    </dgm:pt>
    <dgm:pt modelId="{7B08B6B0-B65B-4FB9-8C76-6F8C7B5296DA}" type="parTrans" cxnId="{5C11F545-0241-459F-BF7E-2CB254281C7A}">
      <dgm:prSet/>
      <dgm:spPr/>
      <dgm:t>
        <a:bodyPr/>
        <a:lstStyle/>
        <a:p>
          <a:endParaRPr lang="zh-CN" altLang="en-US"/>
        </a:p>
      </dgm:t>
    </dgm:pt>
    <dgm:pt modelId="{DE265FD3-EC86-4762-B51E-4A38E9291ACC}" type="sibTrans" cxnId="{5C11F545-0241-459F-BF7E-2CB254281C7A}">
      <dgm:prSet/>
      <dgm:spPr/>
      <dgm:t>
        <a:bodyPr/>
        <a:lstStyle/>
        <a:p>
          <a:endParaRPr lang="zh-CN" altLang="en-US"/>
        </a:p>
      </dgm:t>
    </dgm:pt>
    <dgm:pt modelId="{249A37B6-839C-4609-93B9-B1F3DD86E150}">
      <dgm:prSet phldrT="[文本]"/>
      <dgm:spPr/>
      <dgm:t>
        <a:bodyPr/>
        <a:lstStyle/>
        <a:p>
          <a:r>
            <a:rPr lang="zh-CN" altLang="en-US" dirty="0" smtClean="0"/>
            <a:t>提前三天将电子版论文、纸版论文、指导教师评分表、成绩登记表（</a:t>
          </a:r>
          <a:r>
            <a:rPr lang="en-US" altLang="zh-CN" dirty="0" smtClean="0"/>
            <a:t>2</a:t>
          </a:r>
          <a:r>
            <a:rPr lang="zh-CN" altLang="en-US" dirty="0" smtClean="0"/>
            <a:t>份）提交至答辩秘书处</a:t>
          </a:r>
          <a:endParaRPr lang="zh-CN" altLang="en-US" dirty="0"/>
        </a:p>
      </dgm:t>
    </dgm:pt>
    <dgm:pt modelId="{C8BBA85E-4D32-45C1-A76F-0E7C0BE4D31F}" type="parTrans" cxnId="{4EC635CF-B534-40FB-AC2C-32619C6C42F7}">
      <dgm:prSet/>
      <dgm:spPr/>
      <dgm:t>
        <a:bodyPr/>
        <a:lstStyle/>
        <a:p>
          <a:endParaRPr lang="zh-CN" altLang="en-US"/>
        </a:p>
      </dgm:t>
    </dgm:pt>
    <dgm:pt modelId="{10B0A7F5-C819-4911-9E6B-335122FD8AD2}" type="sibTrans" cxnId="{4EC635CF-B534-40FB-AC2C-32619C6C42F7}">
      <dgm:prSet/>
      <dgm:spPr/>
      <dgm:t>
        <a:bodyPr/>
        <a:lstStyle/>
        <a:p>
          <a:endParaRPr lang="zh-CN" altLang="en-US"/>
        </a:p>
      </dgm:t>
    </dgm:pt>
    <dgm:pt modelId="{9B20BD70-B839-4562-9E41-108F4DC83917}">
      <dgm:prSet phldrT="[文本]"/>
      <dgm:spPr/>
      <dgm:t>
        <a:bodyPr/>
        <a:lstStyle/>
        <a:p>
          <a:r>
            <a:rPr lang="zh-CN" altLang="en-US" dirty="0" smtClean="0"/>
            <a:t>答辩前一天将答辩</a:t>
          </a:r>
          <a:r>
            <a:rPr lang="en-US" altLang="zh-CN" dirty="0" smtClean="0"/>
            <a:t>PPT</a:t>
          </a:r>
          <a:r>
            <a:rPr lang="zh-CN" altLang="en-US" dirty="0" smtClean="0"/>
            <a:t>交至答辩秘书</a:t>
          </a:r>
          <a:endParaRPr lang="zh-CN" altLang="en-US" dirty="0"/>
        </a:p>
      </dgm:t>
    </dgm:pt>
    <dgm:pt modelId="{2B921778-C500-4796-ABAB-2AA9EEAE1B34}" type="parTrans" cxnId="{C54C1F75-DD52-45C9-891E-8AE92F58CB11}">
      <dgm:prSet/>
      <dgm:spPr/>
      <dgm:t>
        <a:bodyPr/>
        <a:lstStyle/>
        <a:p>
          <a:endParaRPr lang="zh-CN" altLang="en-US"/>
        </a:p>
      </dgm:t>
    </dgm:pt>
    <dgm:pt modelId="{BB3995B1-342C-4486-8FED-76FC3449DDF6}" type="sibTrans" cxnId="{C54C1F75-DD52-45C9-891E-8AE92F58CB11}">
      <dgm:prSet/>
      <dgm:spPr/>
      <dgm:t>
        <a:bodyPr/>
        <a:lstStyle/>
        <a:p>
          <a:endParaRPr lang="zh-CN" altLang="en-US"/>
        </a:p>
      </dgm:t>
    </dgm:pt>
    <dgm:pt modelId="{AC1078EC-15DA-4075-AAA5-474DF5D72BA9}">
      <dgm:prSet phldrT="[文本]"/>
      <dgm:spPr/>
      <dgm:t>
        <a:bodyPr/>
        <a:lstStyle/>
        <a:p>
          <a:r>
            <a:rPr lang="zh-CN" altLang="en-US" dirty="0" smtClean="0"/>
            <a:t>答辩时</a:t>
          </a:r>
          <a:endParaRPr lang="zh-CN" altLang="en-US" dirty="0"/>
        </a:p>
      </dgm:t>
    </dgm:pt>
    <dgm:pt modelId="{5528C8FA-AD7A-406A-B4DE-C5A42070C04C}" type="parTrans" cxnId="{5E41757B-0B62-497C-B48F-110FE079D674}">
      <dgm:prSet/>
      <dgm:spPr/>
      <dgm:t>
        <a:bodyPr/>
        <a:lstStyle/>
        <a:p>
          <a:endParaRPr lang="zh-CN" altLang="en-US"/>
        </a:p>
      </dgm:t>
    </dgm:pt>
    <dgm:pt modelId="{9D293A53-0838-40E7-B16F-B6760A392658}" type="sibTrans" cxnId="{5E41757B-0B62-497C-B48F-110FE079D674}">
      <dgm:prSet/>
      <dgm:spPr/>
      <dgm:t>
        <a:bodyPr/>
        <a:lstStyle/>
        <a:p>
          <a:endParaRPr lang="zh-CN" altLang="en-US"/>
        </a:p>
      </dgm:t>
    </dgm:pt>
    <dgm:pt modelId="{7A2A9859-7500-478B-A6ED-D1373F4D44AB}">
      <dgm:prSet phldrT="[文本]"/>
      <dgm:spPr/>
      <dgm:t>
        <a:bodyPr/>
        <a:lstStyle/>
        <a:p>
          <a:r>
            <a:rPr lang="zh-CN" altLang="en-US" dirty="0" smtClean="0"/>
            <a:t>提前十五分钟到达答辩地点</a:t>
          </a:r>
          <a:endParaRPr lang="zh-CN" altLang="en-US" dirty="0"/>
        </a:p>
      </dgm:t>
    </dgm:pt>
    <dgm:pt modelId="{E55A4903-8790-4FF2-9362-55A7D9A33525}" type="parTrans" cxnId="{8D69DC0B-65AC-4835-BB47-4E32AF0A84BA}">
      <dgm:prSet/>
      <dgm:spPr/>
      <dgm:t>
        <a:bodyPr/>
        <a:lstStyle/>
        <a:p>
          <a:endParaRPr lang="zh-CN" altLang="en-US"/>
        </a:p>
      </dgm:t>
    </dgm:pt>
    <dgm:pt modelId="{D6E9EECA-AEF6-4F9C-BEB8-C41CE1D6E9B0}" type="sibTrans" cxnId="{8D69DC0B-65AC-4835-BB47-4E32AF0A84BA}">
      <dgm:prSet/>
      <dgm:spPr/>
      <dgm:t>
        <a:bodyPr/>
        <a:lstStyle/>
        <a:p>
          <a:endParaRPr lang="zh-CN" altLang="en-US"/>
        </a:p>
      </dgm:t>
    </dgm:pt>
    <dgm:pt modelId="{DCEA6DEA-82E3-4184-A9D6-66B861184E03}">
      <dgm:prSet phldrT="[文本]"/>
      <dgm:spPr/>
      <dgm:t>
        <a:bodyPr/>
        <a:lstStyle/>
        <a:p>
          <a:r>
            <a:rPr lang="zh-CN" altLang="en-US" dirty="0" smtClean="0"/>
            <a:t>答辩时间为</a:t>
          </a:r>
          <a:r>
            <a:rPr lang="en-US" altLang="zh-CN" dirty="0" smtClean="0"/>
            <a:t>20</a:t>
          </a:r>
          <a:r>
            <a:rPr lang="zh-CN" altLang="en-US" dirty="0" smtClean="0"/>
            <a:t>分钟，个人陈述</a:t>
          </a:r>
          <a:r>
            <a:rPr lang="en-US" altLang="zh-CN" dirty="0" smtClean="0"/>
            <a:t>10</a:t>
          </a:r>
          <a:r>
            <a:rPr lang="zh-CN" altLang="en-US" dirty="0" smtClean="0"/>
            <a:t>分钟，提问回答</a:t>
          </a:r>
          <a:r>
            <a:rPr lang="en-US" altLang="zh-CN" dirty="0" smtClean="0"/>
            <a:t>10</a:t>
          </a:r>
          <a:r>
            <a:rPr lang="zh-CN" altLang="en-US" dirty="0" smtClean="0"/>
            <a:t>分钟</a:t>
          </a:r>
          <a:endParaRPr lang="zh-CN" altLang="en-US" dirty="0"/>
        </a:p>
      </dgm:t>
    </dgm:pt>
    <dgm:pt modelId="{F8C2008A-89ED-4FC2-ABBB-6F62825DFD30}" type="parTrans" cxnId="{CC968538-0231-4941-87B8-1213D6B0F802}">
      <dgm:prSet/>
      <dgm:spPr/>
      <dgm:t>
        <a:bodyPr/>
        <a:lstStyle/>
        <a:p>
          <a:endParaRPr lang="zh-CN" altLang="en-US"/>
        </a:p>
      </dgm:t>
    </dgm:pt>
    <dgm:pt modelId="{2C550CD1-65E2-4140-9EA2-3A45A508CD9A}" type="sibTrans" cxnId="{CC968538-0231-4941-87B8-1213D6B0F802}">
      <dgm:prSet/>
      <dgm:spPr/>
      <dgm:t>
        <a:bodyPr/>
        <a:lstStyle/>
        <a:p>
          <a:endParaRPr lang="zh-CN" altLang="en-US"/>
        </a:p>
      </dgm:t>
    </dgm:pt>
    <dgm:pt modelId="{6D555D42-A302-493D-BD76-4244335E675E}">
      <dgm:prSet phldrT="[文本]"/>
      <dgm:spPr/>
      <dgm:t>
        <a:bodyPr/>
        <a:lstStyle/>
        <a:p>
          <a:r>
            <a:rPr lang="zh-CN" altLang="en-US" dirty="0" smtClean="0"/>
            <a:t>答辩后</a:t>
          </a:r>
          <a:endParaRPr lang="zh-CN" altLang="en-US" dirty="0"/>
        </a:p>
      </dgm:t>
    </dgm:pt>
    <dgm:pt modelId="{14A0F030-C9E1-4B3B-9ECE-3B334F2621A0}" type="parTrans" cxnId="{1E2DD452-4B41-4C9E-972C-93052431E83E}">
      <dgm:prSet/>
      <dgm:spPr/>
      <dgm:t>
        <a:bodyPr/>
        <a:lstStyle/>
        <a:p>
          <a:endParaRPr lang="zh-CN" altLang="en-US"/>
        </a:p>
      </dgm:t>
    </dgm:pt>
    <dgm:pt modelId="{58182B98-E515-44D1-8779-68876E61B4FD}" type="sibTrans" cxnId="{1E2DD452-4B41-4C9E-972C-93052431E83E}">
      <dgm:prSet/>
      <dgm:spPr/>
      <dgm:t>
        <a:bodyPr/>
        <a:lstStyle/>
        <a:p>
          <a:endParaRPr lang="zh-CN" altLang="en-US"/>
        </a:p>
      </dgm:t>
    </dgm:pt>
    <dgm:pt modelId="{35A41A7C-CA63-4A99-A3FD-2632FB429604}">
      <dgm:prSet phldrT="[文本]"/>
      <dgm:spPr/>
      <dgm:t>
        <a:bodyPr/>
        <a:lstStyle/>
        <a:p>
          <a:r>
            <a:rPr lang="zh-CN" altLang="en-US" dirty="0" smtClean="0"/>
            <a:t>答辩小组对答辩过程、提交论文无异议的直接给出答辩成绩、</a:t>
          </a:r>
          <a:r>
            <a:rPr lang="zh-CN" altLang="en-US" dirty="0" smtClean="0"/>
            <a:t>评语；</a:t>
          </a:r>
          <a:endParaRPr lang="zh-CN" altLang="en-US" dirty="0"/>
        </a:p>
      </dgm:t>
    </dgm:pt>
    <dgm:pt modelId="{E08E881D-0794-492B-A83C-1ECE86FFDC69}" type="parTrans" cxnId="{22C680FB-DF49-400F-998D-70633B8C3F07}">
      <dgm:prSet/>
      <dgm:spPr/>
      <dgm:t>
        <a:bodyPr/>
        <a:lstStyle/>
        <a:p>
          <a:endParaRPr lang="zh-CN" altLang="en-US"/>
        </a:p>
      </dgm:t>
    </dgm:pt>
    <dgm:pt modelId="{DF8E9473-35CF-4DE3-902D-F228227BA04C}" type="sibTrans" cxnId="{22C680FB-DF49-400F-998D-70633B8C3F07}">
      <dgm:prSet/>
      <dgm:spPr/>
      <dgm:t>
        <a:bodyPr/>
        <a:lstStyle/>
        <a:p>
          <a:endParaRPr lang="zh-CN" altLang="en-US"/>
        </a:p>
      </dgm:t>
    </dgm:pt>
    <dgm:pt modelId="{E3FFCE2B-AF45-472E-BADA-0170E0CD7EDF}">
      <dgm:prSet phldrT="[文本]"/>
      <dgm:spPr/>
      <dgm:t>
        <a:bodyPr/>
        <a:lstStyle/>
        <a:p>
          <a:r>
            <a:rPr lang="zh-CN" altLang="en-US" dirty="0" smtClean="0"/>
            <a:t>答辩小组对提交论文内容有异议的，提出修改意见发回学生修改，学生修改后提交修改说明，由指导教师签字确认后提交</a:t>
          </a:r>
          <a:r>
            <a:rPr lang="zh-CN" altLang="en-US" dirty="0" smtClean="0"/>
            <a:t>至答辩秘书；</a:t>
          </a:r>
          <a:endParaRPr lang="zh-CN" altLang="en-US" dirty="0"/>
        </a:p>
      </dgm:t>
    </dgm:pt>
    <dgm:pt modelId="{4D5ADE98-EB46-4D60-A347-AE080C187368}" type="parTrans" cxnId="{8BB95279-E579-403E-8300-C6E0FAC7FF0B}">
      <dgm:prSet/>
      <dgm:spPr/>
      <dgm:t>
        <a:bodyPr/>
        <a:lstStyle/>
        <a:p>
          <a:endParaRPr lang="zh-CN" altLang="en-US"/>
        </a:p>
      </dgm:t>
    </dgm:pt>
    <dgm:pt modelId="{0D9D7F78-6D98-4C40-9AD5-DDAE4EBC3801}" type="sibTrans" cxnId="{8BB95279-E579-403E-8300-C6E0FAC7FF0B}">
      <dgm:prSet/>
      <dgm:spPr/>
      <dgm:t>
        <a:bodyPr/>
        <a:lstStyle/>
        <a:p>
          <a:endParaRPr lang="zh-CN" altLang="en-US"/>
        </a:p>
      </dgm:t>
    </dgm:pt>
    <dgm:pt modelId="{A7EF8EA1-F379-49F5-BAE0-9B5B9C11E1CC}">
      <dgm:prSet phldrT="[文本]"/>
      <dgm:spPr/>
      <dgm:t>
        <a:bodyPr/>
        <a:lstStyle/>
        <a:p>
          <a:r>
            <a:rPr lang="zh-CN" altLang="en-US" dirty="0" smtClean="0"/>
            <a:t>答辩小组对指导教师评分与答辩小组评分分差（百分制）超过</a:t>
          </a:r>
          <a:r>
            <a:rPr lang="en-US" altLang="zh-CN" dirty="0" smtClean="0"/>
            <a:t>30</a:t>
          </a:r>
          <a:r>
            <a:rPr lang="zh-CN" altLang="en-US" dirty="0" smtClean="0"/>
            <a:t>分的学生，提交学院复议；</a:t>
          </a:r>
          <a:endParaRPr lang="zh-CN" altLang="en-US" dirty="0"/>
        </a:p>
      </dgm:t>
    </dgm:pt>
    <dgm:pt modelId="{B6B3C271-FB03-4CBC-914F-747BA9A977E2}" type="parTrans" cxnId="{077ABC87-051A-4760-8CBA-9540D52C7F0E}">
      <dgm:prSet/>
      <dgm:spPr/>
      <dgm:t>
        <a:bodyPr/>
        <a:lstStyle/>
        <a:p>
          <a:endParaRPr lang="zh-CN" altLang="en-US"/>
        </a:p>
      </dgm:t>
    </dgm:pt>
    <dgm:pt modelId="{886DD58F-2722-41CF-B65C-C39FF43F498F}" type="sibTrans" cxnId="{077ABC87-051A-4760-8CBA-9540D52C7F0E}">
      <dgm:prSet/>
      <dgm:spPr/>
      <dgm:t>
        <a:bodyPr/>
        <a:lstStyle/>
        <a:p>
          <a:endParaRPr lang="zh-CN" altLang="en-US"/>
        </a:p>
      </dgm:t>
    </dgm:pt>
    <dgm:pt modelId="{072C6FE1-89D4-4762-B0F0-7BFF6B989061}" type="pres">
      <dgm:prSet presAssocID="{FEC89134-000A-4F09-99AE-4F53CAC1B16A}" presName="linearFlow" presStyleCnt="0">
        <dgm:presLayoutVars>
          <dgm:dir/>
          <dgm:animLvl val="lvl"/>
          <dgm:resizeHandles val="exact"/>
        </dgm:presLayoutVars>
      </dgm:prSet>
      <dgm:spPr/>
      <dgm:t>
        <a:bodyPr/>
        <a:lstStyle/>
        <a:p>
          <a:endParaRPr lang="zh-CN" altLang="en-US"/>
        </a:p>
      </dgm:t>
    </dgm:pt>
    <dgm:pt modelId="{07401787-3CD8-4AD3-B5FA-904A858A7432}" type="pres">
      <dgm:prSet presAssocID="{25AC55E0-19C6-402A-BAB4-70253D23E1C6}" presName="composite" presStyleCnt="0"/>
      <dgm:spPr/>
    </dgm:pt>
    <dgm:pt modelId="{F0B6701C-1716-4C45-9E0B-8EDEDA6A050A}" type="pres">
      <dgm:prSet presAssocID="{25AC55E0-19C6-402A-BAB4-70253D23E1C6}" presName="parentText" presStyleLbl="alignNode1" presStyleIdx="0" presStyleCnt="3">
        <dgm:presLayoutVars>
          <dgm:chMax val="1"/>
          <dgm:bulletEnabled val="1"/>
        </dgm:presLayoutVars>
      </dgm:prSet>
      <dgm:spPr/>
      <dgm:t>
        <a:bodyPr/>
        <a:lstStyle/>
        <a:p>
          <a:endParaRPr lang="zh-CN" altLang="en-US"/>
        </a:p>
      </dgm:t>
    </dgm:pt>
    <dgm:pt modelId="{1700D586-D82F-422D-BB30-A28E510909D3}" type="pres">
      <dgm:prSet presAssocID="{25AC55E0-19C6-402A-BAB4-70253D23E1C6}" presName="descendantText" presStyleLbl="alignAcc1" presStyleIdx="0" presStyleCnt="3">
        <dgm:presLayoutVars>
          <dgm:bulletEnabled val="1"/>
        </dgm:presLayoutVars>
      </dgm:prSet>
      <dgm:spPr/>
      <dgm:t>
        <a:bodyPr/>
        <a:lstStyle/>
        <a:p>
          <a:endParaRPr lang="zh-CN" altLang="en-US"/>
        </a:p>
      </dgm:t>
    </dgm:pt>
    <dgm:pt modelId="{0A81FC60-18A0-4AF1-B840-860E7B9369AF}" type="pres">
      <dgm:prSet presAssocID="{DE265FD3-EC86-4762-B51E-4A38E9291ACC}" presName="sp" presStyleCnt="0"/>
      <dgm:spPr/>
    </dgm:pt>
    <dgm:pt modelId="{157BC477-14C4-4F09-84BA-6FB07C52E42E}" type="pres">
      <dgm:prSet presAssocID="{AC1078EC-15DA-4075-AAA5-474DF5D72BA9}" presName="composite" presStyleCnt="0"/>
      <dgm:spPr/>
    </dgm:pt>
    <dgm:pt modelId="{A20EB97B-BE0E-4759-96C7-BE6982F1824B}" type="pres">
      <dgm:prSet presAssocID="{AC1078EC-15DA-4075-AAA5-474DF5D72BA9}" presName="parentText" presStyleLbl="alignNode1" presStyleIdx="1" presStyleCnt="3">
        <dgm:presLayoutVars>
          <dgm:chMax val="1"/>
          <dgm:bulletEnabled val="1"/>
        </dgm:presLayoutVars>
      </dgm:prSet>
      <dgm:spPr/>
      <dgm:t>
        <a:bodyPr/>
        <a:lstStyle/>
        <a:p>
          <a:endParaRPr lang="zh-CN" altLang="en-US"/>
        </a:p>
      </dgm:t>
    </dgm:pt>
    <dgm:pt modelId="{08B2F4C6-A205-411E-80BE-BEE30D662589}" type="pres">
      <dgm:prSet presAssocID="{AC1078EC-15DA-4075-AAA5-474DF5D72BA9}" presName="descendantText" presStyleLbl="alignAcc1" presStyleIdx="1" presStyleCnt="3">
        <dgm:presLayoutVars>
          <dgm:bulletEnabled val="1"/>
        </dgm:presLayoutVars>
      </dgm:prSet>
      <dgm:spPr/>
      <dgm:t>
        <a:bodyPr/>
        <a:lstStyle/>
        <a:p>
          <a:endParaRPr lang="zh-CN" altLang="en-US"/>
        </a:p>
      </dgm:t>
    </dgm:pt>
    <dgm:pt modelId="{DBA02C2D-DBC0-4AD4-8FCC-84111A234AC6}" type="pres">
      <dgm:prSet presAssocID="{9D293A53-0838-40E7-B16F-B6760A392658}" presName="sp" presStyleCnt="0"/>
      <dgm:spPr/>
    </dgm:pt>
    <dgm:pt modelId="{4069FB52-CAB3-4154-AE09-E6841F477066}" type="pres">
      <dgm:prSet presAssocID="{6D555D42-A302-493D-BD76-4244335E675E}" presName="composite" presStyleCnt="0"/>
      <dgm:spPr/>
    </dgm:pt>
    <dgm:pt modelId="{C15300E8-4FAC-40D0-A1A8-5BC956C25086}" type="pres">
      <dgm:prSet presAssocID="{6D555D42-A302-493D-BD76-4244335E675E}" presName="parentText" presStyleLbl="alignNode1" presStyleIdx="2" presStyleCnt="3">
        <dgm:presLayoutVars>
          <dgm:chMax val="1"/>
          <dgm:bulletEnabled val="1"/>
        </dgm:presLayoutVars>
      </dgm:prSet>
      <dgm:spPr/>
      <dgm:t>
        <a:bodyPr/>
        <a:lstStyle/>
        <a:p>
          <a:endParaRPr lang="zh-CN" altLang="en-US"/>
        </a:p>
      </dgm:t>
    </dgm:pt>
    <dgm:pt modelId="{433922F5-5BE0-4409-A143-BCEAE6124789}" type="pres">
      <dgm:prSet presAssocID="{6D555D42-A302-493D-BD76-4244335E675E}" presName="descendantText" presStyleLbl="alignAcc1" presStyleIdx="2" presStyleCnt="3">
        <dgm:presLayoutVars>
          <dgm:bulletEnabled val="1"/>
        </dgm:presLayoutVars>
      </dgm:prSet>
      <dgm:spPr/>
      <dgm:t>
        <a:bodyPr/>
        <a:lstStyle/>
        <a:p>
          <a:endParaRPr lang="zh-CN" altLang="en-US"/>
        </a:p>
      </dgm:t>
    </dgm:pt>
  </dgm:ptLst>
  <dgm:cxnLst>
    <dgm:cxn modelId="{1AB665F2-53C4-4A4C-B37D-8FCD289C91BF}" type="presOf" srcId="{6D555D42-A302-493D-BD76-4244335E675E}" destId="{C15300E8-4FAC-40D0-A1A8-5BC956C25086}" srcOrd="0" destOrd="0" presId="urn:microsoft.com/office/officeart/2005/8/layout/chevron2"/>
    <dgm:cxn modelId="{8EB21176-DE8E-464C-A800-0C508BD640FA}" type="presOf" srcId="{9B20BD70-B839-4562-9E41-108F4DC83917}" destId="{1700D586-D82F-422D-BB30-A28E510909D3}" srcOrd="0" destOrd="1" presId="urn:microsoft.com/office/officeart/2005/8/layout/chevron2"/>
    <dgm:cxn modelId="{CC968538-0231-4941-87B8-1213D6B0F802}" srcId="{AC1078EC-15DA-4075-AAA5-474DF5D72BA9}" destId="{DCEA6DEA-82E3-4184-A9D6-66B861184E03}" srcOrd="1" destOrd="0" parTransId="{F8C2008A-89ED-4FC2-ABBB-6F62825DFD30}" sibTransId="{2C550CD1-65E2-4140-9EA2-3A45A508CD9A}"/>
    <dgm:cxn modelId="{4EC635CF-B534-40FB-AC2C-32619C6C42F7}" srcId="{25AC55E0-19C6-402A-BAB4-70253D23E1C6}" destId="{249A37B6-839C-4609-93B9-B1F3DD86E150}" srcOrd="0" destOrd="0" parTransId="{C8BBA85E-4D32-45C1-A76F-0E7C0BE4D31F}" sibTransId="{10B0A7F5-C819-4911-9E6B-335122FD8AD2}"/>
    <dgm:cxn modelId="{C3F7268F-AF1B-4095-A529-303A6A1EED19}" type="presOf" srcId="{DCEA6DEA-82E3-4184-A9D6-66B861184E03}" destId="{08B2F4C6-A205-411E-80BE-BEE30D662589}" srcOrd="0" destOrd="1" presId="urn:microsoft.com/office/officeart/2005/8/layout/chevron2"/>
    <dgm:cxn modelId="{8BB95279-E579-403E-8300-C6E0FAC7FF0B}" srcId="{6D555D42-A302-493D-BD76-4244335E675E}" destId="{E3FFCE2B-AF45-472E-BADA-0170E0CD7EDF}" srcOrd="1" destOrd="0" parTransId="{4D5ADE98-EB46-4D60-A347-AE080C187368}" sibTransId="{0D9D7F78-6D98-4C40-9AD5-DDAE4EBC3801}"/>
    <dgm:cxn modelId="{D5C0D4AC-3269-4EB6-B784-082BA6E6261C}" type="presOf" srcId="{7A2A9859-7500-478B-A6ED-D1373F4D44AB}" destId="{08B2F4C6-A205-411E-80BE-BEE30D662589}" srcOrd="0" destOrd="0" presId="urn:microsoft.com/office/officeart/2005/8/layout/chevron2"/>
    <dgm:cxn modelId="{A3B26E0D-4AA7-451E-99B5-1DC57709A8E2}" type="presOf" srcId="{35A41A7C-CA63-4A99-A3FD-2632FB429604}" destId="{433922F5-5BE0-4409-A143-BCEAE6124789}" srcOrd="0" destOrd="0" presId="urn:microsoft.com/office/officeart/2005/8/layout/chevron2"/>
    <dgm:cxn modelId="{077ABC87-051A-4760-8CBA-9540D52C7F0E}" srcId="{6D555D42-A302-493D-BD76-4244335E675E}" destId="{A7EF8EA1-F379-49F5-BAE0-9B5B9C11E1CC}" srcOrd="2" destOrd="0" parTransId="{B6B3C271-FB03-4CBC-914F-747BA9A977E2}" sibTransId="{886DD58F-2722-41CF-B65C-C39FF43F498F}"/>
    <dgm:cxn modelId="{589EE5CF-EE5B-49D3-83B4-EDD2BC3BE503}" type="presOf" srcId="{A7EF8EA1-F379-49F5-BAE0-9B5B9C11E1CC}" destId="{433922F5-5BE0-4409-A143-BCEAE6124789}" srcOrd="0" destOrd="2" presId="urn:microsoft.com/office/officeart/2005/8/layout/chevron2"/>
    <dgm:cxn modelId="{70F17796-7B38-43AA-8617-2E09705E59A4}" type="presOf" srcId="{FEC89134-000A-4F09-99AE-4F53CAC1B16A}" destId="{072C6FE1-89D4-4762-B0F0-7BFF6B989061}" srcOrd="0" destOrd="0" presId="urn:microsoft.com/office/officeart/2005/8/layout/chevron2"/>
    <dgm:cxn modelId="{8D69DC0B-65AC-4835-BB47-4E32AF0A84BA}" srcId="{AC1078EC-15DA-4075-AAA5-474DF5D72BA9}" destId="{7A2A9859-7500-478B-A6ED-D1373F4D44AB}" srcOrd="0" destOrd="0" parTransId="{E55A4903-8790-4FF2-9362-55A7D9A33525}" sibTransId="{D6E9EECA-AEF6-4F9C-BEB8-C41CE1D6E9B0}"/>
    <dgm:cxn modelId="{1E2DD452-4B41-4C9E-972C-93052431E83E}" srcId="{FEC89134-000A-4F09-99AE-4F53CAC1B16A}" destId="{6D555D42-A302-493D-BD76-4244335E675E}" srcOrd="2" destOrd="0" parTransId="{14A0F030-C9E1-4B3B-9ECE-3B334F2621A0}" sibTransId="{58182B98-E515-44D1-8779-68876E61B4FD}"/>
    <dgm:cxn modelId="{5C11F545-0241-459F-BF7E-2CB254281C7A}" srcId="{FEC89134-000A-4F09-99AE-4F53CAC1B16A}" destId="{25AC55E0-19C6-402A-BAB4-70253D23E1C6}" srcOrd="0" destOrd="0" parTransId="{7B08B6B0-B65B-4FB9-8C76-6F8C7B5296DA}" sibTransId="{DE265FD3-EC86-4762-B51E-4A38E9291ACC}"/>
    <dgm:cxn modelId="{EBFD91C7-63AD-4D2B-9F63-7208A8380623}" type="presOf" srcId="{E3FFCE2B-AF45-472E-BADA-0170E0CD7EDF}" destId="{433922F5-5BE0-4409-A143-BCEAE6124789}" srcOrd="0" destOrd="1" presId="urn:microsoft.com/office/officeart/2005/8/layout/chevron2"/>
    <dgm:cxn modelId="{C54C1F75-DD52-45C9-891E-8AE92F58CB11}" srcId="{25AC55E0-19C6-402A-BAB4-70253D23E1C6}" destId="{9B20BD70-B839-4562-9E41-108F4DC83917}" srcOrd="1" destOrd="0" parTransId="{2B921778-C500-4796-ABAB-2AA9EEAE1B34}" sibTransId="{BB3995B1-342C-4486-8FED-76FC3449DDF6}"/>
    <dgm:cxn modelId="{7E35E47C-9262-4DBF-8D19-F1AE484F9A30}" type="presOf" srcId="{25AC55E0-19C6-402A-BAB4-70253D23E1C6}" destId="{F0B6701C-1716-4C45-9E0B-8EDEDA6A050A}" srcOrd="0" destOrd="0" presId="urn:microsoft.com/office/officeart/2005/8/layout/chevron2"/>
    <dgm:cxn modelId="{D969A458-79E1-4C97-805A-0CC93371BFD9}" type="presOf" srcId="{AC1078EC-15DA-4075-AAA5-474DF5D72BA9}" destId="{A20EB97B-BE0E-4759-96C7-BE6982F1824B}" srcOrd="0" destOrd="0" presId="urn:microsoft.com/office/officeart/2005/8/layout/chevron2"/>
    <dgm:cxn modelId="{76B5ED84-51DC-40D1-BD33-60891D6CE239}" type="presOf" srcId="{249A37B6-839C-4609-93B9-B1F3DD86E150}" destId="{1700D586-D82F-422D-BB30-A28E510909D3}" srcOrd="0" destOrd="0" presId="urn:microsoft.com/office/officeart/2005/8/layout/chevron2"/>
    <dgm:cxn modelId="{22C680FB-DF49-400F-998D-70633B8C3F07}" srcId="{6D555D42-A302-493D-BD76-4244335E675E}" destId="{35A41A7C-CA63-4A99-A3FD-2632FB429604}" srcOrd="0" destOrd="0" parTransId="{E08E881D-0794-492B-A83C-1ECE86FFDC69}" sibTransId="{DF8E9473-35CF-4DE3-902D-F228227BA04C}"/>
    <dgm:cxn modelId="{5E41757B-0B62-497C-B48F-110FE079D674}" srcId="{FEC89134-000A-4F09-99AE-4F53CAC1B16A}" destId="{AC1078EC-15DA-4075-AAA5-474DF5D72BA9}" srcOrd="1" destOrd="0" parTransId="{5528C8FA-AD7A-406A-B4DE-C5A42070C04C}" sibTransId="{9D293A53-0838-40E7-B16F-B6760A392658}"/>
    <dgm:cxn modelId="{33524566-44A5-4D7E-B160-8ADB3345B269}" type="presParOf" srcId="{072C6FE1-89D4-4762-B0F0-7BFF6B989061}" destId="{07401787-3CD8-4AD3-B5FA-904A858A7432}" srcOrd="0" destOrd="0" presId="urn:microsoft.com/office/officeart/2005/8/layout/chevron2"/>
    <dgm:cxn modelId="{04519BE1-C3B2-4FF5-B217-B67158290216}" type="presParOf" srcId="{07401787-3CD8-4AD3-B5FA-904A858A7432}" destId="{F0B6701C-1716-4C45-9E0B-8EDEDA6A050A}" srcOrd="0" destOrd="0" presId="urn:microsoft.com/office/officeart/2005/8/layout/chevron2"/>
    <dgm:cxn modelId="{91BB3560-83E6-4178-A3EE-2CAB91BEDE1B}" type="presParOf" srcId="{07401787-3CD8-4AD3-B5FA-904A858A7432}" destId="{1700D586-D82F-422D-BB30-A28E510909D3}" srcOrd="1" destOrd="0" presId="urn:microsoft.com/office/officeart/2005/8/layout/chevron2"/>
    <dgm:cxn modelId="{75E6B033-1781-4596-B66F-E4099794692D}" type="presParOf" srcId="{072C6FE1-89D4-4762-B0F0-7BFF6B989061}" destId="{0A81FC60-18A0-4AF1-B840-860E7B9369AF}" srcOrd="1" destOrd="0" presId="urn:microsoft.com/office/officeart/2005/8/layout/chevron2"/>
    <dgm:cxn modelId="{B1928213-16C5-443A-8EEB-08CDFDC32DC9}" type="presParOf" srcId="{072C6FE1-89D4-4762-B0F0-7BFF6B989061}" destId="{157BC477-14C4-4F09-84BA-6FB07C52E42E}" srcOrd="2" destOrd="0" presId="urn:microsoft.com/office/officeart/2005/8/layout/chevron2"/>
    <dgm:cxn modelId="{B0A8B36C-5B39-4C6D-BD8D-AB22B6468278}" type="presParOf" srcId="{157BC477-14C4-4F09-84BA-6FB07C52E42E}" destId="{A20EB97B-BE0E-4759-96C7-BE6982F1824B}" srcOrd="0" destOrd="0" presId="urn:microsoft.com/office/officeart/2005/8/layout/chevron2"/>
    <dgm:cxn modelId="{7B41DAFD-1272-44B6-BEA1-A5AE6A17D3E5}" type="presParOf" srcId="{157BC477-14C4-4F09-84BA-6FB07C52E42E}" destId="{08B2F4C6-A205-411E-80BE-BEE30D662589}" srcOrd="1" destOrd="0" presId="urn:microsoft.com/office/officeart/2005/8/layout/chevron2"/>
    <dgm:cxn modelId="{D2282A5E-1264-4D03-B8DD-20E00FA7B04D}" type="presParOf" srcId="{072C6FE1-89D4-4762-B0F0-7BFF6B989061}" destId="{DBA02C2D-DBC0-4AD4-8FCC-84111A234AC6}" srcOrd="3" destOrd="0" presId="urn:microsoft.com/office/officeart/2005/8/layout/chevron2"/>
    <dgm:cxn modelId="{6033830C-13B1-404E-8445-6F8227237A51}" type="presParOf" srcId="{072C6FE1-89D4-4762-B0F0-7BFF6B989061}" destId="{4069FB52-CAB3-4154-AE09-E6841F477066}" srcOrd="4" destOrd="0" presId="urn:microsoft.com/office/officeart/2005/8/layout/chevron2"/>
    <dgm:cxn modelId="{CACF9A4E-711D-4A54-827E-7219B5D96C19}" type="presParOf" srcId="{4069FB52-CAB3-4154-AE09-E6841F477066}" destId="{C15300E8-4FAC-40D0-A1A8-5BC956C25086}" srcOrd="0" destOrd="0" presId="urn:microsoft.com/office/officeart/2005/8/layout/chevron2"/>
    <dgm:cxn modelId="{A2937F5A-F60B-4C5B-9FCB-A29631D56CBB}" type="presParOf" srcId="{4069FB52-CAB3-4154-AE09-E6841F477066}" destId="{433922F5-5BE0-4409-A143-BCEAE612478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686656-011B-4C57-98FA-2796051C9BCA}"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04911117-A712-4644-B15F-0ACF3BB7F84E}">
      <dgm:prSet phldrT="[文本]"/>
      <dgm:spPr/>
      <dgm:t>
        <a:bodyPr/>
        <a:lstStyle/>
        <a:p>
          <a:r>
            <a:rPr lang="zh-CN" altLang="en-US" dirty="0" smtClean="0"/>
            <a:t>提交答辩后材料</a:t>
          </a:r>
          <a:endParaRPr lang="zh-CN" altLang="en-US" dirty="0"/>
        </a:p>
      </dgm:t>
    </dgm:pt>
    <dgm:pt modelId="{B6E89EE5-B8FC-4029-8C61-AB928B841CB3}" type="parTrans" cxnId="{864513D1-38FE-409D-A668-E116901DF236}">
      <dgm:prSet/>
      <dgm:spPr/>
      <dgm:t>
        <a:bodyPr/>
        <a:lstStyle/>
        <a:p>
          <a:endParaRPr lang="zh-CN" altLang="en-US"/>
        </a:p>
      </dgm:t>
    </dgm:pt>
    <dgm:pt modelId="{B333FEAC-A646-472C-9050-E57118213BD7}" type="sibTrans" cxnId="{864513D1-38FE-409D-A668-E116901DF236}">
      <dgm:prSet/>
      <dgm:spPr/>
      <dgm:t>
        <a:bodyPr/>
        <a:lstStyle/>
        <a:p>
          <a:endParaRPr lang="zh-CN" altLang="en-US"/>
        </a:p>
      </dgm:t>
    </dgm:pt>
    <dgm:pt modelId="{7E4A07DB-BA25-4D5B-9F33-E5E22BE9886D}">
      <dgm:prSet phldrT="[文本]"/>
      <dgm:spPr/>
      <dgm:t>
        <a:bodyPr/>
        <a:lstStyle/>
        <a:p>
          <a:r>
            <a:rPr lang="zh-CN" altLang="en-US" dirty="0" smtClean="0"/>
            <a:t>答辩结束三天内答辩秘书将完整的指导教师评分表（</a:t>
          </a:r>
          <a:r>
            <a:rPr lang="en-US" altLang="zh-CN" dirty="0" smtClean="0"/>
            <a:t>1</a:t>
          </a:r>
          <a:r>
            <a:rPr lang="zh-CN" altLang="en-US" dirty="0" smtClean="0"/>
            <a:t>份）、答辩小组评分表（</a:t>
          </a:r>
          <a:r>
            <a:rPr lang="en-US" altLang="zh-CN" dirty="0" smtClean="0"/>
            <a:t>1</a:t>
          </a:r>
          <a:r>
            <a:rPr lang="zh-CN" altLang="en-US" dirty="0" smtClean="0"/>
            <a:t>份）、成绩登记表（</a:t>
          </a:r>
          <a:r>
            <a:rPr lang="en-US" altLang="zh-CN" dirty="0" smtClean="0"/>
            <a:t>2</a:t>
          </a:r>
          <a:r>
            <a:rPr lang="zh-CN" altLang="en-US" dirty="0" smtClean="0"/>
            <a:t>份）交至本科教务</a:t>
          </a:r>
          <a:r>
            <a:rPr lang="zh-CN" altLang="en-US" dirty="0" smtClean="0"/>
            <a:t>科、论文修改说明（部分学生需要）；</a:t>
          </a:r>
          <a:endParaRPr lang="zh-CN" altLang="en-US" dirty="0"/>
        </a:p>
      </dgm:t>
    </dgm:pt>
    <dgm:pt modelId="{8C805DDE-9B55-42EA-A1C1-C18741EF17F2}" type="parTrans" cxnId="{E15D51A6-342C-41BC-A7FD-CD63AC9F1B99}">
      <dgm:prSet/>
      <dgm:spPr/>
      <dgm:t>
        <a:bodyPr/>
        <a:lstStyle/>
        <a:p>
          <a:endParaRPr lang="zh-CN" altLang="en-US"/>
        </a:p>
      </dgm:t>
    </dgm:pt>
    <dgm:pt modelId="{9F606FEC-C8B6-4959-A7C7-FBD8A5C1158B}" type="sibTrans" cxnId="{E15D51A6-342C-41BC-A7FD-CD63AC9F1B99}">
      <dgm:prSet/>
      <dgm:spPr/>
      <dgm:t>
        <a:bodyPr/>
        <a:lstStyle/>
        <a:p>
          <a:endParaRPr lang="zh-CN" altLang="en-US"/>
        </a:p>
      </dgm:t>
    </dgm:pt>
    <dgm:pt modelId="{6C81BCA0-4069-4890-B6C2-671A0C41D393}">
      <dgm:prSet phldrT="[文本]"/>
      <dgm:spPr/>
      <dgm:t>
        <a:bodyPr/>
        <a:lstStyle/>
        <a:p>
          <a:r>
            <a:rPr lang="zh-CN" altLang="en-US" dirty="0" smtClean="0"/>
            <a:t>提交论文</a:t>
          </a:r>
          <a:endParaRPr lang="zh-CN" altLang="en-US" dirty="0"/>
        </a:p>
      </dgm:t>
    </dgm:pt>
    <dgm:pt modelId="{BEB0A2BF-1234-4180-946B-B05B3B6808B0}" type="parTrans" cxnId="{21F92888-0702-46E2-8266-CDF90E1CE376}">
      <dgm:prSet/>
      <dgm:spPr/>
      <dgm:t>
        <a:bodyPr/>
        <a:lstStyle/>
        <a:p>
          <a:endParaRPr lang="zh-CN" altLang="en-US"/>
        </a:p>
      </dgm:t>
    </dgm:pt>
    <dgm:pt modelId="{0137EA5A-B598-4D3C-9A56-760E1C41E382}" type="sibTrans" cxnId="{21F92888-0702-46E2-8266-CDF90E1CE376}">
      <dgm:prSet/>
      <dgm:spPr/>
      <dgm:t>
        <a:bodyPr/>
        <a:lstStyle/>
        <a:p>
          <a:endParaRPr lang="zh-CN" altLang="en-US"/>
        </a:p>
      </dgm:t>
    </dgm:pt>
    <dgm:pt modelId="{464CC34E-BF5D-4DC3-9FDF-A35FD6AD6849}">
      <dgm:prSet phldrT="[文本]"/>
      <dgm:spPr/>
      <dgm:t>
        <a:bodyPr/>
        <a:lstStyle/>
        <a:p>
          <a:r>
            <a:rPr lang="zh-CN" altLang="en-US" dirty="0" smtClean="0"/>
            <a:t>小班进行</a:t>
          </a:r>
          <a:r>
            <a:rPr lang="zh-CN" altLang="en-US" dirty="0" smtClean="0"/>
            <a:t>论文格式自查，自查没问题后装订好提交至学院本科教务科，教务科进行论文格式检查，检查合格的论文存档。</a:t>
          </a:r>
          <a:endParaRPr lang="zh-CN" altLang="en-US" dirty="0"/>
        </a:p>
      </dgm:t>
    </dgm:pt>
    <dgm:pt modelId="{884A3B33-8746-49D9-A715-4C3F40792CC0}" type="parTrans" cxnId="{06FA7913-45AC-4E40-8240-88F3A6A471A0}">
      <dgm:prSet/>
      <dgm:spPr/>
      <dgm:t>
        <a:bodyPr/>
        <a:lstStyle/>
        <a:p>
          <a:endParaRPr lang="zh-CN" altLang="en-US"/>
        </a:p>
      </dgm:t>
    </dgm:pt>
    <dgm:pt modelId="{D83A1CA7-86E5-48DA-B687-452347BD7325}" type="sibTrans" cxnId="{06FA7913-45AC-4E40-8240-88F3A6A471A0}">
      <dgm:prSet/>
      <dgm:spPr/>
      <dgm:t>
        <a:bodyPr/>
        <a:lstStyle/>
        <a:p>
          <a:endParaRPr lang="zh-CN" altLang="en-US"/>
        </a:p>
      </dgm:t>
    </dgm:pt>
    <dgm:pt modelId="{506E90BC-129F-4BF5-87E8-982BE0AE5013}">
      <dgm:prSet phldrT="[文本]"/>
      <dgm:spPr/>
      <dgm:t>
        <a:bodyPr/>
        <a:lstStyle/>
        <a:p>
          <a:r>
            <a:rPr lang="zh-CN" altLang="en-US" dirty="0" smtClean="0"/>
            <a:t>归档</a:t>
          </a:r>
          <a:endParaRPr lang="zh-CN" altLang="en-US" dirty="0"/>
        </a:p>
      </dgm:t>
    </dgm:pt>
    <dgm:pt modelId="{739BDAF4-17F6-439A-B7E8-AB820B6638E9}" type="parTrans" cxnId="{1188F19B-60E9-449C-BB69-1BBDF53F440A}">
      <dgm:prSet/>
      <dgm:spPr/>
      <dgm:t>
        <a:bodyPr/>
        <a:lstStyle/>
        <a:p>
          <a:endParaRPr lang="zh-CN" altLang="en-US"/>
        </a:p>
      </dgm:t>
    </dgm:pt>
    <dgm:pt modelId="{89D07D09-4EE5-4564-AF6C-EDBB956AEED2}" type="sibTrans" cxnId="{1188F19B-60E9-449C-BB69-1BBDF53F440A}">
      <dgm:prSet/>
      <dgm:spPr/>
      <dgm:t>
        <a:bodyPr/>
        <a:lstStyle/>
        <a:p>
          <a:endParaRPr lang="zh-CN" altLang="en-US"/>
        </a:p>
      </dgm:t>
    </dgm:pt>
    <dgm:pt modelId="{5862136E-1E2F-423B-82B0-391313C828C7}">
      <dgm:prSet phldrT="[文本]"/>
      <dgm:spPr/>
      <dgm:t>
        <a:bodyPr/>
        <a:lstStyle/>
        <a:p>
          <a:r>
            <a:rPr lang="zh-CN" altLang="en-US" dirty="0" smtClean="0"/>
            <a:t>成绩登记表一份提交档案馆存档，一份存入学生档案</a:t>
          </a:r>
          <a:endParaRPr lang="zh-CN" altLang="en-US" dirty="0"/>
        </a:p>
      </dgm:t>
    </dgm:pt>
    <dgm:pt modelId="{3B5011B7-488A-4F57-9CC9-1F57A8DB5C6D}" type="parTrans" cxnId="{D4359530-D87E-47E0-AED7-2F2C579CCD7B}">
      <dgm:prSet/>
      <dgm:spPr/>
      <dgm:t>
        <a:bodyPr/>
        <a:lstStyle/>
        <a:p>
          <a:endParaRPr lang="zh-CN" altLang="en-US"/>
        </a:p>
      </dgm:t>
    </dgm:pt>
    <dgm:pt modelId="{C25B1847-24A2-402A-B6A3-B335AFC0E266}" type="sibTrans" cxnId="{D4359530-D87E-47E0-AED7-2F2C579CCD7B}">
      <dgm:prSet/>
      <dgm:spPr/>
      <dgm:t>
        <a:bodyPr/>
        <a:lstStyle/>
        <a:p>
          <a:endParaRPr lang="zh-CN" altLang="en-US"/>
        </a:p>
      </dgm:t>
    </dgm:pt>
    <dgm:pt modelId="{EF32AB6A-CFCD-436E-831B-8529B26337B0}">
      <dgm:prSet phldrT="[文本]"/>
      <dgm:spPr/>
      <dgm:t>
        <a:bodyPr/>
        <a:lstStyle/>
        <a:p>
          <a:r>
            <a:rPr lang="zh-CN" altLang="en-US" dirty="0" smtClean="0"/>
            <a:t>论文存入论文库</a:t>
          </a:r>
          <a:endParaRPr lang="zh-CN" altLang="en-US" dirty="0"/>
        </a:p>
      </dgm:t>
    </dgm:pt>
    <dgm:pt modelId="{5FD3F20F-B1FD-4FED-A867-051095FE4F75}" type="parTrans" cxnId="{1B0FC747-E266-4880-A186-17D25CD046F0}">
      <dgm:prSet/>
      <dgm:spPr/>
      <dgm:t>
        <a:bodyPr/>
        <a:lstStyle/>
        <a:p>
          <a:endParaRPr lang="zh-CN" altLang="en-US"/>
        </a:p>
      </dgm:t>
    </dgm:pt>
    <dgm:pt modelId="{14F715DB-A330-43B1-AE81-F5FA3D1CD9B2}" type="sibTrans" cxnId="{1B0FC747-E266-4880-A186-17D25CD046F0}">
      <dgm:prSet/>
      <dgm:spPr/>
      <dgm:t>
        <a:bodyPr/>
        <a:lstStyle/>
        <a:p>
          <a:endParaRPr lang="zh-CN" altLang="en-US"/>
        </a:p>
      </dgm:t>
    </dgm:pt>
    <dgm:pt modelId="{FA4CA7CB-65D0-4D0A-A38B-6C0E173AC0BD}">
      <dgm:prSet phldrT="[文本]"/>
      <dgm:spPr/>
      <dgm:t>
        <a:bodyPr/>
        <a:lstStyle/>
        <a:p>
          <a:r>
            <a:rPr lang="zh-CN" altLang="en-US" dirty="0" smtClean="0"/>
            <a:t>答辩秘书将复议学生材料（论文、指导教师评分表、答辩小组评分表、成绩登记表）交至本科教务科；</a:t>
          </a:r>
          <a:endParaRPr lang="zh-CN" altLang="en-US" dirty="0"/>
        </a:p>
      </dgm:t>
    </dgm:pt>
    <dgm:pt modelId="{C95DDCCE-E9DD-4E6C-83AA-F62413E339E5}" type="parTrans" cxnId="{591ABE40-CC23-4BEB-803B-C29C1DECE866}">
      <dgm:prSet/>
      <dgm:spPr/>
      <dgm:t>
        <a:bodyPr/>
        <a:lstStyle/>
        <a:p>
          <a:endParaRPr lang="zh-CN" altLang="en-US"/>
        </a:p>
      </dgm:t>
    </dgm:pt>
    <dgm:pt modelId="{1620B724-9DF0-488B-969B-35B04D0CD4FE}" type="sibTrans" cxnId="{591ABE40-CC23-4BEB-803B-C29C1DECE866}">
      <dgm:prSet/>
      <dgm:spPr/>
      <dgm:t>
        <a:bodyPr/>
        <a:lstStyle/>
        <a:p>
          <a:endParaRPr lang="zh-CN" altLang="en-US"/>
        </a:p>
      </dgm:t>
    </dgm:pt>
    <dgm:pt modelId="{BC18FA20-31C7-4220-ADDB-6A3B20F4FE3D}" type="pres">
      <dgm:prSet presAssocID="{99686656-011B-4C57-98FA-2796051C9BCA}" presName="linearFlow" presStyleCnt="0">
        <dgm:presLayoutVars>
          <dgm:dir/>
          <dgm:animLvl val="lvl"/>
          <dgm:resizeHandles val="exact"/>
        </dgm:presLayoutVars>
      </dgm:prSet>
      <dgm:spPr/>
      <dgm:t>
        <a:bodyPr/>
        <a:lstStyle/>
        <a:p>
          <a:endParaRPr lang="zh-CN" altLang="en-US"/>
        </a:p>
      </dgm:t>
    </dgm:pt>
    <dgm:pt modelId="{24EC6DCE-3AE8-41E9-BA80-F0B367C225D3}" type="pres">
      <dgm:prSet presAssocID="{04911117-A712-4644-B15F-0ACF3BB7F84E}" presName="composite" presStyleCnt="0"/>
      <dgm:spPr/>
    </dgm:pt>
    <dgm:pt modelId="{42210604-8FBF-4159-A0E6-2505D7F6FBE6}" type="pres">
      <dgm:prSet presAssocID="{04911117-A712-4644-B15F-0ACF3BB7F84E}" presName="parentText" presStyleLbl="alignNode1" presStyleIdx="0" presStyleCnt="3">
        <dgm:presLayoutVars>
          <dgm:chMax val="1"/>
          <dgm:bulletEnabled val="1"/>
        </dgm:presLayoutVars>
      </dgm:prSet>
      <dgm:spPr/>
      <dgm:t>
        <a:bodyPr/>
        <a:lstStyle/>
        <a:p>
          <a:endParaRPr lang="zh-CN" altLang="en-US"/>
        </a:p>
      </dgm:t>
    </dgm:pt>
    <dgm:pt modelId="{209F9FE6-562A-4291-A267-69C415B0861A}" type="pres">
      <dgm:prSet presAssocID="{04911117-A712-4644-B15F-0ACF3BB7F84E}" presName="descendantText" presStyleLbl="alignAcc1" presStyleIdx="0" presStyleCnt="3">
        <dgm:presLayoutVars>
          <dgm:bulletEnabled val="1"/>
        </dgm:presLayoutVars>
      </dgm:prSet>
      <dgm:spPr/>
      <dgm:t>
        <a:bodyPr/>
        <a:lstStyle/>
        <a:p>
          <a:endParaRPr lang="zh-CN" altLang="en-US"/>
        </a:p>
      </dgm:t>
    </dgm:pt>
    <dgm:pt modelId="{F48E4BD4-569F-4290-839A-FEBFCDBED46C}" type="pres">
      <dgm:prSet presAssocID="{B333FEAC-A646-472C-9050-E57118213BD7}" presName="sp" presStyleCnt="0"/>
      <dgm:spPr/>
    </dgm:pt>
    <dgm:pt modelId="{9FCE3768-CFAF-4104-A761-1A3FE3AD5071}" type="pres">
      <dgm:prSet presAssocID="{6C81BCA0-4069-4890-B6C2-671A0C41D393}" presName="composite" presStyleCnt="0"/>
      <dgm:spPr/>
    </dgm:pt>
    <dgm:pt modelId="{90D82012-264D-4CA6-B7B7-EB37A06ED055}" type="pres">
      <dgm:prSet presAssocID="{6C81BCA0-4069-4890-B6C2-671A0C41D393}" presName="parentText" presStyleLbl="alignNode1" presStyleIdx="1" presStyleCnt="3">
        <dgm:presLayoutVars>
          <dgm:chMax val="1"/>
          <dgm:bulletEnabled val="1"/>
        </dgm:presLayoutVars>
      </dgm:prSet>
      <dgm:spPr/>
      <dgm:t>
        <a:bodyPr/>
        <a:lstStyle/>
        <a:p>
          <a:endParaRPr lang="zh-CN" altLang="en-US"/>
        </a:p>
      </dgm:t>
    </dgm:pt>
    <dgm:pt modelId="{0165988D-2FC4-4ECE-877E-1AC90BB8E55F}" type="pres">
      <dgm:prSet presAssocID="{6C81BCA0-4069-4890-B6C2-671A0C41D393}" presName="descendantText" presStyleLbl="alignAcc1" presStyleIdx="1" presStyleCnt="3">
        <dgm:presLayoutVars>
          <dgm:bulletEnabled val="1"/>
        </dgm:presLayoutVars>
      </dgm:prSet>
      <dgm:spPr/>
      <dgm:t>
        <a:bodyPr/>
        <a:lstStyle/>
        <a:p>
          <a:endParaRPr lang="zh-CN" altLang="en-US"/>
        </a:p>
      </dgm:t>
    </dgm:pt>
    <dgm:pt modelId="{8D7A5AC8-A908-4C04-BF55-290BD83AC618}" type="pres">
      <dgm:prSet presAssocID="{0137EA5A-B598-4D3C-9A56-760E1C41E382}" presName="sp" presStyleCnt="0"/>
      <dgm:spPr/>
    </dgm:pt>
    <dgm:pt modelId="{AE3032E9-A763-4686-A245-276D496F8747}" type="pres">
      <dgm:prSet presAssocID="{506E90BC-129F-4BF5-87E8-982BE0AE5013}" presName="composite" presStyleCnt="0"/>
      <dgm:spPr/>
    </dgm:pt>
    <dgm:pt modelId="{63CAED8D-E9F3-4444-A669-0D4F133F4447}" type="pres">
      <dgm:prSet presAssocID="{506E90BC-129F-4BF5-87E8-982BE0AE5013}" presName="parentText" presStyleLbl="alignNode1" presStyleIdx="2" presStyleCnt="3">
        <dgm:presLayoutVars>
          <dgm:chMax val="1"/>
          <dgm:bulletEnabled val="1"/>
        </dgm:presLayoutVars>
      </dgm:prSet>
      <dgm:spPr/>
      <dgm:t>
        <a:bodyPr/>
        <a:lstStyle/>
        <a:p>
          <a:endParaRPr lang="zh-CN" altLang="en-US"/>
        </a:p>
      </dgm:t>
    </dgm:pt>
    <dgm:pt modelId="{42983A6F-E174-4D83-B530-38928279E586}" type="pres">
      <dgm:prSet presAssocID="{506E90BC-129F-4BF5-87E8-982BE0AE5013}" presName="descendantText" presStyleLbl="alignAcc1" presStyleIdx="2" presStyleCnt="3">
        <dgm:presLayoutVars>
          <dgm:bulletEnabled val="1"/>
        </dgm:presLayoutVars>
      </dgm:prSet>
      <dgm:spPr/>
      <dgm:t>
        <a:bodyPr/>
        <a:lstStyle/>
        <a:p>
          <a:endParaRPr lang="zh-CN" altLang="en-US"/>
        </a:p>
      </dgm:t>
    </dgm:pt>
  </dgm:ptLst>
  <dgm:cxnLst>
    <dgm:cxn modelId="{7804A74A-4A29-4A6C-A078-7E0041AF48ED}" type="presOf" srcId="{7E4A07DB-BA25-4D5B-9F33-E5E22BE9886D}" destId="{209F9FE6-562A-4291-A267-69C415B0861A}" srcOrd="0" destOrd="0" presId="urn:microsoft.com/office/officeart/2005/8/layout/chevron2"/>
    <dgm:cxn modelId="{6DB8D533-6707-40DA-9E96-3B20B081A97A}" type="presOf" srcId="{04911117-A712-4644-B15F-0ACF3BB7F84E}" destId="{42210604-8FBF-4159-A0E6-2505D7F6FBE6}" srcOrd="0" destOrd="0" presId="urn:microsoft.com/office/officeart/2005/8/layout/chevron2"/>
    <dgm:cxn modelId="{3EFE384D-DF0D-411B-A14F-BF2480FE444B}" type="presOf" srcId="{FA4CA7CB-65D0-4D0A-A38B-6C0E173AC0BD}" destId="{209F9FE6-562A-4291-A267-69C415B0861A}" srcOrd="0" destOrd="1" presId="urn:microsoft.com/office/officeart/2005/8/layout/chevron2"/>
    <dgm:cxn modelId="{21F92888-0702-46E2-8266-CDF90E1CE376}" srcId="{99686656-011B-4C57-98FA-2796051C9BCA}" destId="{6C81BCA0-4069-4890-B6C2-671A0C41D393}" srcOrd="1" destOrd="0" parTransId="{BEB0A2BF-1234-4180-946B-B05B3B6808B0}" sibTransId="{0137EA5A-B598-4D3C-9A56-760E1C41E382}"/>
    <dgm:cxn modelId="{808BBE30-4CCF-4FC1-9691-F57B3C95E4E6}" type="presOf" srcId="{6C81BCA0-4069-4890-B6C2-671A0C41D393}" destId="{90D82012-264D-4CA6-B7B7-EB37A06ED055}" srcOrd="0" destOrd="0" presId="urn:microsoft.com/office/officeart/2005/8/layout/chevron2"/>
    <dgm:cxn modelId="{864513D1-38FE-409D-A668-E116901DF236}" srcId="{99686656-011B-4C57-98FA-2796051C9BCA}" destId="{04911117-A712-4644-B15F-0ACF3BB7F84E}" srcOrd="0" destOrd="0" parTransId="{B6E89EE5-B8FC-4029-8C61-AB928B841CB3}" sibTransId="{B333FEAC-A646-472C-9050-E57118213BD7}"/>
    <dgm:cxn modelId="{CEA924A3-DDFD-48BC-8260-7EA68374252E}" type="presOf" srcId="{99686656-011B-4C57-98FA-2796051C9BCA}" destId="{BC18FA20-31C7-4220-ADDB-6A3B20F4FE3D}" srcOrd="0" destOrd="0" presId="urn:microsoft.com/office/officeart/2005/8/layout/chevron2"/>
    <dgm:cxn modelId="{591ABE40-CC23-4BEB-803B-C29C1DECE866}" srcId="{04911117-A712-4644-B15F-0ACF3BB7F84E}" destId="{FA4CA7CB-65D0-4D0A-A38B-6C0E173AC0BD}" srcOrd="1" destOrd="0" parTransId="{C95DDCCE-E9DD-4E6C-83AA-F62413E339E5}" sibTransId="{1620B724-9DF0-488B-969B-35B04D0CD4FE}"/>
    <dgm:cxn modelId="{BFD80792-4E8F-4B20-8A97-73CE12C3B287}" type="presOf" srcId="{506E90BC-129F-4BF5-87E8-982BE0AE5013}" destId="{63CAED8D-E9F3-4444-A669-0D4F133F4447}" srcOrd="0" destOrd="0" presId="urn:microsoft.com/office/officeart/2005/8/layout/chevron2"/>
    <dgm:cxn modelId="{D4359530-D87E-47E0-AED7-2F2C579CCD7B}" srcId="{506E90BC-129F-4BF5-87E8-982BE0AE5013}" destId="{5862136E-1E2F-423B-82B0-391313C828C7}" srcOrd="0" destOrd="0" parTransId="{3B5011B7-488A-4F57-9CC9-1F57A8DB5C6D}" sibTransId="{C25B1847-24A2-402A-B6A3-B335AFC0E266}"/>
    <dgm:cxn modelId="{21C3F025-FCCA-411F-8F3C-7D0FA6E207FE}" type="presOf" srcId="{EF32AB6A-CFCD-436E-831B-8529B26337B0}" destId="{42983A6F-E174-4D83-B530-38928279E586}" srcOrd="0" destOrd="1" presId="urn:microsoft.com/office/officeart/2005/8/layout/chevron2"/>
    <dgm:cxn modelId="{BF474958-86BE-4C18-8A8A-4FEBB34E4A70}" type="presOf" srcId="{5862136E-1E2F-423B-82B0-391313C828C7}" destId="{42983A6F-E174-4D83-B530-38928279E586}" srcOrd="0" destOrd="0" presId="urn:microsoft.com/office/officeart/2005/8/layout/chevron2"/>
    <dgm:cxn modelId="{1B0FC747-E266-4880-A186-17D25CD046F0}" srcId="{506E90BC-129F-4BF5-87E8-982BE0AE5013}" destId="{EF32AB6A-CFCD-436E-831B-8529B26337B0}" srcOrd="1" destOrd="0" parTransId="{5FD3F20F-B1FD-4FED-A867-051095FE4F75}" sibTransId="{14F715DB-A330-43B1-AE81-F5FA3D1CD9B2}"/>
    <dgm:cxn modelId="{E15D51A6-342C-41BC-A7FD-CD63AC9F1B99}" srcId="{04911117-A712-4644-B15F-0ACF3BB7F84E}" destId="{7E4A07DB-BA25-4D5B-9F33-E5E22BE9886D}" srcOrd="0" destOrd="0" parTransId="{8C805DDE-9B55-42EA-A1C1-C18741EF17F2}" sibTransId="{9F606FEC-C8B6-4959-A7C7-FBD8A5C1158B}"/>
    <dgm:cxn modelId="{8F569466-A460-4AA1-AEDA-5514627A11F0}" type="presOf" srcId="{464CC34E-BF5D-4DC3-9FDF-A35FD6AD6849}" destId="{0165988D-2FC4-4ECE-877E-1AC90BB8E55F}" srcOrd="0" destOrd="0" presId="urn:microsoft.com/office/officeart/2005/8/layout/chevron2"/>
    <dgm:cxn modelId="{1188F19B-60E9-449C-BB69-1BBDF53F440A}" srcId="{99686656-011B-4C57-98FA-2796051C9BCA}" destId="{506E90BC-129F-4BF5-87E8-982BE0AE5013}" srcOrd="2" destOrd="0" parTransId="{739BDAF4-17F6-439A-B7E8-AB820B6638E9}" sibTransId="{89D07D09-4EE5-4564-AF6C-EDBB956AEED2}"/>
    <dgm:cxn modelId="{06FA7913-45AC-4E40-8240-88F3A6A471A0}" srcId="{6C81BCA0-4069-4890-B6C2-671A0C41D393}" destId="{464CC34E-BF5D-4DC3-9FDF-A35FD6AD6849}" srcOrd="0" destOrd="0" parTransId="{884A3B33-8746-49D9-A715-4C3F40792CC0}" sibTransId="{D83A1CA7-86E5-48DA-B687-452347BD7325}"/>
    <dgm:cxn modelId="{57790196-9B0C-44CF-8367-CEF446C936C3}" type="presParOf" srcId="{BC18FA20-31C7-4220-ADDB-6A3B20F4FE3D}" destId="{24EC6DCE-3AE8-41E9-BA80-F0B367C225D3}" srcOrd="0" destOrd="0" presId="urn:microsoft.com/office/officeart/2005/8/layout/chevron2"/>
    <dgm:cxn modelId="{5BAF9FDE-400D-475D-9F74-AD35EB47BD3C}" type="presParOf" srcId="{24EC6DCE-3AE8-41E9-BA80-F0B367C225D3}" destId="{42210604-8FBF-4159-A0E6-2505D7F6FBE6}" srcOrd="0" destOrd="0" presId="urn:microsoft.com/office/officeart/2005/8/layout/chevron2"/>
    <dgm:cxn modelId="{71238A78-C24D-4B97-86A3-83FE12C0EF50}" type="presParOf" srcId="{24EC6DCE-3AE8-41E9-BA80-F0B367C225D3}" destId="{209F9FE6-562A-4291-A267-69C415B0861A}" srcOrd="1" destOrd="0" presId="urn:microsoft.com/office/officeart/2005/8/layout/chevron2"/>
    <dgm:cxn modelId="{104252DB-9FA6-47D8-A001-61768EEB86F1}" type="presParOf" srcId="{BC18FA20-31C7-4220-ADDB-6A3B20F4FE3D}" destId="{F48E4BD4-569F-4290-839A-FEBFCDBED46C}" srcOrd="1" destOrd="0" presId="urn:microsoft.com/office/officeart/2005/8/layout/chevron2"/>
    <dgm:cxn modelId="{EF70E02E-C442-4ECC-804B-5A345205E56D}" type="presParOf" srcId="{BC18FA20-31C7-4220-ADDB-6A3B20F4FE3D}" destId="{9FCE3768-CFAF-4104-A761-1A3FE3AD5071}" srcOrd="2" destOrd="0" presId="urn:microsoft.com/office/officeart/2005/8/layout/chevron2"/>
    <dgm:cxn modelId="{DA253463-778F-4673-B51C-626F3C3E23F9}" type="presParOf" srcId="{9FCE3768-CFAF-4104-A761-1A3FE3AD5071}" destId="{90D82012-264D-4CA6-B7B7-EB37A06ED055}" srcOrd="0" destOrd="0" presId="urn:microsoft.com/office/officeart/2005/8/layout/chevron2"/>
    <dgm:cxn modelId="{8E94A8D4-634D-4EF5-A3B4-CE210FEE80F6}" type="presParOf" srcId="{9FCE3768-CFAF-4104-A761-1A3FE3AD5071}" destId="{0165988D-2FC4-4ECE-877E-1AC90BB8E55F}" srcOrd="1" destOrd="0" presId="urn:microsoft.com/office/officeart/2005/8/layout/chevron2"/>
    <dgm:cxn modelId="{3771DECA-0C1C-43D3-BBCE-01CCBD4D9334}" type="presParOf" srcId="{BC18FA20-31C7-4220-ADDB-6A3B20F4FE3D}" destId="{8D7A5AC8-A908-4C04-BF55-290BD83AC618}" srcOrd="3" destOrd="0" presId="urn:microsoft.com/office/officeart/2005/8/layout/chevron2"/>
    <dgm:cxn modelId="{5814374D-6762-431A-9850-B47549C3A90B}" type="presParOf" srcId="{BC18FA20-31C7-4220-ADDB-6A3B20F4FE3D}" destId="{AE3032E9-A763-4686-A245-276D496F8747}" srcOrd="4" destOrd="0" presId="urn:microsoft.com/office/officeart/2005/8/layout/chevron2"/>
    <dgm:cxn modelId="{3A1B24DD-EA55-4B2A-8D0F-21019D202B4D}" type="presParOf" srcId="{AE3032E9-A763-4686-A245-276D496F8747}" destId="{63CAED8D-E9F3-4444-A669-0D4F133F4447}" srcOrd="0" destOrd="0" presId="urn:microsoft.com/office/officeart/2005/8/layout/chevron2"/>
    <dgm:cxn modelId="{5DDEB625-FDD9-4577-B55A-41D1B40115B6}" type="presParOf" srcId="{AE3032E9-A763-4686-A245-276D496F8747}" destId="{42983A6F-E174-4D83-B530-38928279E58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F9282E-4C00-4B58-B161-4F396144B78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B1F60270-230D-40C1-BB51-3AB380594A74}">
      <dgm:prSet phldrT="[文本]"/>
      <dgm:spPr/>
      <dgm:t>
        <a:bodyPr/>
        <a:lstStyle/>
        <a:p>
          <a:r>
            <a:rPr lang="zh-CN" altLang="en-US" dirty="0" smtClean="0"/>
            <a:t>提交材料</a:t>
          </a:r>
          <a:endParaRPr lang="zh-CN" altLang="en-US" dirty="0"/>
        </a:p>
      </dgm:t>
    </dgm:pt>
    <dgm:pt modelId="{51E2B9CE-6B9F-4CB6-AED4-8D2FE91C765C}" type="parTrans" cxnId="{C66EADDD-BDFD-4E55-8D64-5923AA104349}">
      <dgm:prSet/>
      <dgm:spPr/>
      <dgm:t>
        <a:bodyPr/>
        <a:lstStyle/>
        <a:p>
          <a:endParaRPr lang="zh-CN" altLang="en-US"/>
        </a:p>
      </dgm:t>
    </dgm:pt>
    <dgm:pt modelId="{62BE7CB9-AE55-425B-9371-551427E4E8E7}" type="sibTrans" cxnId="{C66EADDD-BDFD-4E55-8D64-5923AA104349}">
      <dgm:prSet/>
      <dgm:spPr/>
      <dgm:t>
        <a:bodyPr/>
        <a:lstStyle/>
        <a:p>
          <a:endParaRPr lang="zh-CN" altLang="en-US"/>
        </a:p>
      </dgm:t>
    </dgm:pt>
    <dgm:pt modelId="{6BAE5965-4CC3-43E0-B743-AFA94AC2FD5C}">
      <dgm:prSet phldrT="[文本]"/>
      <dgm:spPr/>
      <dgm:t>
        <a:bodyPr/>
        <a:lstStyle/>
        <a:p>
          <a:r>
            <a:rPr lang="zh-CN" altLang="en-US" dirty="0" smtClean="0"/>
            <a:t>答辩结束</a:t>
          </a:r>
          <a:r>
            <a:rPr lang="zh-CN" altLang="en-US" dirty="0" smtClean="0"/>
            <a:t>后总评成绩</a:t>
          </a:r>
          <a:r>
            <a:rPr lang="zh-CN" altLang="en-US" dirty="0" smtClean="0"/>
            <a:t>为“优”的学生有资格申请；</a:t>
          </a:r>
          <a:endParaRPr lang="zh-CN" altLang="en-US" dirty="0"/>
        </a:p>
      </dgm:t>
    </dgm:pt>
    <dgm:pt modelId="{4DFF8908-FDC4-408C-833F-495C424674D5}" type="parTrans" cxnId="{CB0C345E-F2A2-4BBC-A384-4832FE361378}">
      <dgm:prSet/>
      <dgm:spPr/>
      <dgm:t>
        <a:bodyPr/>
        <a:lstStyle/>
        <a:p>
          <a:endParaRPr lang="zh-CN" altLang="en-US"/>
        </a:p>
      </dgm:t>
    </dgm:pt>
    <dgm:pt modelId="{9FBF35C1-843E-4F9B-8DE8-8E3184098EB9}" type="sibTrans" cxnId="{CB0C345E-F2A2-4BBC-A384-4832FE361378}">
      <dgm:prSet/>
      <dgm:spPr/>
      <dgm:t>
        <a:bodyPr/>
        <a:lstStyle/>
        <a:p>
          <a:endParaRPr lang="zh-CN" altLang="en-US"/>
        </a:p>
      </dgm:t>
    </dgm:pt>
    <dgm:pt modelId="{368CF0B4-F983-4562-AC7B-4B0BF822C18B}">
      <dgm:prSet phldrT="[文本]"/>
      <dgm:spPr/>
      <dgm:t>
        <a:bodyPr/>
        <a:lstStyle/>
        <a:p>
          <a:r>
            <a:rPr lang="zh-CN" altLang="en-US" dirty="0" smtClean="0"/>
            <a:t>申请者须提交电子版材料：论文、论文缩写至</a:t>
          </a:r>
          <a:r>
            <a:rPr lang="en-US" altLang="zh-CN" dirty="0" smtClean="0"/>
            <a:t>shouxinling@bupt.edu.cn</a:t>
          </a:r>
          <a:r>
            <a:rPr lang="zh-CN" altLang="en-US" dirty="0" smtClean="0"/>
            <a:t>；纸版材料：论文缩写、毕设成绩登记表、申请表至本科教务科</a:t>
          </a:r>
          <a:endParaRPr lang="zh-CN" altLang="en-US" dirty="0"/>
        </a:p>
      </dgm:t>
    </dgm:pt>
    <dgm:pt modelId="{CDA0D893-088E-4CE4-B571-A54EB10E6CAF}" type="parTrans" cxnId="{AA6C9DCB-767D-4A61-B1EC-2C386FE7EE95}">
      <dgm:prSet/>
      <dgm:spPr/>
      <dgm:t>
        <a:bodyPr/>
        <a:lstStyle/>
        <a:p>
          <a:endParaRPr lang="zh-CN" altLang="en-US"/>
        </a:p>
      </dgm:t>
    </dgm:pt>
    <dgm:pt modelId="{08781D68-88D6-4AA5-A40C-48F709A09BDF}" type="sibTrans" cxnId="{AA6C9DCB-767D-4A61-B1EC-2C386FE7EE95}">
      <dgm:prSet/>
      <dgm:spPr/>
      <dgm:t>
        <a:bodyPr/>
        <a:lstStyle/>
        <a:p>
          <a:endParaRPr lang="zh-CN" altLang="en-US"/>
        </a:p>
      </dgm:t>
    </dgm:pt>
    <dgm:pt modelId="{E00DF5FD-F7DE-4300-B7DE-4D1767100F7D}">
      <dgm:prSet phldrT="[文本]"/>
      <dgm:spPr/>
      <dgm:t>
        <a:bodyPr/>
        <a:lstStyle/>
        <a:p>
          <a:r>
            <a:rPr lang="zh-CN" altLang="en-US" dirty="0" smtClean="0"/>
            <a:t>学院评审</a:t>
          </a:r>
          <a:endParaRPr lang="zh-CN" altLang="en-US" dirty="0"/>
        </a:p>
      </dgm:t>
    </dgm:pt>
    <dgm:pt modelId="{169B53B3-EF1B-439E-96E6-B369AD950423}" type="parTrans" cxnId="{589CEF17-F557-4287-ADAE-474BCA366C9A}">
      <dgm:prSet/>
      <dgm:spPr/>
      <dgm:t>
        <a:bodyPr/>
        <a:lstStyle/>
        <a:p>
          <a:endParaRPr lang="zh-CN" altLang="en-US"/>
        </a:p>
      </dgm:t>
    </dgm:pt>
    <dgm:pt modelId="{27791DF7-013F-40E3-AEF7-21622502292C}" type="sibTrans" cxnId="{589CEF17-F557-4287-ADAE-474BCA366C9A}">
      <dgm:prSet/>
      <dgm:spPr/>
      <dgm:t>
        <a:bodyPr/>
        <a:lstStyle/>
        <a:p>
          <a:endParaRPr lang="zh-CN" altLang="en-US"/>
        </a:p>
      </dgm:t>
    </dgm:pt>
    <dgm:pt modelId="{8DF45BBC-86C4-4B7E-B05D-C172BA456990}">
      <dgm:prSet phldrT="[文本]"/>
      <dgm:spPr/>
      <dgm:t>
        <a:bodyPr/>
        <a:lstStyle/>
        <a:p>
          <a:r>
            <a:rPr lang="zh-CN" altLang="en-US" dirty="0" smtClean="0"/>
            <a:t>对申报论文进行查重</a:t>
          </a:r>
          <a:endParaRPr lang="zh-CN" altLang="en-US" dirty="0"/>
        </a:p>
      </dgm:t>
    </dgm:pt>
    <dgm:pt modelId="{67655FBC-D628-48A1-B785-BEA3DE8C47AC}" type="parTrans" cxnId="{5B655B1D-B743-46AF-9310-B279A6F4E65E}">
      <dgm:prSet/>
      <dgm:spPr/>
      <dgm:t>
        <a:bodyPr/>
        <a:lstStyle/>
        <a:p>
          <a:endParaRPr lang="zh-CN" altLang="en-US"/>
        </a:p>
      </dgm:t>
    </dgm:pt>
    <dgm:pt modelId="{484DFD77-8C3B-49CB-A6AB-16D08D6B86A5}" type="sibTrans" cxnId="{5B655B1D-B743-46AF-9310-B279A6F4E65E}">
      <dgm:prSet/>
      <dgm:spPr/>
      <dgm:t>
        <a:bodyPr/>
        <a:lstStyle/>
        <a:p>
          <a:endParaRPr lang="zh-CN" altLang="en-US"/>
        </a:p>
      </dgm:t>
    </dgm:pt>
    <dgm:pt modelId="{8A572415-C456-44DA-B5CC-3D1C3D11712F}">
      <dgm:prSet phldrT="[文本]"/>
      <dgm:spPr/>
      <dgm:t>
        <a:bodyPr/>
        <a:lstStyle/>
        <a:p>
          <a:r>
            <a:rPr lang="zh-CN" altLang="en-US" dirty="0" smtClean="0"/>
            <a:t>开本科教学专家组会进行评审</a:t>
          </a:r>
          <a:endParaRPr lang="zh-CN" altLang="en-US" dirty="0"/>
        </a:p>
      </dgm:t>
    </dgm:pt>
    <dgm:pt modelId="{11C63497-1019-48B3-BB27-30AE1F3A6CC2}" type="parTrans" cxnId="{6587E773-7674-49B2-BCF5-8CBEFCB8F199}">
      <dgm:prSet/>
      <dgm:spPr/>
      <dgm:t>
        <a:bodyPr/>
        <a:lstStyle/>
        <a:p>
          <a:endParaRPr lang="zh-CN" altLang="en-US"/>
        </a:p>
      </dgm:t>
    </dgm:pt>
    <dgm:pt modelId="{35203629-6624-4204-9345-E328BF7ADC7C}" type="sibTrans" cxnId="{6587E773-7674-49B2-BCF5-8CBEFCB8F199}">
      <dgm:prSet/>
      <dgm:spPr/>
      <dgm:t>
        <a:bodyPr/>
        <a:lstStyle/>
        <a:p>
          <a:endParaRPr lang="zh-CN" altLang="en-US"/>
        </a:p>
      </dgm:t>
    </dgm:pt>
    <dgm:pt modelId="{87B15679-64F6-4F5B-B892-2637584BF574}">
      <dgm:prSet phldrT="[文本]"/>
      <dgm:spPr/>
      <dgm:t>
        <a:bodyPr/>
        <a:lstStyle/>
        <a:p>
          <a:r>
            <a:rPr lang="zh-CN" altLang="en-US" dirty="0" smtClean="0"/>
            <a:t>提交学校</a:t>
          </a:r>
          <a:endParaRPr lang="zh-CN" altLang="en-US" dirty="0"/>
        </a:p>
      </dgm:t>
    </dgm:pt>
    <dgm:pt modelId="{66CB0189-6EAD-4DAF-B10F-6BDD3B01BFEE}" type="parTrans" cxnId="{698EDDF7-1902-4B27-A635-EBDB1F01F2D7}">
      <dgm:prSet/>
      <dgm:spPr/>
      <dgm:t>
        <a:bodyPr/>
        <a:lstStyle/>
        <a:p>
          <a:endParaRPr lang="zh-CN" altLang="en-US"/>
        </a:p>
      </dgm:t>
    </dgm:pt>
    <dgm:pt modelId="{26E8C9DB-7AE6-4E80-B090-0CABA6E95F07}" type="sibTrans" cxnId="{698EDDF7-1902-4B27-A635-EBDB1F01F2D7}">
      <dgm:prSet/>
      <dgm:spPr/>
      <dgm:t>
        <a:bodyPr/>
        <a:lstStyle/>
        <a:p>
          <a:endParaRPr lang="zh-CN" altLang="en-US"/>
        </a:p>
      </dgm:t>
    </dgm:pt>
    <dgm:pt modelId="{F67F6992-F93E-4FBA-A679-6F5A4531ACA3}">
      <dgm:prSet phldrT="[文本]"/>
      <dgm:spPr/>
      <dgm:t>
        <a:bodyPr/>
        <a:lstStyle/>
        <a:p>
          <a:r>
            <a:rPr lang="zh-CN" altLang="en-US" dirty="0" smtClean="0"/>
            <a:t>提交论文缩写电子版、纸版</a:t>
          </a:r>
          <a:endParaRPr lang="zh-CN" altLang="en-US" dirty="0"/>
        </a:p>
      </dgm:t>
    </dgm:pt>
    <dgm:pt modelId="{BF31D9DD-944A-4A62-91CE-2448B74181B4}" type="parTrans" cxnId="{73D47D72-63A2-4B41-BE6A-E34F48EAF107}">
      <dgm:prSet/>
      <dgm:spPr/>
      <dgm:t>
        <a:bodyPr/>
        <a:lstStyle/>
        <a:p>
          <a:endParaRPr lang="zh-CN" altLang="en-US"/>
        </a:p>
      </dgm:t>
    </dgm:pt>
    <dgm:pt modelId="{CC36CB95-D020-48C8-9230-83176FE92DDE}" type="sibTrans" cxnId="{73D47D72-63A2-4B41-BE6A-E34F48EAF107}">
      <dgm:prSet/>
      <dgm:spPr/>
      <dgm:t>
        <a:bodyPr/>
        <a:lstStyle/>
        <a:p>
          <a:endParaRPr lang="zh-CN" altLang="en-US"/>
        </a:p>
      </dgm:t>
    </dgm:pt>
    <dgm:pt modelId="{EC71C46D-A17F-4660-8EC7-FB11E1CEA97B}">
      <dgm:prSet phldrT="[文本]"/>
      <dgm:spPr/>
      <dgm:t>
        <a:bodyPr/>
        <a:lstStyle/>
        <a:p>
          <a:r>
            <a:rPr lang="zh-CN" altLang="en-US" dirty="0" smtClean="0"/>
            <a:t>提交申请表至学校教务处</a:t>
          </a:r>
          <a:endParaRPr lang="zh-CN" altLang="en-US" dirty="0"/>
        </a:p>
      </dgm:t>
    </dgm:pt>
    <dgm:pt modelId="{1BF0ED0F-4D8F-4F79-9E12-A833E426F1BC}" type="parTrans" cxnId="{902671F9-62DB-4C6B-9ACB-2F90F9BD7854}">
      <dgm:prSet/>
      <dgm:spPr/>
      <dgm:t>
        <a:bodyPr/>
        <a:lstStyle/>
        <a:p>
          <a:endParaRPr lang="zh-CN" altLang="en-US"/>
        </a:p>
      </dgm:t>
    </dgm:pt>
    <dgm:pt modelId="{1B3B79BB-4722-41B3-9B49-15C701C03AE2}" type="sibTrans" cxnId="{902671F9-62DB-4C6B-9ACB-2F90F9BD7854}">
      <dgm:prSet/>
      <dgm:spPr/>
      <dgm:t>
        <a:bodyPr/>
        <a:lstStyle/>
        <a:p>
          <a:endParaRPr lang="zh-CN" altLang="en-US"/>
        </a:p>
      </dgm:t>
    </dgm:pt>
    <dgm:pt modelId="{04B1A180-8C2B-47B3-97C4-C43F58DBD0E9}">
      <dgm:prSet phldrT="[文本]"/>
      <dgm:spPr/>
      <dgm:t>
        <a:bodyPr/>
        <a:lstStyle/>
        <a:p>
          <a:r>
            <a:rPr lang="zh-CN" altLang="en-US" dirty="0" smtClean="0"/>
            <a:t>将申报论文电子版发给本科教学专家组进行审阅</a:t>
          </a:r>
          <a:endParaRPr lang="zh-CN" altLang="en-US" dirty="0"/>
        </a:p>
      </dgm:t>
    </dgm:pt>
    <dgm:pt modelId="{56666033-ED0E-403C-A9BC-37B2EC91C388}" type="parTrans" cxnId="{CCD6C294-A4E5-4DED-8B62-5ACADE125639}">
      <dgm:prSet/>
      <dgm:spPr/>
      <dgm:t>
        <a:bodyPr/>
        <a:lstStyle/>
        <a:p>
          <a:endParaRPr lang="zh-CN" altLang="en-US"/>
        </a:p>
      </dgm:t>
    </dgm:pt>
    <dgm:pt modelId="{1053C6F8-737B-4F99-99E4-E2A4A270E686}" type="sibTrans" cxnId="{CCD6C294-A4E5-4DED-8B62-5ACADE125639}">
      <dgm:prSet/>
      <dgm:spPr/>
      <dgm:t>
        <a:bodyPr/>
        <a:lstStyle/>
        <a:p>
          <a:endParaRPr lang="zh-CN" altLang="en-US"/>
        </a:p>
      </dgm:t>
    </dgm:pt>
    <dgm:pt modelId="{E3B4BC80-C612-4189-BED3-DD5989B2E0D8}" type="pres">
      <dgm:prSet presAssocID="{00F9282E-4C00-4B58-B161-4F396144B782}" presName="linearFlow" presStyleCnt="0">
        <dgm:presLayoutVars>
          <dgm:dir/>
          <dgm:animLvl val="lvl"/>
          <dgm:resizeHandles val="exact"/>
        </dgm:presLayoutVars>
      </dgm:prSet>
      <dgm:spPr/>
      <dgm:t>
        <a:bodyPr/>
        <a:lstStyle/>
        <a:p>
          <a:endParaRPr lang="zh-CN" altLang="en-US"/>
        </a:p>
      </dgm:t>
    </dgm:pt>
    <dgm:pt modelId="{EB370E6C-46E5-4218-AF9B-10DDEF9EFDB3}" type="pres">
      <dgm:prSet presAssocID="{B1F60270-230D-40C1-BB51-3AB380594A74}" presName="composite" presStyleCnt="0"/>
      <dgm:spPr/>
    </dgm:pt>
    <dgm:pt modelId="{58D8AD86-9FFE-429E-AC8E-8CAE96B5327D}" type="pres">
      <dgm:prSet presAssocID="{B1F60270-230D-40C1-BB51-3AB380594A74}" presName="parentText" presStyleLbl="alignNode1" presStyleIdx="0" presStyleCnt="3">
        <dgm:presLayoutVars>
          <dgm:chMax val="1"/>
          <dgm:bulletEnabled val="1"/>
        </dgm:presLayoutVars>
      </dgm:prSet>
      <dgm:spPr/>
      <dgm:t>
        <a:bodyPr/>
        <a:lstStyle/>
        <a:p>
          <a:endParaRPr lang="zh-CN" altLang="en-US"/>
        </a:p>
      </dgm:t>
    </dgm:pt>
    <dgm:pt modelId="{87BE6682-073D-43CF-92AF-37DD6FB9F38B}" type="pres">
      <dgm:prSet presAssocID="{B1F60270-230D-40C1-BB51-3AB380594A74}" presName="descendantText" presStyleLbl="alignAcc1" presStyleIdx="0" presStyleCnt="3">
        <dgm:presLayoutVars>
          <dgm:bulletEnabled val="1"/>
        </dgm:presLayoutVars>
      </dgm:prSet>
      <dgm:spPr/>
      <dgm:t>
        <a:bodyPr/>
        <a:lstStyle/>
        <a:p>
          <a:endParaRPr lang="zh-CN" altLang="en-US"/>
        </a:p>
      </dgm:t>
    </dgm:pt>
    <dgm:pt modelId="{8D46300F-DCFD-4F4A-8C51-5A14A879B4E7}" type="pres">
      <dgm:prSet presAssocID="{62BE7CB9-AE55-425B-9371-551427E4E8E7}" presName="sp" presStyleCnt="0"/>
      <dgm:spPr/>
    </dgm:pt>
    <dgm:pt modelId="{E358F36D-C1A6-4354-BCD2-02FDD008C2FE}" type="pres">
      <dgm:prSet presAssocID="{E00DF5FD-F7DE-4300-B7DE-4D1767100F7D}" presName="composite" presStyleCnt="0"/>
      <dgm:spPr/>
    </dgm:pt>
    <dgm:pt modelId="{3554F10E-8C20-4076-9251-29116A76C79B}" type="pres">
      <dgm:prSet presAssocID="{E00DF5FD-F7DE-4300-B7DE-4D1767100F7D}" presName="parentText" presStyleLbl="alignNode1" presStyleIdx="1" presStyleCnt="3">
        <dgm:presLayoutVars>
          <dgm:chMax val="1"/>
          <dgm:bulletEnabled val="1"/>
        </dgm:presLayoutVars>
      </dgm:prSet>
      <dgm:spPr/>
      <dgm:t>
        <a:bodyPr/>
        <a:lstStyle/>
        <a:p>
          <a:endParaRPr lang="zh-CN" altLang="en-US"/>
        </a:p>
      </dgm:t>
    </dgm:pt>
    <dgm:pt modelId="{9261AF58-FBED-490E-9F7C-AB8C2851B0F4}" type="pres">
      <dgm:prSet presAssocID="{E00DF5FD-F7DE-4300-B7DE-4D1767100F7D}" presName="descendantText" presStyleLbl="alignAcc1" presStyleIdx="1" presStyleCnt="3">
        <dgm:presLayoutVars>
          <dgm:bulletEnabled val="1"/>
        </dgm:presLayoutVars>
      </dgm:prSet>
      <dgm:spPr/>
      <dgm:t>
        <a:bodyPr/>
        <a:lstStyle/>
        <a:p>
          <a:endParaRPr lang="zh-CN" altLang="en-US"/>
        </a:p>
      </dgm:t>
    </dgm:pt>
    <dgm:pt modelId="{5C2A5B30-05A5-444C-980D-B49416EC1A07}" type="pres">
      <dgm:prSet presAssocID="{27791DF7-013F-40E3-AEF7-21622502292C}" presName="sp" presStyleCnt="0"/>
      <dgm:spPr/>
    </dgm:pt>
    <dgm:pt modelId="{6B3F72C1-E51D-4D43-810B-C0AA8D5E43CC}" type="pres">
      <dgm:prSet presAssocID="{87B15679-64F6-4F5B-B892-2637584BF574}" presName="composite" presStyleCnt="0"/>
      <dgm:spPr/>
    </dgm:pt>
    <dgm:pt modelId="{3E03DB5A-8CF9-4FF5-9CF8-550E86C7C922}" type="pres">
      <dgm:prSet presAssocID="{87B15679-64F6-4F5B-B892-2637584BF574}" presName="parentText" presStyleLbl="alignNode1" presStyleIdx="2" presStyleCnt="3">
        <dgm:presLayoutVars>
          <dgm:chMax val="1"/>
          <dgm:bulletEnabled val="1"/>
        </dgm:presLayoutVars>
      </dgm:prSet>
      <dgm:spPr/>
      <dgm:t>
        <a:bodyPr/>
        <a:lstStyle/>
        <a:p>
          <a:endParaRPr lang="zh-CN" altLang="en-US"/>
        </a:p>
      </dgm:t>
    </dgm:pt>
    <dgm:pt modelId="{F55D9594-1777-4D3E-88F1-20F5E096F708}" type="pres">
      <dgm:prSet presAssocID="{87B15679-64F6-4F5B-B892-2637584BF574}" presName="descendantText" presStyleLbl="alignAcc1" presStyleIdx="2" presStyleCnt="3">
        <dgm:presLayoutVars>
          <dgm:bulletEnabled val="1"/>
        </dgm:presLayoutVars>
      </dgm:prSet>
      <dgm:spPr/>
      <dgm:t>
        <a:bodyPr/>
        <a:lstStyle/>
        <a:p>
          <a:endParaRPr lang="zh-CN" altLang="en-US"/>
        </a:p>
      </dgm:t>
    </dgm:pt>
  </dgm:ptLst>
  <dgm:cxnLst>
    <dgm:cxn modelId="{270499D7-0A5B-43D9-81EC-88A10D57AC14}" type="presOf" srcId="{04B1A180-8C2B-47B3-97C4-C43F58DBD0E9}" destId="{9261AF58-FBED-490E-9F7C-AB8C2851B0F4}" srcOrd="0" destOrd="1" presId="urn:microsoft.com/office/officeart/2005/8/layout/chevron2"/>
    <dgm:cxn modelId="{F3453BF2-D42D-43D2-ADC4-3C4F8184E9F6}" type="presOf" srcId="{B1F60270-230D-40C1-BB51-3AB380594A74}" destId="{58D8AD86-9FFE-429E-AC8E-8CAE96B5327D}" srcOrd="0" destOrd="0" presId="urn:microsoft.com/office/officeart/2005/8/layout/chevron2"/>
    <dgm:cxn modelId="{CB0C345E-F2A2-4BBC-A384-4832FE361378}" srcId="{B1F60270-230D-40C1-BB51-3AB380594A74}" destId="{6BAE5965-4CC3-43E0-B743-AFA94AC2FD5C}" srcOrd="0" destOrd="0" parTransId="{4DFF8908-FDC4-408C-833F-495C424674D5}" sibTransId="{9FBF35C1-843E-4F9B-8DE8-8E3184098EB9}"/>
    <dgm:cxn modelId="{698EDDF7-1902-4B27-A635-EBDB1F01F2D7}" srcId="{00F9282E-4C00-4B58-B161-4F396144B782}" destId="{87B15679-64F6-4F5B-B892-2637584BF574}" srcOrd="2" destOrd="0" parTransId="{66CB0189-6EAD-4DAF-B10F-6BDD3B01BFEE}" sibTransId="{26E8C9DB-7AE6-4E80-B090-0CABA6E95F07}"/>
    <dgm:cxn modelId="{73D47D72-63A2-4B41-BE6A-E34F48EAF107}" srcId="{87B15679-64F6-4F5B-B892-2637584BF574}" destId="{F67F6992-F93E-4FBA-A679-6F5A4531ACA3}" srcOrd="0" destOrd="0" parTransId="{BF31D9DD-944A-4A62-91CE-2448B74181B4}" sibTransId="{CC36CB95-D020-48C8-9230-83176FE92DDE}"/>
    <dgm:cxn modelId="{BCD12164-9A51-42FD-9DAB-CE298AFDC265}" type="presOf" srcId="{E00DF5FD-F7DE-4300-B7DE-4D1767100F7D}" destId="{3554F10E-8C20-4076-9251-29116A76C79B}" srcOrd="0" destOrd="0" presId="urn:microsoft.com/office/officeart/2005/8/layout/chevron2"/>
    <dgm:cxn modelId="{902671F9-62DB-4C6B-9ACB-2F90F9BD7854}" srcId="{87B15679-64F6-4F5B-B892-2637584BF574}" destId="{EC71C46D-A17F-4660-8EC7-FB11E1CEA97B}" srcOrd="1" destOrd="0" parTransId="{1BF0ED0F-4D8F-4F79-9E12-A833E426F1BC}" sibTransId="{1B3B79BB-4722-41B3-9B49-15C701C03AE2}"/>
    <dgm:cxn modelId="{05EFE41B-32D6-4034-8BC8-46DC4F1CB288}" type="presOf" srcId="{EC71C46D-A17F-4660-8EC7-FB11E1CEA97B}" destId="{F55D9594-1777-4D3E-88F1-20F5E096F708}" srcOrd="0" destOrd="1" presId="urn:microsoft.com/office/officeart/2005/8/layout/chevron2"/>
    <dgm:cxn modelId="{CCD6C294-A4E5-4DED-8B62-5ACADE125639}" srcId="{E00DF5FD-F7DE-4300-B7DE-4D1767100F7D}" destId="{04B1A180-8C2B-47B3-97C4-C43F58DBD0E9}" srcOrd="1" destOrd="0" parTransId="{56666033-ED0E-403C-A9BC-37B2EC91C388}" sibTransId="{1053C6F8-737B-4F99-99E4-E2A4A270E686}"/>
    <dgm:cxn modelId="{22341A04-236C-4186-9388-E6BE93AA3DA8}" type="presOf" srcId="{368CF0B4-F983-4562-AC7B-4B0BF822C18B}" destId="{87BE6682-073D-43CF-92AF-37DD6FB9F38B}" srcOrd="0" destOrd="1" presId="urn:microsoft.com/office/officeart/2005/8/layout/chevron2"/>
    <dgm:cxn modelId="{C66EADDD-BDFD-4E55-8D64-5923AA104349}" srcId="{00F9282E-4C00-4B58-B161-4F396144B782}" destId="{B1F60270-230D-40C1-BB51-3AB380594A74}" srcOrd="0" destOrd="0" parTransId="{51E2B9CE-6B9F-4CB6-AED4-8D2FE91C765C}" sibTransId="{62BE7CB9-AE55-425B-9371-551427E4E8E7}"/>
    <dgm:cxn modelId="{589CEF17-F557-4287-ADAE-474BCA366C9A}" srcId="{00F9282E-4C00-4B58-B161-4F396144B782}" destId="{E00DF5FD-F7DE-4300-B7DE-4D1767100F7D}" srcOrd="1" destOrd="0" parTransId="{169B53B3-EF1B-439E-96E6-B369AD950423}" sibTransId="{27791DF7-013F-40E3-AEF7-21622502292C}"/>
    <dgm:cxn modelId="{6587E773-7674-49B2-BCF5-8CBEFCB8F199}" srcId="{E00DF5FD-F7DE-4300-B7DE-4D1767100F7D}" destId="{8A572415-C456-44DA-B5CC-3D1C3D11712F}" srcOrd="2" destOrd="0" parTransId="{11C63497-1019-48B3-BB27-30AE1F3A6CC2}" sibTransId="{35203629-6624-4204-9345-E328BF7ADC7C}"/>
    <dgm:cxn modelId="{D0A74F9B-D9B6-4B93-BAE1-E4496996513A}" type="presOf" srcId="{6BAE5965-4CC3-43E0-B743-AFA94AC2FD5C}" destId="{87BE6682-073D-43CF-92AF-37DD6FB9F38B}" srcOrd="0" destOrd="0" presId="urn:microsoft.com/office/officeart/2005/8/layout/chevron2"/>
    <dgm:cxn modelId="{AAC690F4-BC2A-427D-B4A6-FBF55F044706}" type="presOf" srcId="{00F9282E-4C00-4B58-B161-4F396144B782}" destId="{E3B4BC80-C612-4189-BED3-DD5989B2E0D8}" srcOrd="0" destOrd="0" presId="urn:microsoft.com/office/officeart/2005/8/layout/chevron2"/>
    <dgm:cxn modelId="{3C22D39C-3FDF-48FE-AB2A-A2C55A83CF49}" type="presOf" srcId="{8DF45BBC-86C4-4B7E-B05D-C172BA456990}" destId="{9261AF58-FBED-490E-9F7C-AB8C2851B0F4}" srcOrd="0" destOrd="0" presId="urn:microsoft.com/office/officeart/2005/8/layout/chevron2"/>
    <dgm:cxn modelId="{AA6C9DCB-767D-4A61-B1EC-2C386FE7EE95}" srcId="{B1F60270-230D-40C1-BB51-3AB380594A74}" destId="{368CF0B4-F983-4562-AC7B-4B0BF822C18B}" srcOrd="1" destOrd="0" parTransId="{CDA0D893-088E-4CE4-B571-A54EB10E6CAF}" sibTransId="{08781D68-88D6-4AA5-A40C-48F709A09BDF}"/>
    <dgm:cxn modelId="{5B655B1D-B743-46AF-9310-B279A6F4E65E}" srcId="{E00DF5FD-F7DE-4300-B7DE-4D1767100F7D}" destId="{8DF45BBC-86C4-4B7E-B05D-C172BA456990}" srcOrd="0" destOrd="0" parTransId="{67655FBC-D628-48A1-B785-BEA3DE8C47AC}" sibTransId="{484DFD77-8C3B-49CB-A6AB-16D08D6B86A5}"/>
    <dgm:cxn modelId="{BCA27FA1-E023-4B16-879C-1948479C71A7}" type="presOf" srcId="{87B15679-64F6-4F5B-B892-2637584BF574}" destId="{3E03DB5A-8CF9-4FF5-9CF8-550E86C7C922}" srcOrd="0" destOrd="0" presId="urn:microsoft.com/office/officeart/2005/8/layout/chevron2"/>
    <dgm:cxn modelId="{1911A9D2-632E-4BD2-8892-70BD4F13A6B1}" type="presOf" srcId="{8A572415-C456-44DA-B5CC-3D1C3D11712F}" destId="{9261AF58-FBED-490E-9F7C-AB8C2851B0F4}" srcOrd="0" destOrd="2" presId="urn:microsoft.com/office/officeart/2005/8/layout/chevron2"/>
    <dgm:cxn modelId="{9994571F-286D-4CE2-9A4F-633F99BAA182}" type="presOf" srcId="{F67F6992-F93E-4FBA-A679-6F5A4531ACA3}" destId="{F55D9594-1777-4D3E-88F1-20F5E096F708}" srcOrd="0" destOrd="0" presId="urn:microsoft.com/office/officeart/2005/8/layout/chevron2"/>
    <dgm:cxn modelId="{349DF701-3CA1-418A-8FB8-D35D095D38AE}" type="presParOf" srcId="{E3B4BC80-C612-4189-BED3-DD5989B2E0D8}" destId="{EB370E6C-46E5-4218-AF9B-10DDEF9EFDB3}" srcOrd="0" destOrd="0" presId="urn:microsoft.com/office/officeart/2005/8/layout/chevron2"/>
    <dgm:cxn modelId="{FB9299EE-8BD7-4B77-A75F-4883E13FB405}" type="presParOf" srcId="{EB370E6C-46E5-4218-AF9B-10DDEF9EFDB3}" destId="{58D8AD86-9FFE-429E-AC8E-8CAE96B5327D}" srcOrd="0" destOrd="0" presId="urn:microsoft.com/office/officeart/2005/8/layout/chevron2"/>
    <dgm:cxn modelId="{334C0A94-61A1-47E5-A42B-55D54B7E08E2}" type="presParOf" srcId="{EB370E6C-46E5-4218-AF9B-10DDEF9EFDB3}" destId="{87BE6682-073D-43CF-92AF-37DD6FB9F38B}" srcOrd="1" destOrd="0" presId="urn:microsoft.com/office/officeart/2005/8/layout/chevron2"/>
    <dgm:cxn modelId="{A8B747BA-B580-4025-9FF0-F6E592F569DE}" type="presParOf" srcId="{E3B4BC80-C612-4189-BED3-DD5989B2E0D8}" destId="{8D46300F-DCFD-4F4A-8C51-5A14A879B4E7}" srcOrd="1" destOrd="0" presId="urn:microsoft.com/office/officeart/2005/8/layout/chevron2"/>
    <dgm:cxn modelId="{DFF7F32A-2DB2-454B-B18E-2396C356F111}" type="presParOf" srcId="{E3B4BC80-C612-4189-BED3-DD5989B2E0D8}" destId="{E358F36D-C1A6-4354-BCD2-02FDD008C2FE}" srcOrd="2" destOrd="0" presId="urn:microsoft.com/office/officeart/2005/8/layout/chevron2"/>
    <dgm:cxn modelId="{8F7632B9-3E53-4C59-9E03-CCDBB527F3F3}" type="presParOf" srcId="{E358F36D-C1A6-4354-BCD2-02FDD008C2FE}" destId="{3554F10E-8C20-4076-9251-29116A76C79B}" srcOrd="0" destOrd="0" presId="urn:microsoft.com/office/officeart/2005/8/layout/chevron2"/>
    <dgm:cxn modelId="{CC0B4F58-25BC-46A8-9690-1ABC007946A7}" type="presParOf" srcId="{E358F36D-C1A6-4354-BCD2-02FDD008C2FE}" destId="{9261AF58-FBED-490E-9F7C-AB8C2851B0F4}" srcOrd="1" destOrd="0" presId="urn:microsoft.com/office/officeart/2005/8/layout/chevron2"/>
    <dgm:cxn modelId="{5FE1A944-FD27-48C2-9F89-85E0971CC907}" type="presParOf" srcId="{E3B4BC80-C612-4189-BED3-DD5989B2E0D8}" destId="{5C2A5B30-05A5-444C-980D-B49416EC1A07}" srcOrd="3" destOrd="0" presId="urn:microsoft.com/office/officeart/2005/8/layout/chevron2"/>
    <dgm:cxn modelId="{476CAF25-13E7-479B-BC20-C19307AC220C}" type="presParOf" srcId="{E3B4BC80-C612-4189-BED3-DD5989B2E0D8}" destId="{6B3F72C1-E51D-4D43-810B-C0AA8D5E43CC}" srcOrd="4" destOrd="0" presId="urn:microsoft.com/office/officeart/2005/8/layout/chevron2"/>
    <dgm:cxn modelId="{D8BC37D0-5473-435F-80F9-D31A8C204016}" type="presParOf" srcId="{6B3F72C1-E51D-4D43-810B-C0AA8D5E43CC}" destId="{3E03DB5A-8CF9-4FF5-9CF8-550E86C7C922}" srcOrd="0" destOrd="0" presId="urn:microsoft.com/office/officeart/2005/8/layout/chevron2"/>
    <dgm:cxn modelId="{6DCF0EEB-C64C-4ADA-B5C4-845A55D4CC81}" type="presParOf" srcId="{6B3F72C1-E51D-4D43-810B-C0AA8D5E43CC}" destId="{F55D9594-1777-4D3E-88F1-20F5E096F70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AA44A1B-866B-4728-AE35-F3AD92887238}"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zh-CN" altLang="en-US"/>
        </a:p>
      </dgm:t>
    </dgm:pt>
    <dgm:pt modelId="{4CC9397C-664B-4DB7-83F8-CC539D9B197E}">
      <dgm:prSet phldrT="[文本]"/>
      <dgm:spPr/>
      <dgm:t>
        <a:bodyPr/>
        <a:lstStyle/>
        <a:p>
          <a:r>
            <a:rPr lang="zh-CN" altLang="en-US" dirty="0" smtClean="0"/>
            <a:t>提交申请</a:t>
          </a:r>
          <a:endParaRPr lang="zh-CN" altLang="en-US" dirty="0"/>
        </a:p>
      </dgm:t>
    </dgm:pt>
    <dgm:pt modelId="{32A79BA5-F195-41A7-A213-489A6F0EAAEA}" type="parTrans" cxnId="{375EDD2F-81A3-4CEA-AC76-EB5778093655}">
      <dgm:prSet/>
      <dgm:spPr/>
      <dgm:t>
        <a:bodyPr/>
        <a:lstStyle/>
        <a:p>
          <a:endParaRPr lang="zh-CN" altLang="en-US"/>
        </a:p>
      </dgm:t>
    </dgm:pt>
    <dgm:pt modelId="{3C29983E-C58F-4125-AA50-C445AA869808}" type="sibTrans" cxnId="{375EDD2F-81A3-4CEA-AC76-EB5778093655}">
      <dgm:prSet/>
      <dgm:spPr/>
      <dgm:t>
        <a:bodyPr/>
        <a:lstStyle/>
        <a:p>
          <a:endParaRPr lang="zh-CN" altLang="en-US"/>
        </a:p>
      </dgm:t>
    </dgm:pt>
    <dgm:pt modelId="{24CFACED-C1C8-4600-B0F9-806728729333}">
      <dgm:prSet phldrT="[文本]"/>
      <dgm:spPr/>
      <dgm:t>
        <a:bodyPr/>
        <a:lstStyle/>
        <a:p>
          <a:r>
            <a:rPr lang="zh-CN" altLang="en-US" dirty="0" smtClean="0"/>
            <a:t>答辩</a:t>
          </a:r>
          <a:r>
            <a:rPr lang="zh-CN" altLang="en-US" dirty="0" smtClean="0"/>
            <a:t>结束后在规定时间内提交</a:t>
          </a:r>
          <a:r>
            <a:rPr lang="zh-CN" altLang="en-US" dirty="0" smtClean="0"/>
            <a:t>复议申请至学院教务科</a:t>
          </a:r>
          <a:endParaRPr lang="zh-CN" altLang="en-US" dirty="0"/>
        </a:p>
      </dgm:t>
    </dgm:pt>
    <dgm:pt modelId="{3EC48060-670E-467F-AE9F-B5D4DED35E06}" type="parTrans" cxnId="{1592A82F-7477-4759-ACEE-73ED38310C1A}">
      <dgm:prSet/>
      <dgm:spPr/>
      <dgm:t>
        <a:bodyPr/>
        <a:lstStyle/>
        <a:p>
          <a:endParaRPr lang="zh-CN" altLang="en-US"/>
        </a:p>
      </dgm:t>
    </dgm:pt>
    <dgm:pt modelId="{3723E66D-E4C1-4724-8B3A-C1874DD68EA9}" type="sibTrans" cxnId="{1592A82F-7477-4759-ACEE-73ED38310C1A}">
      <dgm:prSet/>
      <dgm:spPr/>
      <dgm:t>
        <a:bodyPr/>
        <a:lstStyle/>
        <a:p>
          <a:endParaRPr lang="zh-CN" altLang="en-US"/>
        </a:p>
      </dgm:t>
    </dgm:pt>
    <dgm:pt modelId="{31C2C2FC-AAD6-4F7D-BE50-BD63B7BBA273}">
      <dgm:prSet phldrT="[文本]"/>
      <dgm:spPr/>
      <dgm:t>
        <a:bodyPr/>
        <a:lstStyle/>
        <a:p>
          <a:r>
            <a:rPr lang="zh-CN" altLang="en-US" dirty="0" smtClean="0"/>
            <a:t>审议</a:t>
          </a:r>
          <a:endParaRPr lang="zh-CN" altLang="en-US" dirty="0"/>
        </a:p>
      </dgm:t>
    </dgm:pt>
    <dgm:pt modelId="{DD9E12F0-FE77-49D4-A265-30A741389043}" type="parTrans" cxnId="{76C46556-155F-4C4C-9E90-264A582C02AE}">
      <dgm:prSet/>
      <dgm:spPr/>
      <dgm:t>
        <a:bodyPr/>
        <a:lstStyle/>
        <a:p>
          <a:endParaRPr lang="zh-CN" altLang="en-US"/>
        </a:p>
      </dgm:t>
    </dgm:pt>
    <dgm:pt modelId="{BB3FED71-A70E-4385-8B46-696BA2A4E242}" type="sibTrans" cxnId="{76C46556-155F-4C4C-9E90-264A582C02AE}">
      <dgm:prSet/>
      <dgm:spPr/>
      <dgm:t>
        <a:bodyPr/>
        <a:lstStyle/>
        <a:p>
          <a:endParaRPr lang="zh-CN" altLang="en-US"/>
        </a:p>
      </dgm:t>
    </dgm:pt>
    <dgm:pt modelId="{7855F84B-85AB-4910-870B-FC562302486F}">
      <dgm:prSet phldrT="[文本]"/>
      <dgm:spPr/>
      <dgm:t>
        <a:bodyPr/>
        <a:lstStyle/>
        <a:p>
          <a:r>
            <a:rPr lang="zh-CN" altLang="en-US" dirty="0" smtClean="0"/>
            <a:t>学院召开本科教学专家会对复议申请进行审议</a:t>
          </a:r>
          <a:endParaRPr lang="zh-CN" altLang="en-US" dirty="0"/>
        </a:p>
      </dgm:t>
    </dgm:pt>
    <dgm:pt modelId="{E60B9DF2-0337-4CC1-A51D-F88D96F50C8C}" type="parTrans" cxnId="{FAED8D72-3740-4FBD-BE03-5E6827E6DD0F}">
      <dgm:prSet/>
      <dgm:spPr/>
      <dgm:t>
        <a:bodyPr/>
        <a:lstStyle/>
        <a:p>
          <a:endParaRPr lang="zh-CN" altLang="en-US"/>
        </a:p>
      </dgm:t>
    </dgm:pt>
    <dgm:pt modelId="{68238CF1-AE34-4A93-8DDD-39C011665E9F}" type="sibTrans" cxnId="{FAED8D72-3740-4FBD-BE03-5E6827E6DD0F}">
      <dgm:prSet/>
      <dgm:spPr/>
      <dgm:t>
        <a:bodyPr/>
        <a:lstStyle/>
        <a:p>
          <a:endParaRPr lang="zh-CN" altLang="en-US"/>
        </a:p>
      </dgm:t>
    </dgm:pt>
    <dgm:pt modelId="{989E9864-FFAE-415B-9844-A2DEE64BB7B2}">
      <dgm:prSet phldrT="[文本]"/>
      <dgm:spPr/>
      <dgm:t>
        <a:bodyPr/>
        <a:lstStyle/>
        <a:p>
          <a:r>
            <a:rPr lang="zh-CN" altLang="en-US" dirty="0" smtClean="0"/>
            <a:t>决议</a:t>
          </a:r>
          <a:endParaRPr lang="zh-CN" altLang="en-US" dirty="0"/>
        </a:p>
      </dgm:t>
    </dgm:pt>
    <dgm:pt modelId="{C312B74C-8F22-4E09-A719-20C40B7F9364}" type="parTrans" cxnId="{D7FCBCD5-3F00-4D60-B65F-DCBE33E1FAE6}">
      <dgm:prSet/>
      <dgm:spPr/>
      <dgm:t>
        <a:bodyPr/>
        <a:lstStyle/>
        <a:p>
          <a:endParaRPr lang="zh-CN" altLang="en-US"/>
        </a:p>
      </dgm:t>
    </dgm:pt>
    <dgm:pt modelId="{08B235CF-BF4A-4E91-91B2-6A9667317D80}" type="sibTrans" cxnId="{D7FCBCD5-3F00-4D60-B65F-DCBE33E1FAE6}">
      <dgm:prSet/>
      <dgm:spPr/>
      <dgm:t>
        <a:bodyPr/>
        <a:lstStyle/>
        <a:p>
          <a:endParaRPr lang="zh-CN" altLang="en-US"/>
        </a:p>
      </dgm:t>
    </dgm:pt>
    <dgm:pt modelId="{3BC31CE2-4520-4714-8FDE-768687EE4C4A}">
      <dgm:prSet phldrT="[文本]"/>
      <dgm:spPr/>
      <dgm:t>
        <a:bodyPr/>
        <a:lstStyle/>
        <a:p>
          <a:r>
            <a:rPr lang="zh-CN" altLang="en-US" dirty="0" smtClean="0"/>
            <a:t>根据复议情况组织答辩，答辩后形成决议</a:t>
          </a:r>
          <a:endParaRPr lang="zh-CN" altLang="en-US" dirty="0"/>
        </a:p>
      </dgm:t>
    </dgm:pt>
    <dgm:pt modelId="{CF759548-761B-4DCA-BF11-28E7F247C074}" type="parTrans" cxnId="{9F5F5A6C-1E5C-41CF-8841-4ACF0FFDE57E}">
      <dgm:prSet/>
      <dgm:spPr/>
      <dgm:t>
        <a:bodyPr/>
        <a:lstStyle/>
        <a:p>
          <a:endParaRPr lang="zh-CN" altLang="en-US"/>
        </a:p>
      </dgm:t>
    </dgm:pt>
    <dgm:pt modelId="{958EC90C-5ED7-429A-85E1-CA2416E88AC4}" type="sibTrans" cxnId="{9F5F5A6C-1E5C-41CF-8841-4ACF0FFDE57E}">
      <dgm:prSet/>
      <dgm:spPr/>
      <dgm:t>
        <a:bodyPr/>
        <a:lstStyle/>
        <a:p>
          <a:endParaRPr lang="zh-CN" altLang="en-US"/>
        </a:p>
      </dgm:t>
    </dgm:pt>
    <dgm:pt modelId="{3B65F5D8-304F-4D2B-9485-C975D642B38F}">
      <dgm:prSet phldrT="[文本]"/>
      <dgm:spPr/>
      <dgm:t>
        <a:bodyPr/>
        <a:lstStyle/>
        <a:p>
          <a:r>
            <a:rPr lang="zh-CN" altLang="en-US" dirty="0" smtClean="0"/>
            <a:t>将决议通知学生</a:t>
          </a:r>
          <a:endParaRPr lang="zh-CN" altLang="en-US" dirty="0"/>
        </a:p>
      </dgm:t>
    </dgm:pt>
    <dgm:pt modelId="{7184319F-832F-41B4-903E-485B6A2F68F1}" type="parTrans" cxnId="{731DFFB2-94D7-497D-B7BC-1AB28D3B7E3A}">
      <dgm:prSet/>
      <dgm:spPr/>
      <dgm:t>
        <a:bodyPr/>
        <a:lstStyle/>
        <a:p>
          <a:endParaRPr lang="zh-CN" altLang="en-US"/>
        </a:p>
      </dgm:t>
    </dgm:pt>
    <dgm:pt modelId="{A2C2D314-BEC1-4CAD-A2F3-7358D922F1F6}" type="sibTrans" cxnId="{731DFFB2-94D7-497D-B7BC-1AB28D3B7E3A}">
      <dgm:prSet/>
      <dgm:spPr/>
      <dgm:t>
        <a:bodyPr/>
        <a:lstStyle/>
        <a:p>
          <a:endParaRPr lang="zh-CN" altLang="en-US"/>
        </a:p>
      </dgm:t>
    </dgm:pt>
    <dgm:pt modelId="{A8B318CF-16E6-4334-8A96-1886C2077C55}" type="pres">
      <dgm:prSet presAssocID="{4AA44A1B-866B-4728-AE35-F3AD92887238}" presName="Name0" presStyleCnt="0">
        <dgm:presLayoutVars>
          <dgm:dir/>
          <dgm:animLvl val="lvl"/>
          <dgm:resizeHandles val="exact"/>
        </dgm:presLayoutVars>
      </dgm:prSet>
      <dgm:spPr/>
      <dgm:t>
        <a:bodyPr/>
        <a:lstStyle/>
        <a:p>
          <a:endParaRPr lang="zh-CN" altLang="en-US"/>
        </a:p>
      </dgm:t>
    </dgm:pt>
    <dgm:pt modelId="{A2FB0ADE-35F9-4423-99F8-49BF3F9457C5}" type="pres">
      <dgm:prSet presAssocID="{4AA44A1B-866B-4728-AE35-F3AD92887238}" presName="tSp" presStyleCnt="0"/>
      <dgm:spPr/>
    </dgm:pt>
    <dgm:pt modelId="{86577998-F9B7-4DC3-8C46-CB14095BB932}" type="pres">
      <dgm:prSet presAssocID="{4AA44A1B-866B-4728-AE35-F3AD92887238}" presName="bSp" presStyleCnt="0"/>
      <dgm:spPr/>
    </dgm:pt>
    <dgm:pt modelId="{F86B6558-5336-4D79-B85B-3BD7F1DECBA0}" type="pres">
      <dgm:prSet presAssocID="{4AA44A1B-866B-4728-AE35-F3AD92887238}" presName="process" presStyleCnt="0"/>
      <dgm:spPr/>
    </dgm:pt>
    <dgm:pt modelId="{034BEF2B-5876-487C-B55E-B316CB776EC9}" type="pres">
      <dgm:prSet presAssocID="{4CC9397C-664B-4DB7-83F8-CC539D9B197E}" presName="composite1" presStyleCnt="0"/>
      <dgm:spPr/>
    </dgm:pt>
    <dgm:pt modelId="{4865ACBC-201E-4E9F-A1C2-A6E16EB89836}" type="pres">
      <dgm:prSet presAssocID="{4CC9397C-664B-4DB7-83F8-CC539D9B197E}" presName="dummyNode1" presStyleLbl="node1" presStyleIdx="0" presStyleCnt="3"/>
      <dgm:spPr/>
    </dgm:pt>
    <dgm:pt modelId="{EF638C00-1698-4162-AF9A-2C0541E94CD7}" type="pres">
      <dgm:prSet presAssocID="{4CC9397C-664B-4DB7-83F8-CC539D9B197E}" presName="childNode1" presStyleLbl="bgAcc1" presStyleIdx="0" presStyleCnt="3">
        <dgm:presLayoutVars>
          <dgm:bulletEnabled val="1"/>
        </dgm:presLayoutVars>
      </dgm:prSet>
      <dgm:spPr/>
      <dgm:t>
        <a:bodyPr/>
        <a:lstStyle/>
        <a:p>
          <a:endParaRPr lang="zh-CN" altLang="en-US"/>
        </a:p>
      </dgm:t>
    </dgm:pt>
    <dgm:pt modelId="{3D808C46-9034-437E-BB0F-81C8E5BCE7EA}" type="pres">
      <dgm:prSet presAssocID="{4CC9397C-664B-4DB7-83F8-CC539D9B197E}" presName="childNode1tx" presStyleLbl="bgAcc1" presStyleIdx="0" presStyleCnt="3">
        <dgm:presLayoutVars>
          <dgm:bulletEnabled val="1"/>
        </dgm:presLayoutVars>
      </dgm:prSet>
      <dgm:spPr/>
      <dgm:t>
        <a:bodyPr/>
        <a:lstStyle/>
        <a:p>
          <a:endParaRPr lang="zh-CN" altLang="en-US"/>
        </a:p>
      </dgm:t>
    </dgm:pt>
    <dgm:pt modelId="{B7F86FF9-A094-4A01-AB43-9DB8F74569D8}" type="pres">
      <dgm:prSet presAssocID="{4CC9397C-664B-4DB7-83F8-CC539D9B197E}" presName="parentNode1" presStyleLbl="node1" presStyleIdx="0" presStyleCnt="3">
        <dgm:presLayoutVars>
          <dgm:chMax val="1"/>
          <dgm:bulletEnabled val="1"/>
        </dgm:presLayoutVars>
      </dgm:prSet>
      <dgm:spPr/>
      <dgm:t>
        <a:bodyPr/>
        <a:lstStyle/>
        <a:p>
          <a:endParaRPr lang="zh-CN" altLang="en-US"/>
        </a:p>
      </dgm:t>
    </dgm:pt>
    <dgm:pt modelId="{29273AAF-6FC6-4A2F-BA81-9B6A60FBDAEE}" type="pres">
      <dgm:prSet presAssocID="{4CC9397C-664B-4DB7-83F8-CC539D9B197E}" presName="connSite1" presStyleCnt="0"/>
      <dgm:spPr/>
    </dgm:pt>
    <dgm:pt modelId="{BA7A8CD7-2126-48DF-A86C-77EED4D155FF}" type="pres">
      <dgm:prSet presAssocID="{3C29983E-C58F-4125-AA50-C445AA869808}" presName="Name9" presStyleLbl="sibTrans2D1" presStyleIdx="0" presStyleCnt="2"/>
      <dgm:spPr/>
      <dgm:t>
        <a:bodyPr/>
        <a:lstStyle/>
        <a:p>
          <a:endParaRPr lang="zh-CN" altLang="en-US"/>
        </a:p>
      </dgm:t>
    </dgm:pt>
    <dgm:pt modelId="{6B06586A-2CE5-453E-9CAA-ED193E614C12}" type="pres">
      <dgm:prSet presAssocID="{31C2C2FC-AAD6-4F7D-BE50-BD63B7BBA273}" presName="composite2" presStyleCnt="0"/>
      <dgm:spPr/>
    </dgm:pt>
    <dgm:pt modelId="{0D7734CA-6C79-4090-A4D3-60890799C577}" type="pres">
      <dgm:prSet presAssocID="{31C2C2FC-AAD6-4F7D-BE50-BD63B7BBA273}" presName="dummyNode2" presStyleLbl="node1" presStyleIdx="0" presStyleCnt="3"/>
      <dgm:spPr/>
    </dgm:pt>
    <dgm:pt modelId="{7F40A92D-94CA-4650-BBA6-2DA9B2D553AC}" type="pres">
      <dgm:prSet presAssocID="{31C2C2FC-AAD6-4F7D-BE50-BD63B7BBA273}" presName="childNode2" presStyleLbl="bgAcc1" presStyleIdx="1" presStyleCnt="3">
        <dgm:presLayoutVars>
          <dgm:bulletEnabled val="1"/>
        </dgm:presLayoutVars>
      </dgm:prSet>
      <dgm:spPr/>
      <dgm:t>
        <a:bodyPr/>
        <a:lstStyle/>
        <a:p>
          <a:endParaRPr lang="zh-CN" altLang="en-US"/>
        </a:p>
      </dgm:t>
    </dgm:pt>
    <dgm:pt modelId="{6F7631E6-03E9-4D10-90B6-94861ADA32B4}" type="pres">
      <dgm:prSet presAssocID="{31C2C2FC-AAD6-4F7D-BE50-BD63B7BBA273}" presName="childNode2tx" presStyleLbl="bgAcc1" presStyleIdx="1" presStyleCnt="3">
        <dgm:presLayoutVars>
          <dgm:bulletEnabled val="1"/>
        </dgm:presLayoutVars>
      </dgm:prSet>
      <dgm:spPr/>
      <dgm:t>
        <a:bodyPr/>
        <a:lstStyle/>
        <a:p>
          <a:endParaRPr lang="zh-CN" altLang="en-US"/>
        </a:p>
      </dgm:t>
    </dgm:pt>
    <dgm:pt modelId="{36A8E7EC-B410-461B-8417-2CBB9A9A104F}" type="pres">
      <dgm:prSet presAssocID="{31C2C2FC-AAD6-4F7D-BE50-BD63B7BBA273}" presName="parentNode2" presStyleLbl="node1" presStyleIdx="1" presStyleCnt="3">
        <dgm:presLayoutVars>
          <dgm:chMax val="0"/>
          <dgm:bulletEnabled val="1"/>
        </dgm:presLayoutVars>
      </dgm:prSet>
      <dgm:spPr/>
      <dgm:t>
        <a:bodyPr/>
        <a:lstStyle/>
        <a:p>
          <a:endParaRPr lang="zh-CN" altLang="en-US"/>
        </a:p>
      </dgm:t>
    </dgm:pt>
    <dgm:pt modelId="{F9571D00-BECF-4328-A959-21A8737C0BC0}" type="pres">
      <dgm:prSet presAssocID="{31C2C2FC-AAD6-4F7D-BE50-BD63B7BBA273}" presName="connSite2" presStyleCnt="0"/>
      <dgm:spPr/>
    </dgm:pt>
    <dgm:pt modelId="{40834A69-DCD8-485C-A822-5E42B89B3AB3}" type="pres">
      <dgm:prSet presAssocID="{BB3FED71-A70E-4385-8B46-696BA2A4E242}" presName="Name18" presStyleLbl="sibTrans2D1" presStyleIdx="1" presStyleCnt="2"/>
      <dgm:spPr/>
      <dgm:t>
        <a:bodyPr/>
        <a:lstStyle/>
        <a:p>
          <a:endParaRPr lang="zh-CN" altLang="en-US"/>
        </a:p>
      </dgm:t>
    </dgm:pt>
    <dgm:pt modelId="{895D7B18-2AC1-429D-86FB-998400ABDAC0}" type="pres">
      <dgm:prSet presAssocID="{989E9864-FFAE-415B-9844-A2DEE64BB7B2}" presName="composite1" presStyleCnt="0"/>
      <dgm:spPr/>
    </dgm:pt>
    <dgm:pt modelId="{9B635BB5-AD9B-45A2-B7AF-56722C8F214D}" type="pres">
      <dgm:prSet presAssocID="{989E9864-FFAE-415B-9844-A2DEE64BB7B2}" presName="dummyNode1" presStyleLbl="node1" presStyleIdx="1" presStyleCnt="3"/>
      <dgm:spPr/>
    </dgm:pt>
    <dgm:pt modelId="{9329DF7F-AFDA-46C0-BB66-36939074830F}" type="pres">
      <dgm:prSet presAssocID="{989E9864-FFAE-415B-9844-A2DEE64BB7B2}" presName="childNode1" presStyleLbl="bgAcc1" presStyleIdx="2" presStyleCnt="3">
        <dgm:presLayoutVars>
          <dgm:bulletEnabled val="1"/>
        </dgm:presLayoutVars>
      </dgm:prSet>
      <dgm:spPr/>
      <dgm:t>
        <a:bodyPr/>
        <a:lstStyle/>
        <a:p>
          <a:endParaRPr lang="zh-CN" altLang="en-US"/>
        </a:p>
      </dgm:t>
    </dgm:pt>
    <dgm:pt modelId="{29812185-C950-4472-8DD2-301403396FFA}" type="pres">
      <dgm:prSet presAssocID="{989E9864-FFAE-415B-9844-A2DEE64BB7B2}" presName="childNode1tx" presStyleLbl="bgAcc1" presStyleIdx="2" presStyleCnt="3">
        <dgm:presLayoutVars>
          <dgm:bulletEnabled val="1"/>
        </dgm:presLayoutVars>
      </dgm:prSet>
      <dgm:spPr/>
      <dgm:t>
        <a:bodyPr/>
        <a:lstStyle/>
        <a:p>
          <a:endParaRPr lang="zh-CN" altLang="en-US"/>
        </a:p>
      </dgm:t>
    </dgm:pt>
    <dgm:pt modelId="{FD814BE3-7594-4BC7-ADAF-0C45E1A2AFAB}" type="pres">
      <dgm:prSet presAssocID="{989E9864-FFAE-415B-9844-A2DEE64BB7B2}" presName="parentNode1" presStyleLbl="node1" presStyleIdx="2" presStyleCnt="3">
        <dgm:presLayoutVars>
          <dgm:chMax val="1"/>
          <dgm:bulletEnabled val="1"/>
        </dgm:presLayoutVars>
      </dgm:prSet>
      <dgm:spPr/>
      <dgm:t>
        <a:bodyPr/>
        <a:lstStyle/>
        <a:p>
          <a:endParaRPr lang="zh-CN" altLang="en-US"/>
        </a:p>
      </dgm:t>
    </dgm:pt>
    <dgm:pt modelId="{9D4F530F-A7CF-4D3E-A42E-FBFE0381B787}" type="pres">
      <dgm:prSet presAssocID="{989E9864-FFAE-415B-9844-A2DEE64BB7B2}" presName="connSite1" presStyleCnt="0"/>
      <dgm:spPr/>
    </dgm:pt>
  </dgm:ptLst>
  <dgm:cxnLst>
    <dgm:cxn modelId="{76C46556-155F-4C4C-9E90-264A582C02AE}" srcId="{4AA44A1B-866B-4728-AE35-F3AD92887238}" destId="{31C2C2FC-AAD6-4F7D-BE50-BD63B7BBA273}" srcOrd="1" destOrd="0" parTransId="{DD9E12F0-FE77-49D4-A265-30A741389043}" sibTransId="{BB3FED71-A70E-4385-8B46-696BA2A4E242}"/>
    <dgm:cxn modelId="{731DFFB2-94D7-497D-B7BC-1AB28D3B7E3A}" srcId="{989E9864-FFAE-415B-9844-A2DEE64BB7B2}" destId="{3B65F5D8-304F-4D2B-9485-C975D642B38F}" srcOrd="1" destOrd="0" parTransId="{7184319F-832F-41B4-903E-485B6A2F68F1}" sibTransId="{A2C2D314-BEC1-4CAD-A2F3-7358D922F1F6}"/>
    <dgm:cxn modelId="{D7FCBCD5-3F00-4D60-B65F-DCBE33E1FAE6}" srcId="{4AA44A1B-866B-4728-AE35-F3AD92887238}" destId="{989E9864-FFAE-415B-9844-A2DEE64BB7B2}" srcOrd="2" destOrd="0" parTransId="{C312B74C-8F22-4E09-A719-20C40B7F9364}" sibTransId="{08B235CF-BF4A-4E91-91B2-6A9667317D80}"/>
    <dgm:cxn modelId="{FAED8D72-3740-4FBD-BE03-5E6827E6DD0F}" srcId="{31C2C2FC-AAD6-4F7D-BE50-BD63B7BBA273}" destId="{7855F84B-85AB-4910-870B-FC562302486F}" srcOrd="0" destOrd="0" parTransId="{E60B9DF2-0337-4CC1-A51D-F88D96F50C8C}" sibTransId="{68238CF1-AE34-4A93-8DDD-39C011665E9F}"/>
    <dgm:cxn modelId="{90CA1CDE-1934-4EAE-BF86-FAEE2215BA7D}" type="presOf" srcId="{3C29983E-C58F-4125-AA50-C445AA869808}" destId="{BA7A8CD7-2126-48DF-A86C-77EED4D155FF}" srcOrd="0" destOrd="0" presId="urn:microsoft.com/office/officeart/2005/8/layout/hProcess4"/>
    <dgm:cxn modelId="{31ECB389-5EC3-47F6-BB97-250F133AFCAF}" type="presOf" srcId="{31C2C2FC-AAD6-4F7D-BE50-BD63B7BBA273}" destId="{36A8E7EC-B410-461B-8417-2CBB9A9A104F}" srcOrd="0" destOrd="0" presId="urn:microsoft.com/office/officeart/2005/8/layout/hProcess4"/>
    <dgm:cxn modelId="{4CE0F6C9-5E9D-4BD8-B7B4-9B4FBF8675F9}" type="presOf" srcId="{4AA44A1B-866B-4728-AE35-F3AD92887238}" destId="{A8B318CF-16E6-4334-8A96-1886C2077C55}" srcOrd="0" destOrd="0" presId="urn:microsoft.com/office/officeart/2005/8/layout/hProcess4"/>
    <dgm:cxn modelId="{375EDD2F-81A3-4CEA-AC76-EB5778093655}" srcId="{4AA44A1B-866B-4728-AE35-F3AD92887238}" destId="{4CC9397C-664B-4DB7-83F8-CC539D9B197E}" srcOrd="0" destOrd="0" parTransId="{32A79BA5-F195-41A7-A213-489A6F0EAAEA}" sibTransId="{3C29983E-C58F-4125-AA50-C445AA869808}"/>
    <dgm:cxn modelId="{59AC655C-D1BB-4646-81F9-C5272351E762}" type="presOf" srcId="{989E9864-FFAE-415B-9844-A2DEE64BB7B2}" destId="{FD814BE3-7594-4BC7-ADAF-0C45E1A2AFAB}" srcOrd="0" destOrd="0" presId="urn:microsoft.com/office/officeart/2005/8/layout/hProcess4"/>
    <dgm:cxn modelId="{8A46DCB3-4507-4B1B-937C-B339C2EDC37E}" type="presOf" srcId="{3BC31CE2-4520-4714-8FDE-768687EE4C4A}" destId="{29812185-C950-4472-8DD2-301403396FFA}" srcOrd="1" destOrd="0" presId="urn:microsoft.com/office/officeart/2005/8/layout/hProcess4"/>
    <dgm:cxn modelId="{46DA0BFA-2B81-4613-ACD1-2594DB4B48AD}" type="presOf" srcId="{24CFACED-C1C8-4600-B0F9-806728729333}" destId="{EF638C00-1698-4162-AF9A-2C0541E94CD7}" srcOrd="0" destOrd="0" presId="urn:microsoft.com/office/officeart/2005/8/layout/hProcess4"/>
    <dgm:cxn modelId="{AF468A95-89EE-4B70-9E12-869BDE24B4EF}" type="presOf" srcId="{BB3FED71-A70E-4385-8B46-696BA2A4E242}" destId="{40834A69-DCD8-485C-A822-5E42B89B3AB3}" srcOrd="0" destOrd="0" presId="urn:microsoft.com/office/officeart/2005/8/layout/hProcess4"/>
    <dgm:cxn modelId="{867D6E9F-8C4B-484D-8889-97AD05C2AD03}" type="presOf" srcId="{7855F84B-85AB-4910-870B-FC562302486F}" destId="{6F7631E6-03E9-4D10-90B6-94861ADA32B4}" srcOrd="1" destOrd="0" presId="urn:microsoft.com/office/officeart/2005/8/layout/hProcess4"/>
    <dgm:cxn modelId="{2A9C58AC-031B-49AD-901A-660306628641}" type="presOf" srcId="{3B65F5D8-304F-4D2B-9485-C975D642B38F}" destId="{29812185-C950-4472-8DD2-301403396FFA}" srcOrd="1" destOrd="1" presId="urn:microsoft.com/office/officeart/2005/8/layout/hProcess4"/>
    <dgm:cxn modelId="{743CA755-BAC7-462D-8F13-F0FFB83A9406}" type="presOf" srcId="{24CFACED-C1C8-4600-B0F9-806728729333}" destId="{3D808C46-9034-437E-BB0F-81C8E5BCE7EA}" srcOrd="1" destOrd="0" presId="urn:microsoft.com/office/officeart/2005/8/layout/hProcess4"/>
    <dgm:cxn modelId="{576E09F6-0010-4D12-8D42-F4695DA85E77}" type="presOf" srcId="{3B65F5D8-304F-4D2B-9485-C975D642B38F}" destId="{9329DF7F-AFDA-46C0-BB66-36939074830F}" srcOrd="0" destOrd="1" presId="urn:microsoft.com/office/officeart/2005/8/layout/hProcess4"/>
    <dgm:cxn modelId="{36B56C6B-FDAF-4C14-8C03-3828903D9CB3}" type="presOf" srcId="{3BC31CE2-4520-4714-8FDE-768687EE4C4A}" destId="{9329DF7F-AFDA-46C0-BB66-36939074830F}" srcOrd="0" destOrd="0" presId="urn:microsoft.com/office/officeart/2005/8/layout/hProcess4"/>
    <dgm:cxn modelId="{1592A82F-7477-4759-ACEE-73ED38310C1A}" srcId="{4CC9397C-664B-4DB7-83F8-CC539D9B197E}" destId="{24CFACED-C1C8-4600-B0F9-806728729333}" srcOrd="0" destOrd="0" parTransId="{3EC48060-670E-467F-AE9F-B5D4DED35E06}" sibTransId="{3723E66D-E4C1-4724-8B3A-C1874DD68EA9}"/>
    <dgm:cxn modelId="{2B412C5B-2C95-4C50-8966-64350C449173}" type="presOf" srcId="{4CC9397C-664B-4DB7-83F8-CC539D9B197E}" destId="{B7F86FF9-A094-4A01-AB43-9DB8F74569D8}" srcOrd="0" destOrd="0" presId="urn:microsoft.com/office/officeart/2005/8/layout/hProcess4"/>
    <dgm:cxn modelId="{D3A92353-3111-4766-8088-C9468B72F0B4}" type="presOf" srcId="{7855F84B-85AB-4910-870B-FC562302486F}" destId="{7F40A92D-94CA-4650-BBA6-2DA9B2D553AC}" srcOrd="0" destOrd="0" presId="urn:microsoft.com/office/officeart/2005/8/layout/hProcess4"/>
    <dgm:cxn modelId="{9F5F5A6C-1E5C-41CF-8841-4ACF0FFDE57E}" srcId="{989E9864-FFAE-415B-9844-A2DEE64BB7B2}" destId="{3BC31CE2-4520-4714-8FDE-768687EE4C4A}" srcOrd="0" destOrd="0" parTransId="{CF759548-761B-4DCA-BF11-28E7F247C074}" sibTransId="{958EC90C-5ED7-429A-85E1-CA2416E88AC4}"/>
    <dgm:cxn modelId="{B13502D7-A84C-47EB-AA69-1907E5A6D367}" type="presParOf" srcId="{A8B318CF-16E6-4334-8A96-1886C2077C55}" destId="{A2FB0ADE-35F9-4423-99F8-49BF3F9457C5}" srcOrd="0" destOrd="0" presId="urn:microsoft.com/office/officeart/2005/8/layout/hProcess4"/>
    <dgm:cxn modelId="{619BCFC9-06C5-4DEA-B3C6-EF9A76989A9B}" type="presParOf" srcId="{A8B318CF-16E6-4334-8A96-1886C2077C55}" destId="{86577998-F9B7-4DC3-8C46-CB14095BB932}" srcOrd="1" destOrd="0" presId="urn:microsoft.com/office/officeart/2005/8/layout/hProcess4"/>
    <dgm:cxn modelId="{598A3DDD-EA27-466B-828A-171A7CCA9039}" type="presParOf" srcId="{A8B318CF-16E6-4334-8A96-1886C2077C55}" destId="{F86B6558-5336-4D79-B85B-3BD7F1DECBA0}" srcOrd="2" destOrd="0" presId="urn:microsoft.com/office/officeart/2005/8/layout/hProcess4"/>
    <dgm:cxn modelId="{E1F54F27-80A8-4A18-BDB3-BFA090814518}" type="presParOf" srcId="{F86B6558-5336-4D79-B85B-3BD7F1DECBA0}" destId="{034BEF2B-5876-487C-B55E-B316CB776EC9}" srcOrd="0" destOrd="0" presId="urn:microsoft.com/office/officeart/2005/8/layout/hProcess4"/>
    <dgm:cxn modelId="{C7B6A7C7-F585-47C2-A24D-A07BD8C7F987}" type="presParOf" srcId="{034BEF2B-5876-487C-B55E-B316CB776EC9}" destId="{4865ACBC-201E-4E9F-A1C2-A6E16EB89836}" srcOrd="0" destOrd="0" presId="urn:microsoft.com/office/officeart/2005/8/layout/hProcess4"/>
    <dgm:cxn modelId="{770B1990-F71E-42C9-8F39-F6D417367A64}" type="presParOf" srcId="{034BEF2B-5876-487C-B55E-B316CB776EC9}" destId="{EF638C00-1698-4162-AF9A-2C0541E94CD7}" srcOrd="1" destOrd="0" presId="urn:microsoft.com/office/officeart/2005/8/layout/hProcess4"/>
    <dgm:cxn modelId="{EAF0D57C-E08F-4057-817D-D8B71F796F77}" type="presParOf" srcId="{034BEF2B-5876-487C-B55E-B316CB776EC9}" destId="{3D808C46-9034-437E-BB0F-81C8E5BCE7EA}" srcOrd="2" destOrd="0" presId="urn:microsoft.com/office/officeart/2005/8/layout/hProcess4"/>
    <dgm:cxn modelId="{AE106ECD-1DC7-4C43-888C-B3646D900B2C}" type="presParOf" srcId="{034BEF2B-5876-487C-B55E-B316CB776EC9}" destId="{B7F86FF9-A094-4A01-AB43-9DB8F74569D8}" srcOrd="3" destOrd="0" presId="urn:microsoft.com/office/officeart/2005/8/layout/hProcess4"/>
    <dgm:cxn modelId="{31D5E3A2-2C2F-4113-BBB0-AED006DDE5DC}" type="presParOf" srcId="{034BEF2B-5876-487C-B55E-B316CB776EC9}" destId="{29273AAF-6FC6-4A2F-BA81-9B6A60FBDAEE}" srcOrd="4" destOrd="0" presId="urn:microsoft.com/office/officeart/2005/8/layout/hProcess4"/>
    <dgm:cxn modelId="{2C2FEF07-0E4F-47EE-8C3E-70E54945D915}" type="presParOf" srcId="{F86B6558-5336-4D79-B85B-3BD7F1DECBA0}" destId="{BA7A8CD7-2126-48DF-A86C-77EED4D155FF}" srcOrd="1" destOrd="0" presId="urn:microsoft.com/office/officeart/2005/8/layout/hProcess4"/>
    <dgm:cxn modelId="{F7F99BF9-9BE9-4B85-B65D-75813A683A0E}" type="presParOf" srcId="{F86B6558-5336-4D79-B85B-3BD7F1DECBA0}" destId="{6B06586A-2CE5-453E-9CAA-ED193E614C12}" srcOrd="2" destOrd="0" presId="urn:microsoft.com/office/officeart/2005/8/layout/hProcess4"/>
    <dgm:cxn modelId="{66DCC01B-6857-4410-8AA5-69E2E558F8C7}" type="presParOf" srcId="{6B06586A-2CE5-453E-9CAA-ED193E614C12}" destId="{0D7734CA-6C79-4090-A4D3-60890799C577}" srcOrd="0" destOrd="0" presId="urn:microsoft.com/office/officeart/2005/8/layout/hProcess4"/>
    <dgm:cxn modelId="{23F173FF-D479-47E0-B90A-8A5D587C27A8}" type="presParOf" srcId="{6B06586A-2CE5-453E-9CAA-ED193E614C12}" destId="{7F40A92D-94CA-4650-BBA6-2DA9B2D553AC}" srcOrd="1" destOrd="0" presId="urn:microsoft.com/office/officeart/2005/8/layout/hProcess4"/>
    <dgm:cxn modelId="{7514B427-2296-47FC-A1B6-4E148A4859A7}" type="presParOf" srcId="{6B06586A-2CE5-453E-9CAA-ED193E614C12}" destId="{6F7631E6-03E9-4D10-90B6-94861ADA32B4}" srcOrd="2" destOrd="0" presId="urn:microsoft.com/office/officeart/2005/8/layout/hProcess4"/>
    <dgm:cxn modelId="{94F71C82-A76A-4E07-8306-7A9882CB86C2}" type="presParOf" srcId="{6B06586A-2CE5-453E-9CAA-ED193E614C12}" destId="{36A8E7EC-B410-461B-8417-2CBB9A9A104F}" srcOrd="3" destOrd="0" presId="urn:microsoft.com/office/officeart/2005/8/layout/hProcess4"/>
    <dgm:cxn modelId="{CDCEC18B-7381-43B5-8BDA-D3C0E0F8E521}" type="presParOf" srcId="{6B06586A-2CE5-453E-9CAA-ED193E614C12}" destId="{F9571D00-BECF-4328-A959-21A8737C0BC0}" srcOrd="4" destOrd="0" presId="urn:microsoft.com/office/officeart/2005/8/layout/hProcess4"/>
    <dgm:cxn modelId="{30D3F6E5-E169-4757-81BF-E6FB8D02FD98}" type="presParOf" srcId="{F86B6558-5336-4D79-B85B-3BD7F1DECBA0}" destId="{40834A69-DCD8-485C-A822-5E42B89B3AB3}" srcOrd="3" destOrd="0" presId="urn:microsoft.com/office/officeart/2005/8/layout/hProcess4"/>
    <dgm:cxn modelId="{4F23D136-D29D-44BB-96A9-F7057CA6A0F2}" type="presParOf" srcId="{F86B6558-5336-4D79-B85B-3BD7F1DECBA0}" destId="{895D7B18-2AC1-429D-86FB-998400ABDAC0}" srcOrd="4" destOrd="0" presId="urn:microsoft.com/office/officeart/2005/8/layout/hProcess4"/>
    <dgm:cxn modelId="{37CCF3F2-BEB2-493C-B034-EA8F18D3DC30}" type="presParOf" srcId="{895D7B18-2AC1-429D-86FB-998400ABDAC0}" destId="{9B635BB5-AD9B-45A2-B7AF-56722C8F214D}" srcOrd="0" destOrd="0" presId="urn:microsoft.com/office/officeart/2005/8/layout/hProcess4"/>
    <dgm:cxn modelId="{8A8FAC78-0857-4AD5-B184-AFC73D1C2AAF}" type="presParOf" srcId="{895D7B18-2AC1-429D-86FB-998400ABDAC0}" destId="{9329DF7F-AFDA-46C0-BB66-36939074830F}" srcOrd="1" destOrd="0" presId="urn:microsoft.com/office/officeart/2005/8/layout/hProcess4"/>
    <dgm:cxn modelId="{96E20D39-E1EF-4D3D-89F9-C0C9480F4FB3}" type="presParOf" srcId="{895D7B18-2AC1-429D-86FB-998400ABDAC0}" destId="{29812185-C950-4472-8DD2-301403396FFA}" srcOrd="2" destOrd="0" presId="urn:microsoft.com/office/officeart/2005/8/layout/hProcess4"/>
    <dgm:cxn modelId="{B82FAAFF-63CC-409E-8739-A8FBCA056365}" type="presParOf" srcId="{895D7B18-2AC1-429D-86FB-998400ABDAC0}" destId="{FD814BE3-7594-4BC7-ADAF-0C45E1A2AFAB}" srcOrd="3" destOrd="0" presId="urn:microsoft.com/office/officeart/2005/8/layout/hProcess4"/>
    <dgm:cxn modelId="{7C6EFA30-3879-4A84-8F6E-D658852D1DEF}" type="presParOf" srcId="{895D7B18-2AC1-429D-86FB-998400ABDAC0}" destId="{9D4F530F-A7CF-4D3E-A42E-FBFE0381B78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1E5C7-45DB-4D57-B60E-A84058413256}">
      <dsp:nvSpPr>
        <dsp:cNvPr id="0" name=""/>
        <dsp:cNvSpPr/>
      </dsp:nvSpPr>
      <dsp:spPr>
        <a:xfrm>
          <a:off x="423542"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时间：</a:t>
          </a:r>
          <a:r>
            <a:rPr lang="en-US" altLang="zh-CN" sz="1600" kern="1200" dirty="0" smtClean="0"/>
            <a:t>2</a:t>
          </a:r>
          <a:r>
            <a:rPr lang="zh-CN" altLang="en-US" sz="1600" kern="1200" dirty="0" smtClean="0"/>
            <a:t>周</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校本科教务系统</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要求讲师、副教授提交至少</a:t>
          </a:r>
          <a:r>
            <a:rPr lang="en-US" altLang="zh-CN" sz="1600" kern="1200" dirty="0" smtClean="0"/>
            <a:t>4</a:t>
          </a:r>
          <a:r>
            <a:rPr lang="zh-CN" altLang="en-US" sz="1600" kern="1200" dirty="0" smtClean="0"/>
            <a:t>个题目</a:t>
          </a:r>
          <a:endParaRPr lang="zh-CN" altLang="en-US" sz="1600" kern="1200" dirty="0"/>
        </a:p>
      </dsp:txBody>
      <dsp:txXfrm>
        <a:off x="472609" y="1158658"/>
        <a:ext cx="2486952" cy="1577131"/>
      </dsp:txXfrm>
    </dsp:sp>
    <dsp:sp modelId="{2E07DB12-98E3-4C1A-A307-E96B76160F6E}">
      <dsp:nvSpPr>
        <dsp:cNvPr id="0" name=""/>
        <dsp:cNvSpPr/>
      </dsp:nvSpPr>
      <dsp:spPr>
        <a:xfrm>
          <a:off x="1846782" y="1511413"/>
          <a:ext cx="3007450" cy="3007450"/>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F4A8AF5-DF73-40D6-9D32-EB5454C2150F}">
      <dsp:nvSpPr>
        <dsp:cNvPr id="0" name=""/>
        <dsp:cNvSpPr/>
      </dsp:nvSpPr>
      <dsp:spPr>
        <a:xfrm>
          <a:off x="998006" y="2784856"/>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lvl="0" algn="ctr" defTabSz="1822450">
            <a:lnSpc>
              <a:spcPct val="90000"/>
            </a:lnSpc>
            <a:spcBef>
              <a:spcPct val="0"/>
            </a:spcBef>
            <a:spcAft>
              <a:spcPct val="35000"/>
            </a:spcAft>
          </a:pPr>
          <a:r>
            <a:rPr lang="zh-CN" altLang="en-US" sz="4100" kern="1200" dirty="0" smtClean="0"/>
            <a:t>题目征集</a:t>
          </a:r>
          <a:endParaRPr lang="zh-CN" altLang="en-US" sz="4100" kern="1200" dirty="0"/>
        </a:p>
      </dsp:txBody>
      <dsp:txXfrm>
        <a:off x="1024770" y="2811620"/>
        <a:ext cx="2244326" cy="860252"/>
      </dsp:txXfrm>
    </dsp:sp>
    <dsp:sp modelId="{BDF54DB4-0760-4258-B0D6-A8460E14ACC2}">
      <dsp:nvSpPr>
        <dsp:cNvPr id="0" name=""/>
        <dsp:cNvSpPr/>
      </dsp:nvSpPr>
      <dsp:spPr>
        <a:xfrm>
          <a:off x="3821640"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审核</a:t>
          </a:r>
          <a:r>
            <a:rPr lang="zh-CN" altLang="en-US" sz="1600" b="1" kern="1200" dirty="0" smtClean="0">
              <a:solidFill>
                <a:srgbClr val="FF0000"/>
              </a:solidFill>
            </a:rPr>
            <a:t>老师</a:t>
          </a:r>
          <a:r>
            <a:rPr lang="zh-CN" altLang="en-US" sz="1600" kern="1200" dirty="0" smtClean="0"/>
            <a:t>提交题目的情况</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开放题目</a:t>
          </a:r>
          <a:endParaRPr lang="zh-CN" altLang="en-US" sz="1600" kern="1200" dirty="0"/>
        </a:p>
      </dsp:txBody>
      <dsp:txXfrm>
        <a:off x="3870707" y="1615548"/>
        <a:ext cx="2486952" cy="1577131"/>
      </dsp:txXfrm>
    </dsp:sp>
    <dsp:sp modelId="{4E45D389-1541-4175-8BD1-17876762B0C4}">
      <dsp:nvSpPr>
        <dsp:cNvPr id="0" name=""/>
        <dsp:cNvSpPr/>
      </dsp:nvSpPr>
      <dsp:spPr>
        <a:xfrm>
          <a:off x="5223338" y="-251125"/>
          <a:ext cx="3337767" cy="3337767"/>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FA535F0-324F-46ED-83FB-B569ACF66AA1}">
      <dsp:nvSpPr>
        <dsp:cNvPr id="0" name=""/>
        <dsp:cNvSpPr/>
      </dsp:nvSpPr>
      <dsp:spPr>
        <a:xfrm>
          <a:off x="4396104" y="652700"/>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lvl="0" algn="ctr" defTabSz="1822450">
            <a:lnSpc>
              <a:spcPct val="90000"/>
            </a:lnSpc>
            <a:spcBef>
              <a:spcPct val="0"/>
            </a:spcBef>
            <a:spcAft>
              <a:spcPct val="35000"/>
            </a:spcAft>
          </a:pPr>
          <a:r>
            <a:rPr lang="zh-CN" altLang="en-US" sz="4100" kern="1200" dirty="0" smtClean="0"/>
            <a:t>学院审核</a:t>
          </a:r>
          <a:endParaRPr lang="zh-CN" altLang="en-US" sz="4100" kern="1200" dirty="0"/>
        </a:p>
      </dsp:txBody>
      <dsp:txXfrm>
        <a:off x="4422868" y="679464"/>
        <a:ext cx="2244326" cy="860252"/>
      </dsp:txXfrm>
    </dsp:sp>
    <dsp:sp modelId="{CCC21148-0292-42EC-A231-EB7B2191F069}">
      <dsp:nvSpPr>
        <dsp:cNvPr id="0" name=""/>
        <dsp:cNvSpPr/>
      </dsp:nvSpPr>
      <dsp:spPr>
        <a:xfrm>
          <a:off x="7219739"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t>学生</a:t>
          </a:r>
          <a:r>
            <a:rPr lang="zh-CN" altLang="en-US" sz="1600" kern="1200" dirty="0" smtClean="0"/>
            <a:t>登录校教务</a:t>
          </a:r>
          <a:r>
            <a:rPr lang="zh-CN" altLang="en-US" sz="1600" kern="1200" dirty="0" smtClean="0"/>
            <a:t>系统选题</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教师</a:t>
          </a:r>
          <a:r>
            <a:rPr lang="zh-CN" altLang="en-US" sz="1600" kern="1200" dirty="0" smtClean="0"/>
            <a:t>登录校教务</a:t>
          </a:r>
          <a:r>
            <a:rPr lang="zh-CN" altLang="en-US" sz="1600" kern="1200" dirty="0" smtClean="0"/>
            <a:t>系统确定学生</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学生需要关注选题确定情况，如选题不成功要再次选题</a:t>
          </a:r>
          <a:endParaRPr lang="zh-CN" altLang="en-US" sz="1600" kern="1200" dirty="0"/>
        </a:p>
      </dsp:txBody>
      <dsp:txXfrm>
        <a:off x="7268806" y="1158658"/>
        <a:ext cx="2486952" cy="1577131"/>
      </dsp:txXfrm>
    </dsp:sp>
    <dsp:sp modelId="{FF5E3E86-680D-4DC1-B04D-9569FC9B5DBE}">
      <dsp:nvSpPr>
        <dsp:cNvPr id="0" name=""/>
        <dsp:cNvSpPr/>
      </dsp:nvSpPr>
      <dsp:spPr>
        <a:xfrm>
          <a:off x="7794202" y="2784856"/>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lvl="0" algn="ctr" defTabSz="1822450">
            <a:lnSpc>
              <a:spcPct val="90000"/>
            </a:lnSpc>
            <a:spcBef>
              <a:spcPct val="0"/>
            </a:spcBef>
            <a:spcAft>
              <a:spcPct val="35000"/>
            </a:spcAft>
          </a:pPr>
          <a:r>
            <a:rPr lang="zh-CN" altLang="en-US" sz="4100" kern="1200" dirty="0" smtClean="0"/>
            <a:t>学生选题</a:t>
          </a:r>
          <a:endParaRPr lang="zh-CN" altLang="en-US" sz="4100" kern="1200" dirty="0"/>
        </a:p>
      </dsp:txBody>
      <dsp:txXfrm>
        <a:off x="7820966" y="2811620"/>
        <a:ext cx="2244326" cy="860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FC10C-5159-4E11-97CD-59E62B5B9CF2}">
      <dsp:nvSpPr>
        <dsp:cNvPr id="0" name=""/>
        <dsp:cNvSpPr/>
      </dsp:nvSpPr>
      <dsp:spPr>
        <a:xfrm>
          <a:off x="529" y="1317809"/>
          <a:ext cx="2080186" cy="17157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t>教师根据学生情况和研究方向向学生下达任务书</a:t>
          </a:r>
          <a:endParaRPr lang="zh-CN" altLang="en-US" sz="1500" kern="1200" dirty="0"/>
        </a:p>
      </dsp:txBody>
      <dsp:txXfrm>
        <a:off x="40012" y="1357292"/>
        <a:ext cx="2001220" cy="1269098"/>
      </dsp:txXfrm>
    </dsp:sp>
    <dsp:sp modelId="{DB33306C-C310-4384-BE8B-5D70A34B5A1C}">
      <dsp:nvSpPr>
        <dsp:cNvPr id="0" name=""/>
        <dsp:cNvSpPr/>
      </dsp:nvSpPr>
      <dsp:spPr>
        <a:xfrm>
          <a:off x="1145793" y="1641150"/>
          <a:ext cx="2420057" cy="2420057"/>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6D072A-9CCC-4909-88B7-B59A60683993}">
      <dsp:nvSpPr>
        <dsp:cNvPr id="0" name=""/>
        <dsp:cNvSpPr/>
      </dsp:nvSpPr>
      <dsp:spPr>
        <a:xfrm>
          <a:off x="462793" y="2665874"/>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r>
            <a:rPr lang="zh-CN" altLang="en-US" sz="3300" kern="1200" dirty="0" smtClean="0"/>
            <a:t>任务下达</a:t>
          </a:r>
          <a:endParaRPr lang="zh-CN" altLang="en-US" sz="3300" kern="1200" dirty="0"/>
        </a:p>
      </dsp:txBody>
      <dsp:txXfrm>
        <a:off x="484329" y="2687410"/>
        <a:ext cx="1805982" cy="692236"/>
      </dsp:txXfrm>
    </dsp:sp>
    <dsp:sp modelId="{81F1727B-341A-423F-BC71-CC8E05947DA5}">
      <dsp:nvSpPr>
        <dsp:cNvPr id="0" name=""/>
        <dsp:cNvSpPr/>
      </dsp:nvSpPr>
      <dsp:spPr>
        <a:xfrm>
          <a:off x="2734937" y="1317809"/>
          <a:ext cx="2080186" cy="17157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t>教师登录</a:t>
          </a:r>
          <a:r>
            <a:rPr lang="zh-CN" altLang="en-US" sz="1500" b="1" kern="1200" dirty="0" smtClean="0">
              <a:solidFill>
                <a:srgbClr val="FF0000"/>
              </a:solidFill>
            </a:rPr>
            <a:t>学院毕设审查系统，提交学生任务书</a:t>
          </a:r>
          <a:endParaRPr lang="zh-CN" altLang="en-US" sz="1500" b="1" kern="1200" dirty="0">
            <a:solidFill>
              <a:srgbClr val="FF0000"/>
            </a:solidFill>
          </a:endParaRPr>
        </a:p>
        <a:p>
          <a:pPr marL="114300" lvl="1" indent="-114300" algn="l" defTabSz="666750">
            <a:lnSpc>
              <a:spcPct val="90000"/>
            </a:lnSpc>
            <a:spcBef>
              <a:spcPct val="0"/>
            </a:spcBef>
            <a:spcAft>
              <a:spcPct val="15000"/>
            </a:spcAft>
            <a:buChar char="••"/>
          </a:pPr>
          <a:r>
            <a:rPr lang="zh-CN" altLang="en-US" sz="1500" kern="1200" dirty="0" smtClean="0"/>
            <a:t>专家审核任务书提出修改意见</a:t>
          </a:r>
          <a:endParaRPr lang="zh-CN" altLang="en-US" sz="1500" kern="1200" dirty="0"/>
        </a:p>
      </dsp:txBody>
      <dsp:txXfrm>
        <a:off x="2774420" y="1724946"/>
        <a:ext cx="2001220" cy="1269098"/>
      </dsp:txXfrm>
    </dsp:sp>
    <dsp:sp modelId="{1FD9A75A-41CA-4BC4-89AF-74300810DDA2}">
      <dsp:nvSpPr>
        <dsp:cNvPr id="0" name=""/>
        <dsp:cNvSpPr/>
      </dsp:nvSpPr>
      <dsp:spPr>
        <a:xfrm>
          <a:off x="3862865" y="222857"/>
          <a:ext cx="2685859" cy="2685859"/>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629E47-BA33-493C-9157-56ADA8EF32B8}">
      <dsp:nvSpPr>
        <dsp:cNvPr id="0" name=""/>
        <dsp:cNvSpPr/>
      </dsp:nvSpPr>
      <dsp:spPr>
        <a:xfrm>
          <a:off x="3197200" y="950155"/>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r>
            <a:rPr lang="zh-CN" altLang="en-US" sz="3300" kern="1200" dirty="0" smtClean="0"/>
            <a:t>审查</a:t>
          </a:r>
          <a:endParaRPr lang="zh-CN" altLang="en-US" sz="3300" kern="1200" dirty="0"/>
        </a:p>
      </dsp:txBody>
      <dsp:txXfrm>
        <a:off x="3218736" y="971691"/>
        <a:ext cx="1805982" cy="692236"/>
      </dsp:txXfrm>
    </dsp:sp>
    <dsp:sp modelId="{21714FFE-7B19-4BBF-BF69-279A2029B63E}">
      <dsp:nvSpPr>
        <dsp:cNvPr id="0" name=""/>
        <dsp:cNvSpPr/>
      </dsp:nvSpPr>
      <dsp:spPr>
        <a:xfrm>
          <a:off x="5469344" y="1317809"/>
          <a:ext cx="2080186" cy="17157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t>教师根据专家提出的修改意见修改校教务系统中的毕设题目同时更新学生的任务</a:t>
          </a:r>
          <a:r>
            <a:rPr lang="zh-CN" altLang="en-US" sz="1500" kern="1200" dirty="0" smtClean="0"/>
            <a:t>书</a:t>
          </a:r>
          <a:endParaRPr lang="zh-CN" altLang="en-US" sz="1500" kern="1200" dirty="0"/>
        </a:p>
      </dsp:txBody>
      <dsp:txXfrm>
        <a:off x="5508827" y="1357292"/>
        <a:ext cx="2001220" cy="1269098"/>
      </dsp:txXfrm>
    </dsp:sp>
    <dsp:sp modelId="{EFBC70FB-8419-4A85-89F2-C5AD073DD76E}">
      <dsp:nvSpPr>
        <dsp:cNvPr id="0" name=""/>
        <dsp:cNvSpPr/>
      </dsp:nvSpPr>
      <dsp:spPr>
        <a:xfrm>
          <a:off x="6614607" y="1641150"/>
          <a:ext cx="2420057" cy="2420057"/>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22E8E90-C09C-40F0-8B00-145CF8BA79C6}">
      <dsp:nvSpPr>
        <dsp:cNvPr id="0" name=""/>
        <dsp:cNvSpPr/>
      </dsp:nvSpPr>
      <dsp:spPr>
        <a:xfrm>
          <a:off x="5931608" y="2665874"/>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r>
            <a:rPr lang="zh-CN" altLang="en-US" sz="3300" kern="1200" dirty="0" smtClean="0"/>
            <a:t>修改</a:t>
          </a:r>
          <a:endParaRPr lang="zh-CN" altLang="en-US" sz="3300" kern="1200" dirty="0"/>
        </a:p>
      </dsp:txBody>
      <dsp:txXfrm>
        <a:off x="5953144" y="2687410"/>
        <a:ext cx="1805982" cy="692236"/>
      </dsp:txXfrm>
    </dsp:sp>
    <dsp:sp modelId="{9F432C69-449E-4A98-9CA7-92D126C1C4BB}">
      <dsp:nvSpPr>
        <dsp:cNvPr id="0" name=""/>
        <dsp:cNvSpPr/>
      </dsp:nvSpPr>
      <dsp:spPr>
        <a:xfrm>
          <a:off x="8203751" y="1317809"/>
          <a:ext cx="2080186" cy="17157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smtClean="0"/>
            <a:t>学生根据任务书撰写开题报告</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完成开题</a:t>
          </a:r>
          <a:endParaRPr lang="zh-CN" altLang="en-US" sz="1500" kern="1200" dirty="0"/>
        </a:p>
      </dsp:txBody>
      <dsp:txXfrm>
        <a:off x="8243234" y="1724946"/>
        <a:ext cx="2001220" cy="1269098"/>
      </dsp:txXfrm>
    </dsp:sp>
    <dsp:sp modelId="{960FAC26-3796-4D00-BD9B-85CE97D7E099}">
      <dsp:nvSpPr>
        <dsp:cNvPr id="0" name=""/>
        <dsp:cNvSpPr/>
      </dsp:nvSpPr>
      <dsp:spPr>
        <a:xfrm>
          <a:off x="8666015" y="950155"/>
          <a:ext cx="1849054" cy="7353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lvl="0" algn="ctr" defTabSz="1466850">
            <a:lnSpc>
              <a:spcPct val="90000"/>
            </a:lnSpc>
            <a:spcBef>
              <a:spcPct val="0"/>
            </a:spcBef>
            <a:spcAft>
              <a:spcPct val="35000"/>
            </a:spcAft>
          </a:pPr>
          <a:r>
            <a:rPr lang="zh-CN" altLang="en-US" sz="3300" kern="1200" dirty="0" smtClean="0"/>
            <a:t>开题</a:t>
          </a:r>
          <a:endParaRPr lang="zh-CN" altLang="en-US" sz="3300" kern="1200" dirty="0"/>
        </a:p>
      </dsp:txBody>
      <dsp:txXfrm>
        <a:off x="8687551" y="971691"/>
        <a:ext cx="1805982" cy="692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CD4EB-630F-4162-816A-6E8A0487BA43}">
      <dsp:nvSpPr>
        <dsp:cNvPr id="0" name=""/>
        <dsp:cNvSpPr/>
      </dsp:nvSpPr>
      <dsp:spPr>
        <a:xfrm>
          <a:off x="423542"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t>抽查</a:t>
          </a:r>
          <a:r>
            <a:rPr lang="en-US" altLang="zh-CN" sz="2100" kern="1200" dirty="0" smtClean="0"/>
            <a:t>10%</a:t>
          </a:r>
          <a:r>
            <a:rPr lang="zh-CN" altLang="en-US" sz="2100" kern="1200" dirty="0" smtClean="0"/>
            <a:t>学生到学院进行中期盲答辩</a:t>
          </a:r>
          <a:endParaRPr lang="zh-CN" altLang="en-US" sz="2100" kern="1200" dirty="0"/>
        </a:p>
        <a:p>
          <a:pPr marL="228600" lvl="1" indent="-228600" algn="l" defTabSz="933450">
            <a:lnSpc>
              <a:spcPct val="90000"/>
            </a:lnSpc>
            <a:spcBef>
              <a:spcPct val="0"/>
            </a:spcBef>
            <a:spcAft>
              <a:spcPct val="15000"/>
            </a:spcAft>
            <a:buChar char="••"/>
          </a:pPr>
          <a:r>
            <a:rPr lang="zh-CN" altLang="en-US" sz="2100" kern="1200" dirty="0" smtClean="0"/>
            <a:t>其他学生由指导教师安排答辩</a:t>
          </a:r>
          <a:endParaRPr lang="zh-CN" altLang="en-US" sz="2100" kern="1200" dirty="0"/>
        </a:p>
      </dsp:txBody>
      <dsp:txXfrm>
        <a:off x="472609" y="1158658"/>
        <a:ext cx="2486952" cy="1577131"/>
      </dsp:txXfrm>
    </dsp:sp>
    <dsp:sp modelId="{4356567A-009F-4603-A740-315D348D51FD}">
      <dsp:nvSpPr>
        <dsp:cNvPr id="0" name=""/>
        <dsp:cNvSpPr/>
      </dsp:nvSpPr>
      <dsp:spPr>
        <a:xfrm>
          <a:off x="1846782" y="1511413"/>
          <a:ext cx="3007450" cy="3007450"/>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B34B79-CD34-488B-B6B9-14DAEC47406A}">
      <dsp:nvSpPr>
        <dsp:cNvPr id="0" name=""/>
        <dsp:cNvSpPr/>
      </dsp:nvSpPr>
      <dsp:spPr>
        <a:xfrm>
          <a:off x="998006" y="2784856"/>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345" tIns="62230" rIns="93345" bIns="62230" numCol="1" spcCol="1270" anchor="ctr" anchorCtr="0">
          <a:noAutofit/>
        </a:bodyPr>
        <a:lstStyle/>
        <a:p>
          <a:pPr lvl="0" algn="ctr" defTabSz="2178050">
            <a:lnSpc>
              <a:spcPct val="90000"/>
            </a:lnSpc>
            <a:spcBef>
              <a:spcPct val="0"/>
            </a:spcBef>
            <a:spcAft>
              <a:spcPct val="35000"/>
            </a:spcAft>
          </a:pPr>
          <a:r>
            <a:rPr lang="zh-CN" altLang="en-US" sz="4900" kern="1200" dirty="0" smtClean="0"/>
            <a:t>组织</a:t>
          </a:r>
          <a:endParaRPr lang="zh-CN" altLang="en-US" sz="4900" kern="1200" dirty="0"/>
        </a:p>
      </dsp:txBody>
      <dsp:txXfrm>
        <a:off x="1024770" y="2811620"/>
        <a:ext cx="2244326" cy="860252"/>
      </dsp:txXfrm>
    </dsp:sp>
    <dsp:sp modelId="{2DB842DD-28D1-4F72-ACB6-CDBD8B49D38F}">
      <dsp:nvSpPr>
        <dsp:cNvPr id="0" name=""/>
        <dsp:cNvSpPr/>
      </dsp:nvSpPr>
      <dsp:spPr>
        <a:xfrm>
          <a:off x="3821640"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t>学生根据安排</a:t>
          </a:r>
          <a:r>
            <a:rPr lang="zh-CN" altLang="en-US" sz="2100" kern="1200" dirty="0" smtClean="0"/>
            <a:t>参加（盲）答辩</a:t>
          </a:r>
          <a:endParaRPr lang="zh-CN" altLang="en-US" sz="2100" kern="1200" dirty="0"/>
        </a:p>
        <a:p>
          <a:pPr marL="228600" lvl="1" indent="-228600" algn="l" defTabSz="933450">
            <a:lnSpc>
              <a:spcPct val="90000"/>
            </a:lnSpc>
            <a:spcBef>
              <a:spcPct val="0"/>
            </a:spcBef>
            <a:spcAft>
              <a:spcPct val="15000"/>
            </a:spcAft>
            <a:buChar char="••"/>
          </a:pPr>
          <a:r>
            <a:rPr lang="zh-CN" altLang="en-US" sz="2100" kern="1200" dirty="0" smtClean="0"/>
            <a:t>学院派专人进行检查</a:t>
          </a:r>
          <a:endParaRPr lang="zh-CN" altLang="en-US" sz="2100" kern="1200" dirty="0"/>
        </a:p>
      </dsp:txBody>
      <dsp:txXfrm>
        <a:off x="3870707" y="1615548"/>
        <a:ext cx="2486952" cy="1577131"/>
      </dsp:txXfrm>
    </dsp:sp>
    <dsp:sp modelId="{A3795D9B-B6AB-4E6B-8848-755000EBB92B}">
      <dsp:nvSpPr>
        <dsp:cNvPr id="0" name=""/>
        <dsp:cNvSpPr/>
      </dsp:nvSpPr>
      <dsp:spPr>
        <a:xfrm>
          <a:off x="5223338" y="-251125"/>
          <a:ext cx="3337767" cy="3337767"/>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FE12E4C-C84B-4383-B165-B0F1832686FB}">
      <dsp:nvSpPr>
        <dsp:cNvPr id="0" name=""/>
        <dsp:cNvSpPr/>
      </dsp:nvSpPr>
      <dsp:spPr>
        <a:xfrm>
          <a:off x="4396104" y="652700"/>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345" tIns="62230" rIns="93345" bIns="62230" numCol="1" spcCol="1270" anchor="ctr" anchorCtr="0">
          <a:noAutofit/>
        </a:bodyPr>
        <a:lstStyle/>
        <a:p>
          <a:pPr lvl="0" algn="ctr" defTabSz="2178050">
            <a:lnSpc>
              <a:spcPct val="90000"/>
            </a:lnSpc>
            <a:spcBef>
              <a:spcPct val="0"/>
            </a:spcBef>
            <a:spcAft>
              <a:spcPct val="35000"/>
            </a:spcAft>
          </a:pPr>
          <a:r>
            <a:rPr lang="zh-CN" altLang="en-US" sz="4900" kern="1200" dirty="0" smtClean="0"/>
            <a:t>答辩</a:t>
          </a:r>
          <a:endParaRPr lang="zh-CN" altLang="en-US" sz="4900" kern="1200" dirty="0"/>
        </a:p>
      </dsp:txBody>
      <dsp:txXfrm>
        <a:off x="4422868" y="679464"/>
        <a:ext cx="2244326" cy="860252"/>
      </dsp:txXfrm>
    </dsp:sp>
    <dsp:sp modelId="{A8495EFB-2875-49EE-A450-F6C3DAEED560}">
      <dsp:nvSpPr>
        <dsp:cNvPr id="0" name=""/>
        <dsp:cNvSpPr/>
      </dsp:nvSpPr>
      <dsp:spPr>
        <a:xfrm>
          <a:off x="7219739"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zh-CN" altLang="en-US" sz="2100" kern="1200" dirty="0" smtClean="0"/>
            <a:t>统计中期检查不合格的学生并将学生情况反馈给辅导员和指导教师</a:t>
          </a:r>
          <a:endParaRPr lang="zh-CN" altLang="en-US" sz="2100" kern="1200" dirty="0"/>
        </a:p>
      </dsp:txBody>
      <dsp:txXfrm>
        <a:off x="7268806" y="1158658"/>
        <a:ext cx="2486952" cy="1577131"/>
      </dsp:txXfrm>
    </dsp:sp>
    <dsp:sp modelId="{A1389FDA-B610-4715-821F-C30219CF314E}">
      <dsp:nvSpPr>
        <dsp:cNvPr id="0" name=""/>
        <dsp:cNvSpPr/>
      </dsp:nvSpPr>
      <dsp:spPr>
        <a:xfrm>
          <a:off x="7794202" y="2784856"/>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345" tIns="62230" rIns="93345" bIns="62230" numCol="1" spcCol="1270" anchor="ctr" anchorCtr="0">
          <a:noAutofit/>
        </a:bodyPr>
        <a:lstStyle/>
        <a:p>
          <a:pPr lvl="0" algn="ctr" defTabSz="2178050">
            <a:lnSpc>
              <a:spcPct val="90000"/>
            </a:lnSpc>
            <a:spcBef>
              <a:spcPct val="0"/>
            </a:spcBef>
            <a:spcAft>
              <a:spcPct val="35000"/>
            </a:spcAft>
          </a:pPr>
          <a:r>
            <a:rPr lang="zh-CN" altLang="en-US" sz="4900" kern="1200" dirty="0" smtClean="0"/>
            <a:t>总结</a:t>
          </a:r>
          <a:endParaRPr lang="zh-CN" altLang="en-US" sz="4900" kern="1200" dirty="0"/>
        </a:p>
      </dsp:txBody>
      <dsp:txXfrm>
        <a:off x="7820966" y="2811620"/>
        <a:ext cx="2244326" cy="8602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EE3F5-CE2E-4AD2-8668-D88595C022A7}">
      <dsp:nvSpPr>
        <dsp:cNvPr id="0" name=""/>
        <dsp:cNvSpPr/>
      </dsp:nvSpPr>
      <dsp:spPr>
        <a:xfrm rot="5400000">
          <a:off x="-179747" y="180063"/>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查重</a:t>
          </a:r>
          <a:endParaRPr lang="zh-CN" altLang="en-US" sz="1600" kern="1200" dirty="0"/>
        </a:p>
      </dsp:txBody>
      <dsp:txXfrm rot="-5400000">
        <a:off x="1" y="419726"/>
        <a:ext cx="838822" cy="359495"/>
      </dsp:txXfrm>
    </dsp:sp>
    <dsp:sp modelId="{AAB54BCF-9663-461C-9408-A6EA9631BFE8}">
      <dsp:nvSpPr>
        <dsp:cNvPr id="0" name=""/>
        <dsp:cNvSpPr/>
      </dsp:nvSpPr>
      <dsp:spPr>
        <a:xfrm rot="5400000">
          <a:off x="5287757" y="-4448620"/>
          <a:ext cx="778906" cy="967677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抽查</a:t>
          </a:r>
          <a:r>
            <a:rPr lang="en-US" altLang="zh-CN" sz="2000" kern="1200" dirty="0" smtClean="0"/>
            <a:t>10%</a:t>
          </a:r>
          <a:r>
            <a:rPr lang="zh-CN" altLang="en-US" sz="2000" kern="1200" dirty="0" smtClean="0"/>
            <a:t>的学生进行查重，重复比例不能超过</a:t>
          </a:r>
          <a:r>
            <a:rPr lang="en-US" altLang="zh-CN" sz="2000" kern="1200" dirty="0" smtClean="0"/>
            <a:t>30%</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查重不合格的学生反馈指导教师</a:t>
          </a:r>
          <a:endParaRPr lang="zh-CN" altLang="en-US" sz="2000" kern="1200" dirty="0"/>
        </a:p>
      </dsp:txBody>
      <dsp:txXfrm rot="-5400000">
        <a:off x="838822" y="38338"/>
        <a:ext cx="9638754" cy="702860"/>
      </dsp:txXfrm>
    </dsp:sp>
    <dsp:sp modelId="{FCC7D815-50A7-484D-936C-AEC65AE8060A}">
      <dsp:nvSpPr>
        <dsp:cNvPr id="0" name=""/>
        <dsp:cNvSpPr/>
      </dsp:nvSpPr>
      <dsp:spPr>
        <a:xfrm rot="5400000">
          <a:off x="-179747" y="1230859"/>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组织</a:t>
          </a:r>
          <a:endParaRPr lang="zh-CN" altLang="en-US" sz="1600" kern="1200" dirty="0"/>
        </a:p>
      </dsp:txBody>
      <dsp:txXfrm rot="-5400000">
        <a:off x="1" y="1470522"/>
        <a:ext cx="838822" cy="359495"/>
      </dsp:txXfrm>
    </dsp:sp>
    <dsp:sp modelId="{E1EECA41-B22B-446C-B902-26D7D1F289A2}">
      <dsp:nvSpPr>
        <dsp:cNvPr id="0" name=""/>
        <dsp:cNvSpPr/>
      </dsp:nvSpPr>
      <dsp:spPr>
        <a:xfrm rot="5400000">
          <a:off x="5287757" y="-3397823"/>
          <a:ext cx="778906" cy="967677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抽查</a:t>
          </a:r>
          <a:r>
            <a:rPr lang="en-US" altLang="zh-CN" sz="2000" kern="1200" dirty="0" smtClean="0"/>
            <a:t>10%</a:t>
          </a:r>
          <a:r>
            <a:rPr lang="zh-CN" altLang="en-US" sz="2000" kern="1200" dirty="0" smtClean="0"/>
            <a:t>的学生到学院进行盲</a:t>
          </a:r>
          <a:r>
            <a:rPr lang="zh-CN" altLang="en-US" sz="2000" kern="1200" dirty="0" smtClean="0"/>
            <a:t>答辩，中期盲答辩不合格的学生需要参加论文盲答辩</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其他本院学生进行交叉答辩</a:t>
          </a:r>
          <a:endParaRPr lang="zh-CN" altLang="en-US" sz="2000" kern="1200" dirty="0"/>
        </a:p>
      </dsp:txBody>
      <dsp:txXfrm rot="-5400000">
        <a:off x="838822" y="1089135"/>
        <a:ext cx="9638754" cy="702860"/>
      </dsp:txXfrm>
    </dsp:sp>
    <dsp:sp modelId="{AAC259D6-DDC3-4407-8073-18D451B43941}">
      <dsp:nvSpPr>
        <dsp:cNvPr id="0" name=""/>
        <dsp:cNvSpPr/>
      </dsp:nvSpPr>
      <dsp:spPr>
        <a:xfrm rot="5400000">
          <a:off x="-179747" y="2281656"/>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提交材料</a:t>
          </a:r>
          <a:endParaRPr lang="zh-CN" altLang="en-US" sz="1600" kern="1200" dirty="0"/>
        </a:p>
      </dsp:txBody>
      <dsp:txXfrm rot="-5400000">
        <a:off x="1" y="2521319"/>
        <a:ext cx="838822" cy="359495"/>
      </dsp:txXfrm>
    </dsp:sp>
    <dsp:sp modelId="{A26ACAA2-537A-4ADD-A8C0-2927B57AAC16}">
      <dsp:nvSpPr>
        <dsp:cNvPr id="0" name=""/>
        <dsp:cNvSpPr/>
      </dsp:nvSpPr>
      <dsp:spPr>
        <a:xfrm rot="5400000">
          <a:off x="5287757" y="-2347027"/>
          <a:ext cx="778906" cy="967677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学生须在答辩前三天将纸版论文、电子版论文、指导教师评分表（一份）、成绩登记表（两份）交到答辩秘书处</a:t>
          </a:r>
          <a:endParaRPr lang="zh-CN" altLang="en-US" sz="2000" kern="1200" dirty="0"/>
        </a:p>
      </dsp:txBody>
      <dsp:txXfrm rot="-5400000">
        <a:off x="838822" y="2139931"/>
        <a:ext cx="9638754" cy="702860"/>
      </dsp:txXfrm>
    </dsp:sp>
    <dsp:sp modelId="{14018ACA-56C3-407E-89C2-132BD77B0E10}">
      <dsp:nvSpPr>
        <dsp:cNvPr id="0" name=""/>
        <dsp:cNvSpPr/>
      </dsp:nvSpPr>
      <dsp:spPr>
        <a:xfrm rot="5400000">
          <a:off x="-179747" y="3332452"/>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答辩</a:t>
          </a:r>
          <a:endParaRPr lang="zh-CN" altLang="en-US" sz="1600" kern="1200" dirty="0"/>
        </a:p>
      </dsp:txBody>
      <dsp:txXfrm rot="-5400000">
        <a:off x="1" y="3572115"/>
        <a:ext cx="838822" cy="359495"/>
      </dsp:txXfrm>
    </dsp:sp>
    <dsp:sp modelId="{AF9ABBF8-739B-40DE-98AA-A47DD4DDBC23}">
      <dsp:nvSpPr>
        <dsp:cNvPr id="0" name=""/>
        <dsp:cNvSpPr/>
      </dsp:nvSpPr>
      <dsp:spPr>
        <a:xfrm rot="5400000">
          <a:off x="5287757" y="-1296230"/>
          <a:ext cx="778906" cy="967677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smtClean="0"/>
            <a:t>学生按照答辩安排按时去参加答辩；</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学院派专人进行检查</a:t>
          </a:r>
          <a:endParaRPr lang="zh-CN" altLang="en-US" sz="2000" kern="1200" dirty="0"/>
        </a:p>
      </dsp:txBody>
      <dsp:txXfrm rot="-5400000">
        <a:off x="838822" y="3190728"/>
        <a:ext cx="9638754" cy="7028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6701C-1716-4C45-9E0B-8EDEDA6A050A}">
      <dsp:nvSpPr>
        <dsp:cNvPr id="0" name=""/>
        <dsp:cNvSpPr/>
      </dsp:nvSpPr>
      <dsp:spPr>
        <a:xfrm rot="5400000">
          <a:off x="-281070" y="283106"/>
          <a:ext cx="1873805" cy="131166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答辩准备</a:t>
          </a:r>
          <a:endParaRPr lang="zh-CN" altLang="en-US" sz="2500" kern="1200" dirty="0"/>
        </a:p>
      </dsp:txBody>
      <dsp:txXfrm rot="-5400000">
        <a:off x="2" y="657867"/>
        <a:ext cx="1311663" cy="562142"/>
      </dsp:txXfrm>
    </dsp:sp>
    <dsp:sp modelId="{1700D586-D82F-422D-BB30-A28E510909D3}">
      <dsp:nvSpPr>
        <dsp:cNvPr id="0" name=""/>
        <dsp:cNvSpPr/>
      </dsp:nvSpPr>
      <dsp:spPr>
        <a:xfrm rot="5400000">
          <a:off x="5304645" y="-3990945"/>
          <a:ext cx="1217973" cy="920393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提前三天将电子版论文、纸版论文、指导教师评分表、成绩登记表（</a:t>
          </a:r>
          <a:r>
            <a:rPr lang="en-US" altLang="zh-CN" sz="1600" kern="1200" dirty="0" smtClean="0"/>
            <a:t>2</a:t>
          </a:r>
          <a:r>
            <a:rPr lang="zh-CN" altLang="en-US" sz="1600" kern="1200" dirty="0" smtClean="0"/>
            <a:t>份）提交至答辩秘书处</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答辩前一天将答辩</a:t>
          </a:r>
          <a:r>
            <a:rPr lang="en-US" altLang="zh-CN" sz="1600" kern="1200" dirty="0" smtClean="0"/>
            <a:t>PPT</a:t>
          </a:r>
          <a:r>
            <a:rPr lang="zh-CN" altLang="en-US" sz="1600" kern="1200" dirty="0" smtClean="0"/>
            <a:t>交至答辩秘书</a:t>
          </a:r>
          <a:endParaRPr lang="zh-CN" altLang="en-US" sz="1600" kern="1200" dirty="0"/>
        </a:p>
      </dsp:txBody>
      <dsp:txXfrm rot="-5400000">
        <a:off x="1311664" y="61493"/>
        <a:ext cx="9144479" cy="1099059"/>
      </dsp:txXfrm>
    </dsp:sp>
    <dsp:sp modelId="{A20EB97B-BE0E-4759-96C7-BE6982F1824B}">
      <dsp:nvSpPr>
        <dsp:cNvPr id="0" name=""/>
        <dsp:cNvSpPr/>
      </dsp:nvSpPr>
      <dsp:spPr>
        <a:xfrm rot="5400000">
          <a:off x="-281070" y="1965448"/>
          <a:ext cx="1873805" cy="131166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答辩时</a:t>
          </a:r>
          <a:endParaRPr lang="zh-CN" altLang="en-US" sz="2500" kern="1200" dirty="0"/>
        </a:p>
      </dsp:txBody>
      <dsp:txXfrm rot="-5400000">
        <a:off x="2" y="2340209"/>
        <a:ext cx="1311663" cy="562142"/>
      </dsp:txXfrm>
    </dsp:sp>
    <dsp:sp modelId="{08B2F4C6-A205-411E-80BE-BEE30D662589}">
      <dsp:nvSpPr>
        <dsp:cNvPr id="0" name=""/>
        <dsp:cNvSpPr/>
      </dsp:nvSpPr>
      <dsp:spPr>
        <a:xfrm rot="5400000">
          <a:off x="5304645" y="-2308604"/>
          <a:ext cx="1217973" cy="920393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提前十五分钟到达答辩地点</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答辩时间为</a:t>
          </a:r>
          <a:r>
            <a:rPr lang="en-US" altLang="zh-CN" sz="1600" kern="1200" dirty="0" smtClean="0"/>
            <a:t>20</a:t>
          </a:r>
          <a:r>
            <a:rPr lang="zh-CN" altLang="en-US" sz="1600" kern="1200" dirty="0" smtClean="0"/>
            <a:t>分钟，个人陈述</a:t>
          </a:r>
          <a:r>
            <a:rPr lang="en-US" altLang="zh-CN" sz="1600" kern="1200" dirty="0" smtClean="0"/>
            <a:t>10</a:t>
          </a:r>
          <a:r>
            <a:rPr lang="zh-CN" altLang="en-US" sz="1600" kern="1200" dirty="0" smtClean="0"/>
            <a:t>分钟，提问回答</a:t>
          </a:r>
          <a:r>
            <a:rPr lang="en-US" altLang="zh-CN" sz="1600" kern="1200" dirty="0" smtClean="0"/>
            <a:t>10</a:t>
          </a:r>
          <a:r>
            <a:rPr lang="zh-CN" altLang="en-US" sz="1600" kern="1200" dirty="0" smtClean="0"/>
            <a:t>分钟</a:t>
          </a:r>
          <a:endParaRPr lang="zh-CN" altLang="en-US" sz="1600" kern="1200" dirty="0"/>
        </a:p>
      </dsp:txBody>
      <dsp:txXfrm rot="-5400000">
        <a:off x="1311664" y="1743834"/>
        <a:ext cx="9144479" cy="1099059"/>
      </dsp:txXfrm>
    </dsp:sp>
    <dsp:sp modelId="{C15300E8-4FAC-40D0-A1A8-5BC956C25086}">
      <dsp:nvSpPr>
        <dsp:cNvPr id="0" name=""/>
        <dsp:cNvSpPr/>
      </dsp:nvSpPr>
      <dsp:spPr>
        <a:xfrm rot="5400000">
          <a:off x="-281070" y="3647789"/>
          <a:ext cx="1873805" cy="131166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zh-CN" altLang="en-US" sz="2500" kern="1200" dirty="0" smtClean="0"/>
            <a:t>答辩后</a:t>
          </a:r>
          <a:endParaRPr lang="zh-CN" altLang="en-US" sz="2500" kern="1200" dirty="0"/>
        </a:p>
      </dsp:txBody>
      <dsp:txXfrm rot="-5400000">
        <a:off x="2" y="4022550"/>
        <a:ext cx="1311663" cy="562142"/>
      </dsp:txXfrm>
    </dsp:sp>
    <dsp:sp modelId="{433922F5-5BE0-4409-A143-BCEAE6124789}">
      <dsp:nvSpPr>
        <dsp:cNvPr id="0" name=""/>
        <dsp:cNvSpPr/>
      </dsp:nvSpPr>
      <dsp:spPr>
        <a:xfrm rot="5400000">
          <a:off x="5304645" y="-626262"/>
          <a:ext cx="1217973" cy="9203936"/>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smtClean="0"/>
            <a:t>答辩小组对答辩过程、提交论文无异议的直接给出答辩成绩、</a:t>
          </a:r>
          <a:r>
            <a:rPr lang="zh-CN" altLang="en-US" sz="1600" kern="1200" dirty="0" smtClean="0"/>
            <a:t>评语；</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答辩小组对提交论文内容有异议的，提出修改意见发回学生修改，学生修改后提交修改说明，由指导教师签字确认后提交</a:t>
          </a:r>
          <a:r>
            <a:rPr lang="zh-CN" altLang="en-US" sz="1600" kern="1200" dirty="0" smtClean="0"/>
            <a:t>至答辩秘书；</a:t>
          </a:r>
          <a:endParaRPr lang="zh-CN" altLang="en-US" sz="1600" kern="1200" dirty="0"/>
        </a:p>
        <a:p>
          <a:pPr marL="171450" lvl="1" indent="-171450" algn="l" defTabSz="711200">
            <a:lnSpc>
              <a:spcPct val="90000"/>
            </a:lnSpc>
            <a:spcBef>
              <a:spcPct val="0"/>
            </a:spcBef>
            <a:spcAft>
              <a:spcPct val="15000"/>
            </a:spcAft>
            <a:buChar char="••"/>
          </a:pPr>
          <a:r>
            <a:rPr lang="zh-CN" altLang="en-US" sz="1600" kern="1200" dirty="0" smtClean="0"/>
            <a:t>答辩小组对指导教师评分与答辩小组评分分差（百分制）超过</a:t>
          </a:r>
          <a:r>
            <a:rPr lang="en-US" altLang="zh-CN" sz="1600" kern="1200" dirty="0" smtClean="0"/>
            <a:t>30</a:t>
          </a:r>
          <a:r>
            <a:rPr lang="zh-CN" altLang="en-US" sz="1600" kern="1200" dirty="0" smtClean="0"/>
            <a:t>分的学生，提交学院复议；</a:t>
          </a:r>
          <a:endParaRPr lang="zh-CN" altLang="en-US" sz="1600" kern="1200" dirty="0"/>
        </a:p>
      </dsp:txBody>
      <dsp:txXfrm rot="-5400000">
        <a:off x="1311664" y="3426176"/>
        <a:ext cx="9144479" cy="10990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210604-8FBF-4159-A0E6-2505D7F6FBE6}">
      <dsp:nvSpPr>
        <dsp:cNvPr id="0" name=""/>
        <dsp:cNvSpPr/>
      </dsp:nvSpPr>
      <dsp:spPr>
        <a:xfrm rot="5400000">
          <a:off x="-279436" y="282573"/>
          <a:ext cx="1862911" cy="130403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提交答辩后材料</a:t>
          </a:r>
          <a:endParaRPr lang="zh-CN" altLang="en-US" sz="1800" kern="1200" dirty="0"/>
        </a:p>
      </dsp:txBody>
      <dsp:txXfrm rot="-5400000">
        <a:off x="2" y="655155"/>
        <a:ext cx="1304037" cy="558874"/>
      </dsp:txXfrm>
    </dsp:sp>
    <dsp:sp modelId="{209F9FE6-562A-4291-A267-69C415B0861A}">
      <dsp:nvSpPr>
        <dsp:cNvPr id="0" name=""/>
        <dsp:cNvSpPr/>
      </dsp:nvSpPr>
      <dsp:spPr>
        <a:xfrm rot="5400000">
          <a:off x="5304372" y="-3997198"/>
          <a:ext cx="1210892" cy="921156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dirty="0" smtClean="0"/>
            <a:t>答辩结束三天内答辩秘书将完整的指导教师评分表（</a:t>
          </a:r>
          <a:r>
            <a:rPr lang="en-US" altLang="zh-CN" sz="1700" kern="1200" dirty="0" smtClean="0"/>
            <a:t>1</a:t>
          </a:r>
          <a:r>
            <a:rPr lang="zh-CN" altLang="en-US" sz="1700" kern="1200" dirty="0" smtClean="0"/>
            <a:t>份）、答辩小组评分表（</a:t>
          </a:r>
          <a:r>
            <a:rPr lang="en-US" altLang="zh-CN" sz="1700" kern="1200" dirty="0" smtClean="0"/>
            <a:t>1</a:t>
          </a:r>
          <a:r>
            <a:rPr lang="zh-CN" altLang="en-US" sz="1700" kern="1200" dirty="0" smtClean="0"/>
            <a:t>份）、成绩登记表（</a:t>
          </a:r>
          <a:r>
            <a:rPr lang="en-US" altLang="zh-CN" sz="1700" kern="1200" dirty="0" smtClean="0"/>
            <a:t>2</a:t>
          </a:r>
          <a:r>
            <a:rPr lang="zh-CN" altLang="en-US" sz="1700" kern="1200" dirty="0" smtClean="0"/>
            <a:t>份）交至本科教务</a:t>
          </a:r>
          <a:r>
            <a:rPr lang="zh-CN" altLang="en-US" sz="1700" kern="1200" dirty="0" smtClean="0"/>
            <a:t>科、论文修改说明（部分学生需要）；</a:t>
          </a:r>
          <a:endParaRPr lang="zh-CN" altLang="en-US" sz="1700" kern="1200" dirty="0"/>
        </a:p>
        <a:p>
          <a:pPr marL="171450" lvl="1" indent="-171450" algn="l" defTabSz="755650">
            <a:lnSpc>
              <a:spcPct val="90000"/>
            </a:lnSpc>
            <a:spcBef>
              <a:spcPct val="0"/>
            </a:spcBef>
            <a:spcAft>
              <a:spcPct val="15000"/>
            </a:spcAft>
            <a:buChar char="••"/>
          </a:pPr>
          <a:r>
            <a:rPr lang="zh-CN" altLang="en-US" sz="1700" kern="1200" dirty="0" smtClean="0"/>
            <a:t>答辩秘书将复议学生材料（论文、指导教师评分表、答辩小组评分表、成绩登记表）交至本科教务科；</a:t>
          </a:r>
          <a:endParaRPr lang="zh-CN" altLang="en-US" sz="1700" kern="1200" dirty="0"/>
        </a:p>
      </dsp:txBody>
      <dsp:txXfrm rot="-5400000">
        <a:off x="1304038" y="62247"/>
        <a:ext cx="9152451" cy="1092670"/>
      </dsp:txXfrm>
    </dsp:sp>
    <dsp:sp modelId="{90D82012-264D-4CA6-B7B7-EB37A06ED055}">
      <dsp:nvSpPr>
        <dsp:cNvPr id="0" name=""/>
        <dsp:cNvSpPr/>
      </dsp:nvSpPr>
      <dsp:spPr>
        <a:xfrm rot="5400000">
          <a:off x="-279436" y="1954021"/>
          <a:ext cx="1862911" cy="130403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提交论文</a:t>
          </a:r>
          <a:endParaRPr lang="zh-CN" altLang="en-US" sz="1800" kern="1200" dirty="0"/>
        </a:p>
      </dsp:txBody>
      <dsp:txXfrm rot="-5400000">
        <a:off x="2" y="2326603"/>
        <a:ext cx="1304037" cy="558874"/>
      </dsp:txXfrm>
    </dsp:sp>
    <dsp:sp modelId="{0165988D-2FC4-4ECE-877E-1AC90BB8E55F}">
      <dsp:nvSpPr>
        <dsp:cNvPr id="0" name=""/>
        <dsp:cNvSpPr/>
      </dsp:nvSpPr>
      <dsp:spPr>
        <a:xfrm rot="5400000">
          <a:off x="5304372" y="-2325750"/>
          <a:ext cx="1210892" cy="921156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dirty="0" smtClean="0"/>
            <a:t>小班进行</a:t>
          </a:r>
          <a:r>
            <a:rPr lang="zh-CN" altLang="en-US" sz="1700" kern="1200" dirty="0" smtClean="0"/>
            <a:t>论文格式自查，自查没问题后装订好提交至学院本科教务科，教务科进行论文格式检查，检查合格的论文存档。</a:t>
          </a:r>
          <a:endParaRPr lang="zh-CN" altLang="en-US" sz="1700" kern="1200" dirty="0"/>
        </a:p>
      </dsp:txBody>
      <dsp:txXfrm rot="-5400000">
        <a:off x="1304038" y="1733695"/>
        <a:ext cx="9152451" cy="1092670"/>
      </dsp:txXfrm>
    </dsp:sp>
    <dsp:sp modelId="{63CAED8D-E9F3-4444-A669-0D4F133F4447}">
      <dsp:nvSpPr>
        <dsp:cNvPr id="0" name=""/>
        <dsp:cNvSpPr/>
      </dsp:nvSpPr>
      <dsp:spPr>
        <a:xfrm rot="5400000">
          <a:off x="-279436" y="3625468"/>
          <a:ext cx="1862911" cy="130403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归档</a:t>
          </a:r>
          <a:endParaRPr lang="zh-CN" altLang="en-US" sz="1800" kern="1200" dirty="0"/>
        </a:p>
      </dsp:txBody>
      <dsp:txXfrm rot="-5400000">
        <a:off x="2" y="3998050"/>
        <a:ext cx="1304037" cy="558874"/>
      </dsp:txXfrm>
    </dsp:sp>
    <dsp:sp modelId="{42983A6F-E174-4D83-B530-38928279E586}">
      <dsp:nvSpPr>
        <dsp:cNvPr id="0" name=""/>
        <dsp:cNvSpPr/>
      </dsp:nvSpPr>
      <dsp:spPr>
        <a:xfrm rot="5400000">
          <a:off x="5304372" y="-654302"/>
          <a:ext cx="1210892" cy="921156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zh-CN" altLang="en-US" sz="1700" kern="1200" dirty="0" smtClean="0"/>
            <a:t>成绩登记表一份提交档案馆存档，一份存入学生档案</a:t>
          </a:r>
          <a:endParaRPr lang="zh-CN" altLang="en-US" sz="1700" kern="1200" dirty="0"/>
        </a:p>
        <a:p>
          <a:pPr marL="171450" lvl="1" indent="-171450" algn="l" defTabSz="755650">
            <a:lnSpc>
              <a:spcPct val="90000"/>
            </a:lnSpc>
            <a:spcBef>
              <a:spcPct val="0"/>
            </a:spcBef>
            <a:spcAft>
              <a:spcPct val="15000"/>
            </a:spcAft>
            <a:buChar char="••"/>
          </a:pPr>
          <a:r>
            <a:rPr lang="zh-CN" altLang="en-US" sz="1700" kern="1200" dirty="0" smtClean="0"/>
            <a:t>论文存入论文库</a:t>
          </a:r>
          <a:endParaRPr lang="zh-CN" altLang="en-US" sz="1700" kern="1200" dirty="0"/>
        </a:p>
      </dsp:txBody>
      <dsp:txXfrm rot="-5400000">
        <a:off x="1304038" y="3405143"/>
        <a:ext cx="9152451" cy="10926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D8AD86-9FFE-429E-AC8E-8CAE96B5327D}">
      <dsp:nvSpPr>
        <dsp:cNvPr id="0" name=""/>
        <dsp:cNvSpPr/>
      </dsp:nvSpPr>
      <dsp:spPr>
        <a:xfrm rot="5400000">
          <a:off x="-277363" y="278630"/>
          <a:ext cx="1849092" cy="12943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提交材料</a:t>
          </a:r>
          <a:endParaRPr lang="zh-CN" altLang="en-US" sz="2400" kern="1200" dirty="0"/>
        </a:p>
      </dsp:txBody>
      <dsp:txXfrm rot="-5400000">
        <a:off x="1" y="648448"/>
        <a:ext cx="1294364" cy="554728"/>
      </dsp:txXfrm>
    </dsp:sp>
    <dsp:sp modelId="{87BE6682-073D-43CF-92AF-37DD6FB9F38B}">
      <dsp:nvSpPr>
        <dsp:cNvPr id="0" name=""/>
        <dsp:cNvSpPr/>
      </dsp:nvSpPr>
      <dsp:spPr>
        <a:xfrm rot="5400000">
          <a:off x="5304027" y="-4008396"/>
          <a:ext cx="1201910" cy="922123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dirty="0" smtClean="0"/>
            <a:t>答辩结束</a:t>
          </a:r>
          <a:r>
            <a:rPr lang="zh-CN" altLang="en-US" sz="2100" kern="1200" dirty="0" smtClean="0"/>
            <a:t>后总评成绩</a:t>
          </a:r>
          <a:r>
            <a:rPr lang="zh-CN" altLang="en-US" sz="2100" kern="1200" dirty="0" smtClean="0"/>
            <a:t>为“优”的学生有资格申请；</a:t>
          </a:r>
          <a:endParaRPr lang="zh-CN" altLang="en-US" sz="2100" kern="1200" dirty="0"/>
        </a:p>
        <a:p>
          <a:pPr marL="228600" lvl="1" indent="-228600" algn="l" defTabSz="933450">
            <a:lnSpc>
              <a:spcPct val="90000"/>
            </a:lnSpc>
            <a:spcBef>
              <a:spcPct val="0"/>
            </a:spcBef>
            <a:spcAft>
              <a:spcPct val="15000"/>
            </a:spcAft>
            <a:buChar char="••"/>
          </a:pPr>
          <a:r>
            <a:rPr lang="zh-CN" altLang="en-US" sz="2100" kern="1200" dirty="0" smtClean="0"/>
            <a:t>申请者须提交电子版材料：论文、论文缩写至</a:t>
          </a:r>
          <a:r>
            <a:rPr lang="en-US" altLang="zh-CN" sz="2100" kern="1200" dirty="0" smtClean="0"/>
            <a:t>shouxinling@bupt.edu.cn</a:t>
          </a:r>
          <a:r>
            <a:rPr lang="zh-CN" altLang="en-US" sz="2100" kern="1200" dirty="0" smtClean="0"/>
            <a:t>；纸版材料：论文缩写、毕设成绩登记表、申请表至本科教务科</a:t>
          </a:r>
          <a:endParaRPr lang="zh-CN" altLang="en-US" sz="2100" kern="1200" dirty="0"/>
        </a:p>
      </dsp:txBody>
      <dsp:txXfrm rot="-5400000">
        <a:off x="1294365" y="59938"/>
        <a:ext cx="9162563" cy="1084566"/>
      </dsp:txXfrm>
    </dsp:sp>
    <dsp:sp modelId="{3554F10E-8C20-4076-9251-29116A76C79B}">
      <dsp:nvSpPr>
        <dsp:cNvPr id="0" name=""/>
        <dsp:cNvSpPr/>
      </dsp:nvSpPr>
      <dsp:spPr>
        <a:xfrm rot="5400000">
          <a:off x="-277363" y="1935997"/>
          <a:ext cx="1849092" cy="12943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学院评审</a:t>
          </a:r>
          <a:endParaRPr lang="zh-CN" altLang="en-US" sz="2400" kern="1200" dirty="0"/>
        </a:p>
      </dsp:txBody>
      <dsp:txXfrm rot="-5400000">
        <a:off x="1" y="2305815"/>
        <a:ext cx="1294364" cy="554728"/>
      </dsp:txXfrm>
    </dsp:sp>
    <dsp:sp modelId="{9261AF58-FBED-490E-9F7C-AB8C2851B0F4}">
      <dsp:nvSpPr>
        <dsp:cNvPr id="0" name=""/>
        <dsp:cNvSpPr/>
      </dsp:nvSpPr>
      <dsp:spPr>
        <a:xfrm rot="5400000">
          <a:off x="5304027" y="-2351029"/>
          <a:ext cx="1201910" cy="922123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dirty="0" smtClean="0"/>
            <a:t>对申报论文进行查重</a:t>
          </a:r>
          <a:endParaRPr lang="zh-CN" altLang="en-US" sz="2100" kern="1200" dirty="0"/>
        </a:p>
        <a:p>
          <a:pPr marL="228600" lvl="1" indent="-228600" algn="l" defTabSz="933450">
            <a:lnSpc>
              <a:spcPct val="90000"/>
            </a:lnSpc>
            <a:spcBef>
              <a:spcPct val="0"/>
            </a:spcBef>
            <a:spcAft>
              <a:spcPct val="15000"/>
            </a:spcAft>
            <a:buChar char="••"/>
          </a:pPr>
          <a:r>
            <a:rPr lang="zh-CN" altLang="en-US" sz="2100" kern="1200" dirty="0" smtClean="0"/>
            <a:t>将申报论文电子版发给本科教学专家组进行审阅</a:t>
          </a:r>
          <a:endParaRPr lang="zh-CN" altLang="en-US" sz="2100" kern="1200" dirty="0"/>
        </a:p>
        <a:p>
          <a:pPr marL="228600" lvl="1" indent="-228600" algn="l" defTabSz="933450">
            <a:lnSpc>
              <a:spcPct val="90000"/>
            </a:lnSpc>
            <a:spcBef>
              <a:spcPct val="0"/>
            </a:spcBef>
            <a:spcAft>
              <a:spcPct val="15000"/>
            </a:spcAft>
            <a:buChar char="••"/>
          </a:pPr>
          <a:r>
            <a:rPr lang="zh-CN" altLang="en-US" sz="2100" kern="1200" dirty="0" smtClean="0"/>
            <a:t>开本科教学专家组会进行评审</a:t>
          </a:r>
          <a:endParaRPr lang="zh-CN" altLang="en-US" sz="2100" kern="1200" dirty="0"/>
        </a:p>
      </dsp:txBody>
      <dsp:txXfrm rot="-5400000">
        <a:off x="1294365" y="1717305"/>
        <a:ext cx="9162563" cy="1084566"/>
      </dsp:txXfrm>
    </dsp:sp>
    <dsp:sp modelId="{3E03DB5A-8CF9-4FF5-9CF8-550E86C7C922}">
      <dsp:nvSpPr>
        <dsp:cNvPr id="0" name=""/>
        <dsp:cNvSpPr/>
      </dsp:nvSpPr>
      <dsp:spPr>
        <a:xfrm rot="5400000">
          <a:off x="-277363" y="3593364"/>
          <a:ext cx="1849092" cy="12943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提交学校</a:t>
          </a:r>
          <a:endParaRPr lang="zh-CN" altLang="en-US" sz="2400" kern="1200" dirty="0"/>
        </a:p>
      </dsp:txBody>
      <dsp:txXfrm rot="-5400000">
        <a:off x="1" y="3963182"/>
        <a:ext cx="1294364" cy="554728"/>
      </dsp:txXfrm>
    </dsp:sp>
    <dsp:sp modelId="{F55D9594-1777-4D3E-88F1-20F5E096F708}">
      <dsp:nvSpPr>
        <dsp:cNvPr id="0" name=""/>
        <dsp:cNvSpPr/>
      </dsp:nvSpPr>
      <dsp:spPr>
        <a:xfrm rot="5400000">
          <a:off x="5304027" y="-693662"/>
          <a:ext cx="1201910" cy="922123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zh-CN" altLang="en-US" sz="2100" kern="1200" dirty="0" smtClean="0"/>
            <a:t>提交论文缩写电子版、纸版</a:t>
          </a:r>
          <a:endParaRPr lang="zh-CN" altLang="en-US" sz="2100" kern="1200" dirty="0"/>
        </a:p>
        <a:p>
          <a:pPr marL="228600" lvl="1" indent="-228600" algn="l" defTabSz="933450">
            <a:lnSpc>
              <a:spcPct val="90000"/>
            </a:lnSpc>
            <a:spcBef>
              <a:spcPct val="0"/>
            </a:spcBef>
            <a:spcAft>
              <a:spcPct val="15000"/>
            </a:spcAft>
            <a:buChar char="••"/>
          </a:pPr>
          <a:r>
            <a:rPr lang="zh-CN" altLang="en-US" sz="2100" kern="1200" dirty="0" smtClean="0"/>
            <a:t>提交申请表至学校教务处</a:t>
          </a:r>
          <a:endParaRPr lang="zh-CN" altLang="en-US" sz="2100" kern="1200" dirty="0"/>
        </a:p>
      </dsp:txBody>
      <dsp:txXfrm rot="-5400000">
        <a:off x="1294365" y="3374672"/>
        <a:ext cx="9162563" cy="10845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638C00-1698-4162-AF9A-2C0541E94CD7}">
      <dsp:nvSpPr>
        <dsp:cNvPr id="0" name=""/>
        <dsp:cNvSpPr/>
      </dsp:nvSpPr>
      <dsp:spPr>
        <a:xfrm>
          <a:off x="423542"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smtClean="0"/>
            <a:t>答辩</a:t>
          </a:r>
          <a:r>
            <a:rPr lang="zh-CN" altLang="en-US" sz="2300" kern="1200" dirty="0" smtClean="0"/>
            <a:t>结束后在规定时间内提交</a:t>
          </a:r>
          <a:r>
            <a:rPr lang="zh-CN" altLang="en-US" sz="2300" kern="1200" dirty="0" smtClean="0"/>
            <a:t>复议申请至学院教务科</a:t>
          </a:r>
          <a:endParaRPr lang="zh-CN" altLang="en-US" sz="2300" kern="1200" dirty="0"/>
        </a:p>
      </dsp:txBody>
      <dsp:txXfrm>
        <a:off x="472609" y="1158658"/>
        <a:ext cx="2486952" cy="1577131"/>
      </dsp:txXfrm>
    </dsp:sp>
    <dsp:sp modelId="{BA7A8CD7-2126-48DF-A86C-77EED4D155FF}">
      <dsp:nvSpPr>
        <dsp:cNvPr id="0" name=""/>
        <dsp:cNvSpPr/>
      </dsp:nvSpPr>
      <dsp:spPr>
        <a:xfrm>
          <a:off x="1846782" y="1511413"/>
          <a:ext cx="3007450" cy="3007450"/>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F86FF9-A094-4A01-AB43-9DB8F74569D8}">
      <dsp:nvSpPr>
        <dsp:cNvPr id="0" name=""/>
        <dsp:cNvSpPr/>
      </dsp:nvSpPr>
      <dsp:spPr>
        <a:xfrm>
          <a:off x="998006" y="2784856"/>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lvl="0" algn="ctr" defTabSz="1822450">
            <a:lnSpc>
              <a:spcPct val="90000"/>
            </a:lnSpc>
            <a:spcBef>
              <a:spcPct val="0"/>
            </a:spcBef>
            <a:spcAft>
              <a:spcPct val="35000"/>
            </a:spcAft>
          </a:pPr>
          <a:r>
            <a:rPr lang="zh-CN" altLang="en-US" sz="4100" kern="1200" dirty="0" smtClean="0"/>
            <a:t>提交申请</a:t>
          </a:r>
          <a:endParaRPr lang="zh-CN" altLang="en-US" sz="4100" kern="1200" dirty="0"/>
        </a:p>
      </dsp:txBody>
      <dsp:txXfrm>
        <a:off x="1024770" y="2811620"/>
        <a:ext cx="2244326" cy="860252"/>
      </dsp:txXfrm>
    </dsp:sp>
    <dsp:sp modelId="{7F40A92D-94CA-4650-BBA6-2DA9B2D553AC}">
      <dsp:nvSpPr>
        <dsp:cNvPr id="0" name=""/>
        <dsp:cNvSpPr/>
      </dsp:nvSpPr>
      <dsp:spPr>
        <a:xfrm>
          <a:off x="3821640"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smtClean="0"/>
            <a:t>学院召开本科教学专家会对复议申请进行审议</a:t>
          </a:r>
          <a:endParaRPr lang="zh-CN" altLang="en-US" sz="2300" kern="1200" dirty="0"/>
        </a:p>
      </dsp:txBody>
      <dsp:txXfrm>
        <a:off x="3870707" y="1615548"/>
        <a:ext cx="2486952" cy="1577131"/>
      </dsp:txXfrm>
    </dsp:sp>
    <dsp:sp modelId="{40834A69-DCD8-485C-A822-5E42B89B3AB3}">
      <dsp:nvSpPr>
        <dsp:cNvPr id="0" name=""/>
        <dsp:cNvSpPr/>
      </dsp:nvSpPr>
      <dsp:spPr>
        <a:xfrm>
          <a:off x="5223338" y="-251125"/>
          <a:ext cx="3337767" cy="3337767"/>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A8E7EC-B410-461B-8417-2CBB9A9A104F}">
      <dsp:nvSpPr>
        <dsp:cNvPr id="0" name=""/>
        <dsp:cNvSpPr/>
      </dsp:nvSpPr>
      <dsp:spPr>
        <a:xfrm>
          <a:off x="4396104" y="652700"/>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lvl="0" algn="ctr" defTabSz="1822450">
            <a:lnSpc>
              <a:spcPct val="90000"/>
            </a:lnSpc>
            <a:spcBef>
              <a:spcPct val="0"/>
            </a:spcBef>
            <a:spcAft>
              <a:spcPct val="35000"/>
            </a:spcAft>
          </a:pPr>
          <a:r>
            <a:rPr lang="zh-CN" altLang="en-US" sz="4100" kern="1200" dirty="0" smtClean="0"/>
            <a:t>审议</a:t>
          </a:r>
          <a:endParaRPr lang="zh-CN" altLang="en-US" sz="4100" kern="1200" dirty="0"/>
        </a:p>
      </dsp:txBody>
      <dsp:txXfrm>
        <a:off x="4422868" y="679464"/>
        <a:ext cx="2244326" cy="860252"/>
      </dsp:txXfrm>
    </dsp:sp>
    <dsp:sp modelId="{9329DF7F-AFDA-46C0-BB66-36939074830F}">
      <dsp:nvSpPr>
        <dsp:cNvPr id="0" name=""/>
        <dsp:cNvSpPr/>
      </dsp:nvSpPr>
      <dsp:spPr>
        <a:xfrm>
          <a:off x="7219739" y="1109591"/>
          <a:ext cx="2585086" cy="213215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zh-CN" altLang="en-US" sz="2300" kern="1200" dirty="0" smtClean="0"/>
            <a:t>根据复议情况组织答辩，答辩后形成决议</a:t>
          </a:r>
          <a:endParaRPr lang="zh-CN" altLang="en-US" sz="2300" kern="1200" dirty="0"/>
        </a:p>
        <a:p>
          <a:pPr marL="228600" lvl="1" indent="-228600" algn="l" defTabSz="1022350">
            <a:lnSpc>
              <a:spcPct val="90000"/>
            </a:lnSpc>
            <a:spcBef>
              <a:spcPct val="0"/>
            </a:spcBef>
            <a:spcAft>
              <a:spcPct val="15000"/>
            </a:spcAft>
            <a:buChar char="••"/>
          </a:pPr>
          <a:r>
            <a:rPr lang="zh-CN" altLang="en-US" sz="2300" kern="1200" dirty="0" smtClean="0"/>
            <a:t>将决议通知学生</a:t>
          </a:r>
          <a:endParaRPr lang="zh-CN" altLang="en-US" sz="2300" kern="1200" dirty="0"/>
        </a:p>
      </dsp:txBody>
      <dsp:txXfrm>
        <a:off x="7268806" y="1158658"/>
        <a:ext cx="2486952" cy="1577131"/>
      </dsp:txXfrm>
    </dsp:sp>
    <dsp:sp modelId="{FD814BE3-7594-4BC7-ADAF-0C45E1A2AFAB}">
      <dsp:nvSpPr>
        <dsp:cNvPr id="0" name=""/>
        <dsp:cNvSpPr/>
      </dsp:nvSpPr>
      <dsp:spPr>
        <a:xfrm>
          <a:off x="7794202" y="2784856"/>
          <a:ext cx="2297854" cy="9137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105" tIns="52070" rIns="78105" bIns="52070" numCol="1" spcCol="1270" anchor="ctr" anchorCtr="0">
          <a:noAutofit/>
        </a:bodyPr>
        <a:lstStyle/>
        <a:p>
          <a:pPr lvl="0" algn="ctr" defTabSz="1822450">
            <a:lnSpc>
              <a:spcPct val="90000"/>
            </a:lnSpc>
            <a:spcBef>
              <a:spcPct val="0"/>
            </a:spcBef>
            <a:spcAft>
              <a:spcPct val="35000"/>
            </a:spcAft>
          </a:pPr>
          <a:r>
            <a:rPr lang="zh-CN" altLang="en-US" sz="4100" kern="1200" dirty="0" smtClean="0"/>
            <a:t>决议</a:t>
          </a:r>
          <a:endParaRPr lang="zh-CN" altLang="en-US" sz="4100" kern="1200" dirty="0"/>
        </a:p>
      </dsp:txBody>
      <dsp:txXfrm>
        <a:off x="7820966" y="2811620"/>
        <a:ext cx="2244326" cy="86025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7793FDD-87B8-482D-ABCE-A19E870F3D7A}" type="datetimeFigureOut">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305674-A297-4A62-91F5-79F620F789C7}" type="slidenum">
              <a:rPr lang="zh-CN" altLang="en-US" smtClean="0"/>
              <a:t>‹#›</a:t>
            </a:fld>
            <a:endParaRPr lang="zh-CN" altLang="en-US"/>
          </a:p>
        </p:txBody>
      </p:sp>
    </p:spTree>
    <p:extLst>
      <p:ext uri="{BB962C8B-B14F-4D97-AF65-F5344CB8AC3E}">
        <p14:creationId xmlns:p14="http://schemas.microsoft.com/office/powerpoint/2010/main" val="2068077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793FDD-87B8-482D-ABCE-A19E870F3D7A}" type="datetimeFigureOut">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305674-A297-4A62-91F5-79F620F789C7}" type="slidenum">
              <a:rPr lang="zh-CN" altLang="en-US" smtClean="0"/>
              <a:t>‹#›</a:t>
            </a:fld>
            <a:endParaRPr lang="zh-CN" altLang="en-US"/>
          </a:p>
        </p:txBody>
      </p:sp>
    </p:spTree>
    <p:extLst>
      <p:ext uri="{BB962C8B-B14F-4D97-AF65-F5344CB8AC3E}">
        <p14:creationId xmlns:p14="http://schemas.microsoft.com/office/powerpoint/2010/main" val="2050845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793FDD-87B8-482D-ABCE-A19E870F3D7A}" type="datetimeFigureOut">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305674-A297-4A62-91F5-79F620F789C7}" type="slidenum">
              <a:rPr lang="zh-CN" altLang="en-US" smtClean="0"/>
              <a:t>‹#›</a:t>
            </a:fld>
            <a:endParaRPr lang="zh-CN" altLang="en-US"/>
          </a:p>
        </p:txBody>
      </p:sp>
    </p:spTree>
    <p:extLst>
      <p:ext uri="{BB962C8B-B14F-4D97-AF65-F5344CB8AC3E}">
        <p14:creationId xmlns:p14="http://schemas.microsoft.com/office/powerpoint/2010/main" val="3844651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793FDD-87B8-482D-ABCE-A19E870F3D7A}" type="datetimeFigureOut">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305674-A297-4A62-91F5-79F620F789C7}" type="slidenum">
              <a:rPr lang="zh-CN" altLang="en-US" smtClean="0"/>
              <a:t>‹#›</a:t>
            </a:fld>
            <a:endParaRPr lang="zh-CN" altLang="en-US"/>
          </a:p>
        </p:txBody>
      </p:sp>
    </p:spTree>
    <p:extLst>
      <p:ext uri="{BB962C8B-B14F-4D97-AF65-F5344CB8AC3E}">
        <p14:creationId xmlns:p14="http://schemas.microsoft.com/office/powerpoint/2010/main" val="80182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7793FDD-87B8-482D-ABCE-A19E870F3D7A}" type="datetimeFigureOut">
              <a:rPr lang="zh-CN" altLang="en-US" smtClean="0"/>
              <a:t>2015/10/14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C305674-A297-4A62-91F5-79F620F789C7}" type="slidenum">
              <a:rPr lang="zh-CN" altLang="en-US" smtClean="0"/>
              <a:t>‹#›</a:t>
            </a:fld>
            <a:endParaRPr lang="zh-CN" altLang="en-US"/>
          </a:p>
        </p:txBody>
      </p:sp>
    </p:spTree>
    <p:extLst>
      <p:ext uri="{BB962C8B-B14F-4D97-AF65-F5344CB8AC3E}">
        <p14:creationId xmlns:p14="http://schemas.microsoft.com/office/powerpoint/2010/main" val="1827505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7793FDD-87B8-482D-ABCE-A19E870F3D7A}" type="datetimeFigureOut">
              <a:rPr lang="zh-CN" altLang="en-US" smtClean="0"/>
              <a:t>2015/10/14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305674-A297-4A62-91F5-79F620F789C7}" type="slidenum">
              <a:rPr lang="zh-CN" altLang="en-US" smtClean="0"/>
              <a:t>‹#›</a:t>
            </a:fld>
            <a:endParaRPr lang="zh-CN" altLang="en-US"/>
          </a:p>
        </p:txBody>
      </p:sp>
    </p:spTree>
    <p:extLst>
      <p:ext uri="{BB962C8B-B14F-4D97-AF65-F5344CB8AC3E}">
        <p14:creationId xmlns:p14="http://schemas.microsoft.com/office/powerpoint/2010/main" val="297773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7793FDD-87B8-482D-ABCE-A19E870F3D7A}" type="datetimeFigureOut">
              <a:rPr lang="zh-CN" altLang="en-US" smtClean="0"/>
              <a:t>2015/10/14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C305674-A297-4A62-91F5-79F620F789C7}" type="slidenum">
              <a:rPr lang="zh-CN" altLang="en-US" smtClean="0"/>
              <a:t>‹#›</a:t>
            </a:fld>
            <a:endParaRPr lang="zh-CN" altLang="en-US"/>
          </a:p>
        </p:txBody>
      </p:sp>
    </p:spTree>
    <p:extLst>
      <p:ext uri="{BB962C8B-B14F-4D97-AF65-F5344CB8AC3E}">
        <p14:creationId xmlns:p14="http://schemas.microsoft.com/office/powerpoint/2010/main" val="316708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7793FDD-87B8-482D-ABCE-A19E870F3D7A}" type="datetimeFigureOut">
              <a:rPr lang="zh-CN" altLang="en-US" smtClean="0"/>
              <a:t>2015/10/14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C305674-A297-4A62-91F5-79F620F789C7}" type="slidenum">
              <a:rPr lang="zh-CN" altLang="en-US" smtClean="0"/>
              <a:t>‹#›</a:t>
            </a:fld>
            <a:endParaRPr lang="zh-CN" altLang="en-US"/>
          </a:p>
        </p:txBody>
      </p:sp>
    </p:spTree>
    <p:extLst>
      <p:ext uri="{BB962C8B-B14F-4D97-AF65-F5344CB8AC3E}">
        <p14:creationId xmlns:p14="http://schemas.microsoft.com/office/powerpoint/2010/main" val="45645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793FDD-87B8-482D-ABCE-A19E870F3D7A}" type="datetimeFigureOut">
              <a:rPr lang="zh-CN" altLang="en-US" smtClean="0"/>
              <a:t>2015/10/14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C305674-A297-4A62-91F5-79F620F789C7}" type="slidenum">
              <a:rPr lang="zh-CN" altLang="en-US" smtClean="0"/>
              <a:t>‹#›</a:t>
            </a:fld>
            <a:endParaRPr lang="zh-CN" altLang="en-US"/>
          </a:p>
        </p:txBody>
      </p:sp>
    </p:spTree>
    <p:extLst>
      <p:ext uri="{BB962C8B-B14F-4D97-AF65-F5344CB8AC3E}">
        <p14:creationId xmlns:p14="http://schemas.microsoft.com/office/powerpoint/2010/main" val="542845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793FDD-87B8-482D-ABCE-A19E870F3D7A}" type="datetimeFigureOut">
              <a:rPr lang="zh-CN" altLang="en-US" smtClean="0"/>
              <a:t>2015/10/14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305674-A297-4A62-91F5-79F620F789C7}" type="slidenum">
              <a:rPr lang="zh-CN" altLang="en-US" smtClean="0"/>
              <a:t>‹#›</a:t>
            </a:fld>
            <a:endParaRPr lang="zh-CN" altLang="en-US"/>
          </a:p>
        </p:txBody>
      </p:sp>
    </p:spTree>
    <p:extLst>
      <p:ext uri="{BB962C8B-B14F-4D97-AF65-F5344CB8AC3E}">
        <p14:creationId xmlns:p14="http://schemas.microsoft.com/office/powerpoint/2010/main" val="266790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7793FDD-87B8-482D-ABCE-A19E870F3D7A}" type="datetimeFigureOut">
              <a:rPr lang="zh-CN" altLang="en-US" smtClean="0"/>
              <a:t>2015/10/14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C305674-A297-4A62-91F5-79F620F789C7}" type="slidenum">
              <a:rPr lang="zh-CN" altLang="en-US" smtClean="0"/>
              <a:t>‹#›</a:t>
            </a:fld>
            <a:endParaRPr lang="zh-CN" altLang="en-US"/>
          </a:p>
        </p:txBody>
      </p:sp>
    </p:spTree>
    <p:extLst>
      <p:ext uri="{BB962C8B-B14F-4D97-AF65-F5344CB8AC3E}">
        <p14:creationId xmlns:p14="http://schemas.microsoft.com/office/powerpoint/2010/main" val="1530781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793FDD-87B8-482D-ABCE-A19E870F3D7A}" type="datetimeFigureOut">
              <a:rPr lang="zh-CN" altLang="en-US" smtClean="0"/>
              <a:t>2015/10/14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305674-A297-4A62-91F5-79F620F789C7}" type="slidenum">
              <a:rPr lang="zh-CN" altLang="en-US" smtClean="0"/>
              <a:t>‹#›</a:t>
            </a:fld>
            <a:endParaRPr lang="zh-CN" altLang="en-US"/>
          </a:p>
        </p:txBody>
      </p:sp>
    </p:spTree>
    <p:extLst>
      <p:ext uri="{BB962C8B-B14F-4D97-AF65-F5344CB8AC3E}">
        <p14:creationId xmlns:p14="http://schemas.microsoft.com/office/powerpoint/2010/main" val="2750957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选题流程</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25112316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4052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开题流程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6311853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7843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中期检查流程</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37988199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5856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答辩工作流程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7380930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6748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答辩流程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386151025"/>
              </p:ext>
            </p:extLst>
          </p:nvPr>
        </p:nvGraphicFramePr>
        <p:xfrm>
          <a:off x="838200" y="1295400"/>
          <a:ext cx="10515600" cy="5242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2348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答辩后工作流程</a:t>
            </a:r>
            <a:endParaRPr lang="zh-CN" altLang="en-US" dirty="0"/>
          </a:p>
        </p:txBody>
      </p:sp>
      <p:graphicFrame>
        <p:nvGraphicFramePr>
          <p:cNvPr id="6" name="内容占位符 5"/>
          <p:cNvGraphicFramePr>
            <a:graphicFrameLocks noGrp="1"/>
          </p:cNvGraphicFramePr>
          <p:nvPr>
            <p:ph idx="1"/>
            <p:extLst>
              <p:ext uri="{D42A27DB-BD31-4B8C-83A1-F6EECF244321}">
                <p14:modId xmlns:p14="http://schemas.microsoft.com/office/powerpoint/2010/main" val="1024282020"/>
              </p:ext>
            </p:extLst>
          </p:nvPr>
        </p:nvGraphicFramePr>
        <p:xfrm>
          <a:off x="838200" y="1356360"/>
          <a:ext cx="10515600" cy="5212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0966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校</a:t>
            </a:r>
            <a:r>
              <a:rPr lang="zh-CN" altLang="en-US" dirty="0" smtClean="0"/>
              <a:t>级优秀学士学位论文评选流程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806742942"/>
              </p:ext>
            </p:extLst>
          </p:nvPr>
        </p:nvGraphicFramePr>
        <p:xfrm>
          <a:off x="838200" y="1478280"/>
          <a:ext cx="10515600" cy="5166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8225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复议流程</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1356905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15314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TotalTime>
  <Words>700</Words>
  <Application>Microsoft Office PowerPoint</Application>
  <PresentationFormat>宽屏</PresentationFormat>
  <Paragraphs>83</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宋体</vt:lpstr>
      <vt:lpstr>Arial</vt:lpstr>
      <vt:lpstr>Calibri</vt:lpstr>
      <vt:lpstr>Calibri Light</vt:lpstr>
      <vt:lpstr>Office 主题</vt:lpstr>
      <vt:lpstr>选题流程</vt:lpstr>
      <vt:lpstr>开题流程</vt:lpstr>
      <vt:lpstr>中期检查流程</vt:lpstr>
      <vt:lpstr>答辩工作流程</vt:lpstr>
      <vt:lpstr>答辩流程</vt:lpstr>
      <vt:lpstr>答辩后工作流程</vt:lpstr>
      <vt:lpstr>校级优秀学士学位论文评选流程</vt:lpstr>
      <vt:lpstr>复议流程</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SXL</dc:creator>
  <cp:lastModifiedBy>SXL</cp:lastModifiedBy>
  <cp:revision>25</cp:revision>
  <dcterms:created xsi:type="dcterms:W3CDTF">2015-10-10T03:12:40Z</dcterms:created>
  <dcterms:modified xsi:type="dcterms:W3CDTF">2015-10-14T08:30:29Z</dcterms:modified>
</cp:coreProperties>
</file>