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C9DCA-35D9-4FA5-BBC5-FBF08DD6994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7DE06-44B1-47C0-8861-3368BB7D2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8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/>
              <a:t>spring-boot-maven-plugin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7DE06-44B1-47C0-8861-3368BB7D25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3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7DE06-44B1-47C0-8861-3368BB7D25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6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FA71-512A-4440-ABD9-653C818C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9A80BF-3092-4CF4-AC02-F53801BED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E2962-F78A-4A88-B08E-E2DDBD7B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4BD9C-8943-44E4-A104-26B9E7D1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0A05-5BA9-4929-88EF-FD735688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9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FECDE-15F1-45C1-AA92-1FD7074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E1A2D-1CDA-4EEE-A552-0D3B65968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2A5ED-1451-4710-8F4E-B722735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E0C6F-1438-4422-AE6C-4A762F7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4A5F4-C875-461F-857F-E93706C0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E18E4-D07A-49F1-8FB9-8424947C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6683F-5A9B-417C-83A7-DED532B29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361B7-7D4E-4E1D-8875-F1FBEBC5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ADEB5-4C19-4898-BB95-D055704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A3212-FD1E-4FC8-96D2-72EBB849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376C7-6A0A-40B6-9449-EE8A964C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9DE0A-A36D-439E-A305-62383FC8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2A4CB-7984-49F3-8352-B3F1BB69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06BEF-BF2C-4535-B112-D9F6A05C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0C61E-B6D5-4D96-95C3-9E5C3C0C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8889-C602-4AAC-B34B-92ACC80F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7B3CB-02C2-44DE-A7CA-7B918F18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D2707-675B-421C-AE2B-9F66488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F18F7-1F29-4865-985D-1785F11F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C389B-D15C-4F2F-9D63-7B32EEE1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1B893-A71A-4D87-8C90-39F6D8B9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480AB-B2BB-4C76-B89C-567FB8D0F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8B841-46FE-4C24-B23B-E07E787D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30D39-FCE3-4160-B1CA-6A42A03B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237A-1D64-45DD-9391-676ED825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46EBC-1C4E-49A6-8222-8A837173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7E12F-358D-4B46-B046-2D2B50F3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837B8-632B-4063-BB16-1CEFFECB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A60CC3-92B4-4ABF-817E-4F655C45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EF8AE-F0BE-442A-9B17-92F927A6B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95E13-0FD0-47C1-8516-78DA0395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D9BDEA-6FB2-4994-83D5-409811C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E89104-AE9A-476C-BBC3-523608D9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706DAF-591A-4C4C-B613-A01D0EE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4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1EE4D-8489-443F-941F-743F8E42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1665A-2755-44CD-A184-B1B56F00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A0B28-F420-4DE3-9F17-E6A44F1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B43A4-E404-4DE1-B67E-62D564C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8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93F5D-84F4-47EB-A2A0-81A7BA4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7B951C-C183-4970-9973-DD521536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C3A12-2695-458A-BAD2-4EC61CA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AFB5A-DBF0-4CC2-8019-84727A3B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43BEB-5A9C-4965-9232-475933BD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45837-EC6B-49BD-917B-AA93B951A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3346E-793E-4B10-98E3-1E08FD06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36603-5909-49BE-B845-7F1141F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C15740-AEFE-44F4-878D-20AFEBB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F22C-B385-4D3F-B84A-640D1606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63966-B0D4-42F7-9101-5047809A7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7533C-5756-47C6-9DE2-F2E01837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051DA-3E4E-4E91-A208-B6CC432E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1F4E9-2E73-4732-B4B9-EE847DA1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EAC7B-D7E4-4439-B0C5-3537C2FC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CAA49C-6C03-42AD-A870-B3DD2BF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4D1AC-B7E0-471A-889D-6553D6ED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FE087-E0B8-4DCD-9A33-CCD27E03B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51F6-2702-42E2-9594-D05C04326692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4B8F9-80F6-4AF6-8814-2B977BEC4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48E7-F4F8-4D28-BF3C-DAFB4A9C3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C95F-4FED-4894-A49F-06F60A8C3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E099D-1A43-4EED-A71A-92E6161C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833" y="1325846"/>
            <a:ext cx="2414444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/>
              <a:t>org.springframework.boot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  S</a:t>
            </a:r>
            <a:r>
              <a:rPr lang="zh-CN" altLang="zh-CN" sz="1400" dirty="0"/>
              <a:t>pring-boot-starter-paren</a:t>
            </a:r>
            <a:r>
              <a:rPr lang="en-US" altLang="zh-CN" sz="1400" dirty="0"/>
              <a:t>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886787E-058F-4ECC-ADD0-5C349304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33" y="2462346"/>
            <a:ext cx="3738207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/>
              <a:t>org.springframework.cloud</a:t>
            </a:r>
            <a:r>
              <a:rPr lang="zh-CN" altLang="en-US" sz="1400" dirty="0"/>
              <a:t>：</a:t>
            </a:r>
            <a:r>
              <a:rPr lang="en-US" altLang="zh-CN" sz="1400" dirty="0"/>
              <a:t>spring-cloud-dependencies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3334E31-2699-43E7-8AA2-96560AB5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987" y="2139180"/>
            <a:ext cx="3510898" cy="11695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spring-cloud-starter-gateway</a:t>
            </a:r>
          </a:p>
          <a:p>
            <a:pPr>
              <a:defRPr/>
            </a:pPr>
            <a:r>
              <a:rPr lang="en-US" altLang="zh-CN" sz="1400" dirty="0"/>
              <a:t>spring-cloud-starter-</a:t>
            </a:r>
            <a:r>
              <a:rPr lang="en-US" altLang="zh-CN" sz="1400" dirty="0" err="1"/>
              <a:t>netflix</a:t>
            </a:r>
            <a:r>
              <a:rPr lang="en-US" altLang="zh-CN" sz="1400" dirty="0"/>
              <a:t>-</a:t>
            </a:r>
            <a:r>
              <a:rPr lang="en-US" altLang="zh-CN" sz="1400" dirty="0" err="1"/>
              <a:t>hystrix</a:t>
            </a: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spring-cloud-starter-contract-stub-runner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exclude:spring-boot-starter-web</a:t>
            </a:r>
            <a:endParaRPr lang="en-US" altLang="zh-CN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spring-boot-starter-test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81D9E-9990-41B8-86C8-5F15FD96657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57140" y="2723956"/>
            <a:ext cx="68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2D3E23C4-F2E8-47FF-BCF5-0D6DDFE7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124" y="1223545"/>
            <a:ext cx="2299027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spring-boot-starter-test</a:t>
            </a:r>
          </a:p>
          <a:p>
            <a:pPr>
              <a:defRPr/>
            </a:pPr>
            <a:r>
              <a:rPr lang="en-US" altLang="zh-CN" sz="1400" dirty="0"/>
              <a:t>spring-boot-maven-plugin</a:t>
            </a:r>
            <a:endParaRPr lang="zh-CN" altLang="zh-CN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DE1063-1AAD-409B-A5FA-8B46B5EC733E}"/>
              </a:ext>
            </a:extLst>
          </p:cNvPr>
          <p:cNvCxnSpPr>
            <a:cxnSpLocks/>
          </p:cNvCxnSpPr>
          <p:nvPr/>
        </p:nvCxnSpPr>
        <p:spPr>
          <a:xfrm>
            <a:off x="6807277" y="1539990"/>
            <a:ext cx="68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">
            <a:extLst>
              <a:ext uri="{FF2B5EF4-FFF2-40B4-BE49-F238E27FC236}">
                <a16:creationId xmlns:a16="http://schemas.microsoft.com/office/drawing/2014/main" id="{B80061E0-BAFD-4283-A854-A3177DA7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5" y="1723681"/>
            <a:ext cx="537327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Pom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6026CC-7E57-4C24-A5B0-E718643E79DA}"/>
              </a:ext>
            </a:extLst>
          </p:cNvPr>
          <p:cNvCxnSpPr>
            <a:stCxn id="28" idx="3"/>
            <a:endCxn id="2" idx="1"/>
          </p:cNvCxnSpPr>
          <p:nvPr/>
        </p:nvCxnSpPr>
        <p:spPr>
          <a:xfrm flipV="1">
            <a:off x="1300782" y="1587456"/>
            <a:ext cx="3092051" cy="29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9836B5B-DC12-4D48-A9B2-78407BEF70FF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1300782" y="1877570"/>
            <a:ext cx="2018151" cy="84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A08CA4E-01C2-40BA-B8DB-CCC028090CDF}"/>
              </a:ext>
            </a:extLst>
          </p:cNvPr>
          <p:cNvSpPr txBox="1"/>
          <p:nvPr/>
        </p:nvSpPr>
        <p:spPr>
          <a:xfrm>
            <a:off x="2379142" y="140149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D1EFAF-714E-4D1D-AE21-CDF83BEF8BAF}"/>
              </a:ext>
            </a:extLst>
          </p:cNvPr>
          <p:cNvSpPr txBox="1"/>
          <p:nvPr/>
        </p:nvSpPr>
        <p:spPr>
          <a:xfrm>
            <a:off x="1393605" y="2231514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dependent</a:t>
            </a:r>
          </a:p>
          <a:p>
            <a:r>
              <a:rPr lang="en-US" altLang="zh-CN" sz="1200" dirty="0"/>
              <a:t>management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17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4CA267A-FB58-45ED-BFEC-750BBBE2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410" y="1171891"/>
            <a:ext cx="2967479" cy="507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3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flatten-maven-plugin  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的作用？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endParaRPr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9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</Words>
  <Application>Microsoft Office PowerPoint</Application>
  <PresentationFormat>宽屏</PresentationFormat>
  <Paragraphs>19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FangSong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18</cp:revision>
  <dcterms:created xsi:type="dcterms:W3CDTF">2020-09-14T03:17:45Z</dcterms:created>
  <dcterms:modified xsi:type="dcterms:W3CDTF">2020-09-14T09:53:30Z</dcterms:modified>
</cp:coreProperties>
</file>