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A15D-1DCB-4F9D-9982-6CD1DFB3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ECE4E-E8DC-49D4-8F17-2E098A23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5CB28-29C5-4037-A3C5-96ED7736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6F71-1571-4EEC-8CCC-13614DA6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FA739-A2BF-4BED-B16C-6C63F8DA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F0605-4247-439D-91DD-789DC558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83164-DF75-430B-873B-4AFD1136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8D29-82ED-485D-A18D-F4E2E904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8B86-C25A-40A8-A28E-B5EDE08C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9A47B-BFE9-446E-9DEE-5636F5E3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8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8EA57-38A9-4713-833D-C2988E36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AAD97-F309-406B-A928-BCAF61B16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88552-750D-4E14-8E01-7083660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1FA12-7364-4D6B-8299-A81945F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C432A-9C6E-474D-86C3-91E4B27F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F18C5-CB61-42BC-BB4C-E338A40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9308-49C9-41AF-B210-E5AAAB50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4DE3E-E282-4107-BB14-72AAEA5C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915EE-9647-4F48-B837-8B4DECA7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6557D-1B1B-4FEF-9D3D-21B382CA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1AFD-9B59-4456-B016-B99E9395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7D289-4D54-48CF-9176-CF1428D6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7B9EA-0B48-46B6-A8F0-EDB244C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6BF89-674C-4EBC-8C06-F9960805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3663-F694-4DB2-B238-5FD1BA0E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7F9E-2119-4ADB-A8F9-70BC8F5B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27000-23CE-4240-B6BE-62135EC69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DB17E-16F8-47DF-9757-6CFFF5C1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BAA67-B830-4888-8E73-2FB94D34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A2F72-627B-4872-A62A-625F0298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00DC1-A224-4B72-8827-E3A6F140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8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B4520-FAA0-4B99-BB27-A2DDEDFF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ABA93-459C-4E78-983D-3DCCB195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A6CF9-3DF3-4B97-89B6-F85EF84D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BF934C-77C9-4B21-A0A3-880BCBDDF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12D54-E654-4E01-BBA0-BF151A67B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9B77ED-B335-4E62-808B-C273A63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E22AAD-3EC9-47D5-ABBE-C2150443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4DE7B6-C55A-4958-9352-275FF8F5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A612-2ACB-4A08-8249-2134389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DC13D-98D4-44DE-87ED-D286468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5BBAB-A872-4DE0-BAAE-04CDF62C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D94A3-BF34-43B7-BC63-00B1E947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1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376B65-9478-4914-84C2-63F72C9C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A84DEE-7FE6-4D1C-8753-0719E68E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EC6C2-CCCA-47DF-8192-33B299BC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E0524-5FB7-481C-BA29-96B482DB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24428-10AA-4B28-B4EB-EF7C1575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1CCF5-2C70-413C-8627-502F58B8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B2704-F1C8-4623-8C31-8E36CE2F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095DC-E1EE-4155-9B04-001D2F2C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1347E-1611-4D5E-8611-5E782A1A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262D-5B0F-47BC-B4D8-61DB5443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814C0-AFEE-4D5D-B1F2-E009DF099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480C4-7208-43D4-A72A-54FB11652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77FB-C566-46C3-9872-E2C87924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39019-6F41-4205-81FD-D5E990DA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8DD02-04BA-4F63-9442-6C681287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0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BBAF1-9083-4D3A-A525-078B7BCA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1B7FC-50CC-4FD9-AE97-73344FD9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D207A-53A6-4C7E-AE54-F544A11B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BEA1-2F19-4F6B-AEC7-B154276789D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9CD0F-7E52-49D6-A54E-C2C0D7DB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78D66-B750-4C89-AAED-CEAA2396B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B2E2-9FAF-4E51-BECC-ECC6E30E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148AD4-C7B8-443C-AB30-8D6008A09B7E}"/>
              </a:ext>
            </a:extLst>
          </p:cNvPr>
          <p:cNvSpPr txBox="1"/>
          <p:nvPr/>
        </p:nvSpPr>
        <p:spPr>
          <a:xfrm>
            <a:off x="584463" y="358218"/>
            <a:ext cx="985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To conclude, MLPs are stacked Linear layers that map tensors to other tensors. </a:t>
            </a:r>
          </a:p>
          <a:p>
            <a:r>
              <a:rPr lang="en-US" altLang="zh-CN" sz="1200" dirty="0"/>
              <a:t>Nonlinearities are used between each pair of Linear layers to break the linear relationship and allow for the model to twist the vector space around.</a:t>
            </a:r>
          </a:p>
          <a:p>
            <a:r>
              <a:rPr lang="en-US" altLang="zh-CN" sz="1200" dirty="0"/>
              <a:t>In a classification setting, this twisting should result in linear separability between classes.</a:t>
            </a:r>
          </a:p>
          <a:p>
            <a:r>
              <a:rPr lang="en-US" altLang="zh-CN" sz="1200" dirty="0"/>
              <a:t>Additionally, you can use </a:t>
            </a:r>
            <a:r>
              <a:rPr lang="en-US" altLang="zh-CN" sz="1200" dirty="0" err="1"/>
              <a:t>softmax</a:t>
            </a:r>
            <a:r>
              <a:rPr lang="en-US" altLang="zh-CN" sz="1200" dirty="0"/>
              <a:t> function to in interpret MLP outputs as probabilities, but you should not use </a:t>
            </a:r>
            <a:r>
              <a:rPr lang="en-US" altLang="zh-CN" sz="1200" dirty="0" err="1"/>
              <a:t>softmax</a:t>
            </a:r>
            <a:r>
              <a:rPr lang="en-US" altLang="zh-CN" sz="1200" dirty="0"/>
              <a:t> with specific loss functions,</a:t>
            </a:r>
          </a:p>
          <a:p>
            <a:r>
              <a:rPr lang="en-US" altLang="zh-CN" sz="1200" dirty="0"/>
              <a:t>Because the underlying implementations can leverage superior mathematical/computational shortcuts.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49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4D0FC4-B4E3-4E1A-86C0-4D57F175F4F1}"/>
              </a:ext>
            </a:extLst>
          </p:cNvPr>
          <p:cNvSpPr txBox="1"/>
          <p:nvPr/>
        </p:nvSpPr>
        <p:spPr>
          <a:xfrm>
            <a:off x="584463" y="358218"/>
            <a:ext cx="609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This section begins with a description of the surnames dataset and its preprocessing steps.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649EC-836B-4E09-A3D3-F299713CBDE3}"/>
              </a:ext>
            </a:extLst>
          </p:cNvPr>
          <p:cNvSpPr/>
          <p:nvPr/>
        </p:nvSpPr>
        <p:spPr>
          <a:xfrm>
            <a:off x="1913640" y="1357460"/>
            <a:ext cx="1310327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u="none" strike="noStrike" baseline="0" dirty="0" err="1">
                <a:solidFill>
                  <a:srgbClr val="333333"/>
                </a:solidFill>
              </a:rPr>
              <a:t>SurnameDataset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46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110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10</cp:revision>
  <dcterms:created xsi:type="dcterms:W3CDTF">2020-11-23T02:03:33Z</dcterms:created>
  <dcterms:modified xsi:type="dcterms:W3CDTF">2020-11-23T08:40:11Z</dcterms:modified>
</cp:coreProperties>
</file>