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4E620-5F47-4964-A68C-0F3DB5DB3DCC}" v="294" dt="2019-10-08T08:12:55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82" autoAdjust="0"/>
  </p:normalViewPr>
  <p:slideViewPr>
    <p:cSldViewPr snapToGrid="0">
      <p:cViewPr varScale="1">
        <p:scale>
          <a:sx n="69" d="100"/>
          <a:sy n="69" d="100"/>
        </p:scale>
        <p:origin x="12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孟 越涛" userId="5a709c7a7859bdb0" providerId="LiveId" clId="{C5A4E620-5F47-4964-A68C-0F3DB5DB3DCC}"/>
    <pc:docChg chg="undo custSel addSld modSld">
      <pc:chgData name="孟 越涛" userId="5a709c7a7859bdb0" providerId="LiveId" clId="{C5A4E620-5F47-4964-A68C-0F3DB5DB3DCC}" dt="2019-10-08T08:12:56.793" v="1198" actId="20577"/>
      <pc:docMkLst>
        <pc:docMk/>
      </pc:docMkLst>
      <pc:sldChg chg="addSp delSp modSp add">
        <pc:chgData name="孟 越涛" userId="5a709c7a7859bdb0" providerId="LiveId" clId="{C5A4E620-5F47-4964-A68C-0F3DB5DB3DCC}" dt="2019-09-29T07:19:27.445" v="488"/>
        <pc:sldMkLst>
          <pc:docMk/>
          <pc:sldMk cId="49374646" sldId="256"/>
        </pc:sldMkLst>
        <pc:spChg chg="del">
          <ac:chgData name="孟 越涛" userId="5a709c7a7859bdb0" providerId="LiveId" clId="{C5A4E620-5F47-4964-A68C-0F3DB5DB3DCC}" dt="2019-09-29T07:00:49.680" v="1" actId="478"/>
          <ac:spMkLst>
            <pc:docMk/>
            <pc:sldMk cId="49374646" sldId="256"/>
            <ac:spMk id="2" creationId="{505C43E7-6F41-4971-B0B6-2324714C9521}"/>
          </ac:spMkLst>
        </pc:spChg>
        <pc:spChg chg="del">
          <ac:chgData name="孟 越涛" userId="5a709c7a7859bdb0" providerId="LiveId" clId="{C5A4E620-5F47-4964-A68C-0F3DB5DB3DCC}" dt="2019-09-29T07:00:51.279" v="2" actId="478"/>
          <ac:spMkLst>
            <pc:docMk/>
            <pc:sldMk cId="49374646" sldId="256"/>
            <ac:spMk id="3" creationId="{ACD27E61-7CAA-4A09-85D3-5EC66B9B01F5}"/>
          </ac:spMkLst>
        </pc:spChg>
        <pc:spChg chg="add del">
          <ac:chgData name="孟 越涛" userId="5a709c7a7859bdb0" providerId="LiveId" clId="{C5A4E620-5F47-4964-A68C-0F3DB5DB3DCC}" dt="2019-09-29T07:00:53.799" v="4"/>
          <ac:spMkLst>
            <pc:docMk/>
            <pc:sldMk cId="49374646" sldId="256"/>
            <ac:spMk id="4" creationId="{B6BDB0B4-CBF5-4986-B8C5-6AC6D0FE436E}"/>
          </ac:spMkLst>
        </pc:spChg>
        <pc:spChg chg="add mod">
          <ac:chgData name="孟 越涛" userId="5a709c7a7859bdb0" providerId="LiveId" clId="{C5A4E620-5F47-4964-A68C-0F3DB5DB3DCC}" dt="2019-09-29T07:08:37.902" v="200" actId="1076"/>
          <ac:spMkLst>
            <pc:docMk/>
            <pc:sldMk cId="49374646" sldId="256"/>
            <ac:spMk id="5" creationId="{01AF7B5C-D365-4F00-8A97-AC3C67E9BDEA}"/>
          </ac:spMkLst>
        </pc:spChg>
        <pc:spChg chg="add del">
          <ac:chgData name="孟 越涛" userId="5a709c7a7859bdb0" providerId="LiveId" clId="{C5A4E620-5F47-4964-A68C-0F3DB5DB3DCC}" dt="2019-09-29T07:00:58.152" v="7"/>
          <ac:spMkLst>
            <pc:docMk/>
            <pc:sldMk cId="49374646" sldId="256"/>
            <ac:spMk id="6" creationId="{624E7DED-9FBC-4AEB-B8BD-206BB29C9B00}"/>
          </ac:spMkLst>
        </pc:spChg>
        <pc:spChg chg="add del">
          <ac:chgData name="孟 越涛" userId="5a709c7a7859bdb0" providerId="LiveId" clId="{C5A4E620-5F47-4964-A68C-0F3DB5DB3DCC}" dt="2019-09-29T07:01:01.263" v="9"/>
          <ac:spMkLst>
            <pc:docMk/>
            <pc:sldMk cId="49374646" sldId="256"/>
            <ac:spMk id="7" creationId="{37B6F043-4BBF-4467-B2BF-C7A4C9A171EE}"/>
          </ac:spMkLst>
        </pc:spChg>
        <pc:spChg chg="add del">
          <ac:chgData name="孟 越涛" userId="5a709c7a7859bdb0" providerId="LiveId" clId="{C5A4E620-5F47-4964-A68C-0F3DB5DB3DCC}" dt="2019-09-29T07:01:20.080" v="11"/>
          <ac:spMkLst>
            <pc:docMk/>
            <pc:sldMk cId="49374646" sldId="256"/>
            <ac:spMk id="8" creationId="{EA6C050C-BBF9-4131-9A9E-3CF67974A344}"/>
          </ac:spMkLst>
        </pc:spChg>
        <pc:spChg chg="add del">
          <ac:chgData name="孟 越涛" userId="5a709c7a7859bdb0" providerId="LiveId" clId="{C5A4E620-5F47-4964-A68C-0F3DB5DB3DCC}" dt="2019-09-29T07:01:40.128" v="14" actId="478"/>
          <ac:spMkLst>
            <pc:docMk/>
            <pc:sldMk cId="49374646" sldId="256"/>
            <ac:spMk id="9" creationId="{5CE0A31F-122F-4C24-86E1-5C2953EC958C}"/>
          </ac:spMkLst>
        </pc:spChg>
        <pc:spChg chg="add del">
          <ac:chgData name="孟 越涛" userId="5a709c7a7859bdb0" providerId="LiveId" clId="{C5A4E620-5F47-4964-A68C-0F3DB5DB3DCC}" dt="2019-09-29T07:02:32.848" v="25"/>
          <ac:spMkLst>
            <pc:docMk/>
            <pc:sldMk cId="49374646" sldId="256"/>
            <ac:spMk id="10" creationId="{2B65E7A0-CD40-442D-82DE-851261112B46}"/>
          </ac:spMkLst>
        </pc:spChg>
        <pc:spChg chg="add del mod">
          <ac:chgData name="孟 越涛" userId="5a709c7a7859bdb0" providerId="LiveId" clId="{C5A4E620-5F47-4964-A68C-0F3DB5DB3DCC}" dt="2019-09-29T07:02:55.185" v="33"/>
          <ac:spMkLst>
            <pc:docMk/>
            <pc:sldMk cId="49374646" sldId="256"/>
            <ac:spMk id="11" creationId="{BA19394A-6B09-4D4F-88D4-569B248EFF5B}"/>
          </ac:spMkLst>
        </pc:spChg>
        <pc:spChg chg="add mod">
          <ac:chgData name="孟 越涛" userId="5a709c7a7859bdb0" providerId="LiveId" clId="{C5A4E620-5F47-4964-A68C-0F3DB5DB3DCC}" dt="2019-09-29T07:17:44.712" v="393" actId="20577"/>
          <ac:spMkLst>
            <pc:docMk/>
            <pc:sldMk cId="49374646" sldId="256"/>
            <ac:spMk id="12" creationId="{60F67E0F-4589-4532-BA8D-AC38CD9F53DF}"/>
          </ac:spMkLst>
        </pc:spChg>
        <pc:spChg chg="add mod">
          <ac:chgData name="孟 越涛" userId="5a709c7a7859bdb0" providerId="LiveId" clId="{C5A4E620-5F47-4964-A68C-0F3DB5DB3DCC}" dt="2019-09-29T07:08:37.902" v="200" actId="1076"/>
          <ac:spMkLst>
            <pc:docMk/>
            <pc:sldMk cId="49374646" sldId="256"/>
            <ac:spMk id="15" creationId="{5F0FC9C7-91D3-46CB-8FDF-D039ECB72FC1}"/>
          </ac:spMkLst>
        </pc:spChg>
        <pc:spChg chg="add mod">
          <ac:chgData name="孟 越涛" userId="5a709c7a7859bdb0" providerId="LiveId" clId="{C5A4E620-5F47-4964-A68C-0F3DB5DB3DCC}" dt="2019-09-29T07:16:30.989" v="366"/>
          <ac:spMkLst>
            <pc:docMk/>
            <pc:sldMk cId="49374646" sldId="256"/>
            <ac:spMk id="20" creationId="{2CA09F4F-C8CF-4821-9A53-B4C7BDC7C099}"/>
          </ac:spMkLst>
        </pc:spChg>
        <pc:spChg chg="add mod">
          <ac:chgData name="孟 越涛" userId="5a709c7a7859bdb0" providerId="LiveId" clId="{C5A4E620-5F47-4964-A68C-0F3DB5DB3DCC}" dt="2019-09-29T07:08:37.902" v="200" actId="1076"/>
          <ac:spMkLst>
            <pc:docMk/>
            <pc:sldMk cId="49374646" sldId="256"/>
            <ac:spMk id="24" creationId="{6AC5C852-47BC-4F61-AF29-06E11E1598C0}"/>
          </ac:spMkLst>
        </pc:spChg>
        <pc:spChg chg="add mod">
          <ac:chgData name="孟 越涛" userId="5a709c7a7859bdb0" providerId="LiveId" clId="{C5A4E620-5F47-4964-A68C-0F3DB5DB3DCC}" dt="2019-09-29T07:16:30.186" v="363"/>
          <ac:spMkLst>
            <pc:docMk/>
            <pc:sldMk cId="49374646" sldId="256"/>
            <ac:spMk id="29" creationId="{6F45773D-9EAA-47C0-8E98-BFBD704B68DB}"/>
          </ac:spMkLst>
        </pc:spChg>
        <pc:spChg chg="add del mod">
          <ac:chgData name="孟 越涛" userId="5a709c7a7859bdb0" providerId="LiveId" clId="{C5A4E620-5F47-4964-A68C-0F3DB5DB3DCC}" dt="2019-09-29T07:16:32.978" v="370" actId="478"/>
          <ac:spMkLst>
            <pc:docMk/>
            <pc:sldMk cId="49374646" sldId="256"/>
            <ac:spMk id="33" creationId="{EEBF216B-A36C-4E5B-AEAD-8CB4C63E7881}"/>
          </ac:spMkLst>
        </pc:spChg>
        <pc:spChg chg="add mod">
          <ac:chgData name="孟 越涛" userId="5a709c7a7859bdb0" providerId="LiveId" clId="{C5A4E620-5F47-4964-A68C-0F3DB5DB3DCC}" dt="2019-09-29T07:18:46.888" v="435" actId="20577"/>
          <ac:spMkLst>
            <pc:docMk/>
            <pc:sldMk cId="49374646" sldId="256"/>
            <ac:spMk id="41" creationId="{7C52D8C6-668C-4BCE-BC23-355B472A3141}"/>
          </ac:spMkLst>
        </pc:spChg>
        <pc:spChg chg="add mod">
          <ac:chgData name="孟 越涛" userId="5a709c7a7859bdb0" providerId="LiveId" clId="{C5A4E620-5F47-4964-A68C-0F3DB5DB3DCC}" dt="2019-09-29T07:18:53.874" v="455"/>
          <ac:spMkLst>
            <pc:docMk/>
            <pc:sldMk cId="49374646" sldId="256"/>
            <ac:spMk id="42" creationId="{E6CE08CD-CE6E-4670-A6AA-751454A6B169}"/>
          </ac:spMkLst>
        </pc:spChg>
        <pc:spChg chg="add del mod">
          <ac:chgData name="孟 越涛" userId="5a709c7a7859bdb0" providerId="LiveId" clId="{C5A4E620-5F47-4964-A68C-0F3DB5DB3DCC}" dt="2019-09-29T07:16:35.789" v="373"/>
          <ac:spMkLst>
            <pc:docMk/>
            <pc:sldMk cId="49374646" sldId="256"/>
            <ac:spMk id="43" creationId="{A9C1B78B-654C-43E7-B032-330B09E5809B}"/>
          </ac:spMkLst>
        </pc:spChg>
        <pc:spChg chg="add mod">
          <ac:chgData name="孟 越涛" userId="5a709c7a7859bdb0" providerId="LiveId" clId="{C5A4E620-5F47-4964-A68C-0F3DB5DB3DCC}" dt="2019-09-29T07:18:42.506" v="430" actId="20577"/>
          <ac:spMkLst>
            <pc:docMk/>
            <pc:sldMk cId="49374646" sldId="256"/>
            <ac:spMk id="46" creationId="{F385F3D6-5DB3-41FD-874B-6DF4BEAC6CC8}"/>
          </ac:spMkLst>
        </pc:spChg>
        <pc:spChg chg="add mod">
          <ac:chgData name="孟 越涛" userId="5a709c7a7859bdb0" providerId="LiveId" clId="{C5A4E620-5F47-4964-A68C-0F3DB5DB3DCC}" dt="2019-09-29T07:19:27.445" v="488"/>
          <ac:spMkLst>
            <pc:docMk/>
            <pc:sldMk cId="49374646" sldId="256"/>
            <ac:spMk id="47" creationId="{82682CC5-C051-4198-A0D7-E7E692522EB1}"/>
          </ac:spMkLst>
        </pc:spChg>
        <pc:cxnChg chg="add mod">
          <ac:chgData name="孟 越涛" userId="5a709c7a7859bdb0" providerId="LiveId" clId="{C5A4E620-5F47-4964-A68C-0F3DB5DB3DCC}" dt="2019-09-29T07:08:37.902" v="200" actId="1076"/>
          <ac:cxnSpMkLst>
            <pc:docMk/>
            <pc:sldMk cId="49374646" sldId="256"/>
            <ac:cxnSpMk id="14" creationId="{B23C6A3F-1106-4D5A-9F43-2771A85319A6}"/>
          </ac:cxnSpMkLst>
        </pc:cxnChg>
        <pc:cxnChg chg="add mod">
          <ac:chgData name="孟 越涛" userId="5a709c7a7859bdb0" providerId="LiveId" clId="{C5A4E620-5F47-4964-A68C-0F3DB5DB3DCC}" dt="2019-09-29T07:08:37.902" v="200" actId="1076"/>
          <ac:cxnSpMkLst>
            <pc:docMk/>
            <pc:sldMk cId="49374646" sldId="256"/>
            <ac:cxnSpMk id="16" creationId="{AC3855B5-CDAD-42C2-9854-699CA42B73E0}"/>
          </ac:cxnSpMkLst>
        </pc:cxnChg>
        <pc:cxnChg chg="add mod">
          <ac:chgData name="孟 越涛" userId="5a709c7a7859bdb0" providerId="LiveId" clId="{C5A4E620-5F47-4964-A68C-0F3DB5DB3DCC}" dt="2019-09-29T07:16:30.491" v="364" actId="1076"/>
          <ac:cxnSpMkLst>
            <pc:docMk/>
            <pc:sldMk cId="49374646" sldId="256"/>
            <ac:cxnSpMk id="19" creationId="{2009C18B-BE98-4FBE-8973-811243CACB5B}"/>
          </ac:cxnSpMkLst>
        </pc:cxnChg>
        <pc:cxnChg chg="add mod">
          <ac:chgData name="孟 越涛" userId="5a709c7a7859bdb0" providerId="LiveId" clId="{C5A4E620-5F47-4964-A68C-0F3DB5DB3DCC}" dt="2019-09-29T07:08:37.902" v="200" actId="1076"/>
          <ac:cxnSpMkLst>
            <pc:docMk/>
            <pc:sldMk cId="49374646" sldId="256"/>
            <ac:cxnSpMk id="25" creationId="{89436A6B-7AF4-4D88-8F41-3E6CF3B5DE3C}"/>
          </ac:cxnSpMkLst>
        </pc:cxnChg>
        <pc:cxnChg chg="add mod">
          <ac:chgData name="孟 越涛" userId="5a709c7a7859bdb0" providerId="LiveId" clId="{C5A4E620-5F47-4964-A68C-0F3DB5DB3DCC}" dt="2019-09-29T07:08:37.902" v="200" actId="1076"/>
          <ac:cxnSpMkLst>
            <pc:docMk/>
            <pc:sldMk cId="49374646" sldId="256"/>
            <ac:cxnSpMk id="30" creationId="{A72F6CE3-5000-425F-B215-637C767BB1B2}"/>
          </ac:cxnSpMkLst>
        </pc:cxnChg>
        <pc:cxnChg chg="add del mod">
          <ac:chgData name="孟 越涛" userId="5a709c7a7859bdb0" providerId="LiveId" clId="{C5A4E620-5F47-4964-A68C-0F3DB5DB3DCC}" dt="2019-09-29T07:16:33.630" v="371" actId="478"/>
          <ac:cxnSpMkLst>
            <pc:docMk/>
            <pc:sldMk cId="49374646" sldId="256"/>
            <ac:cxnSpMk id="34" creationId="{BADD0C58-7063-434B-B345-11A223C67F60}"/>
          </ac:cxnSpMkLst>
        </pc:cxnChg>
        <pc:cxnChg chg="add del mod">
          <ac:chgData name="孟 越涛" userId="5a709c7a7859bdb0" providerId="LiveId" clId="{C5A4E620-5F47-4964-A68C-0F3DB5DB3DCC}" dt="2019-09-29T07:16:32.515" v="369"/>
          <ac:cxnSpMkLst>
            <pc:docMk/>
            <pc:sldMk cId="49374646" sldId="256"/>
            <ac:cxnSpMk id="44" creationId="{CFCB8ADE-3FCF-4560-9D85-C5A83F4BBA9E}"/>
          </ac:cxnSpMkLst>
        </pc:cxnChg>
      </pc:sldChg>
      <pc:sldChg chg="addSp delSp modSp add">
        <pc:chgData name="孟 越涛" userId="5a709c7a7859bdb0" providerId="LiveId" clId="{C5A4E620-5F47-4964-A68C-0F3DB5DB3DCC}" dt="2019-09-29T07:37:20.804" v="673" actId="1076"/>
        <pc:sldMkLst>
          <pc:docMk/>
          <pc:sldMk cId="2512285442" sldId="257"/>
        </pc:sldMkLst>
        <pc:spChg chg="del">
          <ac:chgData name="孟 越涛" userId="5a709c7a7859bdb0" providerId="LiveId" clId="{C5A4E620-5F47-4964-A68C-0F3DB5DB3DCC}" dt="2019-09-29T07:23:40.521" v="491" actId="478"/>
          <ac:spMkLst>
            <pc:docMk/>
            <pc:sldMk cId="2512285442" sldId="257"/>
            <ac:spMk id="2" creationId="{288BE606-BF6C-40BA-9871-8AFF69C5EF5D}"/>
          </ac:spMkLst>
        </pc:spChg>
        <pc:spChg chg="del">
          <ac:chgData name="孟 越涛" userId="5a709c7a7859bdb0" providerId="LiveId" clId="{C5A4E620-5F47-4964-A68C-0F3DB5DB3DCC}" dt="2019-09-29T07:23:39.204" v="490" actId="478"/>
          <ac:spMkLst>
            <pc:docMk/>
            <pc:sldMk cId="2512285442" sldId="257"/>
            <ac:spMk id="3" creationId="{7CC27DF4-F117-43C7-B549-2A79510967C7}"/>
          </ac:spMkLst>
        </pc:spChg>
        <pc:spChg chg="add del mod">
          <ac:chgData name="孟 越涛" userId="5a709c7a7859bdb0" providerId="LiveId" clId="{C5A4E620-5F47-4964-A68C-0F3DB5DB3DCC}" dt="2019-09-29T07:25:36.477" v="540" actId="478"/>
          <ac:spMkLst>
            <pc:docMk/>
            <pc:sldMk cId="2512285442" sldId="257"/>
            <ac:spMk id="4" creationId="{FFD6A522-CFC0-44E0-B933-E425B2DB2300}"/>
          </ac:spMkLst>
        </pc:spChg>
        <pc:spChg chg="add mod">
          <ac:chgData name="孟 越涛" userId="5a709c7a7859bdb0" providerId="LiveId" clId="{C5A4E620-5F47-4964-A68C-0F3DB5DB3DCC}" dt="2019-09-29T07:24:12.146" v="502" actId="1076"/>
          <ac:spMkLst>
            <pc:docMk/>
            <pc:sldMk cId="2512285442" sldId="257"/>
            <ac:spMk id="5" creationId="{85FED9B6-FDE0-4006-8A80-63A4F1747984}"/>
          </ac:spMkLst>
        </pc:spChg>
        <pc:spChg chg="add mod">
          <ac:chgData name="孟 越涛" userId="5a709c7a7859bdb0" providerId="LiveId" clId="{C5A4E620-5F47-4964-A68C-0F3DB5DB3DCC}" dt="2019-09-29T07:24:33.680" v="509" actId="1076"/>
          <ac:spMkLst>
            <pc:docMk/>
            <pc:sldMk cId="2512285442" sldId="257"/>
            <ac:spMk id="8" creationId="{186C184C-9502-48B4-8524-26855C2B7372}"/>
          </ac:spMkLst>
        </pc:spChg>
        <pc:spChg chg="add mod">
          <ac:chgData name="孟 越涛" userId="5a709c7a7859bdb0" providerId="LiveId" clId="{C5A4E620-5F47-4964-A68C-0F3DB5DB3DCC}" dt="2019-09-29T07:30:00.942" v="559" actId="1076"/>
          <ac:spMkLst>
            <pc:docMk/>
            <pc:sldMk cId="2512285442" sldId="257"/>
            <ac:spMk id="9" creationId="{BB4C9208-477F-4C26-9F7D-9397F0C92D25}"/>
          </ac:spMkLst>
        </pc:spChg>
        <pc:spChg chg="add mod">
          <ac:chgData name="孟 越涛" userId="5a709c7a7859bdb0" providerId="LiveId" clId="{C5A4E620-5F47-4964-A68C-0F3DB5DB3DCC}" dt="2019-09-29T07:32:23.139" v="600"/>
          <ac:spMkLst>
            <pc:docMk/>
            <pc:sldMk cId="2512285442" sldId="257"/>
            <ac:spMk id="10" creationId="{BA244396-DA89-4B52-BBD1-2887219B742D}"/>
          </ac:spMkLst>
        </pc:spChg>
        <pc:spChg chg="add mod">
          <ac:chgData name="孟 越涛" userId="5a709c7a7859bdb0" providerId="LiveId" clId="{C5A4E620-5F47-4964-A68C-0F3DB5DB3DCC}" dt="2019-09-29T07:37:20.804" v="673" actId="1076"/>
          <ac:spMkLst>
            <pc:docMk/>
            <pc:sldMk cId="2512285442" sldId="257"/>
            <ac:spMk id="11" creationId="{6A7C2302-A9B7-40C2-9BE2-F04B801A005B}"/>
          </ac:spMkLst>
        </pc:spChg>
        <pc:spChg chg="add mod">
          <ac:chgData name="孟 越涛" userId="5a709c7a7859bdb0" providerId="LiveId" clId="{C5A4E620-5F47-4964-A68C-0F3DB5DB3DCC}" dt="2019-09-29T07:35:15.344" v="646" actId="1076"/>
          <ac:spMkLst>
            <pc:docMk/>
            <pc:sldMk cId="2512285442" sldId="257"/>
            <ac:spMk id="12" creationId="{C8ACA807-015A-421A-8B1A-9491DB7106FA}"/>
          </ac:spMkLst>
        </pc:spChg>
        <pc:spChg chg="add mod">
          <ac:chgData name="孟 越涛" userId="5a709c7a7859bdb0" providerId="LiveId" clId="{C5A4E620-5F47-4964-A68C-0F3DB5DB3DCC}" dt="2019-09-29T07:35:15.344" v="646" actId="1076"/>
          <ac:spMkLst>
            <pc:docMk/>
            <pc:sldMk cId="2512285442" sldId="257"/>
            <ac:spMk id="17" creationId="{E07D02FC-F1DA-4127-B573-300028621D3D}"/>
          </ac:spMkLst>
        </pc:spChg>
        <pc:spChg chg="add mod">
          <ac:chgData name="孟 越涛" userId="5a709c7a7859bdb0" providerId="LiveId" clId="{C5A4E620-5F47-4964-A68C-0F3DB5DB3DCC}" dt="2019-09-29T07:35:15.344" v="646" actId="1076"/>
          <ac:spMkLst>
            <pc:docMk/>
            <pc:sldMk cId="2512285442" sldId="257"/>
            <ac:spMk id="18" creationId="{CDB8705E-A4BA-4164-9ED0-5D9DB8A0AC28}"/>
          </ac:spMkLst>
        </pc:spChg>
        <pc:spChg chg="add mod">
          <ac:chgData name="孟 越涛" userId="5a709c7a7859bdb0" providerId="LiveId" clId="{C5A4E620-5F47-4964-A68C-0F3DB5DB3DCC}" dt="2019-09-29T07:35:15.344" v="646" actId="1076"/>
          <ac:spMkLst>
            <pc:docMk/>
            <pc:sldMk cId="2512285442" sldId="257"/>
            <ac:spMk id="19" creationId="{A4ABCB4D-9E4F-41D0-90F1-1B068F952CA7}"/>
          </ac:spMkLst>
        </pc:spChg>
        <pc:spChg chg="add mod">
          <ac:chgData name="孟 越涛" userId="5a709c7a7859bdb0" providerId="LiveId" clId="{C5A4E620-5F47-4964-A68C-0F3DB5DB3DCC}" dt="2019-09-29T07:36:04.540" v="661" actId="1076"/>
          <ac:spMkLst>
            <pc:docMk/>
            <pc:sldMk cId="2512285442" sldId="257"/>
            <ac:spMk id="31" creationId="{A3C51D9E-F122-4385-895B-F3053D4F164E}"/>
          </ac:spMkLst>
        </pc:spChg>
        <pc:spChg chg="add mod">
          <ac:chgData name="孟 越涛" userId="5a709c7a7859bdb0" providerId="LiveId" clId="{C5A4E620-5F47-4964-A68C-0F3DB5DB3DCC}" dt="2019-09-29T07:36:47.741" v="666" actId="1076"/>
          <ac:spMkLst>
            <pc:docMk/>
            <pc:sldMk cId="2512285442" sldId="257"/>
            <ac:spMk id="35" creationId="{8BA7BAAB-A54F-4E5B-AD67-93579C29EF9E}"/>
          </ac:spMkLst>
        </pc:spChg>
        <pc:spChg chg="add mod">
          <ac:chgData name="孟 越涛" userId="5a709c7a7859bdb0" providerId="LiveId" clId="{C5A4E620-5F47-4964-A68C-0F3DB5DB3DCC}" dt="2019-09-29T07:36:56.651" v="668" actId="1076"/>
          <ac:spMkLst>
            <pc:docMk/>
            <pc:sldMk cId="2512285442" sldId="257"/>
            <ac:spMk id="36" creationId="{314C2D77-AC98-4FEA-AC59-28911825683A}"/>
          </ac:spMkLst>
        </pc:spChg>
        <pc:spChg chg="add mod">
          <ac:chgData name="孟 越涛" userId="5a709c7a7859bdb0" providerId="LiveId" clId="{C5A4E620-5F47-4964-A68C-0F3DB5DB3DCC}" dt="2019-09-29T07:37:03.772" v="670" actId="1076"/>
          <ac:spMkLst>
            <pc:docMk/>
            <pc:sldMk cId="2512285442" sldId="257"/>
            <ac:spMk id="37" creationId="{BAC9A706-5228-43FB-995C-95267612787C}"/>
          </ac:spMkLst>
        </pc:spChg>
        <pc:spChg chg="add mod">
          <ac:chgData name="孟 越涛" userId="5a709c7a7859bdb0" providerId="LiveId" clId="{C5A4E620-5F47-4964-A68C-0F3DB5DB3DCC}" dt="2019-09-29T07:37:15.427" v="672" actId="1076"/>
          <ac:spMkLst>
            <pc:docMk/>
            <pc:sldMk cId="2512285442" sldId="257"/>
            <ac:spMk id="38" creationId="{2AB26A96-2AC9-41C8-8700-7BAB5ADF6BA3}"/>
          </ac:spMkLst>
        </pc:spChg>
        <pc:cxnChg chg="add mod">
          <ac:chgData name="孟 越涛" userId="5a709c7a7859bdb0" providerId="LiveId" clId="{C5A4E620-5F47-4964-A68C-0F3DB5DB3DCC}" dt="2019-09-29T07:24:23.521" v="505" actId="14100"/>
          <ac:cxnSpMkLst>
            <pc:docMk/>
            <pc:sldMk cId="2512285442" sldId="257"/>
            <ac:cxnSpMk id="6" creationId="{7E1B49E8-A939-46B8-8890-70EFCAB3864C}"/>
          </ac:cxnSpMkLst>
        </pc:cxnChg>
        <pc:cxnChg chg="add mod">
          <ac:chgData name="孟 越涛" userId="5a709c7a7859bdb0" providerId="LiveId" clId="{C5A4E620-5F47-4964-A68C-0F3DB5DB3DCC}" dt="2019-09-29T07:30:00.942" v="559" actId="1076"/>
          <ac:cxnSpMkLst>
            <pc:docMk/>
            <pc:sldMk cId="2512285442" sldId="257"/>
            <ac:cxnSpMk id="7" creationId="{E5488892-C749-4D3B-8323-96598B1F4B7D}"/>
          </ac:cxnSpMkLst>
        </pc:cxnChg>
        <pc:cxnChg chg="add mod">
          <ac:chgData name="孟 越涛" userId="5a709c7a7859bdb0" providerId="LiveId" clId="{C5A4E620-5F47-4964-A68C-0F3DB5DB3DCC}" dt="2019-09-29T07:32:35.700" v="610" actId="14100"/>
          <ac:cxnSpMkLst>
            <pc:docMk/>
            <pc:sldMk cId="2512285442" sldId="257"/>
            <ac:cxnSpMk id="13" creationId="{3CAB0F08-1F9B-4A04-8854-328968DD3991}"/>
          </ac:cxnSpMkLst>
        </pc:cxnChg>
        <pc:cxnChg chg="add mod">
          <ac:chgData name="孟 越涛" userId="5a709c7a7859bdb0" providerId="LiveId" clId="{C5A4E620-5F47-4964-A68C-0F3DB5DB3DCC}" dt="2019-09-29T07:35:43.355" v="659" actId="1076"/>
          <ac:cxnSpMkLst>
            <pc:docMk/>
            <pc:sldMk cId="2512285442" sldId="257"/>
            <ac:cxnSpMk id="16" creationId="{89C736C6-6E7F-4091-BCB0-01BEDFEE4591}"/>
          </ac:cxnSpMkLst>
        </pc:cxnChg>
        <pc:cxnChg chg="add mod">
          <ac:chgData name="孟 越涛" userId="5a709c7a7859bdb0" providerId="LiveId" clId="{C5A4E620-5F47-4964-A68C-0F3DB5DB3DCC}" dt="2019-09-29T07:35:23.759" v="650" actId="14100"/>
          <ac:cxnSpMkLst>
            <pc:docMk/>
            <pc:sldMk cId="2512285442" sldId="257"/>
            <ac:cxnSpMk id="21" creationId="{E350EDB6-2ADB-4FEE-B941-3EEDB1E6D5A7}"/>
          </ac:cxnSpMkLst>
        </pc:cxnChg>
        <pc:cxnChg chg="add mod">
          <ac:chgData name="孟 越涛" userId="5a709c7a7859bdb0" providerId="LiveId" clId="{C5A4E620-5F47-4964-A68C-0F3DB5DB3DCC}" dt="2019-09-29T07:35:30.249" v="653" actId="14100"/>
          <ac:cxnSpMkLst>
            <pc:docMk/>
            <pc:sldMk cId="2512285442" sldId="257"/>
            <ac:cxnSpMk id="23" creationId="{B00D7D7C-593F-4052-9C62-A39346C0D87F}"/>
          </ac:cxnSpMkLst>
        </pc:cxnChg>
        <pc:cxnChg chg="add mod">
          <ac:chgData name="孟 越涛" userId="5a709c7a7859bdb0" providerId="LiveId" clId="{C5A4E620-5F47-4964-A68C-0F3DB5DB3DCC}" dt="2019-09-29T07:35:36.132" v="656" actId="14100"/>
          <ac:cxnSpMkLst>
            <pc:docMk/>
            <pc:sldMk cId="2512285442" sldId="257"/>
            <ac:cxnSpMk id="26" creationId="{F92DE5E5-A307-4216-A0BC-99EE7C924CA3}"/>
          </ac:cxnSpMkLst>
        </pc:cxnChg>
        <pc:cxnChg chg="add mod">
          <ac:chgData name="孟 越涛" userId="5a709c7a7859bdb0" providerId="LiveId" clId="{C5A4E620-5F47-4964-A68C-0F3DB5DB3DCC}" dt="2019-09-29T07:36:10.964" v="664" actId="14100"/>
          <ac:cxnSpMkLst>
            <pc:docMk/>
            <pc:sldMk cId="2512285442" sldId="257"/>
            <ac:cxnSpMk id="32" creationId="{8FD02BB2-84EF-442B-A5FF-529F2A15E364}"/>
          </ac:cxnSpMkLst>
        </pc:cxnChg>
      </pc:sldChg>
      <pc:sldChg chg="addSp delSp modSp add modNotesTx">
        <pc:chgData name="孟 越涛" userId="5a709c7a7859bdb0" providerId="LiveId" clId="{C5A4E620-5F47-4964-A68C-0F3DB5DB3DCC}" dt="2019-09-29T08:13:42.046" v="778" actId="1076"/>
        <pc:sldMkLst>
          <pc:docMk/>
          <pc:sldMk cId="2849753509" sldId="258"/>
        </pc:sldMkLst>
        <pc:spChg chg="del">
          <ac:chgData name="孟 越涛" userId="5a709c7a7859bdb0" providerId="LiveId" clId="{C5A4E620-5F47-4964-A68C-0F3DB5DB3DCC}" dt="2019-09-29T07:43:17.259" v="676" actId="478"/>
          <ac:spMkLst>
            <pc:docMk/>
            <pc:sldMk cId="2849753509" sldId="258"/>
            <ac:spMk id="2" creationId="{34E6047A-F41E-4156-9BCE-4586500267C6}"/>
          </ac:spMkLst>
        </pc:spChg>
        <pc:spChg chg="del">
          <ac:chgData name="孟 越涛" userId="5a709c7a7859bdb0" providerId="LiveId" clId="{C5A4E620-5F47-4964-A68C-0F3DB5DB3DCC}" dt="2019-09-29T07:43:15.869" v="675" actId="478"/>
          <ac:spMkLst>
            <pc:docMk/>
            <pc:sldMk cId="2849753509" sldId="258"/>
            <ac:spMk id="3" creationId="{2440C858-BD31-4187-A6EE-B8A6E61381E2}"/>
          </ac:spMkLst>
        </pc:spChg>
        <pc:spChg chg="add mod">
          <ac:chgData name="孟 越涛" userId="5a709c7a7859bdb0" providerId="LiveId" clId="{C5A4E620-5F47-4964-A68C-0F3DB5DB3DCC}" dt="2019-09-29T08:13:03.998" v="767" actId="1076"/>
          <ac:spMkLst>
            <pc:docMk/>
            <pc:sldMk cId="2849753509" sldId="258"/>
            <ac:spMk id="4" creationId="{A544ABB3-4DA5-40C3-B84F-7B6F5C6DE83B}"/>
          </ac:spMkLst>
        </pc:spChg>
        <pc:spChg chg="add del mod">
          <ac:chgData name="孟 越涛" userId="5a709c7a7859bdb0" providerId="LiveId" clId="{C5A4E620-5F47-4964-A68C-0F3DB5DB3DCC}" dt="2019-09-29T07:45:12.109" v="685"/>
          <ac:spMkLst>
            <pc:docMk/>
            <pc:sldMk cId="2849753509" sldId="258"/>
            <ac:spMk id="5" creationId="{47FD4E8E-742F-4B56-8EA2-09C00A6DF55A}"/>
          </ac:spMkLst>
        </pc:spChg>
        <pc:spChg chg="add del mod">
          <ac:chgData name="孟 越涛" userId="5a709c7a7859bdb0" providerId="LiveId" clId="{C5A4E620-5F47-4964-A68C-0F3DB5DB3DCC}" dt="2019-09-29T07:45:25.194" v="689" actId="478"/>
          <ac:spMkLst>
            <pc:docMk/>
            <pc:sldMk cId="2849753509" sldId="258"/>
            <ac:spMk id="6" creationId="{7E536EAE-6176-445C-B898-3CF7A6818132}"/>
          </ac:spMkLst>
        </pc:spChg>
        <pc:spChg chg="add del">
          <ac:chgData name="孟 越涛" userId="5a709c7a7859bdb0" providerId="LiveId" clId="{C5A4E620-5F47-4964-A68C-0F3DB5DB3DCC}" dt="2019-09-29T07:45:22.129" v="688"/>
          <ac:spMkLst>
            <pc:docMk/>
            <pc:sldMk cId="2849753509" sldId="258"/>
            <ac:spMk id="7" creationId="{AF32F50E-FBD4-4F88-A4F0-517E7B9BE3E2}"/>
          </ac:spMkLst>
        </pc:spChg>
        <pc:spChg chg="add del mod">
          <ac:chgData name="孟 越涛" userId="5a709c7a7859bdb0" providerId="LiveId" clId="{C5A4E620-5F47-4964-A68C-0F3DB5DB3DCC}" dt="2019-09-29T07:45:53.884" v="694" actId="478"/>
          <ac:spMkLst>
            <pc:docMk/>
            <pc:sldMk cId="2849753509" sldId="258"/>
            <ac:spMk id="8" creationId="{61BAE146-5981-4626-94E5-FCED91D5F903}"/>
          </ac:spMkLst>
        </pc:spChg>
        <pc:spChg chg="add mod">
          <ac:chgData name="孟 越涛" userId="5a709c7a7859bdb0" providerId="LiveId" clId="{C5A4E620-5F47-4964-A68C-0F3DB5DB3DCC}" dt="2019-09-29T08:13:42.046" v="778" actId="1076"/>
          <ac:spMkLst>
            <pc:docMk/>
            <pc:sldMk cId="2849753509" sldId="258"/>
            <ac:spMk id="9" creationId="{02D1861C-D482-4338-98D6-EA845F004C2B}"/>
          </ac:spMkLst>
        </pc:spChg>
        <pc:spChg chg="add del mod">
          <ac:chgData name="孟 越涛" userId="5a709c7a7859bdb0" providerId="LiveId" clId="{C5A4E620-5F47-4964-A68C-0F3DB5DB3DCC}" dt="2019-09-29T07:53:43.854" v="718" actId="478"/>
          <ac:spMkLst>
            <pc:docMk/>
            <pc:sldMk cId="2849753509" sldId="258"/>
            <ac:spMk id="10" creationId="{91A0484A-C835-4B81-AC7D-8F500AA956CD}"/>
          </ac:spMkLst>
        </pc:spChg>
        <pc:spChg chg="add mod">
          <ac:chgData name="孟 越涛" userId="5a709c7a7859bdb0" providerId="LiveId" clId="{C5A4E620-5F47-4964-A68C-0F3DB5DB3DCC}" dt="2019-09-29T08:13:42.046" v="778" actId="1076"/>
          <ac:spMkLst>
            <pc:docMk/>
            <pc:sldMk cId="2849753509" sldId="258"/>
            <ac:spMk id="11" creationId="{EDC3478E-FBD7-4FC4-AC67-6E79612D91AB}"/>
          </ac:spMkLst>
        </pc:spChg>
        <pc:spChg chg="add mod">
          <ac:chgData name="孟 越涛" userId="5a709c7a7859bdb0" providerId="LiveId" clId="{C5A4E620-5F47-4964-A68C-0F3DB5DB3DCC}" dt="2019-09-29T08:13:03.998" v="767" actId="1076"/>
          <ac:spMkLst>
            <pc:docMk/>
            <pc:sldMk cId="2849753509" sldId="258"/>
            <ac:spMk id="14" creationId="{4F2A3D6B-D9E1-4CAA-96F3-4AE2B916ABC2}"/>
          </ac:spMkLst>
        </pc:spChg>
        <pc:spChg chg="add mod">
          <ac:chgData name="孟 越涛" userId="5a709c7a7859bdb0" providerId="LiveId" clId="{C5A4E620-5F47-4964-A68C-0F3DB5DB3DCC}" dt="2019-09-29T08:13:03.998" v="767" actId="1076"/>
          <ac:spMkLst>
            <pc:docMk/>
            <pc:sldMk cId="2849753509" sldId="258"/>
            <ac:spMk id="15" creationId="{1E5BD323-BB7A-45F7-AC44-C093162C58A3}"/>
          </ac:spMkLst>
        </pc:spChg>
        <pc:spChg chg="add mod ord">
          <ac:chgData name="孟 越涛" userId="5a709c7a7859bdb0" providerId="LiveId" clId="{C5A4E620-5F47-4964-A68C-0F3DB5DB3DCC}" dt="2019-09-29T08:13:39.142" v="777" actId="1076"/>
          <ac:spMkLst>
            <pc:docMk/>
            <pc:sldMk cId="2849753509" sldId="258"/>
            <ac:spMk id="16" creationId="{27DEEB04-8430-4286-A33F-2ECD63902C5D}"/>
          </ac:spMkLst>
        </pc:spChg>
        <pc:cxnChg chg="add mod">
          <ac:chgData name="孟 越涛" userId="5a709c7a7859bdb0" providerId="LiveId" clId="{C5A4E620-5F47-4964-A68C-0F3DB5DB3DCC}" dt="2019-09-29T08:13:42.046" v="778" actId="1076"/>
          <ac:cxnSpMkLst>
            <pc:docMk/>
            <pc:sldMk cId="2849753509" sldId="258"/>
            <ac:cxnSpMk id="13" creationId="{B08735E2-69A6-40CD-BDD7-9B9C03AADF02}"/>
          </ac:cxnSpMkLst>
        </pc:cxnChg>
      </pc:sldChg>
      <pc:sldChg chg="addSp delSp add">
        <pc:chgData name="孟 越涛" userId="5a709c7a7859bdb0" providerId="LiveId" clId="{C5A4E620-5F47-4964-A68C-0F3DB5DB3DCC}" dt="2019-09-29T07:46:32.124" v="704" actId="478"/>
        <pc:sldMkLst>
          <pc:docMk/>
          <pc:sldMk cId="420820123" sldId="259"/>
        </pc:sldMkLst>
        <pc:spChg chg="del">
          <ac:chgData name="孟 越涛" userId="5a709c7a7859bdb0" providerId="LiveId" clId="{C5A4E620-5F47-4964-A68C-0F3DB5DB3DCC}" dt="2019-09-29T07:46:28.879" v="703" actId="478"/>
          <ac:spMkLst>
            <pc:docMk/>
            <pc:sldMk cId="420820123" sldId="259"/>
            <ac:spMk id="2" creationId="{0EB95560-DBD0-4EF6-A9AF-8618B9DC23C8}"/>
          </ac:spMkLst>
        </pc:spChg>
        <pc:spChg chg="del">
          <ac:chgData name="孟 越涛" userId="5a709c7a7859bdb0" providerId="LiveId" clId="{C5A4E620-5F47-4964-A68C-0F3DB5DB3DCC}" dt="2019-09-29T07:46:32.124" v="704" actId="478"/>
          <ac:spMkLst>
            <pc:docMk/>
            <pc:sldMk cId="420820123" sldId="259"/>
            <ac:spMk id="3" creationId="{6F048849-2B98-43B2-931D-85A3F49F16B7}"/>
          </ac:spMkLst>
        </pc:spChg>
        <pc:spChg chg="add del">
          <ac:chgData name="孟 越涛" userId="5a709c7a7859bdb0" providerId="LiveId" clId="{C5A4E620-5F47-4964-A68C-0F3DB5DB3DCC}" dt="2019-09-29T07:46:26.869" v="702" actId="478"/>
          <ac:spMkLst>
            <pc:docMk/>
            <pc:sldMk cId="420820123" sldId="259"/>
            <ac:spMk id="4" creationId="{BCFB0DE8-AFE8-4215-A745-1AF15AA9D78E}"/>
          </ac:spMkLst>
        </pc:spChg>
      </pc:sldChg>
      <pc:sldChg chg="addSp delSp modSp add">
        <pc:chgData name="孟 越涛" userId="5a709c7a7859bdb0" providerId="LiveId" clId="{C5A4E620-5F47-4964-A68C-0F3DB5DB3DCC}" dt="2019-10-08T08:12:56.793" v="1198" actId="20577"/>
        <pc:sldMkLst>
          <pc:docMk/>
          <pc:sldMk cId="1838524302" sldId="260"/>
        </pc:sldMkLst>
        <pc:spChg chg="del">
          <ac:chgData name="孟 越涛" userId="5a709c7a7859bdb0" providerId="LiveId" clId="{C5A4E620-5F47-4964-A68C-0F3DB5DB3DCC}" dt="2019-10-08T06:29:36.517" v="779" actId="478"/>
          <ac:spMkLst>
            <pc:docMk/>
            <pc:sldMk cId="1838524302" sldId="260"/>
            <ac:spMk id="2" creationId="{104BCEEE-AD26-4936-BB6A-AF997D32A182}"/>
          </ac:spMkLst>
        </pc:spChg>
        <pc:spChg chg="del">
          <ac:chgData name="孟 越涛" userId="5a709c7a7859bdb0" providerId="LiveId" clId="{C5A4E620-5F47-4964-A68C-0F3DB5DB3DCC}" dt="2019-10-08T06:29:37.343" v="780" actId="478"/>
          <ac:spMkLst>
            <pc:docMk/>
            <pc:sldMk cId="1838524302" sldId="260"/>
            <ac:spMk id="3" creationId="{F04CF025-D08B-4882-AFEE-CB3BDEF9DD57}"/>
          </ac:spMkLst>
        </pc:spChg>
        <pc:spChg chg="add del">
          <ac:chgData name="孟 越涛" userId="5a709c7a7859bdb0" providerId="LiveId" clId="{C5A4E620-5F47-4964-A68C-0F3DB5DB3DCC}" dt="2019-09-29T07:53:39.282" v="716"/>
          <ac:spMkLst>
            <pc:docMk/>
            <pc:sldMk cId="1838524302" sldId="260"/>
            <ac:spMk id="4" creationId="{03CFAC94-C163-4EB0-9102-3DBF02943EB3}"/>
          </ac:spMkLst>
        </pc:spChg>
        <pc:spChg chg="add mod">
          <ac:chgData name="孟 越涛" userId="5a709c7a7859bdb0" providerId="LiveId" clId="{C5A4E620-5F47-4964-A68C-0F3DB5DB3DCC}" dt="2019-10-08T06:29:47.056" v="809" actId="1076"/>
          <ac:spMkLst>
            <pc:docMk/>
            <pc:sldMk cId="1838524302" sldId="260"/>
            <ac:spMk id="4" creationId="{2EB99AC3-1060-44C7-B4CD-EF9FCEAB786F}"/>
          </ac:spMkLst>
        </pc:spChg>
        <pc:spChg chg="add mod">
          <ac:chgData name="孟 越涛" userId="5a709c7a7859bdb0" providerId="LiveId" clId="{C5A4E620-5F47-4964-A68C-0F3DB5DB3DCC}" dt="2019-10-08T06:30:45.124" v="1013" actId="1076"/>
          <ac:spMkLst>
            <pc:docMk/>
            <pc:sldMk cId="1838524302" sldId="260"/>
            <ac:spMk id="5" creationId="{BA3E8CB8-10B9-4F30-983C-9756A0997560}"/>
          </ac:spMkLst>
        </pc:spChg>
        <pc:spChg chg="add mod">
          <ac:chgData name="孟 越涛" userId="5a709c7a7859bdb0" providerId="LiveId" clId="{C5A4E620-5F47-4964-A68C-0F3DB5DB3DCC}" dt="2019-10-08T06:54:47.477" v="1071" actId="1076"/>
          <ac:spMkLst>
            <pc:docMk/>
            <pc:sldMk cId="1838524302" sldId="260"/>
            <ac:spMk id="6" creationId="{DB152E20-CDA2-45B3-82BD-5ABE7DB7DC99}"/>
          </ac:spMkLst>
        </pc:spChg>
        <pc:spChg chg="add del">
          <ac:chgData name="孟 越涛" userId="5a709c7a7859bdb0" providerId="LiveId" clId="{C5A4E620-5F47-4964-A68C-0F3DB5DB3DCC}" dt="2019-10-08T06:49:11.736" v="1016"/>
          <ac:spMkLst>
            <pc:docMk/>
            <pc:sldMk cId="1838524302" sldId="260"/>
            <ac:spMk id="7" creationId="{646D74AF-78AE-4B17-B346-EB1E737AE489}"/>
          </ac:spMkLst>
        </pc:spChg>
        <pc:spChg chg="add del">
          <ac:chgData name="孟 越涛" userId="5a709c7a7859bdb0" providerId="LiveId" clId="{C5A4E620-5F47-4964-A68C-0F3DB5DB3DCC}" dt="2019-10-08T06:51:32.746" v="1034" actId="478"/>
          <ac:spMkLst>
            <pc:docMk/>
            <pc:sldMk cId="1838524302" sldId="260"/>
            <ac:spMk id="8" creationId="{47D1233C-6F50-4925-8A3D-C505D26CD7D2}"/>
          </ac:spMkLst>
        </pc:spChg>
        <pc:spChg chg="add mod">
          <ac:chgData name="孟 越涛" userId="5a709c7a7859bdb0" providerId="LiveId" clId="{C5A4E620-5F47-4964-A68C-0F3DB5DB3DCC}" dt="2019-10-08T06:54:47.477" v="1071" actId="1076"/>
          <ac:spMkLst>
            <pc:docMk/>
            <pc:sldMk cId="1838524302" sldId="260"/>
            <ac:spMk id="9" creationId="{E820BBBD-1700-433E-A539-B5E2251EAE9D}"/>
          </ac:spMkLst>
        </pc:spChg>
        <pc:spChg chg="add mod">
          <ac:chgData name="孟 越涛" userId="5a709c7a7859bdb0" providerId="LiveId" clId="{C5A4E620-5F47-4964-A68C-0F3DB5DB3DCC}" dt="2019-10-08T06:54:47.477" v="1071" actId="1076"/>
          <ac:spMkLst>
            <pc:docMk/>
            <pc:sldMk cId="1838524302" sldId="260"/>
            <ac:spMk id="10" creationId="{A5B1A98B-7F4F-404E-9A88-9AE3E5EAACFD}"/>
          </ac:spMkLst>
        </pc:spChg>
        <pc:spChg chg="add mod">
          <ac:chgData name="孟 越涛" userId="5a709c7a7859bdb0" providerId="LiveId" clId="{C5A4E620-5F47-4964-A68C-0F3DB5DB3DCC}" dt="2019-10-08T06:54:47.477" v="1071" actId="1076"/>
          <ac:spMkLst>
            <pc:docMk/>
            <pc:sldMk cId="1838524302" sldId="260"/>
            <ac:spMk id="11" creationId="{21ACC3D2-1E6D-4EF3-9F9B-F558A2FB67C6}"/>
          </ac:spMkLst>
        </pc:spChg>
        <pc:spChg chg="add del">
          <ac:chgData name="孟 越涛" userId="5a709c7a7859bdb0" providerId="LiveId" clId="{C5A4E620-5F47-4964-A68C-0F3DB5DB3DCC}" dt="2019-10-08T07:34:37.398" v="1073"/>
          <ac:spMkLst>
            <pc:docMk/>
            <pc:sldMk cId="1838524302" sldId="260"/>
            <ac:spMk id="21" creationId="{B875DBBC-7F4D-4FE1-80A2-8D13BE21EA34}"/>
          </ac:spMkLst>
        </pc:spChg>
        <pc:spChg chg="add mod">
          <ac:chgData name="孟 越涛" userId="5a709c7a7859bdb0" providerId="LiveId" clId="{C5A4E620-5F47-4964-A68C-0F3DB5DB3DCC}" dt="2019-10-08T07:35:25.674" v="1081" actId="1076"/>
          <ac:spMkLst>
            <pc:docMk/>
            <pc:sldMk cId="1838524302" sldId="260"/>
            <ac:spMk id="22" creationId="{10EE61F7-1B37-4298-8AE9-B10C17AD296C}"/>
          </ac:spMkLst>
        </pc:spChg>
        <pc:spChg chg="add mod">
          <ac:chgData name="孟 越涛" userId="5a709c7a7859bdb0" providerId="LiveId" clId="{C5A4E620-5F47-4964-A68C-0F3DB5DB3DCC}" dt="2019-10-08T07:40:10.316" v="1108" actId="20577"/>
          <ac:spMkLst>
            <pc:docMk/>
            <pc:sldMk cId="1838524302" sldId="260"/>
            <ac:spMk id="26" creationId="{ECD10F6B-7E6E-4056-8DF9-96A47CFAAA90}"/>
          </ac:spMkLst>
        </pc:spChg>
        <pc:spChg chg="add mod">
          <ac:chgData name="孟 越涛" userId="5a709c7a7859bdb0" providerId="LiveId" clId="{C5A4E620-5F47-4964-A68C-0F3DB5DB3DCC}" dt="2019-10-08T08:12:56.793" v="1198" actId="20577"/>
          <ac:spMkLst>
            <pc:docMk/>
            <pc:sldMk cId="1838524302" sldId="260"/>
            <ac:spMk id="31" creationId="{20ACA7CE-29C2-43F2-80AB-732C45520403}"/>
          </ac:spMkLst>
        </pc:spChg>
        <pc:cxnChg chg="add mod">
          <ac:chgData name="孟 越涛" userId="5a709c7a7859bdb0" providerId="LiveId" clId="{C5A4E620-5F47-4964-A68C-0F3DB5DB3DCC}" dt="2019-10-08T06:54:47.477" v="1071" actId="1076"/>
          <ac:cxnSpMkLst>
            <pc:docMk/>
            <pc:sldMk cId="1838524302" sldId="260"/>
            <ac:cxnSpMk id="12" creationId="{E37243C7-22CA-4022-AD25-DF46457AF3A4}"/>
          </ac:cxnSpMkLst>
        </pc:cxnChg>
        <pc:cxnChg chg="add del mod">
          <ac:chgData name="孟 越涛" userId="5a709c7a7859bdb0" providerId="LiveId" clId="{C5A4E620-5F47-4964-A68C-0F3DB5DB3DCC}" dt="2019-10-08T06:54:47.477" v="1071" actId="1076"/>
          <ac:cxnSpMkLst>
            <pc:docMk/>
            <pc:sldMk cId="1838524302" sldId="260"/>
            <ac:cxnSpMk id="15" creationId="{C5BBF810-A858-4230-8867-A7E6D2B37582}"/>
          </ac:cxnSpMkLst>
        </pc:cxnChg>
        <pc:cxnChg chg="add mod">
          <ac:chgData name="孟 越涛" userId="5a709c7a7859bdb0" providerId="LiveId" clId="{C5A4E620-5F47-4964-A68C-0F3DB5DB3DCC}" dt="2019-10-08T06:54:47.477" v="1071" actId="1076"/>
          <ac:cxnSpMkLst>
            <pc:docMk/>
            <pc:sldMk cId="1838524302" sldId="260"/>
            <ac:cxnSpMk id="18" creationId="{A80618A8-56DB-4F5B-9DB6-E442905FD04B}"/>
          </ac:cxnSpMkLst>
        </pc:cxnChg>
        <pc:cxnChg chg="add mod">
          <ac:chgData name="孟 越涛" userId="5a709c7a7859bdb0" providerId="LiveId" clId="{C5A4E620-5F47-4964-A68C-0F3DB5DB3DCC}" dt="2019-10-08T07:35:23.638" v="1080" actId="14100"/>
          <ac:cxnSpMkLst>
            <pc:docMk/>
            <pc:sldMk cId="1838524302" sldId="260"/>
            <ac:cxnSpMk id="23" creationId="{BD038296-D7AA-4A91-84B5-9FAF9A2BA3D7}"/>
          </ac:cxnSpMkLst>
        </pc:cxnChg>
        <pc:cxnChg chg="add mod">
          <ac:chgData name="孟 越涛" userId="5a709c7a7859bdb0" providerId="LiveId" clId="{C5A4E620-5F47-4964-A68C-0F3DB5DB3DCC}" dt="2019-10-08T07:40:23.578" v="1112" actId="14100"/>
          <ac:cxnSpMkLst>
            <pc:docMk/>
            <pc:sldMk cId="1838524302" sldId="260"/>
            <ac:cxnSpMk id="27" creationId="{6EC2E0D6-D16A-4943-A6B0-64F1731543F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ABB3-19AE-4091-9A69-D4F843A5C5DA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29620-1711-4CCC-9880-FBE4DB65B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1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ComplexServiceFactory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29620-1711-4CCC-9880-FBE4DB65B8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25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BeforeAndAfterAll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29620-1711-4CCC-9880-FBE4DB65B8B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6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TwitterModule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29620-1711-4CCC-9880-FBE4DB65B8B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9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TwitterServer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29620-1711-4CCC-9880-FBE4DB65B8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8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1CD2C-972D-48CB-8F37-6C0CEA8C2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25E96A-C330-4E44-A09B-B1E9ED44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25468-83A7-49CE-B5CA-511E6E95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A4D7C-AA76-4F24-B0A7-72AC15A1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00A72-89F2-4475-8BB2-25161850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9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6027F-99F3-44B7-9D2C-7F61FCAA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3F5C1-E6FB-4CE9-A931-0DD5D04F3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8747BC-7E43-469D-8673-E353614A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EE0FB-0AB1-424C-8AE1-9180A6C1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C5F49-F6E5-4CE0-91AA-0DC5C854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4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ED3E48-2234-4F8D-9BAF-A4F6B8782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03CBEA-D839-42AA-9F39-76C008102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1E4E9-2447-43D0-96B8-B084BF22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73157D-AD30-46E7-8226-CF1460B3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91228-BD1E-4967-80F5-C0751FEA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7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23749-5063-40C3-A70B-AF0004E1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3BF44-0644-422C-9FA7-5D53AE60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C62F0-FFEB-438E-8ED0-39399E70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C25F3-2C31-456A-8E70-9F889D97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64E4E-41D0-489B-9547-ACEBF945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1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DC308-C9D3-4F03-8AFD-950CE7D8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0087E-46BB-462E-BDC5-96232DB5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57AD4-EAF5-48E7-8C0B-BD86B478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D4181-FE84-4A40-BE67-18DBE9E5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A21E6-17A4-496A-828A-E5AAA752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34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474E1-010D-48DE-907A-79034E1F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A989A-67C6-4D79-8589-899781DE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3AA9A-E89F-4C98-ABED-AE3C34A9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F6603-FEC9-4A3F-B1B2-9492AAD0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91EC6-5295-4AA4-93E9-BA8ABB1C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ED999-B0C7-4C22-A2F1-ECF247AD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B047F-86F5-4070-B665-7B405F66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66974-12A9-4B11-AC1B-55A189C2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73F096-F976-4690-A94C-5D92D47AE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886C06-5EC4-4C70-ACD5-060113940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EBC4B7-B8CE-453F-96A8-ED362DDF8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15E79F-F753-4CF7-8654-C18A2C08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10EEB-9388-4235-94B4-565EADB0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D3D4C5-BBEB-4E37-9EDE-3E076D0C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6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57E0A-73F8-4D17-93D3-F56D9489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8937C3-CAB6-4836-AC66-8AC49B63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4D05AA-290B-4119-8F23-2ED545BA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66DABB-AB26-4550-ADF5-0CB96F7E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DB81AB-4BEA-4D26-BD38-B0510863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CB6EC7-88A5-4359-8F94-162E7D84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F60C1D-DC0A-47BA-A05D-7D9E0AF3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3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8DBF6-9C7C-4EC0-A824-4C8E2902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AB2DD-AD8D-4E22-899D-622C4832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AED035-57EE-4004-B727-1E80581C7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C8E4F-74E9-465E-9F93-A9A74AD0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28690A-08BC-4ACC-B2BF-08576B1E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087F3-5644-493C-9561-F61D1568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3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537F3-DE3E-4A01-8B66-6138BB02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592BC4-7172-4E3D-AA83-10A9AABC3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0042EE-1EDA-4966-AAF3-61845836D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52361-088F-4EC1-83C2-9166918A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A7058-4D0F-4EB7-AB2F-556DDD9C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B5E53-767C-4942-9F0C-EFA8A14B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7B6ACE-2340-4F4A-ADEC-F475CC61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2F10A-518A-4201-9258-5F07765C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8B63A-70DD-48DE-9D71-049916AA6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660B-9923-4A63-8577-DDE80221312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49E36-944F-4311-A192-060F3C0C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6DF20-752B-4045-987C-D19A6746F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2879-1B68-42D6-A1E4-97895808CD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73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AF7B5C-D365-4F00-8A97-AC3C67E9BDEA}"/>
              </a:ext>
            </a:extLst>
          </p:cNvPr>
          <p:cNvSpPr/>
          <p:nvPr/>
        </p:nvSpPr>
        <p:spPr>
          <a:xfrm>
            <a:off x="3089202" y="1980179"/>
            <a:ext cx="1548276" cy="351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TwitterModule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F67E0F-4589-4532-BA8D-AC38CD9F53DF}"/>
              </a:ext>
            </a:extLst>
          </p:cNvPr>
          <p:cNvSpPr/>
          <p:nvPr/>
        </p:nvSpPr>
        <p:spPr>
          <a:xfrm>
            <a:off x="1540575" y="3392313"/>
            <a:ext cx="1811790" cy="334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AbstractModule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23C6A3F-1106-4D5A-9F43-2771A85319A6}"/>
              </a:ext>
            </a:extLst>
          </p:cNvPr>
          <p:cNvCxnSpPr>
            <a:cxnSpLocks/>
          </p:cNvCxnSpPr>
          <p:nvPr/>
        </p:nvCxnSpPr>
        <p:spPr>
          <a:xfrm flipH="1">
            <a:off x="2795124" y="2331720"/>
            <a:ext cx="1007256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F0FC9C7-91D3-46CB-8FDF-D039ECB72FC1}"/>
              </a:ext>
            </a:extLst>
          </p:cNvPr>
          <p:cNvSpPr/>
          <p:nvPr/>
        </p:nvSpPr>
        <p:spPr>
          <a:xfrm>
            <a:off x="3681795" y="3378262"/>
            <a:ext cx="1811790" cy="334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Twitter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Base</a:t>
            </a:r>
            <a:r>
              <a:rPr lang="zh-CN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Module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3855B5-CDAD-42C2-9854-699CA42B73E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863340" y="2331720"/>
            <a:ext cx="724350" cy="104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009C18B-BE98-4FBE-8973-811243CACB5B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863340" y="2331720"/>
            <a:ext cx="2618482" cy="104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CA09F4F-C8CF-4821-9A53-B4C7BDC7C099}"/>
              </a:ext>
            </a:extLst>
          </p:cNvPr>
          <p:cNvSpPr/>
          <p:nvPr/>
        </p:nvSpPr>
        <p:spPr>
          <a:xfrm>
            <a:off x="5769239" y="3371831"/>
            <a:ext cx="1425165" cy="3348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Logging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C5C852-47BC-4F61-AF29-06E11E1598C0}"/>
              </a:ext>
            </a:extLst>
          </p:cNvPr>
          <p:cNvSpPr/>
          <p:nvPr/>
        </p:nvSpPr>
        <p:spPr>
          <a:xfrm>
            <a:off x="3245427" y="4375293"/>
            <a:ext cx="1811790" cy="334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TwitterModule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Flags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9436A6B-7AF4-4D88-8F41-3E6CF3B5DE3C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flipH="1">
            <a:off x="4151322" y="3713095"/>
            <a:ext cx="436368" cy="66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6F45773D-9EAA-47C0-8E98-BFBD704B68DB}"/>
              </a:ext>
            </a:extLst>
          </p:cNvPr>
          <p:cNvSpPr/>
          <p:nvPr/>
        </p:nvSpPr>
        <p:spPr>
          <a:xfrm>
            <a:off x="5337808" y="4375293"/>
            <a:ext cx="2106932" cy="334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TwitterModule</a:t>
            </a:r>
            <a:r>
              <a:rPr lang="en-US" altLang="zh-CN" sz="1200">
                <a:solidFill>
                  <a:schemeClr val="tx1"/>
                </a:solidFill>
                <a:latin typeface="Consolas" panose="020B0609020204030204" pitchFamily="49" charset="0"/>
              </a:rPr>
              <a:t>Lifecycle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72F6CE3-5000-425F-B215-637C767BB1B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337808" y="3727146"/>
            <a:ext cx="1053466" cy="64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EEBF216B-A36C-4E5B-AEAD-8CB4C63E7881}"/>
              </a:ext>
            </a:extLst>
          </p:cNvPr>
          <p:cNvSpPr/>
          <p:nvPr/>
        </p:nvSpPr>
        <p:spPr>
          <a:xfrm>
            <a:off x="6988440" y="5047713"/>
            <a:ext cx="1173930" cy="334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Logging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ADD0C58-7063-434B-B345-11A223C67F6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409932" y="4692042"/>
            <a:ext cx="1165473" cy="35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C52D8C6-668C-4BCE-BC23-355B472A3141}"/>
              </a:ext>
            </a:extLst>
          </p:cNvPr>
          <p:cNvSpPr txBox="1"/>
          <p:nvPr/>
        </p:nvSpPr>
        <p:spPr>
          <a:xfrm>
            <a:off x="3198993" y="4773688"/>
            <a:ext cx="1483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zh-CN" altLang="en-US" sz="1000" dirty="0">
                <a:solidFill>
                  <a:schemeClr val="accent2">
                    <a:lumMod val="75000"/>
                  </a:schemeClr>
                </a:solidFill>
              </a:rPr>
              <a:t>增加 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flags</a:t>
            </a:r>
            <a:r>
              <a:rPr lang="zh-CN" altLang="en-US" sz="1000" dirty="0">
                <a:solidFill>
                  <a:schemeClr val="accent2">
                    <a:lumMod val="75000"/>
                  </a:schemeClr>
                </a:solidFill>
              </a:rPr>
              <a:t>，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flags</a:t>
            </a:r>
            <a:r>
              <a:rPr lang="zh-CN" altLang="en-US" sz="1000" dirty="0">
                <a:solidFill>
                  <a:schemeClr val="accent2">
                    <a:lumMod val="75000"/>
                  </a:schemeClr>
                </a:solidFill>
              </a:rPr>
              <a:t>列表</a:t>
            </a:r>
            <a:endParaRPr lang="en-US" altLang="zh-CN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CE08CD-CE6E-4670-A6AA-751454A6B169}"/>
              </a:ext>
            </a:extLst>
          </p:cNvPr>
          <p:cNvSpPr txBox="1"/>
          <p:nvPr/>
        </p:nvSpPr>
        <p:spPr>
          <a:xfrm>
            <a:off x="7504293" y="439109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2">
                    <a:lumMod val="75000"/>
                  </a:schemeClr>
                </a:solidFill>
              </a:rPr>
              <a:t>生命周期接口定义</a:t>
            </a:r>
            <a:endParaRPr lang="en-US" altLang="zh-CN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385F3D6-5DB3-41FD-874B-6DF4BEAC6CC8}"/>
              </a:ext>
            </a:extLst>
          </p:cNvPr>
          <p:cNvSpPr txBox="1"/>
          <p:nvPr/>
        </p:nvSpPr>
        <p:spPr>
          <a:xfrm>
            <a:off x="3717621" y="3843303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 Module </a:t>
            </a:r>
            <a:r>
              <a:rPr lang="zh-CN" altLang="en-US" sz="1000" dirty="0">
                <a:solidFill>
                  <a:schemeClr val="accent2">
                    <a:lumMod val="75000"/>
                  </a:schemeClr>
                </a:solidFill>
              </a:rPr>
              <a:t>列表</a:t>
            </a:r>
            <a:endParaRPr lang="en-US" altLang="zh-CN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2682CC5-C051-4198-A0D7-E7E692522EB1}"/>
              </a:ext>
            </a:extLst>
          </p:cNvPr>
          <p:cNvSpPr txBox="1"/>
          <p:nvPr/>
        </p:nvSpPr>
        <p:spPr>
          <a:xfrm>
            <a:off x="1949385" y="3804998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</a:rPr>
              <a:t>Guice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1000" dirty="0">
                <a:solidFill>
                  <a:schemeClr val="accent2">
                    <a:lumMod val="75000"/>
                  </a:schemeClr>
                </a:solidFill>
              </a:rPr>
              <a:t>能力，</a:t>
            </a:r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config</a:t>
            </a:r>
            <a:r>
              <a:rPr lang="zh-CN" altLang="en-US" sz="1000" dirty="0">
                <a:solidFill>
                  <a:schemeClr val="accent2">
                    <a:lumMod val="75000"/>
                  </a:schemeClr>
                </a:solidFill>
              </a:rPr>
              <a:t>回调</a:t>
            </a:r>
            <a:endParaRPr lang="en-US" altLang="zh-CN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5FED9B6-FDE0-4006-8A80-63A4F1747984}"/>
              </a:ext>
            </a:extLst>
          </p:cNvPr>
          <p:cNvSpPr/>
          <p:nvPr/>
        </p:nvSpPr>
        <p:spPr>
          <a:xfrm>
            <a:off x="3429097" y="1126739"/>
            <a:ext cx="1650438" cy="351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TwitterModule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Test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E1B49E8-A939-46B8-8890-70EFCAB3864C}"/>
              </a:ext>
            </a:extLst>
          </p:cNvPr>
          <p:cNvCxnSpPr>
            <a:cxnSpLocks/>
          </p:cNvCxnSpPr>
          <p:nvPr/>
        </p:nvCxnSpPr>
        <p:spPr>
          <a:xfrm>
            <a:off x="4254316" y="1478280"/>
            <a:ext cx="0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86C184C-9502-48B4-8524-26855C2B7372}"/>
              </a:ext>
            </a:extLst>
          </p:cNvPr>
          <p:cNvSpPr/>
          <p:nvPr/>
        </p:nvSpPr>
        <p:spPr>
          <a:xfrm>
            <a:off x="3686676" y="2185536"/>
            <a:ext cx="1135279" cy="351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Test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4C9208-477F-4C26-9F7D-9397F0C92D25}"/>
              </a:ext>
            </a:extLst>
          </p:cNvPr>
          <p:cNvSpPr/>
          <p:nvPr/>
        </p:nvSpPr>
        <p:spPr>
          <a:xfrm>
            <a:off x="2861457" y="3253229"/>
            <a:ext cx="1135279" cy="351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FunSuite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244396-DA89-4B52-BBD1-2887219B742D}"/>
              </a:ext>
            </a:extLst>
          </p:cNvPr>
          <p:cNvSpPr/>
          <p:nvPr/>
        </p:nvSpPr>
        <p:spPr>
          <a:xfrm>
            <a:off x="4433424" y="3253229"/>
            <a:ext cx="1135279" cy="351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TestMixin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5488892-C749-4D3B-8323-96598B1F4B7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429097" y="2537077"/>
            <a:ext cx="825219" cy="7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C2302-A9B7-40C2-9BE2-F04B801A005B}"/>
              </a:ext>
            </a:extLst>
          </p:cNvPr>
          <p:cNvSpPr txBox="1"/>
          <p:nvPr/>
        </p:nvSpPr>
        <p:spPr>
          <a:xfrm>
            <a:off x="3086389" y="3666052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Scala test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ACA807-015A-421A-8B1A-9491DB7106FA}"/>
              </a:ext>
            </a:extLst>
          </p:cNvPr>
          <p:cNvSpPr/>
          <p:nvPr/>
        </p:nvSpPr>
        <p:spPr>
          <a:xfrm>
            <a:off x="3865784" y="4676637"/>
            <a:ext cx="1135279" cy="351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SuitMixn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CAB0F08-1F9B-4A04-8854-328968DD399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54316" y="2537077"/>
            <a:ext cx="746748" cy="71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9C736C6-6E7F-4091-BCB0-01BEDFEE4591}"/>
              </a:ext>
            </a:extLst>
          </p:cNvPr>
          <p:cNvCxnSpPr>
            <a:cxnSpLocks/>
          </p:cNvCxnSpPr>
          <p:nvPr/>
        </p:nvCxnSpPr>
        <p:spPr>
          <a:xfrm flipH="1">
            <a:off x="4730523" y="3730815"/>
            <a:ext cx="541079" cy="69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07D02FC-F1DA-4127-B573-300028621D3D}"/>
              </a:ext>
            </a:extLst>
          </p:cNvPr>
          <p:cNvSpPr/>
          <p:nvPr/>
        </p:nvSpPr>
        <p:spPr>
          <a:xfrm>
            <a:off x="5557052" y="4676637"/>
            <a:ext cx="1749619" cy="351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BeforeAndAfterAll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B8705E-A4BA-4164-9ED0-5D9DB8A0AC28}"/>
              </a:ext>
            </a:extLst>
          </p:cNvPr>
          <p:cNvSpPr/>
          <p:nvPr/>
        </p:nvSpPr>
        <p:spPr>
          <a:xfrm>
            <a:off x="7493647" y="4676637"/>
            <a:ext cx="1749619" cy="351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BeforeAndAfterEach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ABCB4D-9E4F-41D0-90F1-1B068F952CA7}"/>
              </a:ext>
            </a:extLst>
          </p:cNvPr>
          <p:cNvSpPr/>
          <p:nvPr/>
        </p:nvSpPr>
        <p:spPr>
          <a:xfrm>
            <a:off x="9430242" y="4676637"/>
            <a:ext cx="1135279" cy="351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Matcher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350EDB6-2ADB-4FEE-B941-3EEDB1E6D5A7}"/>
              </a:ext>
            </a:extLst>
          </p:cNvPr>
          <p:cNvCxnSpPr>
            <a:cxnSpLocks/>
          </p:cNvCxnSpPr>
          <p:nvPr/>
        </p:nvCxnSpPr>
        <p:spPr>
          <a:xfrm>
            <a:off x="5349252" y="3711113"/>
            <a:ext cx="627802" cy="96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0D7D7C-593F-4052-9C62-A39346C0D87F}"/>
              </a:ext>
            </a:extLst>
          </p:cNvPr>
          <p:cNvCxnSpPr>
            <a:cxnSpLocks/>
          </p:cNvCxnSpPr>
          <p:nvPr/>
        </p:nvCxnSpPr>
        <p:spPr>
          <a:xfrm>
            <a:off x="5436166" y="3711113"/>
            <a:ext cx="2648468" cy="96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92DE5E5-A307-4216-A0BC-99EE7C924CA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557052" y="3711113"/>
            <a:ext cx="4440830" cy="96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3C51D9E-F122-4385-895B-F3053D4F164E}"/>
              </a:ext>
            </a:extLst>
          </p:cNvPr>
          <p:cNvSpPr/>
          <p:nvPr/>
        </p:nvSpPr>
        <p:spPr>
          <a:xfrm>
            <a:off x="10752497" y="4693345"/>
            <a:ext cx="1173930" cy="334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Logging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D02BB2-84EF-442B-A5FF-529F2A15E36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663153" y="3604770"/>
            <a:ext cx="5676309" cy="1088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BA7BAAB-A54F-4E5B-AD67-93579C29EF9E}"/>
              </a:ext>
            </a:extLst>
          </p:cNvPr>
          <p:cNvSpPr txBox="1"/>
          <p:nvPr/>
        </p:nvSpPr>
        <p:spPr>
          <a:xfrm>
            <a:off x="4122725" y="5122341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Scala test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4C2D77-AC98-4FEA-AC59-28911825683A}"/>
              </a:ext>
            </a:extLst>
          </p:cNvPr>
          <p:cNvSpPr txBox="1"/>
          <p:nvPr/>
        </p:nvSpPr>
        <p:spPr>
          <a:xfrm>
            <a:off x="5977054" y="5118387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Scala test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AC9A706-5228-43FB-995C-95267612787C}"/>
              </a:ext>
            </a:extLst>
          </p:cNvPr>
          <p:cNvSpPr txBox="1"/>
          <p:nvPr/>
        </p:nvSpPr>
        <p:spPr>
          <a:xfrm>
            <a:off x="8018841" y="5118386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Scala test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AB26A96-2AC9-41C8-8700-7BAB5ADF6BA3}"/>
              </a:ext>
            </a:extLst>
          </p:cNvPr>
          <p:cNvSpPr txBox="1"/>
          <p:nvPr/>
        </p:nvSpPr>
        <p:spPr>
          <a:xfrm>
            <a:off x="9866291" y="5118809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accent2">
                    <a:lumMod val="75000"/>
                  </a:schemeClr>
                </a:solidFill>
              </a:rPr>
              <a:t>Scala test</a:t>
            </a:r>
          </a:p>
        </p:txBody>
      </p:sp>
    </p:spTree>
    <p:extLst>
      <p:ext uri="{BB962C8B-B14F-4D97-AF65-F5344CB8AC3E}">
        <p14:creationId xmlns:p14="http://schemas.microsoft.com/office/powerpoint/2010/main" val="251228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27DEEB04-8430-4286-A33F-2ECD63902C5D}"/>
              </a:ext>
            </a:extLst>
          </p:cNvPr>
          <p:cNvSpPr/>
          <p:nvPr/>
        </p:nvSpPr>
        <p:spPr>
          <a:xfrm>
            <a:off x="891506" y="3860461"/>
            <a:ext cx="8173844" cy="93670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44ABB3-4DA5-40C3-B84F-7B6F5C6DE83B}"/>
              </a:ext>
            </a:extLst>
          </p:cNvPr>
          <p:cNvSpPr/>
          <p:nvPr/>
        </p:nvSpPr>
        <p:spPr>
          <a:xfrm>
            <a:off x="1457121" y="4141380"/>
            <a:ext cx="2077816" cy="37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ComplexServiceFactory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D1861C-D482-4338-98D6-EA845F004C2B}"/>
              </a:ext>
            </a:extLst>
          </p:cNvPr>
          <p:cNvSpPr/>
          <p:nvPr/>
        </p:nvSpPr>
        <p:spPr>
          <a:xfrm>
            <a:off x="4018184" y="1706976"/>
            <a:ext cx="2077816" cy="37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DoEverythingModule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C3478E-FBD7-4FC4-AC67-6E79612D91AB}"/>
              </a:ext>
            </a:extLst>
          </p:cNvPr>
          <p:cNvSpPr/>
          <p:nvPr/>
        </p:nvSpPr>
        <p:spPr>
          <a:xfrm>
            <a:off x="4412525" y="2863265"/>
            <a:ext cx="1289134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TwitterModule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08735E2-69A6-40CD-BDD7-9B9C03AADF0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057092" y="2081841"/>
            <a:ext cx="0" cy="78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F2A3D6B-D9E1-4CAA-96F3-4AE2B916ABC2}"/>
              </a:ext>
            </a:extLst>
          </p:cNvPr>
          <p:cNvSpPr/>
          <p:nvPr/>
        </p:nvSpPr>
        <p:spPr>
          <a:xfrm>
            <a:off x="4172760" y="4141380"/>
            <a:ext cx="1611337" cy="37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ComplexService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5BD323-BB7A-45F7-AC44-C093162C58A3}"/>
              </a:ext>
            </a:extLst>
          </p:cNvPr>
          <p:cNvSpPr/>
          <p:nvPr/>
        </p:nvSpPr>
        <p:spPr>
          <a:xfrm>
            <a:off x="6421920" y="4141380"/>
            <a:ext cx="2094556" cy="3748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DoingEveryThingService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5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EB99AC3-1060-44C7-B4CD-EF9FCEAB786F}"/>
              </a:ext>
            </a:extLst>
          </p:cNvPr>
          <p:cNvSpPr txBox="1"/>
          <p:nvPr/>
        </p:nvSpPr>
        <p:spPr>
          <a:xfrm>
            <a:off x="535259" y="4348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生命周期管理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3E8CB8-10B9-4F30-983C-9756A0997560}"/>
              </a:ext>
            </a:extLst>
          </p:cNvPr>
          <p:cNvSpPr txBox="1"/>
          <p:nvPr/>
        </p:nvSpPr>
        <p:spPr>
          <a:xfrm>
            <a:off x="1103971" y="1204331"/>
            <a:ext cx="895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确保对象和依赖的创建；</a:t>
            </a:r>
            <a:r>
              <a:rPr lang="en-US" altLang="zh-CN" dirty="0"/>
              <a:t>2 </a:t>
            </a:r>
            <a:r>
              <a:rPr lang="zh-CN" altLang="en-US" dirty="0"/>
              <a:t>确保垃圾回收机制和内存加载 </a:t>
            </a:r>
            <a:r>
              <a:rPr lang="en-US" altLang="zh-CN" dirty="0"/>
              <a:t>3 </a:t>
            </a:r>
            <a:r>
              <a:rPr lang="zh-CN" altLang="en-US" dirty="0"/>
              <a:t>确保服务健康后提供服务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152E20-CDA2-45B3-82BD-5ABE7DB7DC99}"/>
              </a:ext>
            </a:extLst>
          </p:cNvPr>
          <p:cNvSpPr/>
          <p:nvPr/>
        </p:nvSpPr>
        <p:spPr>
          <a:xfrm>
            <a:off x="3004158" y="3059668"/>
            <a:ext cx="17395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i.TwitterServer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20BBBD-1700-433E-A539-B5E2251EAE9D}"/>
              </a:ext>
            </a:extLst>
          </p:cNvPr>
          <p:cNvSpPr/>
          <p:nvPr/>
        </p:nvSpPr>
        <p:spPr>
          <a:xfrm>
            <a:off x="2421672" y="3890435"/>
            <a:ext cx="117831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i.App</a:t>
            </a: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B1A98B-7F4F-404E-9A88-9AE3E5EAACFD}"/>
              </a:ext>
            </a:extLst>
          </p:cNvPr>
          <p:cNvSpPr/>
          <p:nvPr/>
        </p:nvSpPr>
        <p:spPr>
          <a:xfrm>
            <a:off x="1642945" y="4627087"/>
            <a:ext cx="1178313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a.App</a:t>
            </a: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ACC3D2-1E6D-4EF3-9F9B-F558A2FB67C6}"/>
              </a:ext>
            </a:extLst>
          </p:cNvPr>
          <p:cNvSpPr/>
          <p:nvPr/>
        </p:nvSpPr>
        <p:spPr>
          <a:xfrm>
            <a:off x="3208177" y="4661586"/>
            <a:ext cx="1173930" cy="334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i.Logging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37243C7-22CA-4022-AD25-DF46457AF3A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3010829" y="4259767"/>
            <a:ext cx="784313" cy="40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5BBF810-A858-4230-8867-A7E6D2B3758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232102" y="4259767"/>
            <a:ext cx="778727" cy="3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80618A8-56DB-4F5B-9DB6-E442905FD04B}"/>
              </a:ext>
            </a:extLst>
          </p:cNvPr>
          <p:cNvCxnSpPr>
            <a:cxnSpLocks/>
          </p:cNvCxnSpPr>
          <p:nvPr/>
        </p:nvCxnSpPr>
        <p:spPr>
          <a:xfrm flipH="1">
            <a:off x="3004158" y="3400974"/>
            <a:ext cx="595828" cy="45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0EE61F7-1B37-4298-8AE9-B10C17AD296C}"/>
              </a:ext>
            </a:extLst>
          </p:cNvPr>
          <p:cNvSpPr/>
          <p:nvPr/>
        </p:nvSpPr>
        <p:spPr>
          <a:xfrm>
            <a:off x="4974207" y="3978636"/>
            <a:ext cx="17395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s.TwitterServer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038296-D7AA-4A91-84B5-9FAF9A2BA3D7}"/>
              </a:ext>
            </a:extLst>
          </p:cNvPr>
          <p:cNvCxnSpPr>
            <a:cxnSpLocks/>
          </p:cNvCxnSpPr>
          <p:nvPr/>
        </p:nvCxnSpPr>
        <p:spPr>
          <a:xfrm>
            <a:off x="3992137" y="3473937"/>
            <a:ext cx="1199509" cy="45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CD10F6B-7E6E-4056-8DF9-96A47CFAAA90}"/>
              </a:ext>
            </a:extLst>
          </p:cNvPr>
          <p:cNvSpPr/>
          <p:nvPr/>
        </p:nvSpPr>
        <p:spPr>
          <a:xfrm>
            <a:off x="7218223" y="3978636"/>
            <a:ext cx="173959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s.warmup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EC2E0D6-D16A-4943-A6B0-64F1731543F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104411" y="3473937"/>
            <a:ext cx="3983608" cy="50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0ACA7CE-29C2-43F2-80AB-732C45520403}"/>
              </a:ext>
            </a:extLst>
          </p:cNvPr>
          <p:cNvSpPr txBox="1"/>
          <p:nvPr/>
        </p:nvSpPr>
        <p:spPr>
          <a:xfrm>
            <a:off x="5494387" y="4415365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chemeClr val="accent2">
                    <a:lumMod val="75000"/>
                  </a:schemeClr>
                </a:solidFill>
              </a:rPr>
              <a:t>httpadmin</a:t>
            </a:r>
            <a:endParaRPr lang="en-US" altLang="zh-CN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2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2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102</Words>
  <Application>Microsoft Office PowerPoint</Application>
  <PresentationFormat>宽屏</PresentationFormat>
  <Paragraphs>47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越涛</dc:creator>
  <cp:lastModifiedBy>孟 越涛</cp:lastModifiedBy>
  <cp:revision>1</cp:revision>
  <dcterms:created xsi:type="dcterms:W3CDTF">2019-09-29T07:00:40Z</dcterms:created>
  <dcterms:modified xsi:type="dcterms:W3CDTF">2019-10-08T08:13:09Z</dcterms:modified>
</cp:coreProperties>
</file>