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FDD8A-A431-4A67-B4D6-2FED3F026E9C}" v="261" dt="2019-09-23T10:40:54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孟 越涛" userId="5a709c7a7859bdb0" providerId="LiveId" clId="{1F6FDD8A-A431-4A67-B4D6-2FED3F026E9C}"/>
    <pc:docChg chg="undo custSel addSld delSld modSld">
      <pc:chgData name="孟 越涛" userId="5a709c7a7859bdb0" providerId="LiveId" clId="{1F6FDD8A-A431-4A67-B4D6-2FED3F026E9C}" dt="2019-09-23T10:43:29.758" v="2098" actId="1076"/>
      <pc:docMkLst>
        <pc:docMk/>
      </pc:docMkLst>
      <pc:sldChg chg="addSp delSp modSp del">
        <pc:chgData name="孟 越涛" userId="5a709c7a7859bdb0" providerId="LiveId" clId="{1F6FDD8A-A431-4A67-B4D6-2FED3F026E9C}" dt="2019-09-23T02:41:16.427" v="730" actId="2696"/>
        <pc:sldMkLst>
          <pc:docMk/>
          <pc:sldMk cId="865511953" sldId="256"/>
        </pc:sldMkLst>
        <pc:spChg chg="add del mod">
          <ac:chgData name="孟 越涛" userId="5a709c7a7859bdb0" providerId="LiveId" clId="{1F6FDD8A-A431-4A67-B4D6-2FED3F026E9C}" dt="2019-09-23T02:41:10.620" v="727"/>
          <ac:spMkLst>
            <pc:docMk/>
            <pc:sldMk cId="865511953" sldId="256"/>
            <ac:spMk id="2" creationId="{DA9C48DF-EE03-4CB3-8919-EA47350679CC}"/>
          </ac:spMkLst>
        </pc:spChg>
        <pc:spChg chg="add del mod">
          <ac:chgData name="孟 越涛" userId="5a709c7a7859bdb0" providerId="LiveId" clId="{1F6FDD8A-A431-4A67-B4D6-2FED3F026E9C}" dt="2019-09-23T02:41:10.620" v="727"/>
          <ac:spMkLst>
            <pc:docMk/>
            <pc:sldMk cId="865511953" sldId="256"/>
            <ac:spMk id="3" creationId="{7667FD54-8D3E-4857-A886-2C02AA779265}"/>
          </ac:spMkLst>
        </pc:spChg>
        <pc:spChg chg="add del mod">
          <ac:chgData name="孟 越涛" userId="5a709c7a7859bdb0" providerId="LiveId" clId="{1F6FDD8A-A431-4A67-B4D6-2FED3F026E9C}" dt="2019-09-23T02:41:10.620" v="727"/>
          <ac:spMkLst>
            <pc:docMk/>
            <pc:sldMk cId="865511953" sldId="256"/>
            <ac:spMk id="4" creationId="{D114EBD2-61BE-4571-AEAA-C378475CE88E}"/>
          </ac:spMkLst>
        </pc:spChg>
        <pc:spChg chg="add del mod">
          <ac:chgData name="孟 越涛" userId="5a709c7a7859bdb0" providerId="LiveId" clId="{1F6FDD8A-A431-4A67-B4D6-2FED3F026E9C}" dt="2019-09-23T02:41:10.620" v="727"/>
          <ac:spMkLst>
            <pc:docMk/>
            <pc:sldMk cId="865511953" sldId="256"/>
            <ac:spMk id="5" creationId="{B50E9523-3315-4F04-9564-F8DA244D0C26}"/>
          </ac:spMkLst>
        </pc:spChg>
        <pc:spChg chg="add del mod">
          <ac:chgData name="孟 越涛" userId="5a709c7a7859bdb0" providerId="LiveId" clId="{1F6FDD8A-A431-4A67-B4D6-2FED3F026E9C}" dt="2019-09-23T02:41:10.620" v="727"/>
          <ac:spMkLst>
            <pc:docMk/>
            <pc:sldMk cId="865511953" sldId="256"/>
            <ac:spMk id="6" creationId="{105B66A6-A3FD-4A12-A639-CF110C2BFE2B}"/>
          </ac:spMkLst>
        </pc:spChg>
        <pc:spChg chg="add del mod">
          <ac:chgData name="孟 越涛" userId="5a709c7a7859bdb0" providerId="LiveId" clId="{1F6FDD8A-A431-4A67-B4D6-2FED3F026E9C}" dt="2019-09-23T02:41:10.620" v="727"/>
          <ac:spMkLst>
            <pc:docMk/>
            <pc:sldMk cId="865511953" sldId="256"/>
            <ac:spMk id="7" creationId="{9555AF1F-B203-45F2-85F8-97A63072408C}"/>
          </ac:spMkLst>
        </pc:spChg>
      </pc:sldChg>
      <pc:sldChg chg="addSp delSp modSp add">
        <pc:chgData name="孟 越涛" userId="5a709c7a7859bdb0" providerId="LiveId" clId="{1F6FDD8A-A431-4A67-B4D6-2FED3F026E9C}" dt="2019-09-23T10:43:29.758" v="2098" actId="1076"/>
        <pc:sldMkLst>
          <pc:docMk/>
          <pc:sldMk cId="4042686638" sldId="257"/>
        </pc:sldMkLst>
        <pc:spChg chg="del">
          <ac:chgData name="孟 越涛" userId="5a709c7a7859bdb0" providerId="LiveId" clId="{1F6FDD8A-A431-4A67-B4D6-2FED3F026E9C}" dt="2019-09-23T02:25:25.575" v="180" actId="478"/>
          <ac:spMkLst>
            <pc:docMk/>
            <pc:sldMk cId="4042686638" sldId="257"/>
            <ac:spMk id="2" creationId="{F14AEC55-436E-4CF7-9658-A182CDB71EC9}"/>
          </ac:spMkLst>
        </pc:spChg>
        <pc:spChg chg="del">
          <ac:chgData name="孟 越涛" userId="5a709c7a7859bdb0" providerId="LiveId" clId="{1F6FDD8A-A431-4A67-B4D6-2FED3F026E9C}" dt="2019-09-23T02:25:24.811" v="179" actId="478"/>
          <ac:spMkLst>
            <pc:docMk/>
            <pc:sldMk cId="4042686638" sldId="257"/>
            <ac:spMk id="3" creationId="{F42D1ACF-EB87-4E5A-AE8E-661AE3F0BC9C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4" creationId="{88032036-1E97-4E13-9B6F-2AB622B25F28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5" creationId="{9E592223-999B-4F51-AB80-374054F945A7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6" creationId="{49013CFC-3C41-4A42-8B69-4D11C86F357D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7" creationId="{30D8536C-1739-465F-9ABD-A55A1F89B1B0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8" creationId="{57BEFC75-D869-4300-96CE-7084C1B623F1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9" creationId="{17540641-B373-42BF-9425-D9AFD10E7D98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10" creationId="{346B28C2-3310-44CE-A6AB-3D59F1D5F090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22" creationId="{46EF0C1A-1CAA-4A1F-8E18-4392405F856E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23" creationId="{BAF902E3-788B-4B63-BC2F-166BE9FFFEFD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24" creationId="{ABE6B038-A51B-4513-B5F3-2B6F853876F9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25" creationId="{D4DA8AA7-9C8C-44AD-A242-5491D364EAE1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26" creationId="{6C9CAE55-2C6D-4E8E-8EF6-420DB21B2D20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27" creationId="{3A0B3D1A-AA97-436A-BC03-361CDAD5674C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34" creationId="{043030BC-6675-4033-9806-92940EB0AEF4}"/>
          </ac:spMkLst>
        </pc:spChg>
        <pc:spChg chg="add mod">
          <ac:chgData name="孟 越涛" userId="5a709c7a7859bdb0" providerId="LiveId" clId="{1F6FDD8A-A431-4A67-B4D6-2FED3F026E9C}" dt="2019-09-23T02:41:04.809" v="725" actId="1076"/>
          <ac:spMkLst>
            <pc:docMk/>
            <pc:sldMk cId="4042686638" sldId="257"/>
            <ac:spMk id="36" creationId="{D5B4D41B-D83A-41E2-AC96-62CFA74BB2DC}"/>
          </ac:spMkLst>
        </pc:spChg>
        <pc:spChg chg="add mod">
          <ac:chgData name="孟 越涛" userId="5a709c7a7859bdb0" providerId="LiveId" clId="{1F6FDD8A-A431-4A67-B4D6-2FED3F026E9C}" dt="2019-09-23T10:41:19.358" v="2097" actId="1076"/>
          <ac:spMkLst>
            <pc:docMk/>
            <pc:sldMk cId="4042686638" sldId="257"/>
            <ac:spMk id="38" creationId="{47589FBC-615B-414E-80D5-5FF53F0E21E9}"/>
          </ac:spMkLst>
        </pc:spChg>
        <pc:spChg chg="add mod">
          <ac:chgData name="孟 越涛" userId="5a709c7a7859bdb0" providerId="LiveId" clId="{1F6FDD8A-A431-4A67-B4D6-2FED3F026E9C}" dt="2019-09-23T02:46:19.462" v="867" actId="1076"/>
          <ac:spMkLst>
            <pc:docMk/>
            <pc:sldMk cId="4042686638" sldId="257"/>
            <ac:spMk id="39" creationId="{560E142F-3DB2-4911-90A0-74C0C619CA28}"/>
          </ac:spMkLst>
        </pc:spChg>
        <pc:spChg chg="add mod">
          <ac:chgData name="孟 越涛" userId="5a709c7a7859bdb0" providerId="LiveId" clId="{1F6FDD8A-A431-4A67-B4D6-2FED3F026E9C}" dt="2019-09-23T02:46:19.462" v="867" actId="1076"/>
          <ac:spMkLst>
            <pc:docMk/>
            <pc:sldMk cId="4042686638" sldId="257"/>
            <ac:spMk id="42" creationId="{321B2806-3E37-4323-91E5-627CF2EEE601}"/>
          </ac:spMkLst>
        </pc:spChg>
        <pc:spChg chg="add mod">
          <ac:chgData name="孟 越涛" userId="5a709c7a7859bdb0" providerId="LiveId" clId="{1F6FDD8A-A431-4A67-B4D6-2FED3F026E9C}" dt="2019-09-23T03:26:43.764" v="1799"/>
          <ac:spMkLst>
            <pc:docMk/>
            <pc:sldMk cId="4042686638" sldId="257"/>
            <ac:spMk id="43" creationId="{ED2CDCE2-6B7F-442F-85E1-E7BB4E2D0017}"/>
          </ac:spMkLst>
        </pc:spChg>
        <pc:spChg chg="add mod">
          <ac:chgData name="孟 越涛" userId="5a709c7a7859bdb0" providerId="LiveId" clId="{1F6FDD8A-A431-4A67-B4D6-2FED3F026E9C}" dt="2019-09-23T03:26:43.764" v="1799"/>
          <ac:spMkLst>
            <pc:docMk/>
            <pc:sldMk cId="4042686638" sldId="257"/>
            <ac:spMk id="44" creationId="{E9382634-B4E3-48B3-B0E7-E5CF28B15C5C}"/>
          </ac:spMkLst>
        </pc:spChg>
        <pc:spChg chg="add mod">
          <ac:chgData name="孟 越涛" userId="5a709c7a7859bdb0" providerId="LiveId" clId="{1F6FDD8A-A431-4A67-B4D6-2FED3F026E9C}" dt="2019-09-23T03:26:43.764" v="1799"/>
          <ac:spMkLst>
            <pc:docMk/>
            <pc:sldMk cId="4042686638" sldId="257"/>
            <ac:spMk id="45" creationId="{01FC0B90-A2B8-42EE-8C82-C8A88BC79534}"/>
          </ac:spMkLst>
        </pc:spChg>
        <pc:spChg chg="add mod">
          <ac:chgData name="孟 越涛" userId="5a709c7a7859bdb0" providerId="LiveId" clId="{1F6FDD8A-A431-4A67-B4D6-2FED3F026E9C}" dt="2019-09-23T03:26:43.764" v="1799"/>
          <ac:spMkLst>
            <pc:docMk/>
            <pc:sldMk cId="4042686638" sldId="257"/>
            <ac:spMk id="46" creationId="{3835339D-3462-4EC8-BE44-2455CFB0C615}"/>
          </ac:spMkLst>
        </pc:spChg>
        <pc:spChg chg="add mod">
          <ac:chgData name="孟 越涛" userId="5a709c7a7859bdb0" providerId="LiveId" clId="{1F6FDD8A-A431-4A67-B4D6-2FED3F026E9C}" dt="2019-09-23T03:26:43.764" v="1799"/>
          <ac:spMkLst>
            <pc:docMk/>
            <pc:sldMk cId="4042686638" sldId="257"/>
            <ac:spMk id="47" creationId="{920CFBAC-3194-4C28-9DA1-6435B8F4F375}"/>
          </ac:spMkLst>
        </pc:spChg>
        <pc:spChg chg="add mod">
          <ac:chgData name="孟 越涛" userId="5a709c7a7859bdb0" providerId="LiveId" clId="{1F6FDD8A-A431-4A67-B4D6-2FED3F026E9C}" dt="2019-09-23T03:26:43.764" v="1799"/>
          <ac:spMkLst>
            <pc:docMk/>
            <pc:sldMk cId="4042686638" sldId="257"/>
            <ac:spMk id="48" creationId="{A5A45BFF-6D77-451D-987B-42D233008CF1}"/>
          </ac:spMkLst>
        </pc:spChg>
        <pc:spChg chg="add mod">
          <ac:chgData name="孟 越涛" userId="5a709c7a7859bdb0" providerId="LiveId" clId="{1F6FDD8A-A431-4A67-B4D6-2FED3F026E9C}" dt="2019-09-23T02:46:19.462" v="867" actId="1076"/>
          <ac:spMkLst>
            <pc:docMk/>
            <pc:sldMk cId="4042686638" sldId="257"/>
            <ac:spMk id="49" creationId="{A4C05077-5DC9-49AC-8178-ABB6A22E980B}"/>
          </ac:spMkLst>
        </pc:spChg>
        <pc:spChg chg="add mod">
          <ac:chgData name="孟 越涛" userId="5a709c7a7859bdb0" providerId="LiveId" clId="{1F6FDD8A-A431-4A67-B4D6-2FED3F026E9C}" dt="2019-09-23T02:46:19.462" v="867" actId="1076"/>
          <ac:spMkLst>
            <pc:docMk/>
            <pc:sldMk cId="4042686638" sldId="257"/>
            <ac:spMk id="50" creationId="{5C098920-B6D6-4E5B-89E8-6FCEC32F44FB}"/>
          </ac:spMkLst>
        </pc:spChg>
        <pc:spChg chg="add mod">
          <ac:chgData name="孟 越涛" userId="5a709c7a7859bdb0" providerId="LiveId" clId="{1F6FDD8A-A431-4A67-B4D6-2FED3F026E9C}" dt="2019-09-23T02:46:19.462" v="867" actId="1076"/>
          <ac:spMkLst>
            <pc:docMk/>
            <pc:sldMk cId="4042686638" sldId="257"/>
            <ac:spMk id="51" creationId="{14F1C3E0-7393-4DDE-98BF-C86A82B42BFB}"/>
          </ac:spMkLst>
        </pc:spChg>
        <pc:spChg chg="add mod">
          <ac:chgData name="孟 越涛" userId="5a709c7a7859bdb0" providerId="LiveId" clId="{1F6FDD8A-A431-4A67-B4D6-2FED3F026E9C}" dt="2019-09-23T02:46:19.462" v="867" actId="1076"/>
          <ac:spMkLst>
            <pc:docMk/>
            <pc:sldMk cId="4042686638" sldId="257"/>
            <ac:spMk id="52" creationId="{FC7AFDF6-06E8-401E-94CC-70207391CC96}"/>
          </ac:spMkLst>
        </pc:spChg>
        <pc:spChg chg="add mod">
          <ac:chgData name="孟 越涛" userId="5a709c7a7859bdb0" providerId="LiveId" clId="{1F6FDD8A-A431-4A67-B4D6-2FED3F026E9C}" dt="2019-09-23T02:46:15.598" v="866" actId="1076"/>
          <ac:spMkLst>
            <pc:docMk/>
            <pc:sldMk cId="4042686638" sldId="257"/>
            <ac:spMk id="59" creationId="{16729E89-A7C4-4FA7-9369-748765051867}"/>
          </ac:spMkLst>
        </pc:spChg>
        <pc:spChg chg="add mod">
          <ac:chgData name="孟 越涛" userId="5a709c7a7859bdb0" providerId="LiveId" clId="{1F6FDD8A-A431-4A67-B4D6-2FED3F026E9C}" dt="2019-09-23T02:46:15.598" v="866" actId="1076"/>
          <ac:spMkLst>
            <pc:docMk/>
            <pc:sldMk cId="4042686638" sldId="257"/>
            <ac:spMk id="61" creationId="{417695ED-C6EA-4508-B8C2-B32EF1E023C6}"/>
          </ac:spMkLst>
        </pc:spChg>
        <pc:spChg chg="add mod">
          <ac:chgData name="孟 越涛" userId="5a709c7a7859bdb0" providerId="LiveId" clId="{1F6FDD8A-A431-4A67-B4D6-2FED3F026E9C}" dt="2019-09-23T02:46:15.598" v="866" actId="1076"/>
          <ac:spMkLst>
            <pc:docMk/>
            <pc:sldMk cId="4042686638" sldId="257"/>
            <ac:spMk id="62" creationId="{38D9FF80-2709-4AF5-BB15-9774275D3ED3}"/>
          </ac:spMkLst>
        </pc:spChg>
        <pc:spChg chg="add mod">
          <ac:chgData name="孟 越涛" userId="5a709c7a7859bdb0" providerId="LiveId" clId="{1F6FDD8A-A431-4A67-B4D6-2FED3F026E9C}" dt="2019-09-23T02:46:15.598" v="866" actId="1076"/>
          <ac:spMkLst>
            <pc:docMk/>
            <pc:sldMk cId="4042686638" sldId="257"/>
            <ac:spMk id="63" creationId="{F6445136-725F-4F36-BAE1-671A1CEA0CAF}"/>
          </ac:spMkLst>
        </pc:spChg>
        <pc:spChg chg="add del mod">
          <ac:chgData name="孟 越涛" userId="5a709c7a7859bdb0" providerId="LiveId" clId="{1F6FDD8A-A431-4A67-B4D6-2FED3F026E9C}" dt="2019-09-23T02:44:38.270" v="831" actId="478"/>
          <ac:spMkLst>
            <pc:docMk/>
            <pc:sldMk cId="4042686638" sldId="257"/>
            <ac:spMk id="64" creationId="{667612EB-FDF5-4949-9118-5A7A42092D14}"/>
          </ac:spMkLst>
        </pc:spChg>
        <pc:spChg chg="add mod">
          <ac:chgData name="孟 越涛" userId="5a709c7a7859bdb0" providerId="LiveId" clId="{1F6FDD8A-A431-4A67-B4D6-2FED3F026E9C}" dt="2019-09-23T02:46:15.598" v="866" actId="1076"/>
          <ac:spMkLst>
            <pc:docMk/>
            <pc:sldMk cId="4042686638" sldId="257"/>
            <ac:spMk id="65" creationId="{EBCCD53D-0C1B-47FC-88B3-C80D50497D83}"/>
          </ac:spMkLst>
        </pc:spChg>
        <pc:spChg chg="add mod">
          <ac:chgData name="孟 越涛" userId="5a709c7a7859bdb0" providerId="LiveId" clId="{1F6FDD8A-A431-4A67-B4D6-2FED3F026E9C}" dt="2019-09-23T02:46:15.598" v="866" actId="1076"/>
          <ac:spMkLst>
            <pc:docMk/>
            <pc:sldMk cId="4042686638" sldId="257"/>
            <ac:spMk id="74" creationId="{C8307704-6FAE-40B0-A24A-0AABDEA511B1}"/>
          </ac:spMkLst>
        </pc:spChg>
        <pc:spChg chg="add mod">
          <ac:chgData name="孟 越涛" userId="5a709c7a7859bdb0" providerId="LiveId" clId="{1F6FDD8A-A431-4A67-B4D6-2FED3F026E9C}" dt="2019-09-23T10:41:19.358" v="2097" actId="1076"/>
          <ac:spMkLst>
            <pc:docMk/>
            <pc:sldMk cId="4042686638" sldId="257"/>
            <ac:spMk id="75" creationId="{6E046A8C-BBAA-46B0-9D1D-62A1EB5AD3F1}"/>
          </ac:spMkLst>
        </pc:spChg>
        <pc:spChg chg="add mod">
          <ac:chgData name="孟 越涛" userId="5a709c7a7859bdb0" providerId="LiveId" clId="{1F6FDD8A-A431-4A67-B4D6-2FED3F026E9C}" dt="2019-09-23T02:46:53.844" v="911" actId="20577"/>
          <ac:spMkLst>
            <pc:docMk/>
            <pc:sldMk cId="4042686638" sldId="257"/>
            <ac:spMk id="76" creationId="{3C0B70EE-BB48-4C5C-9654-7D3FF4A0F837}"/>
          </ac:spMkLst>
        </pc:spChg>
        <pc:spChg chg="add mod">
          <ac:chgData name="孟 越涛" userId="5a709c7a7859bdb0" providerId="LiveId" clId="{1F6FDD8A-A431-4A67-B4D6-2FED3F026E9C}" dt="2019-09-23T10:41:19.358" v="2097" actId="1076"/>
          <ac:spMkLst>
            <pc:docMk/>
            <pc:sldMk cId="4042686638" sldId="257"/>
            <ac:spMk id="78" creationId="{017CE58C-7EC1-4401-AD64-BA1DD7137166}"/>
          </ac:spMkLst>
        </pc:spChg>
        <pc:spChg chg="add mod">
          <ac:chgData name="孟 越涛" userId="5a709c7a7859bdb0" providerId="LiveId" clId="{1F6FDD8A-A431-4A67-B4D6-2FED3F026E9C}" dt="2019-09-23T10:41:19.358" v="2097" actId="1076"/>
          <ac:spMkLst>
            <pc:docMk/>
            <pc:sldMk cId="4042686638" sldId="257"/>
            <ac:spMk id="79" creationId="{60C71929-F948-499A-B079-F2AFF81122BA}"/>
          </ac:spMkLst>
        </pc:spChg>
        <pc:spChg chg="add mod">
          <ac:chgData name="孟 越涛" userId="5a709c7a7859bdb0" providerId="LiveId" clId="{1F6FDD8A-A431-4A67-B4D6-2FED3F026E9C}" dt="2019-09-23T10:41:19.358" v="2097" actId="1076"/>
          <ac:spMkLst>
            <pc:docMk/>
            <pc:sldMk cId="4042686638" sldId="257"/>
            <ac:spMk id="80" creationId="{42726E0C-ECB3-477D-8C41-C7AE428E9817}"/>
          </ac:spMkLst>
        </pc:spChg>
        <pc:spChg chg="add mod">
          <ac:chgData name="孟 越涛" userId="5a709c7a7859bdb0" providerId="LiveId" clId="{1F6FDD8A-A431-4A67-B4D6-2FED3F026E9C}" dt="2019-09-23T05:00:23.175" v="1965" actId="1076"/>
          <ac:spMkLst>
            <pc:docMk/>
            <pc:sldMk cId="4042686638" sldId="257"/>
            <ac:spMk id="81" creationId="{CEF70D50-3B1A-4EA2-BBC8-AAA2A07993A9}"/>
          </ac:spMkLst>
        </pc:spChg>
        <pc:spChg chg="add del mod">
          <ac:chgData name="孟 越涛" userId="5a709c7a7859bdb0" providerId="LiveId" clId="{1F6FDD8A-A431-4A67-B4D6-2FED3F026E9C}" dt="2019-09-23T10:40:59.767" v="2088" actId="478"/>
          <ac:spMkLst>
            <pc:docMk/>
            <pc:sldMk cId="4042686638" sldId="257"/>
            <ac:spMk id="83" creationId="{27F6F074-05EE-4C7E-B5F5-46C04881A600}"/>
          </ac:spMkLst>
        </pc:spChg>
        <pc:spChg chg="add mod">
          <ac:chgData name="孟 越涛" userId="5a709c7a7859bdb0" providerId="LiveId" clId="{1F6FDD8A-A431-4A67-B4D6-2FED3F026E9C}" dt="2019-09-23T10:41:19.358" v="2097" actId="1076"/>
          <ac:spMkLst>
            <pc:docMk/>
            <pc:sldMk cId="4042686638" sldId="257"/>
            <ac:spMk id="84" creationId="{D3F23676-6AC6-476B-AFC8-28BF016EDF56}"/>
          </ac:spMkLst>
        </pc:spChg>
        <pc:spChg chg="add mod">
          <ac:chgData name="孟 越涛" userId="5a709c7a7859bdb0" providerId="LiveId" clId="{1F6FDD8A-A431-4A67-B4D6-2FED3F026E9C}" dt="2019-09-23T10:43:29.758" v="2098" actId="1076"/>
          <ac:spMkLst>
            <pc:docMk/>
            <pc:sldMk cId="4042686638" sldId="257"/>
            <ac:spMk id="85" creationId="{0C45B9A4-82B5-4265-ACF5-5C9FAF8B8D3B}"/>
          </ac:spMkLst>
        </pc:spChg>
        <pc:spChg chg="add mod">
          <ac:chgData name="孟 越涛" userId="5a709c7a7859bdb0" providerId="LiveId" clId="{1F6FDD8A-A431-4A67-B4D6-2FED3F026E9C}" dt="2019-09-23T10:43:29.758" v="2098" actId="1076"/>
          <ac:spMkLst>
            <pc:docMk/>
            <pc:sldMk cId="4042686638" sldId="257"/>
            <ac:spMk id="91" creationId="{C1899D8E-3811-414C-977F-FA55B931BCFD}"/>
          </ac:spMkLst>
        </pc:spChg>
        <pc:spChg chg="add mod">
          <ac:chgData name="孟 越涛" userId="5a709c7a7859bdb0" providerId="LiveId" clId="{1F6FDD8A-A431-4A67-B4D6-2FED3F026E9C}" dt="2019-09-23T10:43:29.758" v="2098" actId="1076"/>
          <ac:spMkLst>
            <pc:docMk/>
            <pc:sldMk cId="4042686638" sldId="257"/>
            <ac:spMk id="92" creationId="{47180623-D839-4515-9436-D59DE562794D}"/>
          </ac:spMkLst>
        </pc:spChg>
        <pc:spChg chg="add mod">
          <ac:chgData name="孟 越涛" userId="5a709c7a7859bdb0" providerId="LiveId" clId="{1F6FDD8A-A431-4A67-B4D6-2FED3F026E9C}" dt="2019-09-23T10:43:29.758" v="2098" actId="1076"/>
          <ac:spMkLst>
            <pc:docMk/>
            <pc:sldMk cId="4042686638" sldId="257"/>
            <ac:spMk id="93" creationId="{5D731978-0E93-44F3-9635-F09052E865F4}"/>
          </ac:spMkLst>
        </pc:spChg>
        <pc:spChg chg="add del mod">
          <ac:chgData name="孟 越涛" userId="5a709c7a7859bdb0" providerId="LiveId" clId="{1F6FDD8A-A431-4A67-B4D6-2FED3F026E9C}" dt="2019-09-23T10:41:01.019" v="2089" actId="478"/>
          <ac:spMkLst>
            <pc:docMk/>
            <pc:sldMk cId="4042686638" sldId="257"/>
            <ac:spMk id="99" creationId="{DC234D87-1C7E-4695-BCE8-6B2EC4E0934E}"/>
          </ac:spMkLst>
        </pc:spChg>
        <pc:spChg chg="add del mod">
          <ac:chgData name="孟 越涛" userId="5a709c7a7859bdb0" providerId="LiveId" clId="{1F6FDD8A-A431-4A67-B4D6-2FED3F026E9C}" dt="2019-09-23T10:41:02.556" v="2090" actId="478"/>
          <ac:spMkLst>
            <pc:docMk/>
            <pc:sldMk cId="4042686638" sldId="257"/>
            <ac:spMk id="101" creationId="{86005E0F-3EAD-4049-8C08-ABADC49E54CA}"/>
          </ac:spMkLst>
        </pc:sp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12" creationId="{9D45766C-D092-49DA-B3E2-48A8D661587F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15" creationId="{DA9C11B4-8A49-436D-AEA2-24F47A79AB16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16" creationId="{3EAFC96C-5CD7-4A9E-AE62-C992BC3FA26B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17" creationId="{918C5E53-42E3-4B4B-83AF-3AB941EC5A62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18" creationId="{DF24A7F1-6B5B-46C9-814B-3CE990D2B7AD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20" creationId="{9B51012C-6DEB-4D24-9028-76E13A214B46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21" creationId="{A7E58317-8474-4653-9BAC-5B36C48E26BB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28" creationId="{7EA8028F-CF75-421B-96CF-7D1BD9B0AC9E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29" creationId="{FB58DD65-25C4-45A6-A1F3-E38F815A9592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30" creationId="{F3D49E45-5992-45BB-9061-5CCD3D2A8116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31" creationId="{2770FB2F-D934-4569-AF76-045482939E83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32" creationId="{7DFA47E1-EC71-4904-B565-8F9E2C06051E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33" creationId="{52D97219-7BAF-48C9-9D5E-BD1EA074F3C4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35" creationId="{6BBE8680-A2F2-46F5-BE85-2F87D5F0695F}"/>
          </ac:cxnSpMkLst>
        </pc:cxnChg>
        <pc:cxnChg chg="add mod">
          <ac:chgData name="孟 越涛" userId="5a709c7a7859bdb0" providerId="LiveId" clId="{1F6FDD8A-A431-4A67-B4D6-2FED3F026E9C}" dt="2019-09-23T02:41:04.809" v="725" actId="1076"/>
          <ac:cxnSpMkLst>
            <pc:docMk/>
            <pc:sldMk cId="4042686638" sldId="257"/>
            <ac:cxnSpMk id="37" creationId="{711CF13E-2482-4F8B-9FA2-EA9EBF776AC1}"/>
          </ac:cxnSpMkLst>
        </pc:cxnChg>
        <pc:cxnChg chg="add mod">
          <ac:chgData name="孟 越涛" userId="5a709c7a7859bdb0" providerId="LiveId" clId="{1F6FDD8A-A431-4A67-B4D6-2FED3F026E9C}" dt="2019-09-23T02:46:19.462" v="867" actId="1076"/>
          <ac:cxnSpMkLst>
            <pc:docMk/>
            <pc:sldMk cId="4042686638" sldId="257"/>
            <ac:cxnSpMk id="40" creationId="{8E3C4CDE-AEAF-407B-99D2-22291354BFA5}"/>
          </ac:cxnSpMkLst>
        </pc:cxnChg>
        <pc:cxnChg chg="add mod">
          <ac:chgData name="孟 越涛" userId="5a709c7a7859bdb0" providerId="LiveId" clId="{1F6FDD8A-A431-4A67-B4D6-2FED3F026E9C}" dt="2019-09-23T02:46:19.462" v="867" actId="1076"/>
          <ac:cxnSpMkLst>
            <pc:docMk/>
            <pc:sldMk cId="4042686638" sldId="257"/>
            <ac:cxnSpMk id="53" creationId="{81B66CBF-C863-4CFF-B83B-5A4BBEEC6BBE}"/>
          </ac:cxnSpMkLst>
        </pc:cxnChg>
        <pc:cxnChg chg="add mod">
          <ac:chgData name="孟 越涛" userId="5a709c7a7859bdb0" providerId="LiveId" clId="{1F6FDD8A-A431-4A67-B4D6-2FED3F026E9C}" dt="2019-09-23T02:46:19.462" v="867" actId="1076"/>
          <ac:cxnSpMkLst>
            <pc:docMk/>
            <pc:sldMk cId="4042686638" sldId="257"/>
            <ac:cxnSpMk id="54" creationId="{B5AE44FF-C11B-4E74-ABFB-212D07FB9746}"/>
          </ac:cxnSpMkLst>
        </pc:cxnChg>
        <pc:cxnChg chg="add mod">
          <ac:chgData name="孟 越涛" userId="5a709c7a7859bdb0" providerId="LiveId" clId="{1F6FDD8A-A431-4A67-B4D6-2FED3F026E9C}" dt="2019-09-23T02:46:19.462" v="867" actId="1076"/>
          <ac:cxnSpMkLst>
            <pc:docMk/>
            <pc:sldMk cId="4042686638" sldId="257"/>
            <ac:cxnSpMk id="55" creationId="{5C2170F2-D42C-45B8-9ED6-8E5BCF8C2C82}"/>
          </ac:cxnSpMkLst>
        </pc:cxnChg>
        <pc:cxnChg chg="add mod">
          <ac:chgData name="孟 越涛" userId="5a709c7a7859bdb0" providerId="LiveId" clId="{1F6FDD8A-A431-4A67-B4D6-2FED3F026E9C}" dt="2019-09-23T02:46:19.462" v="867" actId="1076"/>
          <ac:cxnSpMkLst>
            <pc:docMk/>
            <pc:sldMk cId="4042686638" sldId="257"/>
            <ac:cxnSpMk id="56" creationId="{6DBC4FC2-A9FA-4133-988A-4CDD39B45DFD}"/>
          </ac:cxnSpMkLst>
        </pc:cxnChg>
        <pc:cxnChg chg="add mod">
          <ac:chgData name="孟 越涛" userId="5a709c7a7859bdb0" providerId="LiveId" clId="{1F6FDD8A-A431-4A67-B4D6-2FED3F026E9C}" dt="2019-09-23T02:46:19.462" v="867" actId="1076"/>
          <ac:cxnSpMkLst>
            <pc:docMk/>
            <pc:sldMk cId="4042686638" sldId="257"/>
            <ac:cxnSpMk id="57" creationId="{360184D0-CBF8-46B7-8B97-26C77AE5886B}"/>
          </ac:cxnSpMkLst>
        </pc:cxnChg>
        <pc:cxnChg chg="add mod">
          <ac:chgData name="孟 越涛" userId="5a709c7a7859bdb0" providerId="LiveId" clId="{1F6FDD8A-A431-4A67-B4D6-2FED3F026E9C}" dt="2019-09-23T02:47:46.542" v="917" actId="14100"/>
          <ac:cxnSpMkLst>
            <pc:docMk/>
            <pc:sldMk cId="4042686638" sldId="257"/>
            <ac:cxnSpMk id="60" creationId="{109B225E-B028-4DA8-B171-4E667B87F5D4}"/>
          </ac:cxnSpMkLst>
        </pc:cxnChg>
        <pc:cxnChg chg="add mod">
          <ac:chgData name="孟 越涛" userId="5a709c7a7859bdb0" providerId="LiveId" clId="{1F6FDD8A-A431-4A67-B4D6-2FED3F026E9C}" dt="2019-09-23T02:46:15.598" v="866" actId="1076"/>
          <ac:cxnSpMkLst>
            <pc:docMk/>
            <pc:sldMk cId="4042686638" sldId="257"/>
            <ac:cxnSpMk id="66" creationId="{2570231B-F418-4552-AE06-5B7751BDCBF7}"/>
          </ac:cxnSpMkLst>
        </pc:cxnChg>
        <pc:cxnChg chg="add mod">
          <ac:chgData name="孟 越涛" userId="5a709c7a7859bdb0" providerId="LiveId" clId="{1F6FDD8A-A431-4A67-B4D6-2FED3F026E9C}" dt="2019-09-23T02:46:15.598" v="866" actId="1076"/>
          <ac:cxnSpMkLst>
            <pc:docMk/>
            <pc:sldMk cId="4042686638" sldId="257"/>
            <ac:cxnSpMk id="67" creationId="{633BC683-588E-4B5B-AC7D-FCD572B36AD4}"/>
          </ac:cxnSpMkLst>
        </pc:cxnChg>
        <pc:cxnChg chg="add mod">
          <ac:chgData name="孟 越涛" userId="5a709c7a7859bdb0" providerId="LiveId" clId="{1F6FDD8A-A431-4A67-B4D6-2FED3F026E9C}" dt="2019-09-23T02:47:05.790" v="916" actId="1076"/>
          <ac:cxnSpMkLst>
            <pc:docMk/>
            <pc:sldMk cId="4042686638" sldId="257"/>
            <ac:cxnSpMk id="68" creationId="{62ED344C-2473-4B06-9A1E-8F94488D299B}"/>
          </ac:cxnSpMkLst>
        </pc:cxnChg>
        <pc:cxnChg chg="add mod">
          <ac:chgData name="孟 越涛" userId="5a709c7a7859bdb0" providerId="LiveId" clId="{1F6FDD8A-A431-4A67-B4D6-2FED3F026E9C}" dt="2019-09-23T02:46:15.598" v="866" actId="1076"/>
          <ac:cxnSpMkLst>
            <pc:docMk/>
            <pc:sldMk cId="4042686638" sldId="257"/>
            <ac:cxnSpMk id="69" creationId="{9E4A766B-A716-4C9E-8B79-5B9E2C450DEB}"/>
          </ac:cxnSpMkLst>
        </pc:cxnChg>
        <pc:cxnChg chg="add mod">
          <ac:chgData name="孟 越涛" userId="5a709c7a7859bdb0" providerId="LiveId" clId="{1F6FDD8A-A431-4A67-B4D6-2FED3F026E9C}" dt="2019-09-23T02:47:03.390" v="915" actId="14100"/>
          <ac:cxnSpMkLst>
            <pc:docMk/>
            <pc:sldMk cId="4042686638" sldId="257"/>
            <ac:cxnSpMk id="70" creationId="{E5CB38D7-FDE5-40F6-9936-19B7BEB8335C}"/>
          </ac:cxnSpMkLst>
        </pc:cxnChg>
        <pc:cxnChg chg="add mod">
          <ac:chgData name="孟 越涛" userId="5a709c7a7859bdb0" providerId="LiveId" clId="{1F6FDD8A-A431-4A67-B4D6-2FED3F026E9C}" dt="2019-09-23T02:47:01.102" v="914" actId="14100"/>
          <ac:cxnSpMkLst>
            <pc:docMk/>
            <pc:sldMk cId="4042686638" sldId="257"/>
            <ac:cxnSpMk id="77" creationId="{5A67E65A-F166-45AB-A6AB-82C431B57D25}"/>
          </ac:cxnSpMkLst>
        </pc:cxnChg>
        <pc:cxnChg chg="add mod">
          <ac:chgData name="孟 越涛" userId="5a709c7a7859bdb0" providerId="LiveId" clId="{1F6FDD8A-A431-4A67-B4D6-2FED3F026E9C}" dt="2019-09-23T05:00:23.175" v="1965" actId="1076"/>
          <ac:cxnSpMkLst>
            <pc:docMk/>
            <pc:sldMk cId="4042686638" sldId="257"/>
            <ac:cxnSpMk id="82" creationId="{5E28AAD9-3468-4F3D-8AC2-4144A7E2B985}"/>
          </ac:cxnSpMkLst>
        </pc:cxnChg>
        <pc:cxnChg chg="add mod">
          <ac:chgData name="孟 越涛" userId="5a709c7a7859bdb0" providerId="LiveId" clId="{1F6FDD8A-A431-4A67-B4D6-2FED3F026E9C}" dt="2019-09-23T10:43:29.758" v="2098" actId="1076"/>
          <ac:cxnSpMkLst>
            <pc:docMk/>
            <pc:sldMk cId="4042686638" sldId="257"/>
            <ac:cxnSpMk id="86" creationId="{33215103-11EB-4B69-BDD8-5C70B0A4332E}"/>
          </ac:cxnSpMkLst>
        </pc:cxnChg>
        <pc:cxnChg chg="add mod">
          <ac:chgData name="孟 越涛" userId="5a709c7a7859bdb0" providerId="LiveId" clId="{1F6FDD8A-A431-4A67-B4D6-2FED3F026E9C}" dt="2019-09-23T10:41:19.358" v="2097" actId="1076"/>
          <ac:cxnSpMkLst>
            <pc:docMk/>
            <pc:sldMk cId="4042686638" sldId="257"/>
            <ac:cxnSpMk id="87" creationId="{61D2BCCB-B052-48A9-8EF5-E09285C44F1F}"/>
          </ac:cxnSpMkLst>
        </pc:cxnChg>
        <pc:cxnChg chg="add mod">
          <ac:chgData name="孟 越涛" userId="5a709c7a7859bdb0" providerId="LiveId" clId="{1F6FDD8A-A431-4A67-B4D6-2FED3F026E9C}" dt="2019-09-23T10:41:19.358" v="2097" actId="1076"/>
          <ac:cxnSpMkLst>
            <pc:docMk/>
            <pc:sldMk cId="4042686638" sldId="257"/>
            <ac:cxnSpMk id="88" creationId="{5BDD1250-E0B7-4EC7-814B-158CA38CE984}"/>
          </ac:cxnSpMkLst>
        </pc:cxnChg>
        <pc:cxnChg chg="add mod">
          <ac:chgData name="孟 越涛" userId="5a709c7a7859bdb0" providerId="LiveId" clId="{1F6FDD8A-A431-4A67-B4D6-2FED3F026E9C}" dt="2019-09-23T10:41:19.358" v="2097" actId="1076"/>
          <ac:cxnSpMkLst>
            <pc:docMk/>
            <pc:sldMk cId="4042686638" sldId="257"/>
            <ac:cxnSpMk id="89" creationId="{919777A2-A799-49C1-8A85-90DA12BB088E}"/>
          </ac:cxnSpMkLst>
        </pc:cxnChg>
        <pc:cxnChg chg="add mod">
          <ac:chgData name="孟 越涛" userId="5a709c7a7859bdb0" providerId="LiveId" clId="{1F6FDD8A-A431-4A67-B4D6-2FED3F026E9C}" dt="2019-09-23T10:41:19.358" v="2097" actId="1076"/>
          <ac:cxnSpMkLst>
            <pc:docMk/>
            <pc:sldMk cId="4042686638" sldId="257"/>
            <ac:cxnSpMk id="90" creationId="{C5E471A1-0C0C-483B-8885-07D7EC536ED8}"/>
          </ac:cxnSpMkLst>
        </pc:cxnChg>
        <pc:cxnChg chg="add mod">
          <ac:chgData name="孟 越涛" userId="5a709c7a7859bdb0" providerId="LiveId" clId="{1F6FDD8A-A431-4A67-B4D6-2FED3F026E9C}" dt="2019-09-23T10:43:29.758" v="2098" actId="1076"/>
          <ac:cxnSpMkLst>
            <pc:docMk/>
            <pc:sldMk cId="4042686638" sldId="257"/>
            <ac:cxnSpMk id="94" creationId="{6ADF2F7C-13D1-4151-983B-8FAD3C93E8A0}"/>
          </ac:cxnSpMkLst>
        </pc:cxnChg>
        <pc:cxnChg chg="add mod">
          <ac:chgData name="孟 越涛" userId="5a709c7a7859bdb0" providerId="LiveId" clId="{1F6FDD8A-A431-4A67-B4D6-2FED3F026E9C}" dt="2019-09-23T10:43:29.758" v="2098" actId="1076"/>
          <ac:cxnSpMkLst>
            <pc:docMk/>
            <pc:sldMk cId="4042686638" sldId="257"/>
            <ac:cxnSpMk id="95" creationId="{E87FB402-1873-4439-8242-99F75049604F}"/>
          </ac:cxnSpMkLst>
        </pc:cxnChg>
        <pc:cxnChg chg="add mod">
          <ac:chgData name="孟 越涛" userId="5a709c7a7859bdb0" providerId="LiveId" clId="{1F6FDD8A-A431-4A67-B4D6-2FED3F026E9C}" dt="2019-09-23T10:43:29.758" v="2098" actId="1076"/>
          <ac:cxnSpMkLst>
            <pc:docMk/>
            <pc:sldMk cId="4042686638" sldId="257"/>
            <ac:cxnSpMk id="96" creationId="{27F8E853-F48A-4FF6-B987-F4CB24D06ABD}"/>
          </ac:cxnSpMkLst>
        </pc:cxnChg>
        <pc:cxnChg chg="add mod">
          <ac:chgData name="孟 越涛" userId="5a709c7a7859bdb0" providerId="LiveId" clId="{1F6FDD8A-A431-4A67-B4D6-2FED3F026E9C}" dt="2019-09-23T10:41:19.358" v="2097" actId="1076"/>
          <ac:cxnSpMkLst>
            <pc:docMk/>
            <pc:sldMk cId="4042686638" sldId="257"/>
            <ac:cxnSpMk id="97" creationId="{F298A197-D0D5-42C7-9A30-4EF7F7D4E225}"/>
          </ac:cxnSpMkLst>
        </pc:cxnChg>
        <pc:cxnChg chg="add del mod">
          <ac:chgData name="孟 越涛" userId="5a709c7a7859bdb0" providerId="LiveId" clId="{1F6FDD8A-A431-4A67-B4D6-2FED3F026E9C}" dt="2019-09-23T10:41:04.044" v="2092" actId="478"/>
          <ac:cxnSpMkLst>
            <pc:docMk/>
            <pc:sldMk cId="4042686638" sldId="257"/>
            <ac:cxnSpMk id="98" creationId="{7D669A5E-B851-48E2-8141-244B49AC424E}"/>
          </ac:cxnSpMkLst>
        </pc:cxnChg>
        <pc:cxnChg chg="add del mod">
          <ac:chgData name="孟 越涛" userId="5a709c7a7859bdb0" providerId="LiveId" clId="{1F6FDD8A-A431-4A67-B4D6-2FED3F026E9C}" dt="2019-09-23T10:41:03.503" v="2091" actId="478"/>
          <ac:cxnSpMkLst>
            <pc:docMk/>
            <pc:sldMk cId="4042686638" sldId="257"/>
            <ac:cxnSpMk id="100" creationId="{3BE08013-3CCB-4835-82E4-8B831FE3B95A}"/>
          </ac:cxnSpMkLst>
        </pc:cxnChg>
        <pc:cxnChg chg="add del mod">
          <ac:chgData name="孟 越涛" userId="5a709c7a7859bdb0" providerId="LiveId" clId="{1F6FDD8A-A431-4A67-B4D6-2FED3F026E9C}" dt="2019-09-23T10:41:04.930" v="2093" actId="478"/>
          <ac:cxnSpMkLst>
            <pc:docMk/>
            <pc:sldMk cId="4042686638" sldId="257"/>
            <ac:cxnSpMk id="102" creationId="{952E5259-1AE4-49E8-9313-1955767E6C32}"/>
          </ac:cxnSpMkLst>
        </pc:cxnChg>
      </pc:sldChg>
      <pc:sldChg chg="addSp delSp modSp add">
        <pc:chgData name="孟 越涛" userId="5a709c7a7859bdb0" providerId="LiveId" clId="{1F6FDD8A-A431-4A67-B4D6-2FED3F026E9C}" dt="2019-09-23T05:03:07.938" v="1973"/>
        <pc:sldMkLst>
          <pc:docMk/>
          <pc:sldMk cId="1622429865" sldId="258"/>
        </pc:sldMkLst>
        <pc:spChg chg="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4" creationId="{88032036-1E97-4E13-9B6F-2AB622B25F28}"/>
          </ac:spMkLst>
        </pc:spChg>
        <pc:spChg chg="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5" creationId="{9E592223-999B-4F51-AB80-374054F945A7}"/>
          </ac:spMkLst>
        </pc:spChg>
        <pc:spChg chg="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6" creationId="{49013CFC-3C41-4A42-8B69-4D11C86F357D}"/>
          </ac:spMkLst>
        </pc:spChg>
        <pc:spChg chg="del">
          <ac:chgData name="孟 越涛" userId="5a709c7a7859bdb0" providerId="LiveId" clId="{1F6FDD8A-A431-4A67-B4D6-2FED3F026E9C}" dt="2019-09-23T02:35:31.744" v="480" actId="478"/>
          <ac:spMkLst>
            <pc:docMk/>
            <pc:sldMk cId="1622429865" sldId="258"/>
            <ac:spMk id="7" creationId="{30D8536C-1739-465F-9ABD-A55A1F89B1B0}"/>
          </ac:spMkLst>
        </pc:spChg>
        <pc:spChg chg="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8" creationId="{57BEFC75-D869-4300-96CE-7084C1B623F1}"/>
          </ac:spMkLst>
        </pc:spChg>
        <pc:spChg chg="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9" creationId="{17540641-B373-42BF-9425-D9AFD10E7D98}"/>
          </ac:spMkLst>
        </pc:spChg>
        <pc:spChg chg="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10" creationId="{346B28C2-3310-44CE-A6AB-3D59F1D5F090}"/>
          </ac:spMkLst>
        </pc:spChg>
        <pc:spChg chg="add 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19" creationId="{D5A5256F-DE50-4998-911A-A49A7D9AA54E}"/>
          </ac:spMkLst>
        </pc:spChg>
        <pc:spChg chg="add del mod">
          <ac:chgData name="孟 越涛" userId="5a709c7a7859bdb0" providerId="LiveId" clId="{1F6FDD8A-A431-4A67-B4D6-2FED3F026E9C}" dt="2019-09-23T02:39:19.220" v="622"/>
          <ac:spMkLst>
            <pc:docMk/>
            <pc:sldMk cId="1622429865" sldId="258"/>
            <ac:spMk id="23" creationId="{37375969-6F48-42FB-8F65-D57E1F21BB21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25" creationId="{01964CBC-57B0-4B57-9DB6-54FF27BC7E0C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27" creationId="{10954746-70EF-4C52-9485-6326E744A026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28" creationId="{1FEF62DD-46FE-480C-B725-180C01DD82DB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29" creationId="{351BCE63-0E19-4A02-9ED1-F4866842198B}"/>
          </ac:spMkLst>
        </pc:spChg>
        <pc:spChg chg="add del mod">
          <ac:chgData name="孟 越涛" userId="5a709c7a7859bdb0" providerId="LiveId" clId="{1F6FDD8A-A431-4A67-B4D6-2FED3F026E9C}" dt="2019-09-23T03:00:35.267" v="1170" actId="478"/>
          <ac:spMkLst>
            <pc:docMk/>
            <pc:sldMk cId="1622429865" sldId="258"/>
            <ac:spMk id="30" creationId="{6BB1B080-CA85-4E5B-BDAA-483D7ACC2F73}"/>
          </ac:spMkLst>
        </pc:spChg>
        <pc:spChg chg="add del mod">
          <ac:chgData name="孟 越涛" userId="5a709c7a7859bdb0" providerId="LiveId" clId="{1F6FDD8A-A431-4A67-B4D6-2FED3F026E9C}" dt="2019-09-23T03:00:33.444" v="1169" actId="478"/>
          <ac:spMkLst>
            <pc:docMk/>
            <pc:sldMk cId="1622429865" sldId="258"/>
            <ac:spMk id="31" creationId="{DD0FD595-0A9D-42F2-AD7F-6E008A3D9340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37" creationId="{AA9F5DBE-AD23-42D7-B489-A0DDD348FC0B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38" creationId="{E8297126-A2A5-40D7-B40B-F04118A5023A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40" creationId="{9C888D39-D4BB-4D79-8E3C-512377554281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41" creationId="{FD1149AF-271D-4C74-A803-5FD7688A2ECC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42" creationId="{E01867F9-9800-490C-8A5F-D47A675523A9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47" creationId="{89FE4DCE-96FA-4AAD-9721-CAB21537D084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49" creationId="{D3398711-784F-4904-8583-D7041E4837E2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50" creationId="{F2B006CC-66D7-48F5-AFF5-3E4B00568C09}"/>
          </ac:spMkLst>
        </pc:spChg>
        <pc:spChg chg="add mod">
          <ac:chgData name="孟 越涛" userId="5a709c7a7859bdb0" providerId="LiveId" clId="{1F6FDD8A-A431-4A67-B4D6-2FED3F026E9C}" dt="2019-09-23T03:04:25.174" v="1402" actId="1076"/>
          <ac:spMkLst>
            <pc:docMk/>
            <pc:sldMk cId="1622429865" sldId="258"/>
            <ac:spMk id="51" creationId="{89DF75D3-DF3A-46A0-8351-7C84C8BC9015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58" creationId="{1947B576-A97B-4404-B07F-D5588E9F6C08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60" creationId="{B7F0003E-B21F-4F83-B904-693F645AAF53}"/>
          </ac:spMkLst>
        </pc:spChg>
        <pc:spChg chg="add del mod">
          <ac:chgData name="孟 越涛" userId="5a709c7a7859bdb0" providerId="LiveId" clId="{1F6FDD8A-A431-4A67-B4D6-2FED3F026E9C}" dt="2019-09-23T03:07:27.507" v="1467" actId="478"/>
          <ac:spMkLst>
            <pc:docMk/>
            <pc:sldMk cId="1622429865" sldId="258"/>
            <ac:spMk id="61" creationId="{D770EC00-1868-4223-BD52-554190990449}"/>
          </ac:spMkLst>
        </pc:spChg>
        <pc:spChg chg="add del mod">
          <ac:chgData name="孟 越涛" userId="5a709c7a7859bdb0" providerId="LiveId" clId="{1F6FDD8A-A431-4A67-B4D6-2FED3F026E9C}" dt="2019-09-23T03:07:27.507" v="1467" actId="478"/>
          <ac:spMkLst>
            <pc:docMk/>
            <pc:sldMk cId="1622429865" sldId="258"/>
            <ac:spMk id="62" creationId="{086BD5D0-4AB6-42CB-B76F-9A1C8BD08302}"/>
          </ac:spMkLst>
        </pc:spChg>
        <pc:spChg chg="add del mod">
          <ac:chgData name="孟 越涛" userId="5a709c7a7859bdb0" providerId="LiveId" clId="{1F6FDD8A-A431-4A67-B4D6-2FED3F026E9C}" dt="2019-09-23T03:07:27.507" v="1467" actId="478"/>
          <ac:spMkLst>
            <pc:docMk/>
            <pc:sldMk cId="1622429865" sldId="258"/>
            <ac:spMk id="67" creationId="{E5D9B3ED-4184-40B0-9982-9B269FB7B7CD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72" creationId="{D3421306-ADD7-40F1-9E65-D798E2623CC9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73" creationId="{7F2C94A5-914B-421A-AAD1-18F4D7E383E8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74" creationId="{BC694EE1-96AC-4AA4-AD1E-A90EA8599987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80" creationId="{E565B159-CAC3-49AF-89BB-4321B4AB5F50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87" creationId="{76A171BD-6710-42BF-9E35-37C24B0E60DF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92" creationId="{12C517EB-1FE3-4857-B9AC-F7A1122ECA26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93" creationId="{D9CAE270-F3A1-43C6-8049-B2F2A2E869C8}"/>
          </ac:spMkLst>
        </pc:spChg>
        <pc:spChg chg="add mod">
          <ac:chgData name="孟 越涛" userId="5a709c7a7859bdb0" providerId="LiveId" clId="{1F6FDD8A-A431-4A67-B4D6-2FED3F026E9C}" dt="2019-09-23T03:55:22.387" v="1964" actId="1076"/>
          <ac:spMkLst>
            <pc:docMk/>
            <pc:sldMk cId="1622429865" sldId="258"/>
            <ac:spMk id="94" creationId="{D55D0677-EE39-4960-9F4D-B016BB5956A5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95" creationId="{DF7E736C-5D42-4BF7-AC2A-4F671531D4AF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96" creationId="{55A9DFD1-F9F8-42BB-A6C4-3D6246BB8E36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98" creationId="{BD3F6B6F-DDE7-4F94-9FDE-B10A8F2FD9B1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00" creationId="{633D66CA-69AD-4647-BB7E-0D2B02A37902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01" creationId="{EE89683E-9395-420A-A2DB-927F10698CAD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03" creationId="{D537186E-7A08-4508-994D-6D55B480D2BF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04" creationId="{D5B9FBC7-242E-49F2-86B6-5C1CAD8CA580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05" creationId="{A3C8288C-F7FC-4F9C-AB9E-C60E8D377F2C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06" creationId="{6D7CACB7-C701-4E8D-8791-BCA2C83C6A34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08" creationId="{E6DBBB80-26C1-4004-AAC2-8FB63504E70C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10" creationId="{72FB71D6-6156-4B6A-B206-66C8A49B56FB}"/>
          </ac:spMkLst>
        </pc:spChg>
        <pc:spChg chg="add del mod">
          <ac:chgData name="孟 越涛" userId="5a709c7a7859bdb0" providerId="LiveId" clId="{1F6FDD8A-A431-4A67-B4D6-2FED3F026E9C}" dt="2019-09-23T03:27:22.512" v="1852" actId="478"/>
          <ac:spMkLst>
            <pc:docMk/>
            <pc:sldMk cId="1622429865" sldId="258"/>
            <ac:spMk id="111" creationId="{90C23A62-005F-4627-9E0E-AF0900F6CCB0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12" creationId="{96A46DB7-5344-472D-9F0C-CFE040C52561}"/>
          </ac:spMkLst>
        </pc:spChg>
        <pc:spChg chg="add mod">
          <ac:chgData name="孟 越涛" userId="5a709c7a7859bdb0" providerId="LiveId" clId="{1F6FDD8A-A431-4A67-B4D6-2FED3F026E9C}" dt="2019-09-23T03:27:45.866" v="1905" actId="1035"/>
          <ac:spMkLst>
            <pc:docMk/>
            <pc:sldMk cId="1622429865" sldId="258"/>
            <ac:spMk id="113" creationId="{79E0E168-67EC-4327-921F-190688CE9731}"/>
          </ac:spMkLst>
        </pc:spChg>
        <pc:spChg chg="add del mod">
          <ac:chgData name="孟 越涛" userId="5a709c7a7859bdb0" providerId="LiveId" clId="{1F6FDD8A-A431-4A67-B4D6-2FED3F026E9C}" dt="2019-09-23T03:28:18.199" v="1934" actId="478"/>
          <ac:spMkLst>
            <pc:docMk/>
            <pc:sldMk cId="1622429865" sldId="258"/>
            <ac:spMk id="115" creationId="{9B34A730-B618-41EB-A18E-60E815908E00}"/>
          </ac:spMkLst>
        </pc:spChg>
        <pc:spChg chg="add mod">
          <ac:chgData name="孟 越涛" userId="5a709c7a7859bdb0" providerId="LiveId" clId="{1F6FDD8A-A431-4A67-B4D6-2FED3F026E9C}" dt="2019-09-23T03:28:34.103" v="1962" actId="207"/>
          <ac:spMkLst>
            <pc:docMk/>
            <pc:sldMk cId="1622429865" sldId="258"/>
            <ac:spMk id="116" creationId="{686DA5B6-103E-44E8-8B42-4503ECFE5697}"/>
          </ac:spMkLst>
        </pc:spChg>
        <pc:spChg chg="add mod">
          <ac:chgData name="孟 越涛" userId="5a709c7a7859bdb0" providerId="LiveId" clId="{1F6FDD8A-A431-4A67-B4D6-2FED3F026E9C}" dt="2019-09-23T03:27:54.317" v="1906" actId="1076"/>
          <ac:spMkLst>
            <pc:docMk/>
            <pc:sldMk cId="1622429865" sldId="258"/>
            <ac:spMk id="118" creationId="{BFC78B9F-B993-4F19-9CD4-5051AA6CF6FD}"/>
          </ac:spMkLst>
        </pc:spChg>
        <pc:spChg chg="add mod">
          <ac:chgData name="孟 越涛" userId="5a709c7a7859bdb0" providerId="LiveId" clId="{1F6FDD8A-A431-4A67-B4D6-2FED3F026E9C}" dt="2019-09-23T03:27:54.317" v="1906" actId="1076"/>
          <ac:spMkLst>
            <pc:docMk/>
            <pc:sldMk cId="1622429865" sldId="258"/>
            <ac:spMk id="120" creationId="{00CD9C54-5A17-4429-91F9-EEBAF5AF9082}"/>
          </ac:spMkLst>
        </pc:spChg>
        <pc:spChg chg="add mod">
          <ac:chgData name="孟 越涛" userId="5a709c7a7859bdb0" providerId="LiveId" clId="{1F6FDD8A-A431-4A67-B4D6-2FED3F026E9C}" dt="2019-09-23T03:27:54.317" v="1906" actId="1076"/>
          <ac:spMkLst>
            <pc:docMk/>
            <pc:sldMk cId="1622429865" sldId="258"/>
            <ac:spMk id="121" creationId="{84067F83-A2AA-4A80-A6D7-DBAA876A3771}"/>
          </ac:spMkLst>
        </pc:spChg>
        <pc:spChg chg="add mod">
          <ac:chgData name="孟 越涛" userId="5a709c7a7859bdb0" providerId="LiveId" clId="{1F6FDD8A-A431-4A67-B4D6-2FED3F026E9C}" dt="2019-09-23T05:03:07.938" v="1973"/>
          <ac:spMkLst>
            <pc:docMk/>
            <pc:sldMk cId="1622429865" sldId="258"/>
            <ac:spMk id="123" creationId="{19E4EECC-A613-426E-B7A4-D59975F0F262}"/>
          </ac:spMkLst>
        </pc:spChg>
        <pc:spChg chg="add del mod">
          <ac:chgData name="孟 越涛" userId="5a709c7a7859bdb0" providerId="LiveId" clId="{1F6FDD8A-A431-4A67-B4D6-2FED3F026E9C}" dt="2019-09-23T05:02:45.426" v="1972" actId="478"/>
          <ac:spMkLst>
            <pc:docMk/>
            <pc:sldMk cId="1622429865" sldId="258"/>
            <ac:spMk id="124" creationId="{E51B2FC1-45E3-4573-A6D0-943C1E976304}"/>
          </ac:spMkLst>
        </pc:spChg>
        <pc:spChg chg="add del mod">
          <ac:chgData name="孟 越涛" userId="5a709c7a7859bdb0" providerId="LiveId" clId="{1F6FDD8A-A431-4A67-B4D6-2FED3F026E9C}" dt="2019-09-23T05:02:40.550" v="1970" actId="478"/>
          <ac:spMkLst>
            <pc:docMk/>
            <pc:sldMk cId="1622429865" sldId="258"/>
            <ac:spMk id="125" creationId="{38954893-EE51-48D9-B665-5FDB0835B98F}"/>
          </ac:spMkLst>
        </pc:spChg>
        <pc:spChg chg="add del mod">
          <ac:chgData name="孟 越涛" userId="5a709c7a7859bdb0" providerId="LiveId" clId="{1F6FDD8A-A431-4A67-B4D6-2FED3F026E9C}" dt="2019-09-23T05:02:39.613" v="1969" actId="478"/>
          <ac:spMkLst>
            <pc:docMk/>
            <pc:sldMk cId="1622429865" sldId="258"/>
            <ac:spMk id="126" creationId="{4C24F7FF-7DD7-472F-9FC4-0BFB972ACA94}"/>
          </ac:spMkLst>
        </pc:spChg>
        <pc:spChg chg="add mod">
          <ac:chgData name="孟 越涛" userId="5a709c7a7859bdb0" providerId="LiveId" clId="{1F6FDD8A-A431-4A67-B4D6-2FED3F026E9C}" dt="2019-09-23T03:27:57.484" v="1907" actId="1076"/>
          <ac:spMkLst>
            <pc:docMk/>
            <pc:sldMk cId="1622429865" sldId="258"/>
            <ac:spMk id="128" creationId="{37F9F819-AA87-4B9D-A8DD-634D21D1D755}"/>
          </ac:spMkLst>
        </pc:spChg>
        <pc:spChg chg="add mod">
          <ac:chgData name="孟 越涛" userId="5a709c7a7859bdb0" providerId="LiveId" clId="{1F6FDD8A-A431-4A67-B4D6-2FED3F026E9C}" dt="2019-09-23T05:00:48.848" v="1966"/>
          <ac:spMkLst>
            <pc:docMk/>
            <pc:sldMk cId="1622429865" sldId="258"/>
            <ac:spMk id="129" creationId="{14666FE2-6909-4E28-A21D-4EE742BF9AEC}"/>
          </ac:spMkLst>
        </pc:spChg>
        <pc:spChg chg="add mod">
          <ac:chgData name="孟 越涛" userId="5a709c7a7859bdb0" providerId="LiveId" clId="{1F6FDD8A-A431-4A67-B4D6-2FED3F026E9C}" dt="2019-09-23T03:28:21.028" v="1935" actId="1076"/>
          <ac:spMkLst>
            <pc:docMk/>
            <pc:sldMk cId="1622429865" sldId="258"/>
            <ac:spMk id="130" creationId="{0D58C9E4-9108-49F6-A4D3-65B0D56CBCE6}"/>
          </ac:spMkLst>
        </pc:spChg>
        <pc:spChg chg="add del mod">
          <ac:chgData name="孟 越涛" userId="5a709c7a7859bdb0" providerId="LiveId" clId="{1F6FDD8A-A431-4A67-B4D6-2FED3F026E9C}" dt="2019-09-23T05:02:37.741" v="1967" actId="478"/>
          <ac:spMkLst>
            <pc:docMk/>
            <pc:sldMk cId="1622429865" sldId="258"/>
            <ac:spMk id="131" creationId="{76FC754D-CC80-4DE4-853F-14A044331568}"/>
          </ac:spMkLst>
        </pc:spChg>
        <pc:cxnChg chg="del mod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12" creationId="{9D45766C-D092-49DA-B3E2-48A8D661587F}"/>
          </ac:cxnSpMkLst>
        </pc:cxnChg>
        <pc:cxnChg chg="del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15" creationId="{DA9C11B4-8A49-436D-AEA2-24F47A79AB16}"/>
          </ac:cxnSpMkLst>
        </pc:cxnChg>
        <pc:cxnChg chg="del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16" creationId="{3EAFC96C-5CD7-4A9E-AE62-C992BC3FA26B}"/>
          </ac:cxnSpMkLst>
        </pc:cxnChg>
        <pc:cxnChg chg="del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17" creationId="{918C5E53-42E3-4B4B-83AF-3AB941EC5A62}"/>
          </ac:cxnSpMkLst>
        </pc:cxnChg>
        <pc:cxnChg chg="del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18" creationId="{DF24A7F1-6B5B-46C9-814B-3CE990D2B7AD}"/>
          </ac:cxnSpMkLst>
        </pc:cxnChg>
        <pc:cxnChg chg="del mod">
          <ac:chgData name="孟 越涛" userId="5a709c7a7859bdb0" providerId="LiveId" clId="{1F6FDD8A-A431-4A67-B4D6-2FED3F026E9C}" dt="2019-09-23T02:35:35.330" v="481" actId="478"/>
          <ac:cxnSpMkLst>
            <pc:docMk/>
            <pc:sldMk cId="1622429865" sldId="258"/>
            <ac:cxnSpMk id="20" creationId="{9B51012C-6DEB-4D24-9028-76E13A214B46}"/>
          </ac:cxnSpMkLst>
        </pc:cxnChg>
        <pc:cxnChg chg="del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21" creationId="{A7E58317-8474-4653-9BAC-5B36C48E26BB}"/>
          </ac:cxnSpMkLst>
        </pc:cxnChg>
        <pc:cxnChg chg="add del mod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22" creationId="{7C958213-A5C6-4C94-B978-5EE1A5BC6900}"/>
          </ac:cxnSpMkLst>
        </pc:cxnChg>
        <pc:cxnChg chg="add del mod">
          <ac:chgData name="孟 越涛" userId="5a709c7a7859bdb0" providerId="LiveId" clId="{1F6FDD8A-A431-4A67-B4D6-2FED3F026E9C}" dt="2019-09-23T02:39:19.220" v="622"/>
          <ac:cxnSpMkLst>
            <pc:docMk/>
            <pc:sldMk cId="1622429865" sldId="258"/>
            <ac:cxnSpMk id="24" creationId="{A54D910B-65C9-4895-8449-D1E7147EB494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26" creationId="{6185DBE6-4D7A-4B1F-BBF6-868791A7DB50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32" creationId="{295DB91E-2AF7-42AD-90DA-E7401473F44D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33" creationId="{E592ECB2-0BAB-475D-B612-F1039AD84064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34" creationId="{426F433C-724B-430F-A91E-F39FB8419DC0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35" creationId="{60000097-AEED-4668-9480-78DC32791C83}"/>
          </ac:cxnSpMkLst>
        </pc:cxnChg>
        <pc:cxnChg chg="add del mod">
          <ac:chgData name="孟 越涛" userId="5a709c7a7859bdb0" providerId="LiveId" clId="{1F6FDD8A-A431-4A67-B4D6-2FED3F026E9C}" dt="2019-09-23T03:00:32.168" v="1168" actId="478"/>
          <ac:cxnSpMkLst>
            <pc:docMk/>
            <pc:sldMk cId="1622429865" sldId="258"/>
            <ac:cxnSpMk id="36" creationId="{388859C1-0EFD-4EBA-B75D-841CFBFE7D4B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39" creationId="{C43B7C30-A963-4C31-9235-6987FF4825B5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43" creationId="{578FA73A-E1E0-400F-9663-C87F53D09DED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44" creationId="{A8825E8C-2707-4B3B-8EE9-62F400861224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45" creationId="{AA0F9F1E-B54C-4E5D-AAA4-7955AE566D21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46" creationId="{4D1A3955-B008-42BF-8A14-A1F888C67184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52" creationId="{9922654D-9F0E-4C29-A3E3-A94F0C38EADB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53" creationId="{9D4ACB6B-E19A-45E2-864E-1195BF971BD9}"/>
          </ac:cxnSpMkLst>
        </pc:cxnChg>
        <pc:cxnChg chg="add mod">
          <ac:chgData name="孟 越涛" userId="5a709c7a7859bdb0" providerId="LiveId" clId="{1F6FDD8A-A431-4A67-B4D6-2FED3F026E9C}" dt="2019-09-23T03:04:25.174" v="1402" actId="1076"/>
          <ac:cxnSpMkLst>
            <pc:docMk/>
            <pc:sldMk cId="1622429865" sldId="258"/>
            <ac:cxnSpMk id="54" creationId="{FEE74DCC-1509-46F1-BDD8-3AFE3E51270B}"/>
          </ac:cxnSpMkLst>
        </pc:cxnChg>
        <pc:cxnChg chg="add mod">
          <ac:chgData name="孟 越涛" userId="5a709c7a7859bdb0" providerId="LiveId" clId="{1F6FDD8A-A431-4A67-B4D6-2FED3F026E9C}" dt="2019-09-23T03:55:22.387" v="1964" actId="1076"/>
          <ac:cxnSpMkLst>
            <pc:docMk/>
            <pc:sldMk cId="1622429865" sldId="258"/>
            <ac:cxnSpMk id="59" creationId="{2829CD59-4E19-45DB-917B-26A296E9E8EE}"/>
          </ac:cxnSpMkLst>
        </pc:cxnChg>
        <pc:cxnChg chg="add mod">
          <ac:chgData name="孟 越涛" userId="5a709c7a7859bdb0" providerId="LiveId" clId="{1F6FDD8A-A431-4A67-B4D6-2FED3F026E9C}" dt="2019-09-23T03:55:22.387" v="1964" actId="1076"/>
          <ac:cxnSpMkLst>
            <pc:docMk/>
            <pc:sldMk cId="1622429865" sldId="258"/>
            <ac:cxnSpMk id="63" creationId="{E5F62501-689B-426E-B81E-62019FCB182F}"/>
          </ac:cxnSpMkLst>
        </pc:cxnChg>
        <pc:cxnChg chg="add del mod">
          <ac:chgData name="孟 越涛" userId="5a709c7a7859bdb0" providerId="LiveId" clId="{1F6FDD8A-A431-4A67-B4D6-2FED3F026E9C}" dt="2019-09-23T03:07:27.507" v="1467" actId="478"/>
          <ac:cxnSpMkLst>
            <pc:docMk/>
            <pc:sldMk cId="1622429865" sldId="258"/>
            <ac:cxnSpMk id="64" creationId="{7E1F494D-E892-43E7-B115-89C551C5D8AE}"/>
          </ac:cxnSpMkLst>
        </pc:cxnChg>
        <pc:cxnChg chg="add del mod">
          <ac:chgData name="孟 越涛" userId="5a709c7a7859bdb0" providerId="LiveId" clId="{1F6FDD8A-A431-4A67-B4D6-2FED3F026E9C}" dt="2019-09-23T03:07:27.507" v="1467" actId="478"/>
          <ac:cxnSpMkLst>
            <pc:docMk/>
            <pc:sldMk cId="1622429865" sldId="258"/>
            <ac:cxnSpMk id="65" creationId="{2AD772D9-5AC0-4B3F-8029-120E27EC14F7}"/>
          </ac:cxnSpMkLst>
        </pc:cxnChg>
        <pc:cxnChg chg="add del mod">
          <ac:chgData name="孟 越涛" userId="5a709c7a7859bdb0" providerId="LiveId" clId="{1F6FDD8A-A431-4A67-B4D6-2FED3F026E9C}" dt="2019-09-23T03:07:27.507" v="1467" actId="478"/>
          <ac:cxnSpMkLst>
            <pc:docMk/>
            <pc:sldMk cId="1622429865" sldId="258"/>
            <ac:cxnSpMk id="66" creationId="{1EC645B8-4E54-4C5E-9DDA-B0467F12A955}"/>
          </ac:cxnSpMkLst>
        </pc:cxnChg>
        <pc:cxnChg chg="add mod">
          <ac:chgData name="孟 越涛" userId="5a709c7a7859bdb0" providerId="LiveId" clId="{1F6FDD8A-A431-4A67-B4D6-2FED3F026E9C}" dt="2019-09-23T03:55:22.387" v="1964" actId="1076"/>
          <ac:cxnSpMkLst>
            <pc:docMk/>
            <pc:sldMk cId="1622429865" sldId="258"/>
            <ac:cxnSpMk id="76" creationId="{1F23289D-868F-4FFC-A437-ED282004688D}"/>
          </ac:cxnSpMkLst>
        </pc:cxnChg>
        <pc:cxnChg chg="add mod">
          <ac:chgData name="孟 越涛" userId="5a709c7a7859bdb0" providerId="LiveId" clId="{1F6FDD8A-A431-4A67-B4D6-2FED3F026E9C}" dt="2019-09-23T03:55:22.387" v="1964" actId="1076"/>
          <ac:cxnSpMkLst>
            <pc:docMk/>
            <pc:sldMk cId="1622429865" sldId="258"/>
            <ac:cxnSpMk id="77" creationId="{56C396D1-658B-4A92-B67F-A7C71902BF6A}"/>
          </ac:cxnSpMkLst>
        </pc:cxnChg>
        <pc:cxnChg chg="add mod">
          <ac:chgData name="孟 越涛" userId="5a709c7a7859bdb0" providerId="LiveId" clId="{1F6FDD8A-A431-4A67-B4D6-2FED3F026E9C}" dt="2019-09-23T03:55:22.387" v="1964" actId="1076"/>
          <ac:cxnSpMkLst>
            <pc:docMk/>
            <pc:sldMk cId="1622429865" sldId="258"/>
            <ac:cxnSpMk id="88" creationId="{41B58F3A-9772-4977-BD12-9D7018A13D77}"/>
          </ac:cxnSpMkLst>
        </pc:cxnChg>
        <pc:cxnChg chg="add del">
          <ac:chgData name="孟 越涛" userId="5a709c7a7859bdb0" providerId="LiveId" clId="{1F6FDD8A-A431-4A67-B4D6-2FED3F026E9C}" dt="2019-09-23T03:11:28.595" v="1555" actId="478"/>
          <ac:cxnSpMkLst>
            <pc:docMk/>
            <pc:sldMk cId="1622429865" sldId="258"/>
            <ac:cxnSpMk id="89" creationId="{55FF06E8-BA9E-4CA2-B186-E09780B38D5B}"/>
          </ac:cxnSpMkLst>
        </pc:cxnChg>
        <pc:cxnChg chg="add mod">
          <ac:chgData name="孟 越涛" userId="5a709c7a7859bdb0" providerId="LiveId" clId="{1F6FDD8A-A431-4A67-B4D6-2FED3F026E9C}" dt="2019-09-23T03:55:22.387" v="1964" actId="1076"/>
          <ac:cxnSpMkLst>
            <pc:docMk/>
            <pc:sldMk cId="1622429865" sldId="258"/>
            <ac:cxnSpMk id="90" creationId="{0C4081E2-8928-4059-B995-27C2E18DC115}"/>
          </ac:cxnSpMkLst>
        </pc:cxnChg>
        <pc:cxnChg chg="add mod">
          <ac:chgData name="孟 越涛" userId="5a709c7a7859bdb0" providerId="LiveId" clId="{1F6FDD8A-A431-4A67-B4D6-2FED3F026E9C}" dt="2019-09-23T03:27:45.866" v="1905" actId="1035"/>
          <ac:cxnSpMkLst>
            <pc:docMk/>
            <pc:sldMk cId="1622429865" sldId="258"/>
            <ac:cxnSpMk id="97" creationId="{9D62BD78-50B6-4DDA-98D1-DB5CF2A96C91}"/>
          </ac:cxnSpMkLst>
        </pc:cxnChg>
        <pc:cxnChg chg="add mod">
          <ac:chgData name="孟 越涛" userId="5a709c7a7859bdb0" providerId="LiveId" clId="{1F6FDD8A-A431-4A67-B4D6-2FED3F026E9C}" dt="2019-09-23T03:27:45.866" v="1905" actId="1035"/>
          <ac:cxnSpMkLst>
            <pc:docMk/>
            <pc:sldMk cId="1622429865" sldId="258"/>
            <ac:cxnSpMk id="99" creationId="{0201E7B3-B6BE-4235-AE72-1A4A21C72DD8}"/>
          </ac:cxnSpMkLst>
        </pc:cxnChg>
        <pc:cxnChg chg="add mod">
          <ac:chgData name="孟 越涛" userId="5a709c7a7859bdb0" providerId="LiveId" clId="{1F6FDD8A-A431-4A67-B4D6-2FED3F026E9C}" dt="2019-09-23T03:27:45.866" v="1905" actId="1035"/>
          <ac:cxnSpMkLst>
            <pc:docMk/>
            <pc:sldMk cId="1622429865" sldId="258"/>
            <ac:cxnSpMk id="102" creationId="{E6D243EB-DAF0-4E92-AF7F-6D18F3915ADB}"/>
          </ac:cxnSpMkLst>
        </pc:cxnChg>
        <pc:cxnChg chg="add mod">
          <ac:chgData name="孟 越涛" userId="5a709c7a7859bdb0" providerId="LiveId" clId="{1F6FDD8A-A431-4A67-B4D6-2FED3F026E9C}" dt="2019-09-23T03:27:45.866" v="1905" actId="1035"/>
          <ac:cxnSpMkLst>
            <pc:docMk/>
            <pc:sldMk cId="1622429865" sldId="258"/>
            <ac:cxnSpMk id="107" creationId="{95B23A36-E74A-4749-BE12-D8DE379D8545}"/>
          </ac:cxnSpMkLst>
        </pc:cxnChg>
        <pc:cxnChg chg="add mod">
          <ac:chgData name="孟 越涛" userId="5a709c7a7859bdb0" providerId="LiveId" clId="{1F6FDD8A-A431-4A67-B4D6-2FED3F026E9C}" dt="2019-09-23T03:27:45.866" v="1905" actId="1035"/>
          <ac:cxnSpMkLst>
            <pc:docMk/>
            <pc:sldMk cId="1622429865" sldId="258"/>
            <ac:cxnSpMk id="114" creationId="{7FF7989A-4B7A-48C4-B015-64CAD48D6B38}"/>
          </ac:cxnSpMkLst>
        </pc:cxnChg>
        <pc:cxnChg chg="add mod">
          <ac:chgData name="孟 越涛" userId="5a709c7a7859bdb0" providerId="LiveId" clId="{1F6FDD8A-A431-4A67-B4D6-2FED3F026E9C}" dt="2019-09-23T03:27:54.317" v="1906" actId="1076"/>
          <ac:cxnSpMkLst>
            <pc:docMk/>
            <pc:sldMk cId="1622429865" sldId="258"/>
            <ac:cxnSpMk id="117" creationId="{05A968FC-628E-43C5-BEDA-FB11CDECA5A9}"/>
          </ac:cxnSpMkLst>
        </pc:cxnChg>
        <pc:cxnChg chg="add mod">
          <ac:chgData name="孟 越涛" userId="5a709c7a7859bdb0" providerId="LiveId" clId="{1F6FDD8A-A431-4A67-B4D6-2FED3F026E9C}" dt="2019-09-23T03:27:54.317" v="1906" actId="1076"/>
          <ac:cxnSpMkLst>
            <pc:docMk/>
            <pc:sldMk cId="1622429865" sldId="258"/>
            <ac:cxnSpMk id="119" creationId="{DC2624E3-15E0-41D6-8A3F-ABB62AD28320}"/>
          </ac:cxnSpMkLst>
        </pc:cxnChg>
        <pc:cxnChg chg="add mod">
          <ac:chgData name="孟 越涛" userId="5a709c7a7859bdb0" providerId="LiveId" clId="{1F6FDD8A-A431-4A67-B4D6-2FED3F026E9C}" dt="2019-09-23T03:27:54.317" v="1906" actId="1076"/>
          <ac:cxnSpMkLst>
            <pc:docMk/>
            <pc:sldMk cId="1622429865" sldId="258"/>
            <ac:cxnSpMk id="122" creationId="{5F429A4C-F20E-4B62-8020-E77D8A0BABD7}"/>
          </ac:cxnSpMkLst>
        </pc:cxnChg>
        <pc:cxnChg chg="add del mod">
          <ac:chgData name="孟 越涛" userId="5a709c7a7859bdb0" providerId="LiveId" clId="{1F6FDD8A-A431-4A67-B4D6-2FED3F026E9C}" dt="2019-09-23T05:02:41.387" v="1971" actId="478"/>
          <ac:cxnSpMkLst>
            <pc:docMk/>
            <pc:sldMk cId="1622429865" sldId="258"/>
            <ac:cxnSpMk id="127" creationId="{0C86C168-A4EF-40C2-975D-638270CE9D58}"/>
          </ac:cxnSpMkLst>
        </pc:cxnChg>
        <pc:cxnChg chg="add del mod">
          <ac:chgData name="孟 越涛" userId="5a709c7a7859bdb0" providerId="LiveId" clId="{1F6FDD8A-A431-4A67-B4D6-2FED3F026E9C}" dt="2019-09-23T05:02:38.873" v="1968" actId="478"/>
          <ac:cxnSpMkLst>
            <pc:docMk/>
            <pc:sldMk cId="1622429865" sldId="258"/>
            <ac:cxnSpMk id="132" creationId="{AA2EE64C-DA39-4BC0-8E8B-D76D835D23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2E9B-60F7-4342-A8E3-3113A33DB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80AA1D-AA6D-4180-B8C4-9EDD244BB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71BE3-8918-4055-AD0F-7C9DFBB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CB352-5F31-4CB2-AAE1-90E96912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3E5EF-4F82-4772-B15C-B6C42136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2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18D4-C101-4081-B0FD-085D336B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9B6F-BD56-4F1A-9458-D1A31671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67A0-B532-42ED-A764-32B52327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01D28-0A0B-41CF-BEE8-CACB06E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F0B12-0787-4D21-BCE1-D377C55B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B6A47-5119-4CB0-8D4E-21A883D84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A9C0A-0F77-405D-895C-5E08AE51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7509-1D77-4A8D-8B6B-8F2A1CE9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F482E-AFF1-4F77-96D8-C62C620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CEDBA-B3A4-46C5-A0FB-4F2449E1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89C84-D024-4F59-A681-C4FC9C81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05059-77C9-4C45-9553-5BC3D5A9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294A4-29D2-4784-BAA2-6D12237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C5A1D-533C-4D32-8D01-AD6F5C13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4D01F-A43A-49D3-9FD8-86DC8433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20EA-A915-48BE-90CB-4734AA9F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3A31C-2F55-4C82-9BEC-9A89F227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B6766-8C3C-4464-90EA-659FE85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DD5CA-4CB7-41FD-98F8-38859344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844BC-B0C6-4A1D-BB30-2B2D9CF4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7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B6711-1EA7-470C-A537-B3EADBDD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4B133-2F92-4249-86D9-BDDE43455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E325F-76DE-4F9C-8BE8-E9F1E1F2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E1E8F-BB73-428A-8A72-47007425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FD62A-7392-4A43-A58B-EE29350C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6632E-AEC9-44C0-BC27-50CE850F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4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FDF7-658A-4685-BAE1-DFD14FB7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C4A2B-2AF2-4301-AA16-CE47C719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01CC3-4092-4CC4-B40C-F12C2C7F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798678-A76C-423B-859B-FA94738F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A089F2-3516-4FC1-B0D3-1193C2D4C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AEB6E1-4D5B-4FF8-8015-A523043D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3E9120-F1AE-4876-9963-F3540B68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EA2EB-3826-48F2-9CE0-25E0D2C6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6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29ADD-C3C0-4DBF-B2C5-61153B54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790C53-B596-4793-B5CB-C1CD961C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2BF922-0AB3-42A7-ABEF-89011AD0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B1E58-6F91-435D-B9B9-904448DF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107599-337B-4C21-9606-9D204EC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7381E-6714-4F93-A7D9-3D7D565A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71A85-3149-4B50-BABD-CB5D7321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7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899CC-1E28-4DBE-BFF9-DA2340F3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5B10B-17FE-4C80-B03F-E9CF64C1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0388A-0109-4CD2-9096-792148BC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CB3E6-588D-4A38-8EA9-8003EAE9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C0E5C-90B6-4843-8788-81121CD8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0D1C8-7CFC-4A7F-BEB6-11D323B8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F8A5-D503-4BAC-A7C7-B28A79E1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A1B476-B2F1-4F8C-8D6A-6B418DA74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46B5A-EE0C-4FB0-8345-ABC7F00B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750C2-E95E-433F-990F-061043CE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1DA9F-7E8C-48C1-AEEC-5AEEDF56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65FE3-CF50-41B8-A97F-A46A0096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5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E5DBFA-A220-468C-8673-DFAAE94D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2DB4A-D91C-461C-916C-087E0D09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CDB5-ABF4-48BC-919F-7523F7E3C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5C1F-7ECF-469C-B5AA-E975DA7E920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6D0E3-7B57-429E-AC78-51CC679A7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86EF1-5192-4B9E-A2EF-2BC20B5B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D55C-D915-43BF-BC8E-1103F22BE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032036-1E97-4E13-9B6F-2AB622B25F28}"/>
              </a:ext>
            </a:extLst>
          </p:cNvPr>
          <p:cNvSpPr txBox="1"/>
          <p:nvPr/>
        </p:nvSpPr>
        <p:spPr>
          <a:xfrm>
            <a:off x="2509371" y="597853"/>
            <a:ext cx="95410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baseSetting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592223-999B-4F51-AB80-374054F945A7}"/>
              </a:ext>
            </a:extLst>
          </p:cNvPr>
          <p:cNvSpPr txBox="1"/>
          <p:nvPr/>
        </p:nvSpPr>
        <p:spPr>
          <a:xfrm>
            <a:off x="3371199" y="1294724"/>
            <a:ext cx="1526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libraryDependencies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13CFC-3C41-4A42-8B69-4D11C86F357D}"/>
              </a:ext>
            </a:extLst>
          </p:cNvPr>
          <p:cNvSpPr txBox="1"/>
          <p:nvPr/>
        </p:nvSpPr>
        <p:spPr>
          <a:xfrm>
            <a:off x="3371199" y="1621188"/>
            <a:ext cx="76655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resolvers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8536C-1739-465F-9ABD-A55A1F89B1B0}"/>
              </a:ext>
            </a:extLst>
          </p:cNvPr>
          <p:cNvSpPr txBox="1"/>
          <p:nvPr/>
        </p:nvSpPr>
        <p:spPr>
          <a:xfrm>
            <a:off x="5360675" y="2288198"/>
            <a:ext cx="10823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gcJavaOption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BEFC75-D869-4300-96CE-7084C1B623F1}"/>
              </a:ext>
            </a:extLst>
          </p:cNvPr>
          <p:cNvSpPr txBox="1"/>
          <p:nvPr/>
        </p:nvSpPr>
        <p:spPr>
          <a:xfrm>
            <a:off x="3371199" y="2288198"/>
            <a:ext cx="9685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javaOptions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540641-B373-42BF-9425-D9AFD10E7D98}"/>
              </a:ext>
            </a:extLst>
          </p:cNvPr>
          <p:cNvSpPr txBox="1"/>
          <p:nvPr/>
        </p:nvSpPr>
        <p:spPr>
          <a:xfrm>
            <a:off x="3398179" y="2703697"/>
            <a:ext cx="94929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testOptions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6B28C2-3310-44CE-A6AB-3D59F1D5F090}"/>
              </a:ext>
            </a:extLst>
          </p:cNvPr>
          <p:cNvSpPr txBox="1"/>
          <p:nvPr/>
        </p:nvSpPr>
        <p:spPr>
          <a:xfrm>
            <a:off x="3371199" y="1947652"/>
            <a:ext cx="162897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scalaCompilerOptions</a:t>
            </a:r>
            <a:endParaRPr lang="zh-CN" altLang="en-US" sz="12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45766C-D092-49DA-B3E2-48A8D661587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6425" y="874852"/>
            <a:ext cx="0" cy="235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9C11B4-8A49-436D-AEA2-24F47A79AB16}"/>
              </a:ext>
            </a:extLst>
          </p:cNvPr>
          <p:cNvCxnSpPr>
            <a:endCxn id="5" idx="1"/>
          </p:cNvCxnSpPr>
          <p:nvPr/>
        </p:nvCxnSpPr>
        <p:spPr>
          <a:xfrm flipV="1">
            <a:off x="2986425" y="1433224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AFC96C-5CD7-4A9E-AE62-C992BC3FA26B}"/>
              </a:ext>
            </a:extLst>
          </p:cNvPr>
          <p:cNvCxnSpPr/>
          <p:nvPr/>
        </p:nvCxnSpPr>
        <p:spPr>
          <a:xfrm flipV="1">
            <a:off x="2986424" y="175387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18C5E53-42E3-4B4B-83AF-3AB941EC5A62}"/>
              </a:ext>
            </a:extLst>
          </p:cNvPr>
          <p:cNvCxnSpPr/>
          <p:nvPr/>
        </p:nvCxnSpPr>
        <p:spPr>
          <a:xfrm flipV="1">
            <a:off x="2986424" y="2117702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F24A7F1-6B5B-46C9-814B-3CE990D2B7AD}"/>
              </a:ext>
            </a:extLst>
          </p:cNvPr>
          <p:cNvCxnSpPr/>
          <p:nvPr/>
        </p:nvCxnSpPr>
        <p:spPr>
          <a:xfrm flipV="1">
            <a:off x="2986424" y="2441062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B51012C-6DEB-4D24-9028-76E13A214B4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339734" y="2426698"/>
            <a:ext cx="102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E58317-8474-4653-9BAC-5B36C48E26BB}"/>
              </a:ext>
            </a:extLst>
          </p:cNvPr>
          <p:cNvCxnSpPr/>
          <p:nvPr/>
        </p:nvCxnSpPr>
        <p:spPr>
          <a:xfrm flipV="1">
            <a:off x="2986424" y="286919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6EF0C1A-1CAA-4A1F-8E18-4392405F856E}"/>
              </a:ext>
            </a:extLst>
          </p:cNvPr>
          <p:cNvSpPr txBox="1"/>
          <p:nvPr/>
        </p:nvSpPr>
        <p:spPr>
          <a:xfrm>
            <a:off x="6381616" y="597853"/>
            <a:ext cx="118654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publishSettings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F902E3-788B-4B63-BC2F-166BE9FFFEFD}"/>
              </a:ext>
            </a:extLst>
          </p:cNvPr>
          <p:cNvSpPr txBox="1"/>
          <p:nvPr/>
        </p:nvSpPr>
        <p:spPr>
          <a:xfrm>
            <a:off x="7376893" y="1294724"/>
            <a:ext cx="141897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publishMavenStyle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6B038-A51B-4513-B5F3-2B6F853876F9}"/>
              </a:ext>
            </a:extLst>
          </p:cNvPr>
          <p:cNvSpPr txBox="1"/>
          <p:nvPr/>
        </p:nvSpPr>
        <p:spPr>
          <a:xfrm>
            <a:off x="7376893" y="1621188"/>
            <a:ext cx="141897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publishArtifact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DA8AA7-9C8C-44AD-A242-5491D364EAE1}"/>
              </a:ext>
            </a:extLst>
          </p:cNvPr>
          <p:cNvSpPr txBox="1"/>
          <p:nvPr/>
        </p:nvSpPr>
        <p:spPr>
          <a:xfrm>
            <a:off x="7376893" y="2288198"/>
            <a:ext cx="97627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publishTo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9CAE55-2C6D-4E8E-8EF6-420DB21B2D20}"/>
              </a:ext>
            </a:extLst>
          </p:cNvPr>
          <p:cNvSpPr txBox="1"/>
          <p:nvPr/>
        </p:nvSpPr>
        <p:spPr>
          <a:xfrm>
            <a:off x="7403873" y="2703697"/>
            <a:ext cx="100700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excludeFilter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0B3D1A-AA97-436A-BC03-361CDAD5674C}"/>
              </a:ext>
            </a:extLst>
          </p:cNvPr>
          <p:cNvSpPr txBox="1"/>
          <p:nvPr/>
        </p:nvSpPr>
        <p:spPr>
          <a:xfrm>
            <a:off x="7376893" y="1947652"/>
            <a:ext cx="19894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pomIncludeRepository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A8028F-CF75-421B-96CF-7D1BD9B0AC9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974888" y="874852"/>
            <a:ext cx="44210" cy="350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58DD65-25C4-45A6-A1F3-E38F815A9592}"/>
              </a:ext>
            </a:extLst>
          </p:cNvPr>
          <p:cNvCxnSpPr>
            <a:endCxn id="23" idx="1"/>
          </p:cNvCxnSpPr>
          <p:nvPr/>
        </p:nvCxnSpPr>
        <p:spPr>
          <a:xfrm flipV="1">
            <a:off x="6992119" y="1433224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3D49E45-5992-45BB-9061-5CCD3D2A8116}"/>
              </a:ext>
            </a:extLst>
          </p:cNvPr>
          <p:cNvCxnSpPr/>
          <p:nvPr/>
        </p:nvCxnSpPr>
        <p:spPr>
          <a:xfrm flipV="1">
            <a:off x="6992118" y="175387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770FB2F-D934-4569-AF76-045482939E83}"/>
              </a:ext>
            </a:extLst>
          </p:cNvPr>
          <p:cNvCxnSpPr/>
          <p:nvPr/>
        </p:nvCxnSpPr>
        <p:spPr>
          <a:xfrm flipV="1">
            <a:off x="6992118" y="2117702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FA47E1-EC71-4904-B565-8F9E2C06051E}"/>
              </a:ext>
            </a:extLst>
          </p:cNvPr>
          <p:cNvCxnSpPr/>
          <p:nvPr/>
        </p:nvCxnSpPr>
        <p:spPr>
          <a:xfrm flipV="1">
            <a:off x="6992118" y="2441062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2D97219-7BAF-48C9-9D5E-BD1EA074F3C4}"/>
              </a:ext>
            </a:extLst>
          </p:cNvPr>
          <p:cNvCxnSpPr/>
          <p:nvPr/>
        </p:nvCxnSpPr>
        <p:spPr>
          <a:xfrm flipV="1">
            <a:off x="6992118" y="286919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43030BC-6675-4033-9806-92940EB0AEF4}"/>
              </a:ext>
            </a:extLst>
          </p:cNvPr>
          <p:cNvSpPr txBox="1"/>
          <p:nvPr/>
        </p:nvSpPr>
        <p:spPr>
          <a:xfrm>
            <a:off x="7438828" y="3114647"/>
            <a:ext cx="81464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pomExtra</a:t>
            </a:r>
            <a:endParaRPr lang="zh-CN" altLang="en-US" sz="12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BBE8680-A2F2-46F5-BE85-2F87D5F0695F}"/>
              </a:ext>
            </a:extLst>
          </p:cNvPr>
          <p:cNvCxnSpPr/>
          <p:nvPr/>
        </p:nvCxnSpPr>
        <p:spPr>
          <a:xfrm flipV="1">
            <a:off x="7019099" y="323786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5B4D41B-D83A-41E2-AC96-62CFA74BB2DC}"/>
              </a:ext>
            </a:extLst>
          </p:cNvPr>
          <p:cNvSpPr txBox="1"/>
          <p:nvPr/>
        </p:nvSpPr>
        <p:spPr>
          <a:xfrm>
            <a:off x="7457708" y="3554247"/>
            <a:ext cx="127470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pomPostProcess</a:t>
            </a:r>
            <a:endParaRPr lang="zh-CN" altLang="en-US" sz="12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11CF13E-2482-4F8B-9FA2-EA9EBF776AC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019098" y="3692746"/>
            <a:ext cx="4386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7589FBC-615B-414E-80D5-5FF53F0E21E9}"/>
              </a:ext>
            </a:extLst>
          </p:cNvPr>
          <p:cNvSpPr txBox="1"/>
          <p:nvPr/>
        </p:nvSpPr>
        <p:spPr>
          <a:xfrm>
            <a:off x="9280155" y="597853"/>
            <a:ext cx="19832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slf4jSimpleTestDependency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0E142F-3DB2-4911-90A0-74C0C619CA28}"/>
              </a:ext>
            </a:extLst>
          </p:cNvPr>
          <p:cNvSpPr txBox="1"/>
          <p:nvPr/>
        </p:nvSpPr>
        <p:spPr>
          <a:xfrm>
            <a:off x="917239" y="3446406"/>
            <a:ext cx="117051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projectSettings</a:t>
            </a:r>
            <a:endParaRPr lang="en-US" altLang="zh-CN" sz="1200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E3C4CDE-AEAF-407B-99D2-22291354BFA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493519" y="3723405"/>
            <a:ext cx="8977" cy="200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21B2806-3E37-4323-91E5-627CF2EEE601}"/>
              </a:ext>
            </a:extLst>
          </p:cNvPr>
          <p:cNvSpPr txBox="1"/>
          <p:nvPr/>
        </p:nvSpPr>
        <p:spPr>
          <a:xfrm>
            <a:off x="1907044" y="3949272"/>
            <a:ext cx="95410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baseSetting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D2CDCE2-6B7F-442F-85E1-E7BB4E2D0017}"/>
              </a:ext>
            </a:extLst>
          </p:cNvPr>
          <p:cNvSpPr txBox="1"/>
          <p:nvPr/>
        </p:nvSpPr>
        <p:spPr>
          <a:xfrm>
            <a:off x="741647" y="608945"/>
            <a:ext cx="100059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Build setting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9382634-B4E3-48B3-B0E7-E5CF28B15C5C}"/>
              </a:ext>
            </a:extLst>
          </p:cNvPr>
          <p:cNvSpPr txBox="1"/>
          <p:nvPr/>
        </p:nvSpPr>
        <p:spPr>
          <a:xfrm>
            <a:off x="741647" y="923184"/>
            <a:ext cx="12153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noPublicSetting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FC0B90-A2B8-42EE-8C82-C8A88BC79534}"/>
              </a:ext>
            </a:extLst>
          </p:cNvPr>
          <p:cNvSpPr txBox="1"/>
          <p:nvPr/>
        </p:nvSpPr>
        <p:spPr>
          <a:xfrm>
            <a:off x="741647" y="1274663"/>
            <a:ext cx="10823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gcJavaOption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835339D-3462-4EC8-BE44-2455CFB0C615}"/>
              </a:ext>
            </a:extLst>
          </p:cNvPr>
          <p:cNvSpPr txBox="1"/>
          <p:nvPr/>
        </p:nvSpPr>
        <p:spPr>
          <a:xfrm>
            <a:off x="741647" y="1626142"/>
            <a:ext cx="160653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travisTestJavaOptions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0CFBAC-3194-4C28-9DA1-6435B8F4F375}"/>
              </a:ext>
            </a:extLst>
          </p:cNvPr>
          <p:cNvSpPr txBox="1"/>
          <p:nvPr/>
        </p:nvSpPr>
        <p:spPr>
          <a:xfrm>
            <a:off x="741647" y="1903141"/>
            <a:ext cx="72006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versions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A45BFF-6D77-451D-987B-42D233008CF1}"/>
              </a:ext>
            </a:extLst>
          </p:cNvPr>
          <p:cNvSpPr txBox="1"/>
          <p:nvPr/>
        </p:nvSpPr>
        <p:spPr>
          <a:xfrm>
            <a:off x="768212" y="2265266"/>
            <a:ext cx="162897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scalaCompilerOptions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C05077-5DC9-49AC-8178-ABB6A22E980B}"/>
              </a:ext>
            </a:extLst>
          </p:cNvPr>
          <p:cNvSpPr txBox="1"/>
          <p:nvPr/>
        </p:nvSpPr>
        <p:spPr>
          <a:xfrm>
            <a:off x="1907044" y="4364769"/>
            <a:ext cx="100059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Build setting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098920-B6D6-4E5B-89E8-6FCEC32F44FB}"/>
              </a:ext>
            </a:extLst>
          </p:cNvPr>
          <p:cNvSpPr txBox="1"/>
          <p:nvPr/>
        </p:nvSpPr>
        <p:spPr>
          <a:xfrm>
            <a:off x="1907044" y="4716879"/>
            <a:ext cx="118654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publishSettings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4F1C3E0-7393-4DDE-98BF-C86A82B42BFB}"/>
              </a:ext>
            </a:extLst>
          </p:cNvPr>
          <p:cNvSpPr txBox="1"/>
          <p:nvPr/>
        </p:nvSpPr>
        <p:spPr>
          <a:xfrm>
            <a:off x="1916021" y="5136751"/>
            <a:ext cx="19832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slf4jSimpleTestDependency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7AFDF6-06E8-401E-94CC-70207391CC96}"/>
              </a:ext>
            </a:extLst>
          </p:cNvPr>
          <p:cNvSpPr txBox="1"/>
          <p:nvPr/>
        </p:nvSpPr>
        <p:spPr>
          <a:xfrm>
            <a:off x="1916021" y="5526377"/>
            <a:ext cx="10134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organization</a:t>
            </a:r>
            <a:endParaRPr lang="zh-CN" altLang="en-US" sz="1200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1B66CBF-C863-4CFF-B83B-5A4BBEEC6BBE}"/>
              </a:ext>
            </a:extLst>
          </p:cNvPr>
          <p:cNvCxnSpPr/>
          <p:nvPr/>
        </p:nvCxnSpPr>
        <p:spPr>
          <a:xfrm flipV="1">
            <a:off x="1504092" y="4109849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5AE44FF-C11B-4E74-ABFB-212D07FB9746}"/>
              </a:ext>
            </a:extLst>
          </p:cNvPr>
          <p:cNvCxnSpPr/>
          <p:nvPr/>
        </p:nvCxnSpPr>
        <p:spPr>
          <a:xfrm flipV="1">
            <a:off x="1499676" y="4524074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C2170F2-D42C-45B8-9ED6-8E5BCF8C2C82}"/>
              </a:ext>
            </a:extLst>
          </p:cNvPr>
          <p:cNvCxnSpPr/>
          <p:nvPr/>
        </p:nvCxnSpPr>
        <p:spPr>
          <a:xfrm flipV="1">
            <a:off x="1512383" y="527087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DBC4FC2-A9FA-4133-988A-4CDD39B45DFD}"/>
              </a:ext>
            </a:extLst>
          </p:cNvPr>
          <p:cNvCxnSpPr/>
          <p:nvPr/>
        </p:nvCxnSpPr>
        <p:spPr>
          <a:xfrm flipV="1">
            <a:off x="1494961" y="4872961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0184D0-CBF8-46B7-8B97-26C77AE5886B}"/>
              </a:ext>
            </a:extLst>
          </p:cNvPr>
          <p:cNvCxnSpPr/>
          <p:nvPr/>
        </p:nvCxnSpPr>
        <p:spPr>
          <a:xfrm flipV="1">
            <a:off x="1497741" y="5650665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6729E89-A7C4-4FA7-9369-748765051867}"/>
              </a:ext>
            </a:extLst>
          </p:cNvPr>
          <p:cNvSpPr txBox="1"/>
          <p:nvPr/>
        </p:nvSpPr>
        <p:spPr>
          <a:xfrm>
            <a:off x="3703439" y="3447168"/>
            <a:ext cx="14302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baseServerSettings</a:t>
            </a:r>
            <a:endParaRPr lang="en-US" altLang="zh-CN" sz="12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09B225E-B028-4DA8-B171-4E667B87F5D4}"/>
              </a:ext>
            </a:extLst>
          </p:cNvPr>
          <p:cNvCxnSpPr>
            <a:cxnSpLocks/>
          </p:cNvCxnSpPr>
          <p:nvPr/>
        </p:nvCxnSpPr>
        <p:spPr>
          <a:xfrm>
            <a:off x="4225042" y="3723405"/>
            <a:ext cx="0" cy="258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17695ED-C6EA-4508-B8C2-B32EF1E023C6}"/>
              </a:ext>
            </a:extLst>
          </p:cNvPr>
          <p:cNvSpPr txBox="1"/>
          <p:nvPr/>
        </p:nvSpPr>
        <p:spPr>
          <a:xfrm>
            <a:off x="4693244" y="3950034"/>
            <a:ext cx="95410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baseSetting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D9FF80-2709-4AF5-BB15-9774275D3ED3}"/>
              </a:ext>
            </a:extLst>
          </p:cNvPr>
          <p:cNvSpPr txBox="1"/>
          <p:nvPr/>
        </p:nvSpPr>
        <p:spPr>
          <a:xfrm>
            <a:off x="4693244" y="4365531"/>
            <a:ext cx="100059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Build setting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6445136-725F-4F36-BAE1-671A1CEA0CAF}"/>
              </a:ext>
            </a:extLst>
          </p:cNvPr>
          <p:cNvSpPr txBox="1"/>
          <p:nvPr/>
        </p:nvSpPr>
        <p:spPr>
          <a:xfrm>
            <a:off x="4693244" y="4717641"/>
            <a:ext cx="118654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publishSettings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BCCD53D-0C1B-47FC-88B3-C80D50497D83}"/>
              </a:ext>
            </a:extLst>
          </p:cNvPr>
          <p:cNvSpPr txBox="1"/>
          <p:nvPr/>
        </p:nvSpPr>
        <p:spPr>
          <a:xfrm>
            <a:off x="4701333" y="5105322"/>
            <a:ext cx="10134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organization</a:t>
            </a:r>
            <a:endParaRPr lang="zh-CN" altLang="en-US" sz="12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570231B-F418-4552-AE06-5B7751BDCBF7}"/>
              </a:ext>
            </a:extLst>
          </p:cNvPr>
          <p:cNvCxnSpPr/>
          <p:nvPr/>
        </p:nvCxnSpPr>
        <p:spPr>
          <a:xfrm flipV="1">
            <a:off x="4290292" y="4110611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3BC683-588E-4B5B-AC7D-FCD572B36AD4}"/>
              </a:ext>
            </a:extLst>
          </p:cNvPr>
          <p:cNvCxnSpPr/>
          <p:nvPr/>
        </p:nvCxnSpPr>
        <p:spPr>
          <a:xfrm flipV="1">
            <a:off x="4285876" y="4524836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2ED344C-2473-4B06-9A1E-8F94488D299B}"/>
              </a:ext>
            </a:extLst>
          </p:cNvPr>
          <p:cNvCxnSpPr/>
          <p:nvPr/>
        </p:nvCxnSpPr>
        <p:spPr>
          <a:xfrm flipV="1">
            <a:off x="4225042" y="5245619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E4A766B-A716-4C9E-8B79-5B9E2C450DEB}"/>
              </a:ext>
            </a:extLst>
          </p:cNvPr>
          <p:cNvCxnSpPr/>
          <p:nvPr/>
        </p:nvCxnSpPr>
        <p:spPr>
          <a:xfrm flipV="1">
            <a:off x="4281161" y="487372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CB38D7-FDE5-40F6-9936-19B7BEB8335C}"/>
              </a:ext>
            </a:extLst>
          </p:cNvPr>
          <p:cNvCxnSpPr>
            <a:cxnSpLocks/>
          </p:cNvCxnSpPr>
          <p:nvPr/>
        </p:nvCxnSpPr>
        <p:spPr>
          <a:xfrm flipV="1">
            <a:off x="4225042" y="5651427"/>
            <a:ext cx="443673" cy="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C8307704-6FAE-40B0-A24A-0AABDEA511B1}"/>
              </a:ext>
            </a:extLst>
          </p:cNvPr>
          <p:cNvSpPr txBox="1"/>
          <p:nvPr/>
        </p:nvSpPr>
        <p:spPr>
          <a:xfrm>
            <a:off x="4693246" y="5456458"/>
            <a:ext cx="11865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publishArtifact</a:t>
            </a:r>
            <a:endParaRPr lang="en-US" altLang="zh-CN" sz="1200" dirty="0"/>
          </a:p>
          <a:p>
            <a:r>
              <a:rPr lang="en-US" altLang="zh-CN" sz="1200" dirty="0" err="1"/>
              <a:t>publicLocal</a:t>
            </a:r>
            <a:endParaRPr lang="en-US" altLang="zh-CN" sz="1200" dirty="0"/>
          </a:p>
          <a:p>
            <a:r>
              <a:rPr lang="en-US" altLang="zh-CN" sz="1200" dirty="0"/>
              <a:t>Public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C0B70EE-BB48-4C5C-9654-7D3FF4A0F837}"/>
              </a:ext>
            </a:extLst>
          </p:cNvPr>
          <p:cNvSpPr txBox="1"/>
          <p:nvPr/>
        </p:nvSpPr>
        <p:spPr>
          <a:xfrm>
            <a:off x="4671608" y="6170021"/>
            <a:ext cx="17668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assemblyMergeStrategy</a:t>
            </a:r>
            <a:endParaRPr lang="zh-CN" altLang="en-US" sz="12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A67E65A-F166-45AB-A6AB-82C431B57D25}"/>
              </a:ext>
            </a:extLst>
          </p:cNvPr>
          <p:cNvCxnSpPr>
            <a:cxnSpLocks/>
          </p:cNvCxnSpPr>
          <p:nvPr/>
        </p:nvCxnSpPr>
        <p:spPr>
          <a:xfrm>
            <a:off x="4225042" y="6297763"/>
            <a:ext cx="462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EF70D50-3B1A-4EA2-BBC8-AAA2A07993A9}"/>
              </a:ext>
            </a:extLst>
          </p:cNvPr>
          <p:cNvSpPr txBox="1"/>
          <p:nvPr/>
        </p:nvSpPr>
        <p:spPr>
          <a:xfrm>
            <a:off x="6974888" y="4707288"/>
            <a:ext cx="167706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exampleServerSettings</a:t>
            </a:r>
            <a:endParaRPr lang="en-US" altLang="zh-CN" sz="1200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E28AAD9-3468-4F3D-8AC2-4144A7E2B985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13419" y="4984287"/>
            <a:ext cx="0" cy="155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45B9A4-82B5-4265-ACF5-5C9FAF8B8D3B}"/>
              </a:ext>
            </a:extLst>
          </p:cNvPr>
          <p:cNvSpPr txBox="1"/>
          <p:nvPr/>
        </p:nvSpPr>
        <p:spPr>
          <a:xfrm>
            <a:off x="8178697" y="5160842"/>
            <a:ext cx="14302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baseServerSettings</a:t>
            </a:r>
            <a:endParaRPr lang="en-US" altLang="zh-CN" sz="12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3215103-11EB-4B69-BDD8-5C70B0A4332E}"/>
              </a:ext>
            </a:extLst>
          </p:cNvPr>
          <p:cNvCxnSpPr>
            <a:cxnSpLocks/>
          </p:cNvCxnSpPr>
          <p:nvPr/>
        </p:nvCxnSpPr>
        <p:spPr>
          <a:xfrm flipV="1">
            <a:off x="7813419" y="5277513"/>
            <a:ext cx="339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C1899D8E-3811-414C-977F-FA55B931BCFD}"/>
              </a:ext>
            </a:extLst>
          </p:cNvPr>
          <p:cNvSpPr txBox="1"/>
          <p:nvPr/>
        </p:nvSpPr>
        <p:spPr>
          <a:xfrm>
            <a:off x="8189712" y="5474850"/>
            <a:ext cx="4427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fork</a:t>
            </a:r>
            <a:endParaRPr lang="zh-CN" altLang="en-US" sz="12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7180623-D839-4515-9436-D59DE562794D}"/>
              </a:ext>
            </a:extLst>
          </p:cNvPr>
          <p:cNvSpPr txBox="1"/>
          <p:nvPr/>
        </p:nvSpPr>
        <p:spPr>
          <a:xfrm>
            <a:off x="8178697" y="5793911"/>
            <a:ext cx="1526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libraryDependencies</a:t>
            </a:r>
            <a:endParaRPr lang="zh-CN" altLang="en-US" sz="12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D731978-0E93-44F3-9635-F09052E865F4}"/>
              </a:ext>
            </a:extLst>
          </p:cNvPr>
          <p:cNvSpPr txBox="1"/>
          <p:nvPr/>
        </p:nvSpPr>
        <p:spPr>
          <a:xfrm>
            <a:off x="8166407" y="6121946"/>
            <a:ext cx="16161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excludeDependencies</a:t>
            </a:r>
            <a:endParaRPr lang="zh-CN" altLang="en-US" sz="1200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ADF2F7C-13D1-4151-983B-8FAD3C93E8A0}"/>
              </a:ext>
            </a:extLst>
          </p:cNvPr>
          <p:cNvCxnSpPr>
            <a:cxnSpLocks/>
          </p:cNvCxnSpPr>
          <p:nvPr/>
        </p:nvCxnSpPr>
        <p:spPr>
          <a:xfrm flipV="1">
            <a:off x="7848373" y="5639638"/>
            <a:ext cx="339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87FB402-1873-4439-8242-99F75049604F}"/>
              </a:ext>
            </a:extLst>
          </p:cNvPr>
          <p:cNvCxnSpPr>
            <a:cxnSpLocks/>
          </p:cNvCxnSpPr>
          <p:nvPr/>
        </p:nvCxnSpPr>
        <p:spPr>
          <a:xfrm flipV="1">
            <a:off x="7848373" y="5950031"/>
            <a:ext cx="339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7F8E853-F48A-4FF6-B987-F4CB24D06ABD}"/>
              </a:ext>
            </a:extLst>
          </p:cNvPr>
          <p:cNvCxnSpPr>
            <a:cxnSpLocks/>
          </p:cNvCxnSpPr>
          <p:nvPr/>
        </p:nvCxnSpPr>
        <p:spPr>
          <a:xfrm flipV="1">
            <a:off x="7856762" y="6235257"/>
            <a:ext cx="339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E046A8C-BBAA-46B0-9D1D-62A1EB5AD3F1}"/>
              </a:ext>
            </a:extLst>
          </p:cNvPr>
          <p:cNvSpPr txBox="1"/>
          <p:nvPr/>
        </p:nvSpPr>
        <p:spPr>
          <a:xfrm>
            <a:off x="9322674" y="1147842"/>
            <a:ext cx="135966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nopublishSettings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17CE58C-7EC1-4401-AD64-BA1DD7137166}"/>
              </a:ext>
            </a:extLst>
          </p:cNvPr>
          <p:cNvSpPr txBox="1"/>
          <p:nvPr/>
        </p:nvSpPr>
        <p:spPr>
          <a:xfrm>
            <a:off x="10317951" y="1844713"/>
            <a:ext cx="66075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publish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0C71929-F948-499A-B079-F2AFF81122BA}"/>
              </a:ext>
            </a:extLst>
          </p:cNvPr>
          <p:cNvSpPr txBox="1"/>
          <p:nvPr/>
        </p:nvSpPr>
        <p:spPr>
          <a:xfrm>
            <a:off x="10317951" y="2171177"/>
            <a:ext cx="141897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publishLocal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2726E0C-ECB3-477D-8C41-C7AE428E9817}"/>
              </a:ext>
            </a:extLst>
          </p:cNvPr>
          <p:cNvSpPr txBox="1"/>
          <p:nvPr/>
        </p:nvSpPr>
        <p:spPr>
          <a:xfrm>
            <a:off x="10317951" y="2838187"/>
            <a:ext cx="97627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publishTo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3F23676-6AC6-476B-AFC8-28BF016EDF56}"/>
              </a:ext>
            </a:extLst>
          </p:cNvPr>
          <p:cNvSpPr txBox="1"/>
          <p:nvPr/>
        </p:nvSpPr>
        <p:spPr>
          <a:xfrm>
            <a:off x="10317951" y="2497641"/>
            <a:ext cx="14189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publishArtifact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1D2BCCB-B052-48A9-8EF5-E09285C44F1F}"/>
              </a:ext>
            </a:extLst>
          </p:cNvPr>
          <p:cNvCxnSpPr>
            <a:cxnSpLocks/>
          </p:cNvCxnSpPr>
          <p:nvPr/>
        </p:nvCxnSpPr>
        <p:spPr>
          <a:xfrm>
            <a:off x="9975312" y="1424841"/>
            <a:ext cx="0" cy="157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BDD1250-E0B7-4EC7-814B-158CA38CE984}"/>
              </a:ext>
            </a:extLst>
          </p:cNvPr>
          <p:cNvCxnSpPr>
            <a:endCxn id="78" idx="1"/>
          </p:cNvCxnSpPr>
          <p:nvPr/>
        </p:nvCxnSpPr>
        <p:spPr>
          <a:xfrm flipV="1">
            <a:off x="9933177" y="198321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19777A2-A799-49C1-8A85-90DA12BB088E}"/>
              </a:ext>
            </a:extLst>
          </p:cNvPr>
          <p:cNvCxnSpPr/>
          <p:nvPr/>
        </p:nvCxnSpPr>
        <p:spPr>
          <a:xfrm flipV="1">
            <a:off x="9933176" y="2303862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5E471A1-0C0C-483B-8885-07D7EC536ED8}"/>
              </a:ext>
            </a:extLst>
          </p:cNvPr>
          <p:cNvCxnSpPr/>
          <p:nvPr/>
        </p:nvCxnSpPr>
        <p:spPr>
          <a:xfrm flipV="1">
            <a:off x="9933176" y="2667691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298A197-D0D5-42C7-9A30-4EF7F7D4E225}"/>
              </a:ext>
            </a:extLst>
          </p:cNvPr>
          <p:cNvCxnSpPr/>
          <p:nvPr/>
        </p:nvCxnSpPr>
        <p:spPr>
          <a:xfrm flipV="1">
            <a:off x="9933176" y="2991051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01964CBC-57B0-4B57-9DB6-54FF27BC7E0C}"/>
              </a:ext>
            </a:extLst>
          </p:cNvPr>
          <p:cNvSpPr txBox="1"/>
          <p:nvPr/>
        </p:nvSpPr>
        <p:spPr>
          <a:xfrm>
            <a:off x="1059851" y="753540"/>
            <a:ext cx="117371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finatraModules</a:t>
            </a:r>
            <a:endParaRPr lang="en-US" altLang="zh-CN" sz="12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185DBE6-4D7A-4B1F-BBF6-868791A7DB5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642288" y="1030539"/>
            <a:ext cx="4423" cy="168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0954746-70EF-4C52-9485-6326E744A026}"/>
              </a:ext>
            </a:extLst>
          </p:cNvPr>
          <p:cNvSpPr txBox="1"/>
          <p:nvPr/>
        </p:nvSpPr>
        <p:spPr>
          <a:xfrm>
            <a:off x="2049656" y="1256406"/>
            <a:ext cx="9845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benchmarks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EF62DD-46FE-480C-B725-180C01DD82DB}"/>
              </a:ext>
            </a:extLst>
          </p:cNvPr>
          <p:cNvSpPr txBox="1"/>
          <p:nvPr/>
        </p:nvSpPr>
        <p:spPr>
          <a:xfrm>
            <a:off x="2049656" y="1671903"/>
            <a:ext cx="45717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1BCE63-0E19-4A02-9ED1-F4866842198B}"/>
              </a:ext>
            </a:extLst>
          </p:cNvPr>
          <p:cNvSpPr txBox="1"/>
          <p:nvPr/>
        </p:nvSpPr>
        <p:spPr>
          <a:xfrm>
            <a:off x="2049656" y="2024013"/>
            <a:ext cx="8066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httpclient</a:t>
            </a:r>
            <a:endParaRPr lang="zh-CN" altLang="en-US" sz="12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95DB91E-2AF7-42AD-90DA-E7401473F44D}"/>
              </a:ext>
            </a:extLst>
          </p:cNvPr>
          <p:cNvCxnSpPr/>
          <p:nvPr/>
        </p:nvCxnSpPr>
        <p:spPr>
          <a:xfrm flipV="1">
            <a:off x="1646704" y="1416983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92ECB2-0BAB-475D-B612-F1039AD84064}"/>
              </a:ext>
            </a:extLst>
          </p:cNvPr>
          <p:cNvCxnSpPr/>
          <p:nvPr/>
        </p:nvCxnSpPr>
        <p:spPr>
          <a:xfrm flipV="1">
            <a:off x="1642288" y="1831208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26F433C-724B-430F-A91E-F39FB8419DC0}"/>
              </a:ext>
            </a:extLst>
          </p:cNvPr>
          <p:cNvCxnSpPr/>
          <p:nvPr/>
        </p:nvCxnSpPr>
        <p:spPr>
          <a:xfrm flipV="1">
            <a:off x="1654995" y="2578007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0000097-AEED-4668-9480-78DC32791C83}"/>
              </a:ext>
            </a:extLst>
          </p:cNvPr>
          <p:cNvCxnSpPr/>
          <p:nvPr/>
        </p:nvCxnSpPr>
        <p:spPr>
          <a:xfrm flipV="1">
            <a:off x="1637573" y="2180095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9F5DBE-AD23-42D7-B489-A0DDD348FC0B}"/>
              </a:ext>
            </a:extLst>
          </p:cNvPr>
          <p:cNvSpPr txBox="1"/>
          <p:nvPr/>
        </p:nvSpPr>
        <p:spPr>
          <a:xfrm>
            <a:off x="2015896" y="2444348"/>
            <a:ext cx="29206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8297126-A2A5-40D7-B40B-F04118A5023A}"/>
              </a:ext>
            </a:extLst>
          </p:cNvPr>
          <p:cNvSpPr txBox="1"/>
          <p:nvPr/>
        </p:nvSpPr>
        <p:spPr>
          <a:xfrm>
            <a:off x="3177753" y="747957"/>
            <a:ext cx="121860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finatraExamples</a:t>
            </a:r>
            <a:endParaRPr lang="en-US" altLang="zh-CN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43B7C30-A963-4C31-9235-6987FF4825B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787055" y="1024956"/>
            <a:ext cx="12507" cy="169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C888D39-D4BB-4D79-8E3C-512377554281}"/>
              </a:ext>
            </a:extLst>
          </p:cNvPr>
          <p:cNvSpPr txBox="1"/>
          <p:nvPr/>
        </p:nvSpPr>
        <p:spPr>
          <a:xfrm>
            <a:off x="4184336" y="1250823"/>
            <a:ext cx="133562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benchmarkServer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D1149AF-271D-4C74-A803-5FD7688A2ECC}"/>
              </a:ext>
            </a:extLst>
          </p:cNvPr>
          <p:cNvSpPr txBox="1"/>
          <p:nvPr/>
        </p:nvSpPr>
        <p:spPr>
          <a:xfrm>
            <a:off x="4184336" y="1666320"/>
            <a:ext cx="144623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exampleHttpServer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01867F9-9800-490C-8A5F-D47A675523A9}"/>
              </a:ext>
            </a:extLst>
          </p:cNvPr>
          <p:cNvSpPr txBox="1"/>
          <p:nvPr/>
        </p:nvSpPr>
        <p:spPr>
          <a:xfrm>
            <a:off x="4184336" y="2018430"/>
            <a:ext cx="17251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exampleHttpJavaServer</a:t>
            </a:r>
            <a:endParaRPr lang="zh-CN" altLang="en-US" sz="12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78FA73A-E1E0-400F-9663-C87F53D09DED}"/>
              </a:ext>
            </a:extLst>
          </p:cNvPr>
          <p:cNvCxnSpPr/>
          <p:nvPr/>
        </p:nvCxnSpPr>
        <p:spPr>
          <a:xfrm flipV="1">
            <a:off x="3781384" y="1411400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8825E8C-2707-4B3B-8EE9-62F400861224}"/>
              </a:ext>
            </a:extLst>
          </p:cNvPr>
          <p:cNvCxnSpPr/>
          <p:nvPr/>
        </p:nvCxnSpPr>
        <p:spPr>
          <a:xfrm flipV="1">
            <a:off x="3776968" y="1825625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A0F9F1E-B54C-4E5D-AAA4-7955AE566D21}"/>
              </a:ext>
            </a:extLst>
          </p:cNvPr>
          <p:cNvCxnSpPr/>
          <p:nvPr/>
        </p:nvCxnSpPr>
        <p:spPr>
          <a:xfrm flipV="1">
            <a:off x="3789675" y="2572424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D1A3955-B008-42BF-8A14-A1F888C67184}"/>
              </a:ext>
            </a:extLst>
          </p:cNvPr>
          <p:cNvCxnSpPr/>
          <p:nvPr/>
        </p:nvCxnSpPr>
        <p:spPr>
          <a:xfrm flipV="1">
            <a:off x="3772253" y="2174512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9FE4DCE-96FA-4AAD-9721-CAB21537D084}"/>
              </a:ext>
            </a:extLst>
          </p:cNvPr>
          <p:cNvSpPr txBox="1"/>
          <p:nvPr/>
        </p:nvSpPr>
        <p:spPr>
          <a:xfrm>
            <a:off x="4150576" y="2438765"/>
            <a:ext cx="29206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398711-784F-4904-8583-D7041E4837E2}"/>
              </a:ext>
            </a:extLst>
          </p:cNvPr>
          <p:cNvSpPr txBox="1"/>
          <p:nvPr/>
        </p:nvSpPr>
        <p:spPr>
          <a:xfrm>
            <a:off x="6141986" y="665794"/>
            <a:ext cx="138211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aggregateProjects</a:t>
            </a:r>
            <a:endParaRPr lang="en-US" altLang="zh-CN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B006CC-66D7-48F5-AFF5-3E4B00568C09}"/>
              </a:ext>
            </a:extLst>
          </p:cNvPr>
          <p:cNvSpPr txBox="1"/>
          <p:nvPr/>
        </p:nvSpPr>
        <p:spPr>
          <a:xfrm>
            <a:off x="6922163" y="1168659"/>
            <a:ext cx="121860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finatraExamples</a:t>
            </a:r>
            <a:endParaRPr lang="en-US" altLang="zh-CN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DF75D3-DF3A-46A0-8351-7C84C8BC9015}"/>
              </a:ext>
            </a:extLst>
          </p:cNvPr>
          <p:cNvSpPr txBox="1"/>
          <p:nvPr/>
        </p:nvSpPr>
        <p:spPr>
          <a:xfrm>
            <a:off x="6922163" y="1584156"/>
            <a:ext cx="117371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finatraModules</a:t>
            </a:r>
            <a:endParaRPr lang="en-US" altLang="zh-CN" sz="12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922654D-9F0E-4C29-A3E3-A94F0C38EADB}"/>
              </a:ext>
            </a:extLst>
          </p:cNvPr>
          <p:cNvCxnSpPr>
            <a:cxnSpLocks/>
          </p:cNvCxnSpPr>
          <p:nvPr/>
        </p:nvCxnSpPr>
        <p:spPr>
          <a:xfrm>
            <a:off x="6499619" y="1002914"/>
            <a:ext cx="7627" cy="93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D4ACB6B-E19A-45E2-864E-1195BF971BD9}"/>
              </a:ext>
            </a:extLst>
          </p:cNvPr>
          <p:cNvCxnSpPr/>
          <p:nvPr/>
        </p:nvCxnSpPr>
        <p:spPr>
          <a:xfrm flipV="1">
            <a:off x="6511662" y="1293272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EE74DCC-1509-46F1-BDD8-3AFE3E51270B}"/>
              </a:ext>
            </a:extLst>
          </p:cNvPr>
          <p:cNvCxnSpPr/>
          <p:nvPr/>
        </p:nvCxnSpPr>
        <p:spPr>
          <a:xfrm flipV="1">
            <a:off x="6507246" y="1707497"/>
            <a:ext cx="384774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947B576-A97B-4404-B07F-D5588E9F6C08}"/>
              </a:ext>
            </a:extLst>
          </p:cNvPr>
          <p:cNvSpPr txBox="1"/>
          <p:nvPr/>
        </p:nvSpPr>
        <p:spPr>
          <a:xfrm>
            <a:off x="995276" y="3740646"/>
            <a:ext cx="46358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root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829CD59-4E19-45DB-917B-26A296E9E8EE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227070" y="4017645"/>
            <a:ext cx="0" cy="43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0003E-B21F-4F83-B904-693F645AAF53}"/>
              </a:ext>
            </a:extLst>
          </p:cNvPr>
          <p:cNvSpPr txBox="1"/>
          <p:nvPr/>
        </p:nvSpPr>
        <p:spPr>
          <a:xfrm>
            <a:off x="1516447" y="4312572"/>
            <a:ext cx="7194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settings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5F62501-689B-426E-B81E-62019FCB182F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1230941" y="4451072"/>
            <a:ext cx="285506" cy="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3421306-ADD7-40F1-9E65-D798E2623CC9}"/>
              </a:ext>
            </a:extLst>
          </p:cNvPr>
          <p:cNvSpPr txBox="1"/>
          <p:nvPr/>
        </p:nvSpPr>
        <p:spPr>
          <a:xfrm>
            <a:off x="2511831" y="5094704"/>
            <a:ext cx="135646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noPublishSettings</a:t>
            </a:r>
            <a:endParaRPr lang="zh-CN" altLang="en-US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2C94A5-914B-421A-AAD1-18F4D7E383E8}"/>
              </a:ext>
            </a:extLst>
          </p:cNvPr>
          <p:cNvSpPr txBox="1"/>
          <p:nvPr/>
        </p:nvSpPr>
        <p:spPr>
          <a:xfrm>
            <a:off x="2521416" y="4306682"/>
            <a:ext cx="95410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baseSetting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C694EE1-96AC-4AA4-AD1E-A90EA8599987}"/>
              </a:ext>
            </a:extLst>
          </p:cNvPr>
          <p:cNvSpPr txBox="1"/>
          <p:nvPr/>
        </p:nvSpPr>
        <p:spPr>
          <a:xfrm>
            <a:off x="2521416" y="4722179"/>
            <a:ext cx="100059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Build setting</a:t>
            </a:r>
            <a:endParaRPr lang="zh-CN" altLang="en-US" sz="12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F23289D-868F-4FFC-A437-ED282004688D}"/>
              </a:ext>
            </a:extLst>
          </p:cNvPr>
          <p:cNvCxnSpPr>
            <a:stCxn id="60" idx="3"/>
            <a:endCxn id="73" idx="1"/>
          </p:cNvCxnSpPr>
          <p:nvPr/>
        </p:nvCxnSpPr>
        <p:spPr>
          <a:xfrm flipV="1">
            <a:off x="2235910" y="4445182"/>
            <a:ext cx="285506" cy="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6C396D1-658B-4A92-B67F-A7C71902BF6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1227070" y="4108892"/>
            <a:ext cx="388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565B159-CAC3-49AF-89BB-4321B4AB5F50}"/>
              </a:ext>
            </a:extLst>
          </p:cNvPr>
          <p:cNvSpPr txBox="1"/>
          <p:nvPr/>
        </p:nvSpPr>
        <p:spPr>
          <a:xfrm>
            <a:off x="1615154" y="3970392"/>
            <a:ext cx="6207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plugin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6A171BD-6710-42BF-9E35-37C24B0E60DF}"/>
              </a:ext>
            </a:extLst>
          </p:cNvPr>
          <p:cNvSpPr txBox="1"/>
          <p:nvPr/>
        </p:nvSpPr>
        <p:spPr>
          <a:xfrm>
            <a:off x="2511831" y="3935466"/>
            <a:ext cx="139653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ScalaUnidocPlugin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1B58F3A-9772-4977-BD12-9D7018A13D77}"/>
              </a:ext>
            </a:extLst>
          </p:cNvPr>
          <p:cNvCxnSpPr/>
          <p:nvPr/>
        </p:nvCxnSpPr>
        <p:spPr>
          <a:xfrm flipV="1">
            <a:off x="2249439" y="4068075"/>
            <a:ext cx="285506" cy="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C4081E2-8928-4059-B995-27C2E18DC115}"/>
              </a:ext>
            </a:extLst>
          </p:cNvPr>
          <p:cNvCxnSpPr>
            <a:cxnSpLocks/>
          </p:cNvCxnSpPr>
          <p:nvPr/>
        </p:nvCxnSpPr>
        <p:spPr>
          <a:xfrm>
            <a:off x="2368662" y="4454368"/>
            <a:ext cx="10001" cy="132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2C517EB-1FE3-4857-B9AC-F7A1122ECA26}"/>
              </a:ext>
            </a:extLst>
          </p:cNvPr>
          <p:cNvSpPr txBox="1"/>
          <p:nvPr/>
        </p:nvSpPr>
        <p:spPr>
          <a:xfrm>
            <a:off x="2508648" y="5459028"/>
            <a:ext cx="108555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moduleName</a:t>
            </a:r>
            <a:endParaRPr lang="zh-CN" altLang="en-US" sz="12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9CAE270-F3A1-43C6-8049-B2F2A2E869C8}"/>
              </a:ext>
            </a:extLst>
          </p:cNvPr>
          <p:cNvSpPr txBox="1"/>
          <p:nvPr/>
        </p:nvSpPr>
        <p:spPr>
          <a:xfrm>
            <a:off x="2521416" y="5841618"/>
            <a:ext cx="10134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organization</a:t>
            </a:r>
            <a:endParaRPr lang="zh-CN" altLang="en-US" sz="12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55D0677-EE39-4960-9F4D-B016BB5956A5}"/>
              </a:ext>
            </a:extLst>
          </p:cNvPr>
          <p:cNvSpPr txBox="1"/>
          <p:nvPr/>
        </p:nvSpPr>
        <p:spPr>
          <a:xfrm>
            <a:off x="2521416" y="6241159"/>
            <a:ext cx="141256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unidocProjectFilter</a:t>
            </a:r>
            <a:endParaRPr lang="zh-CN" altLang="en-US" sz="12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F7E736C-5D42-4BF7-AC2A-4F671531D4AF}"/>
              </a:ext>
            </a:extLst>
          </p:cNvPr>
          <p:cNvSpPr txBox="1"/>
          <p:nvPr/>
        </p:nvSpPr>
        <p:spPr>
          <a:xfrm>
            <a:off x="4144774" y="3236739"/>
            <a:ext cx="181812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injectCoreTestJarSources</a:t>
            </a:r>
            <a:endParaRPr lang="en-US" altLang="zh-CN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5A9DFD1-F9F8-42BB-A6C4-3D6246BB8E36}"/>
              </a:ext>
            </a:extLst>
          </p:cNvPr>
          <p:cNvSpPr txBox="1"/>
          <p:nvPr/>
        </p:nvSpPr>
        <p:spPr>
          <a:xfrm>
            <a:off x="4144774" y="3732502"/>
            <a:ext cx="8499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injectCore</a:t>
            </a:r>
            <a:endParaRPr lang="en-US" altLang="zh-CN" sz="1200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D62BD78-50B6-4DDA-98D1-DB5CF2A96C91}"/>
              </a:ext>
            </a:extLst>
          </p:cNvPr>
          <p:cNvCxnSpPr>
            <a:cxnSpLocks/>
          </p:cNvCxnSpPr>
          <p:nvPr/>
        </p:nvCxnSpPr>
        <p:spPr>
          <a:xfrm>
            <a:off x="4568024" y="3991141"/>
            <a:ext cx="1706" cy="224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BD3F6B6F-DDE7-4F94-9FDE-B10A8F2FD9B1}"/>
              </a:ext>
            </a:extLst>
          </p:cNvPr>
          <p:cNvSpPr txBox="1"/>
          <p:nvPr/>
        </p:nvSpPr>
        <p:spPr>
          <a:xfrm>
            <a:off x="4857401" y="4286068"/>
            <a:ext cx="7194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settings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01E7B3-B6BE-4235-AE72-1A4A21C72DD8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4571895" y="4424568"/>
            <a:ext cx="285506" cy="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633D66CA-69AD-4647-BB7E-0D2B02A37902}"/>
              </a:ext>
            </a:extLst>
          </p:cNvPr>
          <p:cNvSpPr txBox="1"/>
          <p:nvPr/>
        </p:nvSpPr>
        <p:spPr>
          <a:xfrm>
            <a:off x="5797747" y="4277050"/>
            <a:ext cx="108555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moduleName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E89683E-9395-420A-A2DB-927F10698CAD}"/>
              </a:ext>
            </a:extLst>
          </p:cNvPr>
          <p:cNvSpPr txBox="1"/>
          <p:nvPr/>
        </p:nvSpPr>
        <p:spPr>
          <a:xfrm>
            <a:off x="5810515" y="4659640"/>
            <a:ext cx="10134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organization</a:t>
            </a:r>
            <a:endParaRPr lang="zh-CN" altLang="en-US" sz="1200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D243EB-DAF0-4E92-AF7F-6D18F3915ADB}"/>
              </a:ext>
            </a:extLst>
          </p:cNvPr>
          <p:cNvCxnSpPr/>
          <p:nvPr/>
        </p:nvCxnSpPr>
        <p:spPr>
          <a:xfrm flipV="1">
            <a:off x="5574006" y="4418677"/>
            <a:ext cx="285506" cy="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537186E-7A08-4508-994D-6D55B480D2BF}"/>
              </a:ext>
            </a:extLst>
          </p:cNvPr>
          <p:cNvSpPr txBox="1"/>
          <p:nvPr/>
        </p:nvSpPr>
        <p:spPr>
          <a:xfrm>
            <a:off x="5831786" y="5040362"/>
            <a:ext cx="1526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libraryDependencies</a:t>
            </a:r>
            <a:endParaRPr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5B9FBC7-242E-49F2-86B6-5C1CAD8CA580}"/>
              </a:ext>
            </a:extLst>
          </p:cNvPr>
          <p:cNvSpPr txBox="1"/>
          <p:nvPr/>
        </p:nvSpPr>
        <p:spPr>
          <a:xfrm>
            <a:off x="5831786" y="5371019"/>
            <a:ext cx="141897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publishArtifact</a:t>
            </a:r>
            <a:endParaRPr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3C8288C-F7FC-4F9C-AB9E-C60E8D377F2C}"/>
              </a:ext>
            </a:extLst>
          </p:cNvPr>
          <p:cNvSpPr txBox="1"/>
          <p:nvPr/>
        </p:nvSpPr>
        <p:spPr>
          <a:xfrm>
            <a:off x="5797747" y="5703740"/>
            <a:ext cx="10134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Mappings 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D7CACB7-C701-4E8D-8791-BCA2C83C6A34}"/>
              </a:ext>
            </a:extLst>
          </p:cNvPr>
          <p:cNvSpPr txBox="1"/>
          <p:nvPr/>
        </p:nvSpPr>
        <p:spPr>
          <a:xfrm>
            <a:off x="7161700" y="5703740"/>
            <a:ext cx="181812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injectCoreTestJarSources</a:t>
            </a:r>
            <a:endParaRPr lang="en-US" altLang="zh-CN" sz="1200" dirty="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5B23A36-E74A-4749-BE12-D8DE379D8545}"/>
              </a:ext>
            </a:extLst>
          </p:cNvPr>
          <p:cNvCxnSpPr/>
          <p:nvPr/>
        </p:nvCxnSpPr>
        <p:spPr>
          <a:xfrm flipV="1">
            <a:off x="6856471" y="5845800"/>
            <a:ext cx="285506" cy="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6DBBB80-26C1-4004-AAC2-8FB63504E70C}"/>
              </a:ext>
            </a:extLst>
          </p:cNvPr>
          <p:cNvSpPr txBox="1"/>
          <p:nvPr/>
        </p:nvSpPr>
        <p:spPr>
          <a:xfrm>
            <a:off x="4694105" y="6019150"/>
            <a:ext cx="106822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dependsOn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2FB71D6-6156-4B6A-B206-66C8A49B56FB}"/>
              </a:ext>
            </a:extLst>
          </p:cNvPr>
          <p:cNvSpPr txBox="1"/>
          <p:nvPr/>
        </p:nvSpPr>
        <p:spPr>
          <a:xfrm>
            <a:off x="5802069" y="3893798"/>
            <a:ext cx="117051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projectSettings</a:t>
            </a:r>
            <a:endParaRPr lang="en-US" altLang="zh-CN" sz="1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6A46DB7-5344-472D-9F0C-CFE040C52561}"/>
              </a:ext>
            </a:extLst>
          </p:cNvPr>
          <p:cNvSpPr txBox="1"/>
          <p:nvPr/>
        </p:nvSpPr>
        <p:spPr>
          <a:xfrm>
            <a:off x="4144774" y="289868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模块设置，其他工程相同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9E0E168-67EC-4327-921F-190688CE9731}"/>
              </a:ext>
            </a:extLst>
          </p:cNvPr>
          <p:cNvSpPr txBox="1"/>
          <p:nvPr/>
        </p:nvSpPr>
        <p:spPr>
          <a:xfrm>
            <a:off x="7587281" y="5040362"/>
            <a:ext cx="72006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versions</a:t>
            </a:r>
            <a:endParaRPr lang="zh-CN" altLang="en-US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FF7989A-4B7A-48C4-B015-64CAD48D6B38}"/>
              </a:ext>
            </a:extLst>
          </p:cNvPr>
          <p:cNvCxnSpPr/>
          <p:nvPr/>
        </p:nvCxnSpPr>
        <p:spPr>
          <a:xfrm flipV="1">
            <a:off x="7358166" y="5175916"/>
            <a:ext cx="285506" cy="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86DA5B6-103E-44E8-8B42-4503ECFE5697}"/>
              </a:ext>
            </a:extLst>
          </p:cNvPr>
          <p:cNvSpPr txBox="1"/>
          <p:nvPr/>
        </p:nvSpPr>
        <p:spPr>
          <a:xfrm>
            <a:off x="8367467" y="2731329"/>
            <a:ext cx="1446230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exampleHttpServer</a:t>
            </a:r>
            <a:endParaRPr lang="en-US" altLang="zh-CN" sz="1200" dirty="0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05A968FC-628E-43C5-BEDA-FB11CDECA5A9}"/>
              </a:ext>
            </a:extLst>
          </p:cNvPr>
          <p:cNvCxnSpPr>
            <a:cxnSpLocks/>
          </p:cNvCxnSpPr>
          <p:nvPr/>
        </p:nvCxnSpPr>
        <p:spPr>
          <a:xfrm>
            <a:off x="8790717" y="2989968"/>
            <a:ext cx="1706" cy="224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FC78B9F-B993-4F19-9CD4-5051AA6CF6FD}"/>
              </a:ext>
            </a:extLst>
          </p:cNvPr>
          <p:cNvSpPr txBox="1"/>
          <p:nvPr/>
        </p:nvSpPr>
        <p:spPr>
          <a:xfrm>
            <a:off x="9080094" y="3284895"/>
            <a:ext cx="7194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settings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DC2624E3-15E0-41D6-8A3F-ABB62AD28320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8794588" y="3423395"/>
            <a:ext cx="285506" cy="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0CD9C54-5A17-4429-91F9-EEBAF5AF9082}"/>
              </a:ext>
            </a:extLst>
          </p:cNvPr>
          <p:cNvSpPr txBox="1"/>
          <p:nvPr/>
        </p:nvSpPr>
        <p:spPr>
          <a:xfrm>
            <a:off x="10020440" y="3275877"/>
            <a:ext cx="108555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moduleName</a:t>
            </a:r>
            <a:endParaRPr lang="zh-CN" altLang="en-US" sz="12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4067F83-A2AA-4A80-A6D7-DBAA876A3771}"/>
              </a:ext>
            </a:extLst>
          </p:cNvPr>
          <p:cNvSpPr txBox="1"/>
          <p:nvPr/>
        </p:nvSpPr>
        <p:spPr>
          <a:xfrm>
            <a:off x="10033208" y="3658467"/>
            <a:ext cx="10134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organization</a:t>
            </a:r>
            <a:endParaRPr lang="zh-CN" altLang="en-US" sz="1200" dirty="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F429A4C-F20E-4B62-8020-E77D8A0BABD7}"/>
              </a:ext>
            </a:extLst>
          </p:cNvPr>
          <p:cNvCxnSpPr/>
          <p:nvPr/>
        </p:nvCxnSpPr>
        <p:spPr>
          <a:xfrm flipV="1">
            <a:off x="9796699" y="3417504"/>
            <a:ext cx="285506" cy="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9E4EECC-A613-426E-B7A4-D59975F0F262}"/>
              </a:ext>
            </a:extLst>
          </p:cNvPr>
          <p:cNvSpPr txBox="1"/>
          <p:nvPr/>
        </p:nvSpPr>
        <p:spPr>
          <a:xfrm>
            <a:off x="10054479" y="4039189"/>
            <a:ext cx="121539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noPublicSetting</a:t>
            </a:r>
            <a:endParaRPr lang="zh-CN" altLang="en-US" sz="12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7F9F819-AA87-4B9D-A8DD-634D21D1D755}"/>
              </a:ext>
            </a:extLst>
          </p:cNvPr>
          <p:cNvSpPr txBox="1"/>
          <p:nvPr/>
        </p:nvSpPr>
        <p:spPr>
          <a:xfrm>
            <a:off x="8964987" y="5147490"/>
            <a:ext cx="106822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 err="1"/>
              <a:t>dependsOn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4666FE2-6909-4E28-A21D-4EE742BF9AEC}"/>
              </a:ext>
            </a:extLst>
          </p:cNvPr>
          <p:cNvSpPr txBox="1"/>
          <p:nvPr/>
        </p:nvSpPr>
        <p:spPr>
          <a:xfrm>
            <a:off x="10024762" y="2892625"/>
            <a:ext cx="167706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exampleServerSettings</a:t>
            </a:r>
            <a:endParaRPr lang="en-US" altLang="zh-CN" sz="12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D58C9E4-9108-49F6-A4D3-65B0D56CBCE6}"/>
              </a:ext>
            </a:extLst>
          </p:cNvPr>
          <p:cNvSpPr txBox="1"/>
          <p:nvPr/>
        </p:nvSpPr>
        <p:spPr>
          <a:xfrm>
            <a:off x="8307350" y="23208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样例设置，其他工程相同</a:t>
            </a:r>
          </a:p>
        </p:txBody>
      </p:sp>
    </p:spTree>
    <p:extLst>
      <p:ext uri="{BB962C8B-B14F-4D97-AF65-F5344CB8AC3E}">
        <p14:creationId xmlns:p14="http://schemas.microsoft.com/office/powerpoint/2010/main" val="162242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106</Words>
  <Application>Microsoft Office PowerPoint</Application>
  <PresentationFormat>宽屏</PresentationFormat>
  <Paragraphs>91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</cp:revision>
  <dcterms:created xsi:type="dcterms:W3CDTF">2019-09-23T02:11:07Z</dcterms:created>
  <dcterms:modified xsi:type="dcterms:W3CDTF">2019-09-23T10:43:32Z</dcterms:modified>
</cp:coreProperties>
</file>