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84" autoAdjust="0"/>
  </p:normalViewPr>
  <p:slideViewPr>
    <p:cSldViewPr snapToGrid="0">
      <p:cViewPr varScale="1">
        <p:scale>
          <a:sx n="58" d="100"/>
          <a:sy n="58" d="100"/>
        </p:scale>
        <p:origin x="16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880B8-0678-4DBB-8A8C-1D33AFC0520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7AA7D-1B15-40C6-8A81-E692863D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Vocabulary </a:t>
            </a:r>
            <a:r>
              <a:rPr lang="zh-CN" altLang="en-US" dirty="0"/>
              <a:t>用 </a:t>
            </a:r>
            <a:r>
              <a:rPr lang="en-US" altLang="zh-CN" dirty="0"/>
              <a:t>map</a:t>
            </a:r>
            <a:r>
              <a:rPr lang="zh-CN" altLang="en-US" dirty="0"/>
              <a:t>实现，</a:t>
            </a:r>
            <a:r>
              <a:rPr lang="en-US" altLang="zh-CN" dirty="0"/>
              <a:t> </a:t>
            </a:r>
            <a:r>
              <a:rPr lang="zh-CN" altLang="en-US" dirty="0"/>
              <a:t>把</a:t>
            </a:r>
            <a:r>
              <a:rPr lang="en-US" altLang="zh-CN" dirty="0"/>
              <a:t>world </a:t>
            </a:r>
            <a:r>
              <a:rPr lang="zh-CN" altLang="en-US" dirty="0"/>
              <a:t>转换到</a:t>
            </a:r>
            <a:r>
              <a:rPr lang="en-US" altLang="zh-CN" dirty="0"/>
              <a:t>index </a:t>
            </a:r>
            <a:r>
              <a:rPr lang="zh-CN" altLang="en-US" dirty="0"/>
              <a:t>，如 </a:t>
            </a:r>
            <a:r>
              <a:rPr lang="en-US" altLang="zh-CN" dirty="0"/>
              <a:t>hello:100</a:t>
            </a:r>
          </a:p>
          <a:p>
            <a:r>
              <a:rPr lang="zh-CN" altLang="en-US" dirty="0"/>
              <a:t>训练过程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使用</a:t>
            </a:r>
            <a:r>
              <a:rPr lang="en-US" altLang="zh-CN" dirty="0"/>
              <a:t>Dictionary </a:t>
            </a:r>
            <a:r>
              <a:rPr lang="zh-CN" altLang="en-US" dirty="0"/>
              <a:t>获取一批数据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使用</a:t>
            </a:r>
            <a:r>
              <a:rPr lang="zh-CN" altLang="en-US" sz="1200" dirty="0">
                <a:solidFill>
                  <a:schemeClr val="tx1"/>
                </a:solidFill>
              </a:rPr>
              <a:t>Classifier</a:t>
            </a:r>
            <a:r>
              <a:rPr lang="en-US" altLang="zh-CN" dirty="0"/>
              <a:t> </a:t>
            </a:r>
            <a:r>
              <a:rPr lang="zh-CN" altLang="en-US" dirty="0"/>
              <a:t>计算预测值 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使用目标值和预测值计算 </a:t>
            </a:r>
            <a:r>
              <a:rPr lang="en-US" altLang="zh-CN" dirty="0"/>
              <a:t>loss </a:t>
            </a:r>
            <a:r>
              <a:rPr lang="zh-CN" altLang="en-US" dirty="0"/>
              <a:t>，这批数据</a:t>
            </a:r>
            <a:endParaRPr lang="en-US" altLang="zh-CN" dirty="0"/>
          </a:p>
          <a:p>
            <a:pPr marL="228600" indent="-228600">
              <a:buAutoNum type="arabicPlain" startAt="4"/>
            </a:pPr>
            <a:r>
              <a:rPr lang="en-US" altLang="zh-CN" dirty="0" err="1"/>
              <a:t>loss.backward</a:t>
            </a:r>
            <a:r>
              <a:rPr lang="en-US" altLang="zh-CN" dirty="0"/>
              <a:t>() </a:t>
            </a:r>
            <a:r>
              <a:rPr lang="zh-CN" altLang="en-US" dirty="0"/>
              <a:t>计算梯度</a:t>
            </a:r>
            <a:endParaRPr lang="en-US" altLang="zh-CN" dirty="0"/>
          </a:p>
          <a:p>
            <a:pPr marL="228600" indent="-228600">
              <a:buAutoNum type="arabicPlain" startAt="4"/>
            </a:pPr>
            <a:r>
              <a:rPr lang="en-US" altLang="zh-CN" dirty="0" err="1"/>
              <a:t>optimizer.step</a:t>
            </a:r>
            <a:r>
              <a:rPr lang="en-US" altLang="zh-CN" dirty="0"/>
              <a:t>() </a:t>
            </a:r>
            <a:r>
              <a:rPr lang="zh-CN" altLang="en-US" dirty="0"/>
              <a:t>优化参数</a:t>
            </a:r>
            <a:endParaRPr lang="en-US" altLang="zh-CN" dirty="0"/>
          </a:p>
          <a:p>
            <a:pPr marL="228600" indent="-228600">
              <a:buAutoNum type="arabicPlain" startAt="4"/>
            </a:pPr>
            <a:r>
              <a:rPr lang="zh-CN" altLang="en-US" dirty="0"/>
              <a:t>判断是否继续训练还是退出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7AA7D-1B15-40C6-8A81-E692863D6B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6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0A163-84AF-4B5A-A8DC-3B2A7B03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A4822-9898-45C2-A6A6-70D30AEF4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E7BB4-3093-4EBB-A65F-449AB5F7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C5F7A-F755-454D-9129-36154D33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58F1D-C02B-4AFF-9248-21531829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40489-BA94-446B-8334-C9A26F95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B4265-E19E-470B-8EC4-DBBDA98C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B71AC-9096-4A4D-A294-1BF32D43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2633-0932-4C47-A363-193C636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52F5C-BE21-4F2D-AA21-CFB6A58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3D33E2-F43E-447E-B2CE-A4914265B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FBBE0-A745-42A1-8A16-92AA8E4EA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36E87-871D-41AC-91B9-4421376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8293D-A569-4DD2-A275-5172BB7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22131-84C2-4DFB-8B1B-8CA6D5FD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8AC35-62D4-4260-A516-8F40B9EA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C5FE9-586B-4B55-B583-AE856B19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6C6AE-84EC-4D2A-8BBB-354592B9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1D726-4D79-433F-8C8B-4F5655B6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99B92-C696-4255-8A73-3CD5A39B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7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F297-2EE6-4FC5-9FC1-D57476A4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16995-8760-4267-BA3B-548D0823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375BD-C86C-4DDC-A281-40C78ED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5B328-5973-425E-A596-128EAEA4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14622-2696-4D44-8A45-4E64F765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9DFE4-439C-4E52-ADD1-9515FE78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CBAAA-34D4-455D-AF4E-65544EF3F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B6852-886D-4E2D-955B-1BA59EB9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A988E-8E63-40A4-B039-7843D2D8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3AACA-D243-462E-B1F5-9A852FA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154FD-C64B-4ACA-AC95-04A47D25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DB1-E26B-47FB-9B94-C8FAF330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E74A4-DC67-4698-A481-3CF47149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BA285-8BDB-417E-B73A-C0305F43C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B1198A-D2FE-4D72-802C-D8F0DAD9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61FE-7F54-45A7-AB7C-092E3A59F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2EE825-D381-4EFE-A1D5-EE525AA0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9A8644-EBA9-4FFC-BCE9-3B80908D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85C76-B029-4A60-807F-7D4FC50D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895F-3889-4F7E-BB55-AC8F1A53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91A1FF-ABEF-4B5F-99F2-FBFEFF3F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AFE0F-27DC-48B5-AFDC-0A546511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F0EDAA-6A38-4DE8-BF8F-216E3F29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2C83F-B1AA-4F35-9535-3D1D2075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967FBD-2BCA-4306-9FF5-A9D65C84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9CDD9-C7C2-4235-B1EC-DFD7F56C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DDBBF-4243-4CC5-8CC4-D0D5FCB0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E215B-9E17-4D39-A28C-621B55E6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2EA39-7811-4867-B45E-6E4E7C07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F89B5-9858-45FE-B3D4-34C83575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21DC9-6CFA-4EA3-A52D-636DB10F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A8684-8299-4904-9A21-A0136B1F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5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0255-5593-4F70-A8DA-40B0A65E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A1329E-C095-4E5A-9B68-AF9499F73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FD5B8-FE61-40D8-971E-49A6AA48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57A52-B8C2-43B7-A89A-3104561F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7943A-F090-4666-BCE3-4A1869A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1AEEC-D7C1-4767-A509-DD06534A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4F6138-3836-4E86-9442-7AE77FA2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682BD-959B-4AE5-989B-00CB4A58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75B0-8D4F-467C-8C7D-3123A814B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0D7E-F421-4BD7-B101-163CCE62D85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C2942-8517-4EDE-AF68-6544F6AF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9C91F-B883-416E-8568-BB39855EE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F990-6FC4-4FD5-B473-BA843AB5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7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32467-10AB-4AF6-B128-EBA74BB3AABA}"/>
              </a:ext>
            </a:extLst>
          </p:cNvPr>
          <p:cNvSpPr/>
          <p:nvPr/>
        </p:nvSpPr>
        <p:spPr>
          <a:xfrm>
            <a:off x="2806949" y="4633752"/>
            <a:ext cx="744718" cy="3299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BD722-199E-47CB-AAAB-4D7CD2386989}"/>
              </a:ext>
            </a:extLst>
          </p:cNvPr>
          <p:cNvSpPr/>
          <p:nvPr/>
        </p:nvSpPr>
        <p:spPr>
          <a:xfrm>
            <a:off x="2556373" y="3443459"/>
            <a:ext cx="1245870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Review Dataset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14B2B3-820B-43E3-9915-BD2AFEFDC07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179308" y="3773398"/>
            <a:ext cx="0" cy="860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D69EE3F-8AF5-4A34-816F-04186C73FDA2}"/>
              </a:ext>
            </a:extLst>
          </p:cNvPr>
          <p:cNvSpPr/>
          <p:nvPr/>
        </p:nvSpPr>
        <p:spPr>
          <a:xfrm>
            <a:off x="4299202" y="4853921"/>
            <a:ext cx="1245870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CAF57A-8A60-4A25-A801-21510B246EC2}"/>
              </a:ext>
            </a:extLst>
          </p:cNvPr>
          <p:cNvSpPr/>
          <p:nvPr/>
        </p:nvSpPr>
        <p:spPr>
          <a:xfrm>
            <a:off x="4248035" y="4138843"/>
            <a:ext cx="1337425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ReviewVectorizer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A68A20-7485-4AEC-B863-ED7A7C1E86D5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4916748" y="4468782"/>
            <a:ext cx="5389" cy="3851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A8505-F6C5-4510-BD80-8EB880D92417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>
            <a:off x="3179308" y="3773398"/>
            <a:ext cx="1068727" cy="5304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8F05A12-A2D0-438A-BA00-AC47E933C80A}"/>
              </a:ext>
            </a:extLst>
          </p:cNvPr>
          <p:cNvSpPr/>
          <p:nvPr/>
        </p:nvSpPr>
        <p:spPr>
          <a:xfrm>
            <a:off x="986991" y="4138842"/>
            <a:ext cx="1337425" cy="3299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frame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E93F45-8FA6-438A-8DEB-EB8EB93814E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24416" y="3773398"/>
            <a:ext cx="854892" cy="3654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资料带 31">
            <a:extLst>
              <a:ext uri="{FF2B5EF4-FFF2-40B4-BE49-F238E27FC236}">
                <a16:creationId xmlns:a16="http://schemas.microsoft.com/office/drawing/2014/main" id="{858CCC5D-CBD3-44AB-862E-A0F78CF3621D}"/>
              </a:ext>
            </a:extLst>
          </p:cNvPr>
          <p:cNvSpPr/>
          <p:nvPr/>
        </p:nvSpPr>
        <p:spPr>
          <a:xfrm>
            <a:off x="1215028" y="4834225"/>
            <a:ext cx="881349" cy="369332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Review csv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051A1C-08D1-4E28-8DAA-DB1FECECD920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1655703" y="4468781"/>
            <a:ext cx="1" cy="4023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B7DA5B1-831E-45A4-9D4E-A72F29E87821}"/>
              </a:ext>
            </a:extLst>
          </p:cNvPr>
          <p:cNvSpPr/>
          <p:nvPr/>
        </p:nvSpPr>
        <p:spPr>
          <a:xfrm>
            <a:off x="9280107" y="2800859"/>
            <a:ext cx="1245870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ReviewClassifier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6D410F-CA55-49A9-9E97-C06F34E81232}"/>
              </a:ext>
            </a:extLst>
          </p:cNvPr>
          <p:cNvSpPr/>
          <p:nvPr/>
        </p:nvSpPr>
        <p:spPr>
          <a:xfrm>
            <a:off x="9530683" y="3975388"/>
            <a:ext cx="744718" cy="3299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617F0E2-0675-4D63-89CD-E3994A9DEDD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903042" y="3115034"/>
            <a:ext cx="0" cy="860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900F41F1-6205-4CD9-AFFF-AFE7F3273B6B}"/>
              </a:ext>
            </a:extLst>
          </p:cNvPr>
          <p:cNvSpPr/>
          <p:nvPr/>
        </p:nvSpPr>
        <p:spPr>
          <a:xfrm>
            <a:off x="6043769" y="2810076"/>
            <a:ext cx="1245870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loss_func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155DF-6113-43F0-81EF-77EE2FD54085}"/>
              </a:ext>
            </a:extLst>
          </p:cNvPr>
          <p:cNvSpPr/>
          <p:nvPr/>
        </p:nvSpPr>
        <p:spPr>
          <a:xfrm>
            <a:off x="7601106" y="2785095"/>
            <a:ext cx="1245870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2ECB857-D6EF-48AE-A0A7-852E084388B0}"/>
              </a:ext>
            </a:extLst>
          </p:cNvPr>
          <p:cNvSpPr/>
          <p:nvPr/>
        </p:nvSpPr>
        <p:spPr>
          <a:xfrm>
            <a:off x="7601106" y="4699473"/>
            <a:ext cx="1245870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parameters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A4FF92-6AA3-4314-8C84-BFF62FEF0A4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flipH="1">
            <a:off x="8224041" y="3130798"/>
            <a:ext cx="1679001" cy="15686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737D77-4D82-415E-919B-B020F023284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24041" y="3115034"/>
            <a:ext cx="0" cy="1584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5592FCB-C843-4FFC-9EA6-30230C2E6892}"/>
              </a:ext>
            </a:extLst>
          </p:cNvPr>
          <p:cNvSpPr/>
          <p:nvPr/>
        </p:nvSpPr>
        <p:spPr>
          <a:xfrm>
            <a:off x="4433905" y="1394844"/>
            <a:ext cx="1245870" cy="329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Train loop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A3F1D0-D0B8-4364-A1B1-78F1B71640D3}"/>
              </a:ext>
            </a:extLst>
          </p:cNvPr>
          <p:cNvSpPr/>
          <p:nvPr/>
        </p:nvSpPr>
        <p:spPr>
          <a:xfrm>
            <a:off x="2556373" y="2455156"/>
            <a:ext cx="1245870" cy="3299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 Data Loader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76B4C94-C6A5-445B-AC1D-9B1D4656E4A4}"/>
              </a:ext>
            </a:extLst>
          </p:cNvPr>
          <p:cNvCxnSpPr>
            <a:cxnSpLocks/>
            <a:stCxn id="61" idx="2"/>
            <a:endCxn id="5" idx="0"/>
          </p:cNvCxnSpPr>
          <p:nvPr/>
        </p:nvCxnSpPr>
        <p:spPr>
          <a:xfrm>
            <a:off x="3179308" y="2785095"/>
            <a:ext cx="0" cy="658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A354C983-C10A-47A4-A3D8-55BAFEF4065B}"/>
              </a:ext>
            </a:extLst>
          </p:cNvPr>
          <p:cNvSpPr/>
          <p:nvPr/>
        </p:nvSpPr>
        <p:spPr>
          <a:xfrm>
            <a:off x="4433905" y="2455155"/>
            <a:ext cx="1245870" cy="3299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 Dictionary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422880C-4433-4A09-9EAB-42ED40DDC8D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 flipV="1">
            <a:off x="3802243" y="2620125"/>
            <a:ext cx="63166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BD6B86-C288-4498-9C9B-281EE060AA47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056840" y="1724783"/>
            <a:ext cx="0" cy="7303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814B340-749E-4218-804B-86E6D172DE06}"/>
              </a:ext>
            </a:extLst>
          </p:cNvPr>
          <p:cNvCxnSpPr>
            <a:cxnSpLocks/>
            <a:stCxn id="60" idx="2"/>
            <a:endCxn id="48" idx="0"/>
          </p:cNvCxnSpPr>
          <p:nvPr/>
        </p:nvCxnSpPr>
        <p:spPr>
          <a:xfrm>
            <a:off x="5056840" y="1724783"/>
            <a:ext cx="1609864" cy="10852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BB9922-2850-4477-AA18-D29955BC7E47}"/>
              </a:ext>
            </a:extLst>
          </p:cNvPr>
          <p:cNvCxnSpPr>
            <a:cxnSpLocks/>
            <a:stCxn id="60" idx="2"/>
            <a:endCxn id="51" idx="0"/>
          </p:cNvCxnSpPr>
          <p:nvPr/>
        </p:nvCxnSpPr>
        <p:spPr>
          <a:xfrm>
            <a:off x="5056840" y="1724783"/>
            <a:ext cx="3167201" cy="10603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814B340-749E-4218-804B-86E6D172DE06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056840" y="1724783"/>
            <a:ext cx="4802475" cy="10695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78D1CD9-826C-44B5-BC4B-2DF50C49AA7D}"/>
              </a:ext>
            </a:extLst>
          </p:cNvPr>
          <p:cNvSpPr txBox="1"/>
          <p:nvPr/>
        </p:nvSpPr>
        <p:spPr>
          <a:xfrm>
            <a:off x="9771959" y="2431158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 </a:t>
            </a:r>
            <a:r>
              <a:rPr lang="zh-CN" altLang="en-US" sz="1200" dirty="0"/>
              <a:t>获取当前预测值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6A183EF-427B-48DF-B3DA-D233A5D3B383}"/>
              </a:ext>
            </a:extLst>
          </p:cNvPr>
          <p:cNvSpPr txBox="1"/>
          <p:nvPr/>
        </p:nvSpPr>
        <p:spPr>
          <a:xfrm>
            <a:off x="5927559" y="3172465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 </a:t>
            </a:r>
            <a:r>
              <a:rPr lang="zh-CN" altLang="en-US" sz="1200" dirty="0"/>
              <a:t>基于</a:t>
            </a:r>
            <a:r>
              <a:rPr lang="en-US" altLang="zh-CN" sz="1200" dirty="0"/>
              <a:t>loss</a:t>
            </a:r>
            <a:r>
              <a:rPr lang="zh-CN" altLang="en-US" sz="1200" dirty="0"/>
              <a:t>计算梯度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E03C7D1-024B-4E53-9D68-C753D754BCE2}"/>
              </a:ext>
            </a:extLst>
          </p:cNvPr>
          <p:cNvSpPr txBox="1"/>
          <p:nvPr/>
        </p:nvSpPr>
        <p:spPr>
          <a:xfrm>
            <a:off x="7513749" y="3174521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 </a:t>
            </a:r>
            <a:r>
              <a:rPr lang="zh-CN" altLang="en-US" sz="1200" dirty="0"/>
              <a:t>按照梯度优化参数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8E26985-4321-492B-BEED-4B7CBC27C747}"/>
              </a:ext>
            </a:extLst>
          </p:cNvPr>
          <p:cNvSpPr txBox="1"/>
          <p:nvPr/>
        </p:nvSpPr>
        <p:spPr>
          <a:xfrm>
            <a:off x="5742625" y="1362394"/>
            <a:ext cx="2872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 </a:t>
            </a:r>
            <a:r>
              <a:rPr lang="zh-CN" altLang="en-US" sz="1200" dirty="0"/>
              <a:t>累加计算准确度，判断训练结束条件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61F0E5D-1032-4552-8166-11CA8A814D2C}"/>
              </a:ext>
            </a:extLst>
          </p:cNvPr>
          <p:cNvSpPr txBox="1"/>
          <p:nvPr/>
        </p:nvSpPr>
        <p:spPr>
          <a:xfrm>
            <a:off x="4616915" y="2853799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 </a:t>
            </a:r>
            <a:r>
              <a:rPr lang="zh-CN" altLang="en-US" sz="1200" dirty="0"/>
              <a:t>获取数据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2E9044F-DEA1-4434-B997-EBB4A58635FB}"/>
              </a:ext>
            </a:extLst>
          </p:cNvPr>
          <p:cNvSpPr txBox="1"/>
          <p:nvPr/>
        </p:nvSpPr>
        <p:spPr>
          <a:xfrm>
            <a:off x="217453" y="147537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3_5_Classifying_Yelp_Review_Sentiment.py  </a:t>
            </a:r>
            <a:r>
              <a:rPr lang="zh-CN" altLang="en-US" dirty="0"/>
              <a:t>架构分析</a:t>
            </a:r>
          </a:p>
        </p:txBody>
      </p:sp>
    </p:spTree>
    <p:extLst>
      <p:ext uri="{BB962C8B-B14F-4D97-AF65-F5344CB8AC3E}">
        <p14:creationId xmlns:p14="http://schemas.microsoft.com/office/powerpoint/2010/main" val="158227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36</cp:revision>
  <dcterms:created xsi:type="dcterms:W3CDTF">2020-07-13T06:41:46Z</dcterms:created>
  <dcterms:modified xsi:type="dcterms:W3CDTF">2020-07-13T07:35:33Z</dcterms:modified>
</cp:coreProperties>
</file>