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2" autoAdjust="0"/>
  </p:normalViewPr>
  <p:slideViewPr>
    <p:cSldViewPr snapToGrid="0">
      <p:cViewPr varScale="1">
        <p:scale>
          <a:sx n="77" d="100"/>
          <a:sy n="77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EF407-B45C-48C1-B6B3-104537FC0D6D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AD5F1-3003-474A-B156-F8B19C00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6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AD5F1-3003-474A-B156-F8B19C006F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9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LatencyCompensation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AD5F1-3003-474A-B156-F8B19C006F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6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dirty="0" err="1"/>
              <a:t>DtabStatsFilter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AD5F1-3003-474A-B156-F8B19C006F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2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F2D1-F0DF-463A-B9AD-B8A9C3CA0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3F639-2027-4969-8C43-1D317F090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8AE27-EE76-41E2-AB24-867BBC4F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716A2-6E24-46A6-8B9E-4D19F939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DEE25-03A2-4807-BC76-0FE6F8F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D1120-E5D8-41CE-9765-1B132634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A557-179E-4AB3-889B-8C74013F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8F06-AD1E-4052-8079-A51EED5E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F4EA1-4842-415F-A6F2-BDE77528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DECEE-BC1A-4AF1-949B-22B70796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7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2FA0B-D737-4EA4-9D58-42C1CD16D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3AD6A-B488-4AAC-8EF0-A8B3C19E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04E46-A5DF-4D8C-972A-0D28CFF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19E89-E38E-41D0-B0D0-E9A7FF06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F9A38-D236-4BA3-A0E4-08AB3A39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B458-8D89-4F09-A3A5-8B4A7919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A8241-5834-457B-B13E-C99EDD7D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894F1-B27F-4109-AFA5-9EC7D495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188-9259-4199-9FF3-1A13E0EF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9FF6D-2F1C-4F57-9E26-6EB3338D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2E345-18DB-4B2B-A328-6FD56FC1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39406-C18B-43E5-A202-EB315D3A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82D60-F678-45BD-B9A6-41FFC558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F4D59-9B44-4E3C-B73F-6063598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83CEA-F554-4206-B227-89B61DD7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1F8F-7E5F-45E3-B040-B3AFCB8B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93491-D3A6-4E69-957D-3BED3A2F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2F6C8A-804C-4CA1-B4BB-939D6893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077F3-5FC0-4FB9-BFDB-BC2FDAED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2AC25-C260-45E5-AC44-250D974B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46E85-4722-4E2A-8E4F-D745814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F9597-1A35-455D-A6C1-8D14B360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260F6-A1E0-49E9-87A7-EFD0A7EA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DB84C-7DFD-4283-91A5-9A151628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6ED58-EBE8-4245-B5D0-14D4D163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9C3488-A884-49A4-8E4E-964E6820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0C1E2-213C-4596-AA45-6E9D362C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F3C164-AD82-48A8-8906-2E364DD1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2933B4-1360-47E1-AB4B-BCC7F203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B791-D8ED-4325-A2F0-73B6C3C3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05317-EF75-4021-AE37-62C5D969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8665DC-7DC4-4905-8FE2-2AEE7909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CB301-9B8B-4326-A7E5-9900E78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6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01EB5-227A-4A22-92DB-666E54ED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8D58A9-EEC8-4E87-89A9-C01CB73C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B3B15-AFAC-4780-AD16-2236A3A1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5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3D82-3D16-4E98-8C8C-65290FD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5F56-14C7-4CF3-8900-8C561478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ED2D7-5862-491C-8EE0-03F332AD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B651B-DB8A-4E65-ABF6-77FDF94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D90A0-598A-4D9D-BE0A-6B570F7E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94C0E-5A3F-4AEF-A172-F49D8A02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81957-7A6E-4F15-926E-B7AF8348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565C0-F6AB-489A-BA58-CE5A5BD68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F5110-358B-43D7-86DB-7A6F607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E273C-CE86-44C4-B2DD-A2E28381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EE763-CF9F-4935-83C2-B3C5E5FE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8DD89-9E58-4063-97D5-5D5206F7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A30D83-CA19-4324-8145-1A66C6DA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D032A-AFEF-4EDD-A93C-9CC52E90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7076-BBA0-4F65-AFE6-B757FA7AB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0EE4-2D75-4B15-A17F-AECD7BF716B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2278-14E9-40E2-BA35-2C611906E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4E875-BA1A-4434-9369-ADED4B71D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02F-EE41-4114-9CA3-66AC1B6A6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03968E-75DB-4800-BF2D-FDCA501BF3C9}"/>
              </a:ext>
            </a:extLst>
          </p:cNvPr>
          <p:cNvGrpSpPr/>
          <p:nvPr/>
        </p:nvGrpSpPr>
        <p:grpSpPr>
          <a:xfrm>
            <a:off x="8050978" y="3778664"/>
            <a:ext cx="2290340" cy="307774"/>
            <a:chOff x="874844" y="5157837"/>
            <a:chExt cx="2290340" cy="30777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3958865-A8C6-4C4C-BB91-F5E7A4F88099}"/>
                </a:ext>
              </a:extLst>
            </p:cNvPr>
            <p:cNvSpPr txBox="1"/>
            <p:nvPr/>
          </p:nvSpPr>
          <p:spPr>
            <a:xfrm>
              <a:off x="874844" y="5157837"/>
              <a:ext cx="1730383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err="1"/>
                <a:t>ExportSslUsage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BC0A55-0FDB-4912-977D-2A9E592F2C04}"/>
                </a:ext>
              </a:extLst>
            </p:cNvPr>
            <p:cNvSpPr txBox="1"/>
            <p:nvPr/>
          </p:nvSpPr>
          <p:spPr>
            <a:xfrm>
              <a:off x="2818614" y="5188612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ssl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57209A-FCA5-4AFC-9AC7-75BFBCB5072A}"/>
              </a:ext>
            </a:extLst>
          </p:cNvPr>
          <p:cNvGrpSpPr/>
          <p:nvPr/>
        </p:nvGrpSpPr>
        <p:grpSpPr>
          <a:xfrm>
            <a:off x="8064195" y="3385618"/>
            <a:ext cx="3526253" cy="277000"/>
            <a:chOff x="874845" y="5188612"/>
            <a:chExt cx="3526253" cy="277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E231C3-3B39-4B47-943F-4FA50A39CBC7}"/>
                </a:ext>
              </a:extLst>
            </p:cNvPr>
            <p:cNvSpPr txBox="1"/>
            <p:nvPr/>
          </p:nvSpPr>
          <p:spPr>
            <a:xfrm>
              <a:off x="874845" y="5188613"/>
              <a:ext cx="173038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LoadBalancerFactory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6570DE-29CA-4E50-B1FA-D60DBD8FEBEE}"/>
                </a:ext>
              </a:extLst>
            </p:cNvPr>
            <p:cNvSpPr txBox="1"/>
            <p:nvPr/>
          </p:nvSpPr>
          <p:spPr>
            <a:xfrm>
              <a:off x="2818614" y="5188612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负载均衡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871945-A903-43A1-9DC0-58833E720542}"/>
              </a:ext>
            </a:extLst>
          </p:cNvPr>
          <p:cNvGrpSpPr/>
          <p:nvPr/>
        </p:nvGrpSpPr>
        <p:grpSpPr>
          <a:xfrm>
            <a:off x="8050978" y="2951413"/>
            <a:ext cx="3710599" cy="461665"/>
            <a:chOff x="874845" y="5188612"/>
            <a:chExt cx="3710599" cy="4616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5D35C2-4E6A-426C-89E2-51BDCEB930AE}"/>
                </a:ext>
              </a:extLst>
            </p:cNvPr>
            <p:cNvSpPr txBox="1"/>
            <p:nvPr/>
          </p:nvSpPr>
          <p:spPr>
            <a:xfrm>
              <a:off x="874845" y="5188613"/>
              <a:ext cx="173038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StatsFactoryWrapper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408875-266A-490C-87A2-3973073B5FF1}"/>
                </a:ext>
              </a:extLst>
            </p:cNvPr>
            <p:cNvSpPr txBox="1"/>
            <p:nvPr/>
          </p:nvSpPr>
          <p:spPr>
            <a:xfrm>
              <a:off x="2818614" y="5188612"/>
              <a:ext cx="1766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Endpoint*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统计 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</a:p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创建的时间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3DAF4-905B-4371-92C9-0C6AC4242677}"/>
              </a:ext>
            </a:extLst>
          </p:cNvPr>
          <p:cNvSpPr txBox="1"/>
          <p:nvPr/>
        </p:nvSpPr>
        <p:spPr>
          <a:xfrm>
            <a:off x="3593287" y="6485371"/>
            <a:ext cx="544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Endpoint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 err="1">
                <a:solidFill>
                  <a:srgbClr val="FF0000"/>
                </a:solidFill>
              </a:rPr>
              <a:t>servicefactory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en-US" altLang="zh-CN" dirty="0">
                <a:solidFill>
                  <a:srgbClr val="FF0000"/>
                </a:solidFill>
              </a:rPr>
              <a:t>host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>
                <a:solidFill>
                  <a:srgbClr val="FF0000"/>
                </a:solidFill>
              </a:rPr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>
                <a:solidFill>
                  <a:srgbClr val="FF0000"/>
                </a:solidFill>
              </a:rPr>
              <a:t>connection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2DCE8B-8204-4258-ADA8-0CBD462EC03B}"/>
              </a:ext>
            </a:extLst>
          </p:cNvPr>
          <p:cNvGrpSpPr/>
          <p:nvPr/>
        </p:nvGrpSpPr>
        <p:grpSpPr>
          <a:xfrm>
            <a:off x="8050978" y="2496027"/>
            <a:ext cx="4072878" cy="461665"/>
            <a:chOff x="874845" y="5188612"/>
            <a:chExt cx="4072878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3FB1C9B-DF9A-4B15-B623-ED1EEE20578A}"/>
                </a:ext>
              </a:extLst>
            </p:cNvPr>
            <p:cNvSpPr txBox="1"/>
            <p:nvPr/>
          </p:nvSpPr>
          <p:spPr>
            <a:xfrm>
              <a:off x="874845" y="5188613"/>
              <a:ext cx="173038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requestDraining</a:t>
              </a:r>
              <a:endParaRPr lang="zh-CN" altLang="zh-CN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1568A3-E5D3-418F-A952-1BC653F2E221}"/>
                </a:ext>
              </a:extLst>
            </p:cNvPr>
            <p:cNvSpPr txBox="1"/>
            <p:nvPr/>
          </p:nvSpPr>
          <p:spPr>
            <a:xfrm>
              <a:off x="2818614" y="5188612"/>
              <a:ext cx="21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sessions*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确保请求返回前，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不真关闭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F8EB2AA-0552-4CC9-AEA3-147BE174F80D}"/>
              </a:ext>
            </a:extLst>
          </p:cNvPr>
          <p:cNvSpPr/>
          <p:nvPr/>
        </p:nvSpPr>
        <p:spPr>
          <a:xfrm>
            <a:off x="7806526" y="1237179"/>
            <a:ext cx="2127507" cy="296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EA8EF84-B313-44F3-BBCD-9F141A184A30}"/>
              </a:ext>
            </a:extLst>
          </p:cNvPr>
          <p:cNvSpPr txBox="1"/>
          <p:nvPr/>
        </p:nvSpPr>
        <p:spPr>
          <a:xfrm>
            <a:off x="8038972" y="1314751"/>
            <a:ext cx="165462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Endpoint</a:t>
            </a:r>
            <a:r>
              <a:rPr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*，</a:t>
            </a:r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sessions*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49B34C3-36F3-4984-B49E-9D57FE5F195C}"/>
              </a:ext>
            </a:extLst>
          </p:cNvPr>
          <p:cNvGrpSpPr/>
          <p:nvPr/>
        </p:nvGrpSpPr>
        <p:grpSpPr>
          <a:xfrm>
            <a:off x="8038972" y="2095811"/>
            <a:ext cx="4153028" cy="277000"/>
            <a:chOff x="874845" y="5188612"/>
            <a:chExt cx="4153028" cy="277000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40BB2A-756A-460D-8D8C-E2555BD886B8}"/>
                </a:ext>
              </a:extLst>
            </p:cNvPr>
            <p:cNvSpPr txBox="1"/>
            <p:nvPr/>
          </p:nvSpPr>
          <p:spPr>
            <a:xfrm>
              <a:off x="874845" y="5188613"/>
              <a:ext cx="173038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TimeoutFactory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A5015D3-7123-482B-BF56-9D5BCE5CB607}"/>
                </a:ext>
              </a:extLst>
            </p:cNvPr>
            <p:cNvSpPr txBox="1"/>
            <p:nvPr/>
          </p:nvSpPr>
          <p:spPr>
            <a:xfrm>
              <a:off x="2818614" y="5188612"/>
              <a:ext cx="2209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Endpoint*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获取 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超时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A3A2CA7-6301-4721-AE33-0743D2692CF4}"/>
              </a:ext>
            </a:extLst>
          </p:cNvPr>
          <p:cNvGrpSpPr/>
          <p:nvPr/>
        </p:nvGrpSpPr>
        <p:grpSpPr>
          <a:xfrm>
            <a:off x="8038972" y="1681252"/>
            <a:ext cx="3438089" cy="277000"/>
            <a:chOff x="874845" y="5188612"/>
            <a:chExt cx="3438089" cy="277000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0765F97-1501-4FCF-B8AF-E79731A53D90}"/>
                </a:ext>
              </a:extLst>
            </p:cNvPr>
            <p:cNvSpPr txBox="1"/>
            <p:nvPr/>
          </p:nvSpPr>
          <p:spPr>
            <a:xfrm>
              <a:off x="874845" y="5188613"/>
              <a:ext cx="173038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prepFactory</a:t>
              </a:r>
              <a:endParaRPr lang="en-US" altLang="zh-CN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FC5BBC0-9015-4B2F-8AE3-30F231225E9D}"/>
                </a:ext>
              </a:extLst>
            </p:cNvPr>
            <p:cNvSpPr txBox="1"/>
            <p:nvPr/>
          </p:nvSpPr>
          <p:spPr>
            <a:xfrm>
              <a:off x="2818614" y="5188612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占位符号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097B8325-B67D-41FD-8FC5-E952C6798E58}"/>
              </a:ext>
            </a:extLst>
          </p:cNvPr>
          <p:cNvSpPr/>
          <p:nvPr/>
        </p:nvSpPr>
        <p:spPr>
          <a:xfrm>
            <a:off x="3334402" y="1283572"/>
            <a:ext cx="2127507" cy="3963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C0DD1A8-72E9-46A3-8EED-CD8913533CEC}"/>
              </a:ext>
            </a:extLst>
          </p:cNvPr>
          <p:cNvSpPr txBox="1"/>
          <p:nvPr/>
        </p:nvSpPr>
        <p:spPr>
          <a:xfrm>
            <a:off x="3607579" y="1382950"/>
            <a:ext cx="165462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Endpoint</a:t>
            </a:r>
            <a:r>
              <a:rPr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*，</a:t>
            </a:r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sessions*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43A95BD-AEBC-4347-AA78-26B5E5871145}"/>
              </a:ext>
            </a:extLst>
          </p:cNvPr>
          <p:cNvGrpSpPr/>
          <p:nvPr/>
        </p:nvGrpSpPr>
        <p:grpSpPr>
          <a:xfrm>
            <a:off x="3500298" y="4751452"/>
            <a:ext cx="4043299" cy="461665"/>
            <a:chOff x="828954" y="5188612"/>
            <a:chExt cx="4043299" cy="461665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BECA6BD-3456-47B0-97BF-3921959BEF0D}"/>
                </a:ext>
              </a:extLst>
            </p:cNvPr>
            <p:cNvSpPr txBox="1"/>
            <p:nvPr/>
          </p:nvSpPr>
          <p:spPr>
            <a:xfrm>
              <a:off x="828954" y="5246547"/>
              <a:ext cx="184517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FactoryToService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57F618C-261C-4D3E-AAE8-E1DE1CB38B4A}"/>
                </a:ext>
              </a:extLst>
            </p:cNvPr>
            <p:cNvSpPr txBox="1"/>
            <p:nvPr/>
          </p:nvSpPr>
          <p:spPr>
            <a:xfrm>
              <a:off x="2818614" y="5188612"/>
              <a:ext cx="2053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把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request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调用转</a:t>
              </a:r>
              <a:endPara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为对 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Factory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调用</a:t>
              </a:r>
            </a:p>
          </p:txBody>
        </p: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AD22B74-E72A-4380-95FD-3D0789AF5916}"/>
              </a:ext>
            </a:extLst>
          </p:cNvPr>
          <p:cNvSpPr txBox="1"/>
          <p:nvPr/>
        </p:nvSpPr>
        <p:spPr>
          <a:xfrm>
            <a:off x="5262199" y="5726970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每次调用促使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开始滚动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D4C8B4C-C525-406B-A936-071C3482931B}"/>
              </a:ext>
            </a:extLst>
          </p:cNvPr>
          <p:cNvGrpSpPr/>
          <p:nvPr/>
        </p:nvGrpSpPr>
        <p:grpSpPr>
          <a:xfrm>
            <a:off x="3500298" y="4395086"/>
            <a:ext cx="4057564" cy="335104"/>
            <a:chOff x="826039" y="5188612"/>
            <a:chExt cx="4057564" cy="335104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FD19935-AA09-47E4-8CEE-EB4EF0E573C4}"/>
                </a:ext>
              </a:extLst>
            </p:cNvPr>
            <p:cNvSpPr txBox="1"/>
            <p:nvPr/>
          </p:nvSpPr>
          <p:spPr>
            <a:xfrm>
              <a:off x="826039" y="5246717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/>
                <a:t>Retries</a:t>
              </a:r>
              <a:endParaRPr lang="zh-CN" altLang="zh-CN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9410C80-2C8C-4768-B27C-2815E0925DE2}"/>
                </a:ext>
              </a:extLst>
            </p:cNvPr>
            <p:cNvSpPr txBox="1"/>
            <p:nvPr/>
          </p:nvSpPr>
          <p:spPr>
            <a:xfrm>
              <a:off x="2818614" y="5188612"/>
              <a:ext cx="20649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在所有连接上重试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D0FCEE7-0506-44EE-82EE-7821D8B36F51}"/>
              </a:ext>
            </a:extLst>
          </p:cNvPr>
          <p:cNvGrpSpPr/>
          <p:nvPr/>
        </p:nvGrpSpPr>
        <p:grpSpPr>
          <a:xfrm>
            <a:off x="3512304" y="4028967"/>
            <a:ext cx="4323062" cy="286752"/>
            <a:chOff x="912728" y="4979391"/>
            <a:chExt cx="4323062" cy="286752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3F122D5-0816-4C5D-B4AB-37B749B10F22}"/>
                </a:ext>
              </a:extLst>
            </p:cNvPr>
            <p:cNvSpPr txBox="1"/>
            <p:nvPr/>
          </p:nvSpPr>
          <p:spPr>
            <a:xfrm>
              <a:off x="912728" y="4979391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ClearContextValueFilter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BB6537-47E0-4CE6-959C-6DE3C321CF46}"/>
                </a:ext>
              </a:extLst>
            </p:cNvPr>
            <p:cNvSpPr txBox="1"/>
            <p:nvPr/>
          </p:nvSpPr>
          <p:spPr>
            <a:xfrm>
              <a:off x="2818140" y="4989144"/>
              <a:ext cx="2417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多个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Retries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上下文清除</a:t>
              </a:r>
            </a:p>
          </p:txBody>
        </p:sp>
      </p:grp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48C1A3B9-C0CF-4240-98C2-4FCE0D738AFD}"/>
              </a:ext>
            </a:extLst>
          </p:cNvPr>
          <p:cNvCxnSpPr>
            <a:cxnSpLocks/>
            <a:stCxn id="120" idx="2"/>
            <a:endCxn id="30" idx="0"/>
          </p:cNvCxnSpPr>
          <p:nvPr/>
        </p:nvCxnSpPr>
        <p:spPr>
          <a:xfrm rot="5400000" flipH="1" flipV="1">
            <a:off x="4721977" y="938084"/>
            <a:ext cx="3849207" cy="4447397"/>
          </a:xfrm>
          <a:prstGeom prst="bentConnector5">
            <a:avLst>
              <a:gd name="adj1" fmla="val -14202"/>
              <a:gd name="adj2" fmla="val 73666"/>
              <a:gd name="adj3" fmla="val 1059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1644DE75-9B6C-49DE-9E21-DCA63399BAFE}"/>
              </a:ext>
            </a:extLst>
          </p:cNvPr>
          <p:cNvGrpSpPr/>
          <p:nvPr/>
        </p:nvGrpSpPr>
        <p:grpSpPr>
          <a:xfrm>
            <a:off x="3512304" y="3604743"/>
            <a:ext cx="3970401" cy="286752"/>
            <a:chOff x="912728" y="4979391"/>
            <a:chExt cx="3970401" cy="286752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47E450A-8CBC-450B-994C-23608C248E33}"/>
                </a:ext>
              </a:extLst>
            </p:cNvPr>
            <p:cNvSpPr txBox="1"/>
            <p:nvPr/>
          </p:nvSpPr>
          <p:spPr>
            <a:xfrm>
              <a:off x="912728" y="4979391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ExceptionSourceFilter</a:t>
              </a:r>
              <a:endParaRPr lang="en-US" altLang="zh-CN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C9B2070-531C-4610-AA2D-8D347F283C0E}"/>
                </a:ext>
              </a:extLst>
            </p:cNvPr>
            <p:cNvSpPr txBox="1"/>
            <p:nvPr/>
          </p:nvSpPr>
          <p:spPr>
            <a:xfrm>
              <a:off x="2818140" y="4989144"/>
              <a:ext cx="20649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业务定义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异常映射</a:t>
              </a: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22DEB4DF-AB5A-434E-ABC2-5D611CBE0021}"/>
              </a:ext>
            </a:extLst>
          </p:cNvPr>
          <p:cNvGrpSpPr/>
          <p:nvPr/>
        </p:nvGrpSpPr>
        <p:grpSpPr>
          <a:xfrm>
            <a:off x="3512304" y="3180519"/>
            <a:ext cx="3939943" cy="286752"/>
            <a:chOff x="912728" y="4979391"/>
            <a:chExt cx="3939943" cy="286752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98F09D9-659C-4934-9FDE-080C217A4F2E}"/>
                </a:ext>
              </a:extLst>
            </p:cNvPr>
            <p:cNvSpPr txBox="1"/>
            <p:nvPr/>
          </p:nvSpPr>
          <p:spPr>
            <a:xfrm>
              <a:off x="912728" y="4979391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StatsScoping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28930757-A307-4AA8-95DD-8F1C1F267958}"/>
                </a:ext>
              </a:extLst>
            </p:cNvPr>
            <p:cNvSpPr txBox="1"/>
            <p:nvPr/>
          </p:nvSpPr>
          <p:spPr>
            <a:xfrm>
              <a:off x="2818140" y="4989144"/>
              <a:ext cx="2034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修改监控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scope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79A31E6-18D6-4C38-AEA5-813EE44AE485}"/>
              </a:ext>
            </a:extLst>
          </p:cNvPr>
          <p:cNvGrpSpPr/>
          <p:nvPr/>
        </p:nvGrpSpPr>
        <p:grpSpPr>
          <a:xfrm>
            <a:off x="3504757" y="2487942"/>
            <a:ext cx="3981493" cy="286752"/>
            <a:chOff x="912728" y="4979391"/>
            <a:chExt cx="3981493" cy="286752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7E004B1-5268-40A1-B600-5ABA40457556}"/>
                </a:ext>
              </a:extLst>
            </p:cNvPr>
            <p:cNvSpPr txBox="1"/>
            <p:nvPr/>
          </p:nvSpPr>
          <p:spPr>
            <a:xfrm>
              <a:off x="912728" y="4979391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EndpointRecorder</a:t>
              </a:r>
              <a:endParaRPr lang="zh-CN" altLang="zh-CN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64BC615-C6DA-44C4-8802-ECD3D5C796F3}"/>
                </a:ext>
              </a:extLst>
            </p:cNvPr>
            <p:cNvSpPr txBox="1"/>
            <p:nvPr/>
          </p:nvSpPr>
          <p:spPr>
            <a:xfrm>
              <a:off x="2818140" y="4989144"/>
              <a:ext cx="2076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register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解析？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1B80274-15D3-46AB-A84A-A9C5C092221B}"/>
              </a:ext>
            </a:extLst>
          </p:cNvPr>
          <p:cNvGrpSpPr/>
          <p:nvPr/>
        </p:nvGrpSpPr>
        <p:grpSpPr>
          <a:xfrm>
            <a:off x="3492287" y="2084173"/>
            <a:ext cx="3577665" cy="286752"/>
            <a:chOff x="912728" y="4979391"/>
            <a:chExt cx="3577665" cy="286752"/>
          </a:xfrm>
        </p:grpSpPr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832C4E5-C142-4D11-91C1-A0D2C4D1804C}"/>
                </a:ext>
              </a:extLst>
            </p:cNvPr>
            <p:cNvSpPr txBox="1"/>
            <p:nvPr/>
          </p:nvSpPr>
          <p:spPr>
            <a:xfrm>
              <a:off x="912728" y="4979391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BindingFactory</a:t>
              </a:r>
              <a:endParaRPr lang="zh-CN" altLang="zh-CN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A4FDE96-1C44-40C0-98C4-429B065092CC}"/>
                </a:ext>
              </a:extLst>
            </p:cNvPr>
            <p:cNvSpPr txBox="1"/>
            <p:nvPr/>
          </p:nvSpPr>
          <p:spPr>
            <a:xfrm>
              <a:off x="2818140" y="4989144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endpoint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名称解析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E90612F-535A-46B9-A0FB-4653F35252B0}"/>
              </a:ext>
            </a:extLst>
          </p:cNvPr>
          <p:cNvGrpSpPr/>
          <p:nvPr/>
        </p:nvGrpSpPr>
        <p:grpSpPr>
          <a:xfrm>
            <a:off x="3512304" y="1669984"/>
            <a:ext cx="3426982" cy="286752"/>
            <a:chOff x="912728" y="4979391"/>
            <a:chExt cx="3426982" cy="286752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0E88550-9291-4BA6-BF53-028EFD3DC11E}"/>
                </a:ext>
              </a:extLst>
            </p:cNvPr>
            <p:cNvSpPr txBox="1"/>
            <p:nvPr/>
          </p:nvSpPr>
          <p:spPr>
            <a:xfrm>
              <a:off x="912728" y="4979391"/>
              <a:ext cx="1845171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TimeoutFactory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0AC31940-DE61-4EEC-A360-852C95B57437}"/>
                </a:ext>
              </a:extLst>
            </p:cNvPr>
            <p:cNvSpPr txBox="1"/>
            <p:nvPr/>
          </p:nvSpPr>
          <p:spPr>
            <a:xfrm>
              <a:off x="2818140" y="4989144"/>
              <a:ext cx="1521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dns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超时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0BD11D33-1D7C-4628-A6D8-B9FB437113E6}"/>
              </a:ext>
            </a:extLst>
          </p:cNvPr>
          <p:cNvGrpSpPr/>
          <p:nvPr/>
        </p:nvGrpSpPr>
        <p:grpSpPr>
          <a:xfrm>
            <a:off x="3517569" y="2837143"/>
            <a:ext cx="3898265" cy="286751"/>
            <a:chOff x="912728" y="4979392"/>
            <a:chExt cx="3898265" cy="286751"/>
          </a:xfrm>
        </p:grpSpPr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11EB515-DA7A-4424-8823-B7F6B423BAA3}"/>
                </a:ext>
              </a:extLst>
            </p:cNvPr>
            <p:cNvSpPr txBox="1"/>
            <p:nvPr/>
          </p:nvSpPr>
          <p:spPr>
            <a:xfrm>
              <a:off x="912728" y="4979392"/>
              <a:ext cx="190014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AddrMetadataExtraction</a:t>
              </a:r>
              <a:endParaRPr lang="zh-CN" altLang="zh-CN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C1373B52-AF73-4ED5-B297-E4956B1DA153}"/>
                </a:ext>
              </a:extLst>
            </p:cNvPr>
            <p:cNvSpPr txBox="1"/>
            <p:nvPr/>
          </p:nvSpPr>
          <p:spPr>
            <a:xfrm>
              <a:off x="2818140" y="4989144"/>
              <a:ext cx="1992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补充地址信息</a:t>
              </a:r>
            </a:p>
          </p:txBody>
        </p:sp>
      </p:grpSp>
      <p:sp>
        <p:nvSpPr>
          <p:cNvPr id="183" name="矩形 182">
            <a:extLst>
              <a:ext uri="{FF2B5EF4-FFF2-40B4-BE49-F238E27FC236}">
                <a16:creationId xmlns:a16="http://schemas.microsoft.com/office/drawing/2014/main" id="{C92C0BF3-50F4-4372-9981-9607C003BFA5}"/>
              </a:ext>
            </a:extLst>
          </p:cNvPr>
          <p:cNvSpPr/>
          <p:nvPr/>
        </p:nvSpPr>
        <p:spPr>
          <a:xfrm>
            <a:off x="258181" y="1271468"/>
            <a:ext cx="2127507" cy="3963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8C86B336-A08D-4826-8151-9B2586592B02}"/>
              </a:ext>
            </a:extLst>
          </p:cNvPr>
          <p:cNvSpPr txBox="1"/>
          <p:nvPr/>
        </p:nvSpPr>
        <p:spPr>
          <a:xfrm>
            <a:off x="531358" y="1370846"/>
            <a:ext cx="165462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Endpoint</a:t>
            </a:r>
            <a:r>
              <a:rPr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*，</a:t>
            </a:r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sessions*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AC3C226A-7A38-47E3-B188-FF1145FD490C}"/>
              </a:ext>
            </a:extLst>
          </p:cNvPr>
          <p:cNvGrpSpPr/>
          <p:nvPr/>
        </p:nvGrpSpPr>
        <p:grpSpPr>
          <a:xfrm>
            <a:off x="436084" y="4820230"/>
            <a:ext cx="1702952" cy="277000"/>
            <a:chOff x="828954" y="5188612"/>
            <a:chExt cx="2174391" cy="286752"/>
          </a:xfrm>
        </p:grpSpPr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9DDAFFF-EF52-4855-83F4-92DB0217004B}"/>
                </a:ext>
              </a:extLst>
            </p:cNvPr>
            <p:cNvSpPr txBox="1"/>
            <p:nvPr/>
          </p:nvSpPr>
          <p:spPr>
            <a:xfrm>
              <a:off x="828954" y="5188613"/>
              <a:ext cx="1829639" cy="2867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 </a:t>
              </a:r>
              <a:r>
                <a:rPr lang="en-US" altLang="zh-CN" dirty="0" err="1"/>
                <a:t>FactoryToService</a:t>
              </a:r>
              <a:endParaRPr lang="en-US" altLang="zh-CN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B6DAC41-E7F4-4A50-8850-7954A18157E9}"/>
                </a:ext>
              </a:extLst>
            </p:cNvPr>
            <p:cNvSpPr txBox="1"/>
            <p:nvPr/>
          </p:nvSpPr>
          <p:spPr>
            <a:xfrm>
              <a:off x="2818614" y="518861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5DAB11E0-5CDA-4E36-8CD2-B910D4610BF6}"/>
              </a:ext>
            </a:extLst>
          </p:cNvPr>
          <p:cNvGrpSpPr/>
          <p:nvPr/>
        </p:nvGrpSpPr>
        <p:grpSpPr>
          <a:xfrm>
            <a:off x="424078" y="4501636"/>
            <a:ext cx="2325837" cy="283970"/>
            <a:chOff x="826040" y="5299645"/>
            <a:chExt cx="2969716" cy="293967"/>
          </a:xfrm>
        </p:grpSpPr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2131B50A-75F4-4597-8DA0-D8621F9837C0}"/>
                </a:ext>
              </a:extLst>
            </p:cNvPr>
            <p:cNvSpPr txBox="1"/>
            <p:nvPr/>
          </p:nvSpPr>
          <p:spPr>
            <a:xfrm>
              <a:off x="826040" y="5306861"/>
              <a:ext cx="1430035" cy="2867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protoTracing</a:t>
              </a:r>
              <a:endParaRPr lang="zh-CN" altLang="zh-CN" dirty="0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4EC044B3-065D-4287-96B1-3570925B7CCE}"/>
                </a:ext>
              </a:extLst>
            </p:cNvPr>
            <p:cNvSpPr txBox="1"/>
            <p:nvPr/>
          </p:nvSpPr>
          <p:spPr>
            <a:xfrm>
              <a:off x="2184535" y="5299645"/>
              <a:ext cx="1611221" cy="28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协议相关占位符</a:t>
              </a: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2891A602-3F33-4C1D-B15F-7B9B6D43D78E}"/>
              </a:ext>
            </a:extLst>
          </p:cNvPr>
          <p:cNvGrpSpPr/>
          <p:nvPr/>
        </p:nvGrpSpPr>
        <p:grpSpPr>
          <a:xfrm>
            <a:off x="416066" y="4143017"/>
            <a:ext cx="2491707" cy="295662"/>
            <a:chOff x="912728" y="4952163"/>
            <a:chExt cx="3181502" cy="306071"/>
          </a:xfrm>
        </p:grpSpPr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E04E90E-DE48-441E-BCD6-56602FF74A71}"/>
                </a:ext>
              </a:extLst>
            </p:cNvPr>
            <p:cNvSpPr txBox="1"/>
            <p:nvPr/>
          </p:nvSpPr>
          <p:spPr>
            <a:xfrm>
              <a:off x="912728" y="4952163"/>
              <a:ext cx="1368724" cy="2867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/>
                <a:t>  Failure</a:t>
              </a: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ACDBAD0-8873-4FBF-B128-97F794D9D52C}"/>
                </a:ext>
              </a:extLst>
            </p:cNvPr>
            <p:cNvSpPr txBox="1"/>
            <p:nvPr/>
          </p:nvSpPr>
          <p:spPr>
            <a:xfrm>
              <a:off x="2286521" y="4971483"/>
              <a:ext cx="1807709" cy="28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异常对外呈现加工</a:t>
              </a: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A38F2C9-ADC4-4DFF-A24C-F721EFF3559E}"/>
              </a:ext>
            </a:extLst>
          </p:cNvPr>
          <p:cNvGrpSpPr/>
          <p:nvPr/>
        </p:nvGrpSpPr>
        <p:grpSpPr>
          <a:xfrm>
            <a:off x="397083" y="3778668"/>
            <a:ext cx="2280907" cy="276999"/>
            <a:chOff x="862930" y="5551006"/>
            <a:chExt cx="2912344" cy="345666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4DABA3F-C4C4-429C-8D80-45F6B9811A9E}"/>
                </a:ext>
              </a:extLst>
            </p:cNvPr>
            <p:cNvSpPr txBox="1"/>
            <p:nvPr/>
          </p:nvSpPr>
          <p:spPr>
            <a:xfrm>
              <a:off x="862930" y="5557743"/>
              <a:ext cx="1845171" cy="2867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ClientTracingFilter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F71701FD-B722-4994-8D78-7492CFBBFBB7}"/>
                </a:ext>
              </a:extLst>
            </p:cNvPr>
            <p:cNvSpPr txBox="1"/>
            <p:nvPr/>
          </p:nvSpPr>
          <p:spPr>
            <a:xfrm>
              <a:off x="2753525" y="5551006"/>
              <a:ext cx="1021749" cy="34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跟踪相关</a:t>
              </a:r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02A6D18F-A848-41EC-88C7-3A7A583D8388}"/>
              </a:ext>
            </a:extLst>
          </p:cNvPr>
          <p:cNvGrpSpPr/>
          <p:nvPr/>
        </p:nvGrpSpPr>
        <p:grpSpPr>
          <a:xfrm>
            <a:off x="365823" y="3457365"/>
            <a:ext cx="2280907" cy="282398"/>
            <a:chOff x="862930" y="5551006"/>
            <a:chExt cx="2912344" cy="352404"/>
          </a:xfrm>
        </p:grpSpPr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7832E078-CA9F-4F06-8616-1931153AA4D6}"/>
                </a:ext>
              </a:extLst>
            </p:cNvPr>
            <p:cNvSpPr txBox="1"/>
            <p:nvPr/>
          </p:nvSpPr>
          <p:spPr>
            <a:xfrm>
              <a:off x="862930" y="5557743"/>
              <a:ext cx="2079371" cy="345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ForwardAnnotation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EA16604-8089-452A-8385-AEDDBA829986}"/>
                </a:ext>
              </a:extLst>
            </p:cNvPr>
            <p:cNvSpPr txBox="1"/>
            <p:nvPr/>
          </p:nvSpPr>
          <p:spPr>
            <a:xfrm>
              <a:off x="2753525" y="5551006"/>
              <a:ext cx="1021749" cy="34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跟踪相关</a:t>
              </a:r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A1A9DAC1-40AE-4C7C-8CE9-838AB18AFF33}"/>
              </a:ext>
            </a:extLst>
          </p:cNvPr>
          <p:cNvGrpSpPr/>
          <p:nvPr/>
        </p:nvGrpSpPr>
        <p:grpSpPr>
          <a:xfrm>
            <a:off x="332320" y="3053022"/>
            <a:ext cx="2280907" cy="282398"/>
            <a:chOff x="862930" y="5551006"/>
            <a:chExt cx="2912344" cy="352404"/>
          </a:xfrm>
        </p:grpSpPr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7A1346ED-A9E3-4CC4-8FFD-5076BCBE13B2}"/>
                </a:ext>
              </a:extLst>
            </p:cNvPr>
            <p:cNvSpPr txBox="1"/>
            <p:nvPr/>
          </p:nvSpPr>
          <p:spPr>
            <a:xfrm>
              <a:off x="862930" y="5557743"/>
              <a:ext cx="2079371" cy="345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TraceInitializerFilter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326A0566-EE03-4B09-BD91-5B68BD169126}"/>
                </a:ext>
              </a:extLst>
            </p:cNvPr>
            <p:cNvSpPr txBox="1"/>
            <p:nvPr/>
          </p:nvSpPr>
          <p:spPr>
            <a:xfrm>
              <a:off x="2753525" y="5551006"/>
              <a:ext cx="1021749" cy="34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跟踪相关</a:t>
              </a:r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994ED63-F2EE-4653-B65E-B0F0491393CC}"/>
              </a:ext>
            </a:extLst>
          </p:cNvPr>
          <p:cNvGrpSpPr/>
          <p:nvPr/>
        </p:nvGrpSpPr>
        <p:grpSpPr>
          <a:xfrm>
            <a:off x="349233" y="2433558"/>
            <a:ext cx="2588684" cy="467064"/>
            <a:chOff x="862930" y="5551006"/>
            <a:chExt cx="3305324" cy="582848"/>
          </a:xfrm>
        </p:grpSpPr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438A5C96-7FD1-4FD5-9DD6-2D1A0138B599}"/>
                </a:ext>
              </a:extLst>
            </p:cNvPr>
            <p:cNvSpPr txBox="1"/>
            <p:nvPr/>
          </p:nvSpPr>
          <p:spPr>
            <a:xfrm>
              <a:off x="862930" y="5557743"/>
              <a:ext cx="2079371" cy="5761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RegistryEntryLifecycle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3CA515F8-9B8F-4314-8E74-63915CB64405}"/>
                </a:ext>
              </a:extLst>
            </p:cNvPr>
            <p:cNvSpPr txBox="1"/>
            <p:nvPr/>
          </p:nvSpPr>
          <p:spPr>
            <a:xfrm>
              <a:off x="2753525" y="5551006"/>
              <a:ext cx="1414729" cy="34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注册中心相关</a:t>
              </a: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B73B2FD-56F4-4990-86BE-544C76DAD230}"/>
              </a:ext>
            </a:extLst>
          </p:cNvPr>
          <p:cNvGrpSpPr/>
          <p:nvPr/>
        </p:nvGrpSpPr>
        <p:grpSpPr>
          <a:xfrm>
            <a:off x="362382" y="1850635"/>
            <a:ext cx="2280905" cy="282397"/>
            <a:chOff x="862930" y="5551006"/>
            <a:chExt cx="2912341" cy="352403"/>
          </a:xfrm>
        </p:grpSpPr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40DE57-4714-4691-ADFD-8B7CD22BE41F}"/>
                </a:ext>
              </a:extLst>
            </p:cNvPr>
            <p:cNvSpPr txBox="1"/>
            <p:nvPr/>
          </p:nvSpPr>
          <p:spPr>
            <a:xfrm>
              <a:off x="862930" y="5557743"/>
              <a:ext cx="2079372" cy="345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/>
                <a:t>OffloadFilter</a:t>
              </a:r>
              <a:endPara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1256E80-D544-4539-BBD8-F78D6F3F3761}"/>
                </a:ext>
              </a:extLst>
            </p:cNvPr>
            <p:cNvSpPr txBox="1"/>
            <p:nvPr/>
          </p:nvSpPr>
          <p:spPr>
            <a:xfrm>
              <a:off x="2753523" y="5551006"/>
              <a:ext cx="1021748" cy="34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负载卸载</a:t>
              </a:r>
            </a:p>
          </p:txBody>
        </p:sp>
      </p:grp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7AAD55AC-1E87-43FA-BF60-09BF941A8655}"/>
              </a:ext>
            </a:extLst>
          </p:cNvPr>
          <p:cNvCxnSpPr>
            <a:cxnSpLocks/>
            <a:stCxn id="183" idx="2"/>
            <a:endCxn id="111" idx="0"/>
          </p:cNvCxnSpPr>
          <p:nvPr/>
        </p:nvCxnSpPr>
        <p:spPr>
          <a:xfrm rot="5400000" flipH="1" flipV="1">
            <a:off x="884523" y="1720983"/>
            <a:ext cx="3951044" cy="3076221"/>
          </a:xfrm>
          <a:prstGeom prst="bentConnector5">
            <a:avLst>
              <a:gd name="adj1" fmla="val -5786"/>
              <a:gd name="adj2" fmla="val 50000"/>
              <a:gd name="adj3" fmla="val 1057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0446305-615E-4A0B-84C6-0101C5A54E59}"/>
              </a:ext>
            </a:extLst>
          </p:cNvPr>
          <p:cNvSpPr txBox="1"/>
          <p:nvPr/>
        </p:nvSpPr>
        <p:spPr>
          <a:xfrm>
            <a:off x="926800" y="5631588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每次调用促使 </a:t>
            </a:r>
            <a:r>
              <a:rPr lang="en-US" altLang="zh-CN" dirty="0" err="1">
                <a:solidFill>
                  <a:srgbClr val="FF0000"/>
                </a:solidFill>
              </a:rPr>
              <a:t>dns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开始更新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73007DA5-DF5A-4E03-A26A-1BAD47EA940C}"/>
              </a:ext>
            </a:extLst>
          </p:cNvPr>
          <p:cNvSpPr txBox="1"/>
          <p:nvPr/>
        </p:nvSpPr>
        <p:spPr>
          <a:xfrm>
            <a:off x="8164191" y="4943827"/>
            <a:ext cx="155979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接下一页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D121B1AC-5087-4616-A0C1-1ACEDA5729DE}"/>
              </a:ext>
            </a:extLst>
          </p:cNvPr>
          <p:cNvCxnSpPr>
            <a:stCxn id="30" idx="2"/>
            <a:endCxn id="238" idx="0"/>
          </p:cNvCxnSpPr>
          <p:nvPr/>
        </p:nvCxnSpPr>
        <p:spPr>
          <a:xfrm>
            <a:off x="8870280" y="4199673"/>
            <a:ext cx="73809" cy="74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03968E-75DB-4800-BF2D-FDCA501BF3C9}"/>
              </a:ext>
            </a:extLst>
          </p:cNvPr>
          <p:cNvGrpSpPr/>
          <p:nvPr/>
        </p:nvGrpSpPr>
        <p:grpSpPr>
          <a:xfrm>
            <a:off x="6503201" y="5629029"/>
            <a:ext cx="2893031" cy="277000"/>
            <a:chOff x="1282045" y="5188612"/>
            <a:chExt cx="2893031" cy="2770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3958865-A8C6-4C4C-BB91-F5E7A4F88099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WireTracingFilter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BC0A55-0FDB-4912-977D-2A9E592F2C04}"/>
                </a:ext>
              </a:extLst>
            </p:cNvPr>
            <p:cNvSpPr txBox="1"/>
            <p:nvPr/>
          </p:nvSpPr>
          <p:spPr>
            <a:xfrm>
              <a:off x="2818614" y="5188612"/>
              <a:ext cx="1356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线路统计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57209A-FCA5-4AFC-9AC7-75BFBCB5072A}"/>
              </a:ext>
            </a:extLst>
          </p:cNvPr>
          <p:cNvGrpSpPr/>
          <p:nvPr/>
        </p:nvGrpSpPr>
        <p:grpSpPr>
          <a:xfrm>
            <a:off x="6503201" y="5215821"/>
            <a:ext cx="4417486" cy="277000"/>
            <a:chOff x="1282045" y="5188612"/>
            <a:chExt cx="4417486" cy="277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E231C3-3B39-4B47-943F-4FA50A39CBC7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ExpiringService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6570DE-29CA-4E50-B1FA-D60DBD8FEBEE}"/>
                </a:ext>
              </a:extLst>
            </p:cNvPr>
            <p:cNvSpPr txBox="1"/>
            <p:nvPr/>
          </p:nvSpPr>
          <p:spPr>
            <a:xfrm>
              <a:off x="2818614" y="5188612"/>
              <a:ext cx="2880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状态改变，判断依据，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idle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ttl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871945-A903-43A1-9DC0-58833E720542}"/>
              </a:ext>
            </a:extLst>
          </p:cNvPr>
          <p:cNvGrpSpPr/>
          <p:nvPr/>
        </p:nvGrpSpPr>
        <p:grpSpPr>
          <a:xfrm>
            <a:off x="6503201" y="4732217"/>
            <a:ext cx="4576184" cy="277000"/>
            <a:chOff x="1282045" y="5188612"/>
            <a:chExt cx="4576184" cy="27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5D35C2-4E6A-426C-89E2-51BDCEB930AE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FailFastFactory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408875-266A-490C-87A2-3973073B5FF1}"/>
                </a:ext>
              </a:extLst>
            </p:cNvPr>
            <p:cNvSpPr txBox="1"/>
            <p:nvPr/>
          </p:nvSpPr>
          <p:spPr>
            <a:xfrm>
              <a:off x="2818614" y="5188612"/>
              <a:ext cx="3039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状态改变，判断依据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创建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3DAF4-905B-4371-92C9-0C6AC4242677}"/>
              </a:ext>
            </a:extLst>
          </p:cNvPr>
          <p:cNvSpPr txBox="1"/>
          <p:nvPr/>
        </p:nvSpPr>
        <p:spPr>
          <a:xfrm>
            <a:off x="2765284" y="6443421"/>
            <a:ext cx="544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Endpoint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 err="1">
                <a:solidFill>
                  <a:srgbClr val="FF0000"/>
                </a:solidFill>
              </a:rPr>
              <a:t>servicefactory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en-US" altLang="zh-CN" dirty="0">
                <a:solidFill>
                  <a:srgbClr val="FF0000"/>
                </a:solidFill>
              </a:rPr>
              <a:t>host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>
                <a:solidFill>
                  <a:srgbClr val="FF0000"/>
                </a:solidFill>
              </a:rPr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>
                <a:solidFill>
                  <a:srgbClr val="FF0000"/>
                </a:solidFill>
              </a:rPr>
              <a:t>connection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2DCE8B-8204-4258-ADA8-0CBD462EC03B}"/>
              </a:ext>
            </a:extLst>
          </p:cNvPr>
          <p:cNvGrpSpPr/>
          <p:nvPr/>
        </p:nvGrpSpPr>
        <p:grpSpPr>
          <a:xfrm>
            <a:off x="6503201" y="4276831"/>
            <a:ext cx="4978280" cy="277000"/>
            <a:chOff x="1282045" y="5188612"/>
            <a:chExt cx="4978280" cy="27700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3FB1C9B-DF9A-4B15-B623-ED1EEE20578A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PendingRequest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1568A3-E5D3-418F-A952-1BC653F2E221}"/>
                </a:ext>
              </a:extLst>
            </p:cNvPr>
            <p:cNvSpPr txBox="1"/>
            <p:nvPr/>
          </p:nvSpPr>
          <p:spPr>
            <a:xfrm>
              <a:off x="2818614" y="5188612"/>
              <a:ext cx="3441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request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限流，超过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response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返回异常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BE6FC3-53E9-4BD7-8052-0C700FC84B80}"/>
              </a:ext>
            </a:extLst>
          </p:cNvPr>
          <p:cNvGrpSpPr/>
          <p:nvPr/>
        </p:nvGrpSpPr>
        <p:grpSpPr>
          <a:xfrm>
            <a:off x="6466297" y="2383113"/>
            <a:ext cx="5225958" cy="461665"/>
            <a:chOff x="1282045" y="5096280"/>
            <a:chExt cx="5225958" cy="46166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C32F45-AF82-41C7-9AB3-0BF98805DA1A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7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zh-CN" altLang="zh-CN" dirty="0"/>
                <a:t>ClosableService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CA14A70-5BA5-4C01-9329-CD848665CE3D}"/>
                </a:ext>
              </a:extLst>
            </p:cNvPr>
            <p:cNvSpPr txBox="1"/>
            <p:nvPr/>
          </p:nvSpPr>
          <p:spPr>
            <a:xfrm>
              <a:off x="2799937" y="5096280"/>
              <a:ext cx="3708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，避免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close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后避免返回连接池后被再次调用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返回</a:t>
              </a:r>
              <a:r>
                <a:rPr lang="zh-CN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ServiceReturnedToPoolException</a:t>
              </a: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A11AFC-8156-42F2-A0F5-99DF65D915EA}"/>
              </a:ext>
            </a:extLst>
          </p:cNvPr>
          <p:cNvCxnSpPr>
            <a:cxnSpLocks/>
          </p:cNvCxnSpPr>
          <p:nvPr/>
        </p:nvCxnSpPr>
        <p:spPr>
          <a:xfrm>
            <a:off x="7138750" y="3317401"/>
            <a:ext cx="0" cy="59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F8EB2AA-0552-4CC9-AEA3-147BE174F80D}"/>
              </a:ext>
            </a:extLst>
          </p:cNvPr>
          <p:cNvSpPr/>
          <p:nvPr/>
        </p:nvSpPr>
        <p:spPr>
          <a:xfrm>
            <a:off x="6247225" y="3992651"/>
            <a:ext cx="1731831" cy="198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D156BA-2D9C-4A6E-BF30-A00202E5730F}"/>
              </a:ext>
            </a:extLst>
          </p:cNvPr>
          <p:cNvSpPr txBox="1"/>
          <p:nvPr/>
        </p:nvSpPr>
        <p:spPr>
          <a:xfrm>
            <a:off x="6774746" y="4005936"/>
            <a:ext cx="67678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F392AB8-CFE2-4F7D-AD06-F9F5D38F1250}"/>
              </a:ext>
            </a:extLst>
          </p:cNvPr>
          <p:cNvSpPr txBox="1"/>
          <p:nvPr/>
        </p:nvSpPr>
        <p:spPr>
          <a:xfrm>
            <a:off x="6883910" y="3278065"/>
            <a:ext cx="243978" cy="27699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8704DB-998B-4525-99BC-C429A78A4A16}"/>
              </a:ext>
            </a:extLst>
          </p:cNvPr>
          <p:cNvSpPr txBox="1"/>
          <p:nvPr/>
        </p:nvSpPr>
        <p:spPr>
          <a:xfrm>
            <a:off x="6875897" y="3796093"/>
            <a:ext cx="251992" cy="27699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/>
              <a:t>*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4E5076E-4B26-41B3-941C-C09BA0B4B7C9}"/>
              </a:ext>
            </a:extLst>
          </p:cNvPr>
          <p:cNvGrpSpPr/>
          <p:nvPr/>
        </p:nvGrpSpPr>
        <p:grpSpPr>
          <a:xfrm>
            <a:off x="6466297" y="2902835"/>
            <a:ext cx="5592488" cy="461665"/>
            <a:chOff x="1282045" y="5188612"/>
            <a:chExt cx="5592488" cy="46166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8B0EFE6-6744-49AA-B78A-E9FC3CB583DA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DefaultPool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F57153B-D2FB-4196-9CEE-597F3C72DD02}"/>
                </a:ext>
              </a:extLst>
            </p:cNvPr>
            <p:cNvSpPr txBox="1"/>
            <p:nvPr/>
          </p:nvSpPr>
          <p:spPr>
            <a:xfrm>
              <a:off x="2818614" y="5188612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缓存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，发往同一个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endPara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改变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对外对内生命周期，返回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前检查状态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70781B8-C748-44D9-9238-834C03E310DC}"/>
              </a:ext>
            </a:extLst>
          </p:cNvPr>
          <p:cNvGrpSpPr/>
          <p:nvPr/>
        </p:nvGrpSpPr>
        <p:grpSpPr>
          <a:xfrm>
            <a:off x="6442498" y="2013041"/>
            <a:ext cx="5111330" cy="277001"/>
            <a:chOff x="1282045" y="5188612"/>
            <a:chExt cx="5111330" cy="277001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6A2C0FF-8702-482A-95A8-D132F05600B4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7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TimeoutFilter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340C3A9-CC17-4E47-A2DB-A6A306D5CC34}"/>
                </a:ext>
              </a:extLst>
            </p:cNvPr>
            <p:cNvSpPr txBox="1"/>
            <p:nvPr/>
          </p:nvSpPr>
          <p:spPr>
            <a:xfrm>
              <a:off x="2818614" y="5188612"/>
              <a:ext cx="3574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request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超时，发送中断到下层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request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40997842-E65B-4B03-8C95-D22521753D1E}"/>
              </a:ext>
            </a:extLst>
          </p:cNvPr>
          <p:cNvSpPr txBox="1"/>
          <p:nvPr/>
        </p:nvSpPr>
        <p:spPr>
          <a:xfrm>
            <a:off x="6466297" y="2475446"/>
            <a:ext cx="1323183" cy="277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zh-CN" dirty="0"/>
              <a:t>ClosableService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7E5C19-CE87-4353-9E2D-76D10DA55326}"/>
              </a:ext>
            </a:extLst>
          </p:cNvPr>
          <p:cNvGrpSpPr/>
          <p:nvPr/>
        </p:nvGrpSpPr>
        <p:grpSpPr>
          <a:xfrm>
            <a:off x="6442498" y="1549060"/>
            <a:ext cx="5218848" cy="461665"/>
            <a:chOff x="1282045" y="5118570"/>
            <a:chExt cx="5218848" cy="46166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0863C54-12E8-4ABF-A871-6ED07F5467D5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FailureAccrual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1F51E5-FAED-4136-B924-0A9A67DF0468}"/>
                </a:ext>
              </a:extLst>
            </p:cNvPr>
            <p:cNvSpPr txBox="1"/>
            <p:nvPr/>
          </p:nvSpPr>
          <p:spPr>
            <a:xfrm>
              <a:off x="2818603" y="5118570"/>
              <a:ext cx="3682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Endpint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状态改变 ，基于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lang="zh-CN" altLang="en-US" sz="1200" dirty="0">
                  <a:solidFill>
                    <a:srgbClr val="FF0000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的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request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超时，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PendingRequet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限流异常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6D6AB3A-C0F2-488B-8A98-5F374333C3FD}"/>
              </a:ext>
            </a:extLst>
          </p:cNvPr>
          <p:cNvGrpSpPr/>
          <p:nvPr/>
        </p:nvGrpSpPr>
        <p:grpSpPr>
          <a:xfrm>
            <a:off x="952906" y="4002737"/>
            <a:ext cx="3361657" cy="276999"/>
            <a:chOff x="1282044" y="5188614"/>
            <a:chExt cx="3595516" cy="276999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B4E5910-55E2-423E-B2C0-E9AB9A3E029D}"/>
                </a:ext>
              </a:extLst>
            </p:cNvPr>
            <p:cNvSpPr txBox="1"/>
            <p:nvPr/>
          </p:nvSpPr>
          <p:spPr>
            <a:xfrm>
              <a:off x="1282044" y="5188614"/>
              <a:ext cx="1668307" cy="276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StatsServiceFactory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957FFB3-BE34-4895-8DB2-326FB7D779A6}"/>
                </a:ext>
              </a:extLst>
            </p:cNvPr>
            <p:cNvSpPr txBox="1"/>
            <p:nvPr/>
          </p:nvSpPr>
          <p:spPr>
            <a:xfrm>
              <a:off x="2975816" y="5188614"/>
              <a:ext cx="1901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记录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状体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信息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AD9C2C-DCA3-453E-825D-F3E8EC05D321}"/>
              </a:ext>
            </a:extLst>
          </p:cNvPr>
          <p:cNvGrpSpPr/>
          <p:nvPr/>
        </p:nvGrpSpPr>
        <p:grpSpPr>
          <a:xfrm>
            <a:off x="952906" y="4399337"/>
            <a:ext cx="4433068" cy="461665"/>
            <a:chOff x="1282045" y="5188613"/>
            <a:chExt cx="4741460" cy="461665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BC5062D-8081-40C0-8939-86C7D251227A}"/>
                </a:ext>
              </a:extLst>
            </p:cNvPr>
            <p:cNvSpPr txBox="1"/>
            <p:nvPr/>
          </p:nvSpPr>
          <p:spPr>
            <a:xfrm>
              <a:off x="1282045" y="5188613"/>
              <a:ext cx="1668305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ExceptionRemoteInfoFactory</a:t>
              </a:r>
              <a:endParaRPr lang="zh-CN" altLang="zh-CN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FE46D90-B74E-44A6-895F-3415C0D1C8FB}"/>
                </a:ext>
              </a:extLst>
            </p:cNvPr>
            <p:cNvSpPr txBox="1"/>
            <p:nvPr/>
          </p:nvSpPr>
          <p:spPr>
            <a:xfrm>
              <a:off x="2996714" y="5188613"/>
              <a:ext cx="30267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Endpint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异常信息添加额外信息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03ECADC-AB62-427E-8B1F-0AC7A5F4D4F4}"/>
              </a:ext>
            </a:extLst>
          </p:cNvPr>
          <p:cNvGrpSpPr/>
          <p:nvPr/>
        </p:nvGrpSpPr>
        <p:grpSpPr>
          <a:xfrm>
            <a:off x="952906" y="3299236"/>
            <a:ext cx="3711113" cy="276999"/>
            <a:chOff x="1282044" y="5188614"/>
            <a:chExt cx="3969284" cy="276999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95C165-F807-4A4F-AF13-7A7689F6559F}"/>
                </a:ext>
              </a:extLst>
            </p:cNvPr>
            <p:cNvSpPr txBox="1"/>
            <p:nvPr/>
          </p:nvSpPr>
          <p:spPr>
            <a:xfrm>
              <a:off x="1282044" y="5188614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DtabStatsFilter</a:t>
              </a:r>
              <a:endParaRPr lang="zh-CN" altLang="zh-CN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0530665-953B-48D9-8417-902B5CBF2A5F}"/>
                </a:ext>
              </a:extLst>
            </p:cNvPr>
            <p:cNvSpPr txBox="1"/>
            <p:nvPr/>
          </p:nvSpPr>
          <p:spPr>
            <a:xfrm>
              <a:off x="2975819" y="5188614"/>
              <a:ext cx="2275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Endpoint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补充</a:t>
              </a:r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Dtab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解析信息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B6579EC-F6B3-4EAD-994D-901D70792E8F}"/>
              </a:ext>
            </a:extLst>
          </p:cNvPr>
          <p:cNvGrpSpPr/>
          <p:nvPr/>
        </p:nvGrpSpPr>
        <p:grpSpPr>
          <a:xfrm>
            <a:off x="952906" y="3665936"/>
            <a:ext cx="3757599" cy="276999"/>
            <a:chOff x="1282044" y="5188614"/>
            <a:chExt cx="4019005" cy="276999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3E16A7E-BEE1-4302-A956-8AD9E2CC18DD}"/>
                </a:ext>
              </a:extLst>
            </p:cNvPr>
            <p:cNvSpPr txBox="1"/>
            <p:nvPr/>
          </p:nvSpPr>
          <p:spPr>
            <a:xfrm>
              <a:off x="1282044" y="5188614"/>
              <a:ext cx="1668307" cy="276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StatsFilter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808BA0E-C663-411B-928D-5C294B955A45}"/>
                </a:ext>
              </a:extLst>
            </p:cNvPr>
            <p:cNvSpPr txBox="1"/>
            <p:nvPr/>
          </p:nvSpPr>
          <p:spPr>
            <a:xfrm>
              <a:off x="2975817" y="5188614"/>
              <a:ext cx="2325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*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统计正常，异常次数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AABA05-AEEF-4639-BCF4-A70172EC6505}"/>
              </a:ext>
            </a:extLst>
          </p:cNvPr>
          <p:cNvGrpSpPr/>
          <p:nvPr/>
        </p:nvGrpSpPr>
        <p:grpSpPr>
          <a:xfrm>
            <a:off x="952906" y="2726235"/>
            <a:ext cx="3932839" cy="461665"/>
            <a:chOff x="1282044" y="4941032"/>
            <a:chExt cx="4206433" cy="461665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C9AD319-3C7B-4392-A927-7DF6F44CFD0F}"/>
                </a:ext>
              </a:extLst>
            </p:cNvPr>
            <p:cNvSpPr txBox="1"/>
            <p:nvPr/>
          </p:nvSpPr>
          <p:spPr>
            <a:xfrm>
              <a:off x="1282044" y="4941032"/>
              <a:ext cx="1668307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ClientDestTracingFilter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2844D2-EC5D-4612-9B92-B76091663372}"/>
                </a:ext>
              </a:extLst>
            </p:cNvPr>
            <p:cNvSpPr txBox="1"/>
            <p:nvPr/>
          </p:nvSpPr>
          <p:spPr>
            <a:xfrm>
              <a:off x="2975816" y="5057631"/>
              <a:ext cx="251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Endpint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补充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Trace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请求目的地址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25E6107-89E0-4646-A88A-CD4ACE504AAF}"/>
              </a:ext>
            </a:extLst>
          </p:cNvPr>
          <p:cNvGrpSpPr/>
          <p:nvPr/>
        </p:nvGrpSpPr>
        <p:grpSpPr>
          <a:xfrm>
            <a:off x="952906" y="2361161"/>
            <a:ext cx="5048013" cy="461665"/>
            <a:chOff x="1282044" y="4938448"/>
            <a:chExt cx="5399191" cy="461665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C1C76E7-0777-48F2-9504-2221A7B6468C}"/>
                </a:ext>
              </a:extLst>
            </p:cNvPr>
            <p:cNvSpPr txBox="1"/>
            <p:nvPr/>
          </p:nvSpPr>
          <p:spPr>
            <a:xfrm>
              <a:off x="1282044" y="4941032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MonitorFilter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ECFED8B-817D-4E29-BAFC-A01D82BF4ED8}"/>
                </a:ext>
              </a:extLst>
            </p:cNvPr>
            <p:cNvSpPr txBox="1"/>
            <p:nvPr/>
          </p:nvSpPr>
          <p:spPr>
            <a:xfrm>
              <a:off x="2975815" y="4938448"/>
              <a:ext cx="3705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Endpint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获取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异常捕获并处理，</a:t>
              </a:r>
              <a:endPara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并做必要的清理，如</a:t>
              </a:r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loadbalance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设置的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monitor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FDE0DA7-90BA-41B8-A085-97FF2F9BEA06}"/>
              </a:ext>
            </a:extLst>
          </p:cNvPr>
          <p:cNvGrpSpPr/>
          <p:nvPr/>
        </p:nvGrpSpPr>
        <p:grpSpPr>
          <a:xfrm>
            <a:off x="952906" y="1779892"/>
            <a:ext cx="3963085" cy="461666"/>
            <a:chOff x="1282045" y="4941031"/>
            <a:chExt cx="3916885" cy="461666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26C2570-C6DE-4B64-BFC0-5DC2EAD03373}"/>
                </a:ext>
              </a:extLst>
            </p:cNvPr>
            <p:cNvSpPr txBox="1"/>
            <p:nvPr/>
          </p:nvSpPr>
          <p:spPr>
            <a:xfrm>
              <a:off x="1282045" y="4941032"/>
              <a:ext cx="1541613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LatencyCompensation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E2862A5-1619-48E6-839A-4F8E46AC394E}"/>
                </a:ext>
              </a:extLst>
            </p:cNvPr>
            <p:cNvSpPr txBox="1"/>
            <p:nvPr/>
          </p:nvSpPr>
          <p:spPr>
            <a:xfrm>
              <a:off x="2866500" y="4941031"/>
              <a:ext cx="2332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Endpint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添加超时补偿参数</a:t>
              </a:r>
              <a:endPara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TimoutFilter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，仅在创建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stack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时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9CFAA01F-8409-45A7-AAE7-AB632A6F44B2}"/>
              </a:ext>
            </a:extLst>
          </p:cNvPr>
          <p:cNvSpPr/>
          <p:nvPr/>
        </p:nvSpPr>
        <p:spPr>
          <a:xfrm>
            <a:off x="6191083" y="1285865"/>
            <a:ext cx="1731831" cy="1987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1F26274-5C14-41C8-844F-BFB4BC29DAC2}"/>
              </a:ext>
            </a:extLst>
          </p:cNvPr>
          <p:cNvSpPr/>
          <p:nvPr/>
        </p:nvSpPr>
        <p:spPr>
          <a:xfrm>
            <a:off x="824219" y="1306817"/>
            <a:ext cx="1731831" cy="3679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EBDD33-3B50-4D5F-9B86-8DCA590E1574}"/>
              </a:ext>
            </a:extLst>
          </p:cNvPr>
          <p:cNvSpPr txBox="1"/>
          <p:nvPr/>
        </p:nvSpPr>
        <p:spPr>
          <a:xfrm>
            <a:off x="896487" y="1366692"/>
            <a:ext cx="158729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Endpoint</a:t>
            </a:r>
            <a:r>
              <a:rPr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sessions*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EA8EF84-B313-44F3-BBCD-9F141A184A30}"/>
              </a:ext>
            </a:extLst>
          </p:cNvPr>
          <p:cNvSpPr txBox="1"/>
          <p:nvPr/>
        </p:nvSpPr>
        <p:spPr>
          <a:xfrm>
            <a:off x="6263351" y="1294082"/>
            <a:ext cx="158729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Endpoint</a:t>
            </a:r>
            <a:r>
              <a:rPr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sessions*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B3FA3317-1A8D-4797-83C0-6A6FF411687D}"/>
              </a:ext>
            </a:extLst>
          </p:cNvPr>
          <p:cNvCxnSpPr>
            <a:stCxn id="83" idx="2"/>
            <a:endCxn id="87" idx="0"/>
          </p:cNvCxnSpPr>
          <p:nvPr/>
        </p:nvCxnSpPr>
        <p:spPr>
          <a:xfrm rot="5400000" flipH="1" flipV="1">
            <a:off x="2527325" y="456891"/>
            <a:ext cx="3692482" cy="5366863"/>
          </a:xfrm>
          <a:prstGeom prst="bentConnector5">
            <a:avLst>
              <a:gd name="adj1" fmla="val -6191"/>
              <a:gd name="adj2" fmla="val 79378"/>
              <a:gd name="adj3" fmla="val 106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F6DDBE1-3C6B-4DF0-8403-AA7175DDD5DD}"/>
              </a:ext>
            </a:extLst>
          </p:cNvPr>
          <p:cNvSpPr txBox="1"/>
          <p:nvPr/>
        </p:nvSpPr>
        <p:spPr>
          <a:xfrm>
            <a:off x="2757021" y="528224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/>
              <a:t>画不下了啊，接下去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D100B24-A908-433D-9949-039C0C7F9FFA}"/>
              </a:ext>
            </a:extLst>
          </p:cNvPr>
          <p:cNvSpPr txBox="1"/>
          <p:nvPr/>
        </p:nvSpPr>
        <p:spPr>
          <a:xfrm>
            <a:off x="824219" y="574027"/>
            <a:ext cx="1559796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zh-CN" altLang="en-US" dirty="0"/>
              <a:t>接上一页</a:t>
            </a:r>
            <a:endParaRPr lang="zh-CN" altLang="zh-CN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1D473F0-553E-417C-8012-BAEBFA6820C6}"/>
              </a:ext>
            </a:extLst>
          </p:cNvPr>
          <p:cNvCxnSpPr>
            <a:cxnSpLocks/>
          </p:cNvCxnSpPr>
          <p:nvPr/>
        </p:nvCxnSpPr>
        <p:spPr>
          <a:xfrm>
            <a:off x="1530308" y="801586"/>
            <a:ext cx="0" cy="4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4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03968E-75DB-4800-BF2D-FDCA501BF3C9}"/>
              </a:ext>
            </a:extLst>
          </p:cNvPr>
          <p:cNvGrpSpPr/>
          <p:nvPr/>
        </p:nvGrpSpPr>
        <p:grpSpPr>
          <a:xfrm>
            <a:off x="7278453" y="5748298"/>
            <a:ext cx="2848147" cy="277000"/>
            <a:chOff x="1282045" y="5188612"/>
            <a:chExt cx="2848147" cy="2770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3958865-A8C6-4C4C-BB91-F5E7A4F88099}"/>
                </a:ext>
              </a:extLst>
            </p:cNvPr>
            <p:cNvSpPr txBox="1"/>
            <p:nvPr/>
          </p:nvSpPr>
          <p:spPr>
            <a:xfrm>
              <a:off x="1282045" y="5188613"/>
              <a:ext cx="128627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OffloadFilter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BC0A55-0FDB-4912-977D-2A9E592F2C04}"/>
                </a:ext>
              </a:extLst>
            </p:cNvPr>
            <p:cNvSpPr txBox="1"/>
            <p:nvPr/>
          </p:nvSpPr>
          <p:spPr>
            <a:xfrm>
              <a:off x="2818614" y="5188612"/>
              <a:ext cx="1311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</a:t>
              </a:r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负载卸载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57209A-FCA5-4AFC-9AC7-75BFBCB5072A}"/>
              </a:ext>
            </a:extLst>
          </p:cNvPr>
          <p:cNvGrpSpPr/>
          <p:nvPr/>
        </p:nvGrpSpPr>
        <p:grpSpPr>
          <a:xfrm>
            <a:off x="7278453" y="5335090"/>
            <a:ext cx="1875123" cy="277000"/>
            <a:chOff x="1282045" y="5188612"/>
            <a:chExt cx="1875123" cy="277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E231C3-3B39-4B47-943F-4FA50A39CBC7}"/>
                </a:ext>
              </a:extLst>
            </p:cNvPr>
            <p:cNvSpPr txBox="1"/>
            <p:nvPr/>
          </p:nvSpPr>
          <p:spPr>
            <a:xfrm>
              <a:off x="1282045" y="5188613"/>
              <a:ext cx="1514655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ServerTracingFilter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6570DE-29CA-4E50-B1FA-D60DBD8FEBEE}"/>
                </a:ext>
              </a:extLst>
            </p:cNvPr>
            <p:cNvSpPr txBox="1"/>
            <p:nvPr/>
          </p:nvSpPr>
          <p:spPr>
            <a:xfrm>
              <a:off x="2818614" y="51886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？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871945-A903-43A1-9DC0-58833E720542}"/>
              </a:ext>
            </a:extLst>
          </p:cNvPr>
          <p:cNvGrpSpPr/>
          <p:nvPr/>
        </p:nvGrpSpPr>
        <p:grpSpPr>
          <a:xfrm>
            <a:off x="7278453" y="4851486"/>
            <a:ext cx="1875123" cy="277000"/>
            <a:chOff x="1282045" y="5188612"/>
            <a:chExt cx="1875123" cy="27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5D35C2-4E6A-426C-89E2-51BDCEB930AE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ThreadUsage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408875-266A-490C-87A2-3973073B5FF1}"/>
                </a:ext>
              </a:extLst>
            </p:cNvPr>
            <p:cNvSpPr txBox="1"/>
            <p:nvPr/>
          </p:nvSpPr>
          <p:spPr>
            <a:xfrm>
              <a:off x="2818614" y="51886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？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3DAF4-905B-4371-92C9-0C6AC4242677}"/>
              </a:ext>
            </a:extLst>
          </p:cNvPr>
          <p:cNvSpPr txBox="1"/>
          <p:nvPr/>
        </p:nvSpPr>
        <p:spPr>
          <a:xfrm>
            <a:off x="2765284" y="6443421"/>
            <a:ext cx="544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sz="1200" b="0" i="0" u="none" strike="noStrike" cap="none" normalizeH="0" baseline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Endpoint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 err="1">
                <a:solidFill>
                  <a:srgbClr val="FF0000"/>
                </a:solidFill>
              </a:rPr>
              <a:t>servicefactory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en-US" altLang="zh-CN" dirty="0">
                <a:solidFill>
                  <a:srgbClr val="FF0000"/>
                </a:solidFill>
              </a:rPr>
              <a:t>host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>
                <a:solidFill>
                  <a:srgbClr val="FF0000"/>
                </a:solidFill>
              </a:rPr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对应 </a:t>
            </a:r>
            <a:r>
              <a:rPr lang="en-US" altLang="zh-CN" dirty="0">
                <a:solidFill>
                  <a:srgbClr val="FF0000"/>
                </a:solidFill>
              </a:rPr>
              <a:t>connection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2DCE8B-8204-4258-ADA8-0CBD462EC03B}"/>
              </a:ext>
            </a:extLst>
          </p:cNvPr>
          <p:cNvGrpSpPr/>
          <p:nvPr/>
        </p:nvGrpSpPr>
        <p:grpSpPr>
          <a:xfrm>
            <a:off x="7241549" y="4399003"/>
            <a:ext cx="1875123" cy="277000"/>
            <a:chOff x="1282045" y="5188612"/>
            <a:chExt cx="1875123" cy="27700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3FB1C9B-DF9A-4B15-B623-ED1EEE20578A}"/>
                </a:ext>
              </a:extLst>
            </p:cNvPr>
            <p:cNvSpPr txBox="1"/>
            <p:nvPr/>
          </p:nvSpPr>
          <p:spPr>
            <a:xfrm>
              <a:off x="1282045" y="5188613"/>
              <a:ext cx="1323183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ExportSslUsage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1568A3-E5D3-418F-A952-1BC653F2E221}"/>
                </a:ext>
              </a:extLst>
            </p:cNvPr>
            <p:cNvSpPr txBox="1"/>
            <p:nvPr/>
          </p:nvSpPr>
          <p:spPr>
            <a:xfrm>
              <a:off x="2818614" y="51886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？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F8EB2AA-0552-4CC9-AEA3-147BE174F80D}"/>
              </a:ext>
            </a:extLst>
          </p:cNvPr>
          <p:cNvSpPr/>
          <p:nvPr/>
        </p:nvSpPr>
        <p:spPr>
          <a:xfrm>
            <a:off x="7022477" y="1659225"/>
            <a:ext cx="1731831" cy="4440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D156BA-2D9C-4A6E-BF30-A00202E5730F}"/>
              </a:ext>
            </a:extLst>
          </p:cNvPr>
          <p:cNvSpPr txBox="1"/>
          <p:nvPr/>
        </p:nvSpPr>
        <p:spPr>
          <a:xfrm>
            <a:off x="7549998" y="1382226"/>
            <a:ext cx="67678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6D6AB3A-C0F2-488B-8A98-5F374333C3FD}"/>
              </a:ext>
            </a:extLst>
          </p:cNvPr>
          <p:cNvGrpSpPr/>
          <p:nvPr/>
        </p:nvGrpSpPr>
        <p:grpSpPr>
          <a:xfrm>
            <a:off x="1701838" y="3963916"/>
            <a:ext cx="2266540" cy="276999"/>
            <a:chOff x="1282044" y="5188614"/>
            <a:chExt cx="1968439" cy="276999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B4E5910-55E2-423E-B2C0-E9AB9A3E029D}"/>
                </a:ext>
              </a:extLst>
            </p:cNvPr>
            <p:cNvSpPr txBox="1"/>
            <p:nvPr/>
          </p:nvSpPr>
          <p:spPr>
            <a:xfrm>
              <a:off x="1282044" y="5188614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/>
                <a:t>ExceptionSourceFilter</a:t>
              </a:r>
              <a:endPara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957FFB3-BE34-4895-8DB2-326FB7D779A6}"/>
                </a:ext>
              </a:extLst>
            </p:cNvPr>
            <p:cNvSpPr txBox="1"/>
            <p:nvPr/>
          </p:nvSpPr>
          <p:spPr>
            <a:xfrm>
              <a:off x="2975816" y="5188614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AD9C2C-DCA3-453E-825D-F3E8EC05D321}"/>
              </a:ext>
            </a:extLst>
          </p:cNvPr>
          <p:cNvGrpSpPr/>
          <p:nvPr/>
        </p:nvGrpSpPr>
        <p:grpSpPr>
          <a:xfrm>
            <a:off x="1728158" y="4369521"/>
            <a:ext cx="1859946" cy="276999"/>
            <a:chOff x="1282045" y="5188613"/>
            <a:chExt cx="1989336" cy="276999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BC5062D-8081-40C0-8939-86C7D251227A}"/>
                </a:ext>
              </a:extLst>
            </p:cNvPr>
            <p:cNvSpPr txBox="1"/>
            <p:nvPr/>
          </p:nvSpPr>
          <p:spPr>
            <a:xfrm>
              <a:off x="1282045" y="5188613"/>
              <a:ext cx="1668305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/>
                <a:t>MaskCancelFilter</a:t>
              </a:r>
              <a:endPara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FE46D90-B74E-44A6-895F-3415C0D1C8FB}"/>
                </a:ext>
              </a:extLst>
            </p:cNvPr>
            <p:cNvSpPr txBox="1"/>
            <p:nvPr/>
          </p:nvSpPr>
          <p:spPr>
            <a:xfrm>
              <a:off x="2996714" y="5188613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03ECADC-AB62-427E-8B1F-0AC7A5F4D4F4}"/>
              </a:ext>
            </a:extLst>
          </p:cNvPr>
          <p:cNvGrpSpPr/>
          <p:nvPr/>
        </p:nvGrpSpPr>
        <p:grpSpPr>
          <a:xfrm>
            <a:off x="1728158" y="3269420"/>
            <a:ext cx="1840410" cy="276999"/>
            <a:chOff x="1282044" y="5188614"/>
            <a:chExt cx="1968442" cy="276999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95C165-F807-4A4F-AF13-7A7689F6559F}"/>
                </a:ext>
              </a:extLst>
            </p:cNvPr>
            <p:cNvSpPr txBox="1"/>
            <p:nvPr/>
          </p:nvSpPr>
          <p:spPr>
            <a:xfrm>
              <a:off x="1282044" y="5188614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ServerStatsFilter</a:t>
              </a:r>
              <a:endParaRPr lang="zh-CN" altLang="zh-CN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0530665-953B-48D9-8417-902B5CBF2A5F}"/>
                </a:ext>
              </a:extLst>
            </p:cNvPr>
            <p:cNvSpPr txBox="1"/>
            <p:nvPr/>
          </p:nvSpPr>
          <p:spPr>
            <a:xfrm>
              <a:off x="2975819" y="5188614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B6579EC-F6B3-4EAD-994D-901D70792E8F}"/>
              </a:ext>
            </a:extLst>
          </p:cNvPr>
          <p:cNvGrpSpPr/>
          <p:nvPr/>
        </p:nvGrpSpPr>
        <p:grpSpPr>
          <a:xfrm>
            <a:off x="1728158" y="3636120"/>
            <a:ext cx="1840409" cy="276999"/>
            <a:chOff x="1282044" y="5188614"/>
            <a:chExt cx="1968440" cy="276999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3E16A7E-BEE1-4302-A956-8AD9E2CC18DD}"/>
                </a:ext>
              </a:extLst>
            </p:cNvPr>
            <p:cNvSpPr txBox="1"/>
            <p:nvPr/>
          </p:nvSpPr>
          <p:spPr>
            <a:xfrm>
              <a:off x="1282044" y="5188614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0" sz="16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sz="1200" dirty="0" err="1"/>
                <a:t>JvmTracing</a:t>
              </a:r>
              <a:endParaRPr lang="zh-CN" altLang="zh-CN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808BA0E-C663-411B-928D-5C294B955A45}"/>
                </a:ext>
              </a:extLst>
            </p:cNvPr>
            <p:cNvSpPr txBox="1"/>
            <p:nvPr/>
          </p:nvSpPr>
          <p:spPr>
            <a:xfrm>
              <a:off x="2975817" y="5188614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AABA05-AEEF-4639-BCF4-A70172EC6505}"/>
              </a:ext>
            </a:extLst>
          </p:cNvPr>
          <p:cNvGrpSpPr/>
          <p:nvPr/>
        </p:nvGrpSpPr>
        <p:grpSpPr>
          <a:xfrm>
            <a:off x="1728158" y="2696419"/>
            <a:ext cx="1840408" cy="393598"/>
            <a:chOff x="1282044" y="4941032"/>
            <a:chExt cx="1968439" cy="393598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C9AD319-3C7B-4392-A927-7DF6F44CFD0F}"/>
                </a:ext>
              </a:extLst>
            </p:cNvPr>
            <p:cNvSpPr txBox="1"/>
            <p:nvPr/>
          </p:nvSpPr>
          <p:spPr>
            <a:xfrm>
              <a:off x="1282044" y="4941032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WireTracingFilter</a:t>
              </a:r>
              <a:endParaRPr lang="zh-CN" altLang="zh-CN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2844D2-EC5D-4612-9B92-B76091663372}"/>
                </a:ext>
              </a:extLst>
            </p:cNvPr>
            <p:cNvSpPr txBox="1"/>
            <p:nvPr/>
          </p:nvSpPr>
          <p:spPr>
            <a:xfrm>
              <a:off x="2975816" y="5057631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25E6107-89E0-4646-A88A-CD4ACE504AAF}"/>
              </a:ext>
            </a:extLst>
          </p:cNvPr>
          <p:cNvGrpSpPr/>
          <p:nvPr/>
        </p:nvGrpSpPr>
        <p:grpSpPr>
          <a:xfrm>
            <a:off x="1728158" y="2331345"/>
            <a:ext cx="1840408" cy="279583"/>
            <a:chOff x="1282044" y="4938448"/>
            <a:chExt cx="1968439" cy="279583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C1C76E7-0777-48F2-9504-2221A7B6468C}"/>
                </a:ext>
              </a:extLst>
            </p:cNvPr>
            <p:cNvSpPr txBox="1"/>
            <p:nvPr/>
          </p:nvSpPr>
          <p:spPr>
            <a:xfrm>
              <a:off x="1282044" y="4941032"/>
              <a:ext cx="166830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err="1"/>
                <a:t>TraceInitializer</a:t>
              </a:r>
              <a:endParaRPr lang="zh-CN" altLang="zh-CN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ECFED8B-817D-4E29-BAFC-A01D82BF4ED8}"/>
                </a:ext>
              </a:extLst>
            </p:cNvPr>
            <p:cNvSpPr txBox="1"/>
            <p:nvPr/>
          </p:nvSpPr>
          <p:spPr>
            <a:xfrm>
              <a:off x="2975816" y="4938448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FDE0DA7-90BA-41B8-A085-97FF2F9BEA06}"/>
              </a:ext>
            </a:extLst>
          </p:cNvPr>
          <p:cNvGrpSpPr/>
          <p:nvPr/>
        </p:nvGrpSpPr>
        <p:grpSpPr>
          <a:xfrm>
            <a:off x="1728158" y="1899161"/>
            <a:ext cx="2031466" cy="277000"/>
            <a:chOff x="1282045" y="4941031"/>
            <a:chExt cx="2007784" cy="277000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26C2570-C6DE-4B64-BFC0-5DC2EAD03373}"/>
                </a:ext>
              </a:extLst>
            </p:cNvPr>
            <p:cNvSpPr txBox="1"/>
            <p:nvPr/>
          </p:nvSpPr>
          <p:spPr>
            <a:xfrm>
              <a:off x="1282045" y="4941032"/>
              <a:ext cx="1541613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/>
                <a:t>MonitorFilter</a:t>
              </a:r>
              <a:endParaRPr lang="zh-CN" altLang="zh-CN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E2862A5-1619-48E6-839A-4F8E46AC394E}"/>
                </a:ext>
              </a:extLst>
            </p:cNvPr>
            <p:cNvSpPr txBox="1"/>
            <p:nvPr/>
          </p:nvSpPr>
          <p:spPr>
            <a:xfrm>
              <a:off x="2866500" y="4941031"/>
              <a:ext cx="423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？</a:t>
              </a:r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 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C1F26274-5C14-41C8-844F-BFB4BC29DAC2}"/>
              </a:ext>
            </a:extLst>
          </p:cNvPr>
          <p:cNvSpPr/>
          <p:nvPr/>
        </p:nvSpPr>
        <p:spPr>
          <a:xfrm>
            <a:off x="1599471" y="1426086"/>
            <a:ext cx="1731831" cy="473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EBDD33-3B50-4D5F-9B86-8DCA590E1574}"/>
              </a:ext>
            </a:extLst>
          </p:cNvPr>
          <p:cNvSpPr txBox="1"/>
          <p:nvPr/>
        </p:nvSpPr>
        <p:spPr>
          <a:xfrm>
            <a:off x="1671739" y="1485961"/>
            <a:ext cx="158729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Endpoint</a:t>
            </a:r>
            <a:r>
              <a:rPr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sessions*</a:t>
            </a:r>
            <a:endParaRPr lang="zh-CN" altLang="en-US" sz="12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B3FA3317-1A8D-4797-83C0-6A6FF411687D}"/>
              </a:ext>
            </a:extLst>
          </p:cNvPr>
          <p:cNvCxnSpPr>
            <a:cxnSpLocks/>
            <a:stCxn id="83" idx="2"/>
          </p:cNvCxnSpPr>
          <p:nvPr/>
        </p:nvCxnSpPr>
        <p:spPr>
          <a:xfrm rot="5400000" flipH="1" flipV="1">
            <a:off x="2773142" y="1105597"/>
            <a:ext cx="4751352" cy="5366862"/>
          </a:xfrm>
          <a:prstGeom prst="bentConnector4">
            <a:avLst>
              <a:gd name="adj1" fmla="val -4811"/>
              <a:gd name="adj2" fmla="val 58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9D100B24-A908-433D-9949-039C0C7F9FFA}"/>
              </a:ext>
            </a:extLst>
          </p:cNvPr>
          <p:cNvSpPr txBox="1"/>
          <p:nvPr/>
        </p:nvSpPr>
        <p:spPr>
          <a:xfrm>
            <a:off x="1599471" y="693296"/>
            <a:ext cx="1559796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zh-CN" altLang="en-US" dirty="0"/>
              <a:t>接上一页</a:t>
            </a:r>
            <a:endParaRPr lang="zh-CN" altLang="zh-CN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1D473F0-553E-417C-8012-BAEBFA6820C6}"/>
              </a:ext>
            </a:extLst>
          </p:cNvPr>
          <p:cNvCxnSpPr>
            <a:cxnSpLocks/>
          </p:cNvCxnSpPr>
          <p:nvPr/>
        </p:nvCxnSpPr>
        <p:spPr>
          <a:xfrm>
            <a:off x="2305560" y="920855"/>
            <a:ext cx="0" cy="4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67921F6-DFA6-407F-94EE-997B2E182407}"/>
              </a:ext>
            </a:extLst>
          </p:cNvPr>
          <p:cNvGrpSpPr/>
          <p:nvPr/>
        </p:nvGrpSpPr>
        <p:grpSpPr>
          <a:xfrm>
            <a:off x="7237395" y="3970610"/>
            <a:ext cx="4346954" cy="277000"/>
            <a:chOff x="1282045" y="5188612"/>
            <a:chExt cx="4346954" cy="277000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1971E7-DE08-4078-BB14-AA0DB0C6212A}"/>
                </a:ext>
              </a:extLst>
            </p:cNvPr>
            <p:cNvSpPr txBox="1"/>
            <p:nvPr/>
          </p:nvSpPr>
          <p:spPr>
            <a:xfrm>
              <a:off x="1282045" y="5188613"/>
              <a:ext cx="1286279" cy="24622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ExpiringService</a:t>
              </a:r>
              <a:endParaRPr lang="zh-CN" altLang="zh-CN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BAB3CE-2097-4F7F-A584-AC03C8EEFAF9}"/>
                </a:ext>
              </a:extLst>
            </p:cNvPr>
            <p:cNvSpPr txBox="1"/>
            <p:nvPr/>
          </p:nvSpPr>
          <p:spPr>
            <a:xfrm>
              <a:off x="2818614" y="5188612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Session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状态改变，判断依据，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idle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ttl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4A04168-9445-481E-98FA-D95918A22C97}"/>
              </a:ext>
            </a:extLst>
          </p:cNvPr>
          <p:cNvGrpSpPr/>
          <p:nvPr/>
        </p:nvGrpSpPr>
        <p:grpSpPr>
          <a:xfrm>
            <a:off x="7237395" y="3272028"/>
            <a:ext cx="1793371" cy="461666"/>
            <a:chOff x="1282045" y="5188612"/>
            <a:chExt cx="1793371" cy="46166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7D9B568-55BB-435A-B35F-557E4A94AECC}"/>
                </a:ext>
              </a:extLst>
            </p:cNvPr>
            <p:cNvSpPr txBox="1"/>
            <p:nvPr/>
          </p:nvSpPr>
          <p:spPr>
            <a:xfrm>
              <a:off x="1282045" y="5188613"/>
              <a:ext cx="128627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ServerDestTracingProxy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4BD6ED5-A867-482D-9567-11409FA6D5F3}"/>
                </a:ext>
              </a:extLst>
            </p:cNvPr>
            <p:cNvSpPr txBox="1"/>
            <p:nvPr/>
          </p:nvSpPr>
          <p:spPr>
            <a:xfrm>
              <a:off x="2818614" y="5188612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CBB88B4-2787-4820-9EAB-8FE2D311B1D8}"/>
              </a:ext>
            </a:extLst>
          </p:cNvPr>
          <p:cNvGrpSpPr/>
          <p:nvPr/>
        </p:nvGrpSpPr>
        <p:grpSpPr>
          <a:xfrm>
            <a:off x="7232497" y="2824303"/>
            <a:ext cx="1793371" cy="277000"/>
            <a:chOff x="1282045" y="5188612"/>
            <a:chExt cx="1793371" cy="2770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83553A0-5719-4046-9302-B58C6FB45D38}"/>
                </a:ext>
              </a:extLst>
            </p:cNvPr>
            <p:cNvSpPr txBox="1"/>
            <p:nvPr/>
          </p:nvSpPr>
          <p:spPr>
            <a:xfrm>
              <a:off x="1282045" y="5188613"/>
              <a:ext cx="128627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TimeoutFilter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AAA6B7E-76ED-4C5D-B30B-6354AEB03AF0}"/>
                </a:ext>
              </a:extLst>
            </p:cNvPr>
            <p:cNvSpPr txBox="1"/>
            <p:nvPr/>
          </p:nvSpPr>
          <p:spPr>
            <a:xfrm>
              <a:off x="2818614" y="5188612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E4834B8D-1092-4EB8-9F47-5AFCD9B3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StackServer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5A70B35-418A-4715-9851-3F7F6240B3B7}"/>
              </a:ext>
            </a:extLst>
          </p:cNvPr>
          <p:cNvGrpSpPr/>
          <p:nvPr/>
        </p:nvGrpSpPr>
        <p:grpSpPr>
          <a:xfrm>
            <a:off x="1731473" y="4750521"/>
            <a:ext cx="1859946" cy="276999"/>
            <a:chOff x="1282045" y="5188613"/>
            <a:chExt cx="1989336" cy="276999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383B388-F613-46EF-ABDE-71F3F4CE2CF7}"/>
                </a:ext>
              </a:extLst>
            </p:cNvPr>
            <p:cNvSpPr txBox="1"/>
            <p:nvPr/>
          </p:nvSpPr>
          <p:spPr>
            <a:xfrm>
              <a:off x="1282045" y="5188613"/>
              <a:ext cx="1668305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/>
                <a:t>StatsFilter</a:t>
              </a:r>
              <a:endPara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09CA585-5C94-4C98-9A81-DB51254EF4C3}"/>
                </a:ext>
              </a:extLst>
            </p:cNvPr>
            <p:cNvSpPr txBox="1"/>
            <p:nvPr/>
          </p:nvSpPr>
          <p:spPr>
            <a:xfrm>
              <a:off x="2996714" y="5188613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62F8D19-74D8-4B10-BF6F-D90480F7F4F3}"/>
              </a:ext>
            </a:extLst>
          </p:cNvPr>
          <p:cNvGrpSpPr/>
          <p:nvPr/>
        </p:nvGrpSpPr>
        <p:grpSpPr>
          <a:xfrm>
            <a:off x="1671738" y="5101245"/>
            <a:ext cx="2143622" cy="276999"/>
            <a:chOff x="1282044" y="5188613"/>
            <a:chExt cx="1989337" cy="276999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650FCA-078B-4269-B76F-25D2EA86299A}"/>
                </a:ext>
              </a:extLst>
            </p:cNvPr>
            <p:cNvSpPr txBox="1"/>
            <p:nvPr/>
          </p:nvSpPr>
          <p:spPr>
            <a:xfrm>
              <a:off x="1282044" y="5188613"/>
              <a:ext cx="1810630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/>
                <a:t>ConcurrentRequestFilter</a:t>
              </a:r>
              <a:endPara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5A4C929-9CBA-42CD-8EF9-9E69A08B5D7F}"/>
                </a:ext>
              </a:extLst>
            </p:cNvPr>
            <p:cNvSpPr txBox="1"/>
            <p:nvPr/>
          </p:nvSpPr>
          <p:spPr>
            <a:xfrm>
              <a:off x="2996714" y="5188613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21BAEA6-A0D9-4651-9A52-7B88155080A4}"/>
              </a:ext>
            </a:extLst>
          </p:cNvPr>
          <p:cNvGrpSpPr/>
          <p:nvPr/>
        </p:nvGrpSpPr>
        <p:grpSpPr>
          <a:xfrm>
            <a:off x="1754666" y="5399877"/>
            <a:ext cx="1859946" cy="276999"/>
            <a:chOff x="1282045" y="5188613"/>
            <a:chExt cx="1989336" cy="276999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35AC9A8-A0CA-4CE4-A877-A430B3B559C0}"/>
                </a:ext>
              </a:extLst>
            </p:cNvPr>
            <p:cNvSpPr txBox="1"/>
            <p:nvPr/>
          </p:nvSpPr>
          <p:spPr>
            <a:xfrm>
              <a:off x="1282045" y="5188613"/>
              <a:ext cx="1912297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/>
                <a:t>ServerAdmissionControl</a:t>
              </a:r>
              <a:endParaRPr lang="zh-CN" altLang="zh-CN" sz="10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367C54E-7242-4D2E-ADE6-7948329E672F}"/>
                </a:ext>
              </a:extLst>
            </p:cNvPr>
            <p:cNvSpPr txBox="1"/>
            <p:nvPr/>
          </p:nvSpPr>
          <p:spPr>
            <a:xfrm>
              <a:off x="2996714" y="5188613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2AA0E23-5B8F-4263-ADDF-E514E2A23E40}"/>
              </a:ext>
            </a:extLst>
          </p:cNvPr>
          <p:cNvGrpSpPr/>
          <p:nvPr/>
        </p:nvGrpSpPr>
        <p:grpSpPr>
          <a:xfrm>
            <a:off x="1694931" y="5750601"/>
            <a:ext cx="2143622" cy="276999"/>
            <a:chOff x="1282044" y="5188613"/>
            <a:chExt cx="1989337" cy="276999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C5E8611-5AE2-4E39-86EB-A55C3743A60D}"/>
                </a:ext>
              </a:extLst>
            </p:cNvPr>
            <p:cNvSpPr txBox="1"/>
            <p:nvPr/>
          </p:nvSpPr>
          <p:spPr>
            <a:xfrm>
              <a:off x="1282044" y="5188613"/>
              <a:ext cx="1810630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0" sz="1200" b="0" i="0" u="none" strike="noStrike" cap="none" normalizeH="0" baseline="0">
                  <a:ln>
                    <a:noFill/>
                  </a:ln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/>
                <a:t>DtabStatsFilter</a:t>
              </a:r>
              <a:endPara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069B67F-72C6-4C7E-A884-C03B35010CA7}"/>
                </a:ext>
              </a:extLst>
            </p:cNvPr>
            <p:cNvSpPr txBox="1"/>
            <p:nvPr/>
          </p:nvSpPr>
          <p:spPr>
            <a:xfrm>
              <a:off x="2996714" y="5188613"/>
              <a:ext cx="274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?</a:t>
              </a:r>
              <a:endParaRPr lang="zh-C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6B1B0A8-55D4-409A-B3B7-683B03285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824265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>
                <a:solidFill>
                  <a:srgbClr val="A9B7C6"/>
                </a:solidFill>
                <a:latin typeface="Consolas" panose="020B0609020204030204" pitchFamily="49" charset="0"/>
              </a:rPr>
              <a:t>Tracing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3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450</Words>
  <Application>Microsoft Office PowerPoint</Application>
  <PresentationFormat>宽屏</PresentationFormat>
  <Paragraphs>146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 Light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97</cp:revision>
  <dcterms:created xsi:type="dcterms:W3CDTF">2020-08-16T07:02:41Z</dcterms:created>
  <dcterms:modified xsi:type="dcterms:W3CDTF">2020-09-12T03:34:52Z</dcterms:modified>
</cp:coreProperties>
</file>