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9" r:id="rId4"/>
    <p:sldId id="260" r:id="rId5"/>
    <p:sldId id="262" r:id="rId6"/>
    <p:sldId id="25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41934-E9DD-4F87-AF68-A871F7183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011197-CF6B-463F-9749-A1A930247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C758F-330E-41F6-A775-D5FE5858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3ADC-5CD9-44A9-96BA-9D7E1185D20D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AC60F4-D143-4C8C-B1B0-5BA74F66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8A1C93-A22E-4561-9283-48E88CEA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D8EB-C32A-4FF7-AF62-EFBF304D0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16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995EB-BD23-47CD-A70F-2682CB30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C7C32A-13DC-4D03-B2AD-1B18F4CAA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D861F0-A8F0-44D0-80F3-09DAFC62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3ADC-5CD9-44A9-96BA-9D7E1185D20D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420976-4806-4813-A489-1282B75C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4B4587-7769-42F2-BEB8-89E43CA1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D8EB-C32A-4FF7-AF62-EFBF304D0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0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6970EA-E4B6-4E23-9511-39625883C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3E55D6-017A-4731-BE3B-5904968C0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DD112B-E8F2-4DB1-B58A-AC022830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3ADC-5CD9-44A9-96BA-9D7E1185D20D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F7A99F-DF43-4E78-8793-4AA37A74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0B7C7-9D65-4AFB-B48B-EBDC9867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D8EB-C32A-4FF7-AF62-EFBF304D0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54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3C1DD-BE1F-4BF3-BF63-6930A3D7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77C760-3131-42AF-8E64-5BCC258BA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2D0A90-5C04-4321-B760-15BD59B0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3ADC-5CD9-44A9-96BA-9D7E1185D20D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45E249-B417-4643-B58F-29A2E8C2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A48EE5-264F-47CE-A815-E9B51C75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D8EB-C32A-4FF7-AF62-EFBF304D0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03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89C69-6D97-41C7-BDE4-9281D318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D1188E-2362-4C43-8F14-F0AC276F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202D8-C2E2-4004-8C50-7F2AF8379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3ADC-5CD9-44A9-96BA-9D7E1185D20D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4A342-352E-4B44-8300-9441F7B5E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BD436-10D7-4685-AF2E-082B08C0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D8EB-C32A-4FF7-AF62-EFBF304D0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73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01E0A-A31A-4141-957D-E484237E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145DBA-59B9-4D69-BFD0-095319712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2E58CD-A35C-45CF-9D81-596F113D3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F7A659-AEF2-417F-A8C5-5D770A7D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3ADC-5CD9-44A9-96BA-9D7E1185D20D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228223-D333-4DF4-8761-EB22855C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C4660B-998E-4FBA-87AB-4E98C939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D8EB-C32A-4FF7-AF62-EFBF304D0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77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26463-6771-42E3-A1E5-9D4845357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DEDB39-26B8-426B-B318-FC4FA00C9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107000-3657-428B-9A74-CB0698A4F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0E7EC0-F9C5-4170-A8E9-61BC938D6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589226-1097-41F2-9E8A-584749ED1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0D2884-77C7-4BE5-BFF9-AFFD5837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3ADC-5CD9-44A9-96BA-9D7E1185D20D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9EA570-7EC7-48AB-B988-491896F9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DF0B61-915B-4FA9-95C5-399F22F2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D8EB-C32A-4FF7-AF62-EFBF304D0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07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21D7A-2788-4EA6-92D7-EAB387C5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F1C6CA-C2E3-44E0-B945-890C6BA1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3ADC-5CD9-44A9-96BA-9D7E1185D20D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6DE532-5C49-4841-BE55-344243A9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CB9775-256F-478D-9029-9478511F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D8EB-C32A-4FF7-AF62-EFBF304D0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87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46C948-833D-402F-BB39-4FDFAEC3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3ADC-5CD9-44A9-96BA-9D7E1185D20D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504BDF-DC00-46A4-BCE7-554F59C2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564B4F-BF4B-4223-970C-27CA471A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D8EB-C32A-4FF7-AF62-EFBF304D0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35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0E131-C8AC-437A-B4C5-198655A8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EA9F1-9FB5-430F-A9CF-2BDE772FD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591A42-6823-42DC-A4C3-7C40DF26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8C60B7-F7BE-4650-AE1B-F855DA69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3ADC-5CD9-44A9-96BA-9D7E1185D20D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7F5D6F-CEB5-415B-93EE-C870BC77E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33AFEB-4022-4858-AE0D-80E55F75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D8EB-C32A-4FF7-AF62-EFBF304D0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94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186ED-CDC1-4A41-9220-9ADEC245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D50818-A14D-4475-8B81-74ADEAA63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D98C06-A353-4035-AA71-E180C8F0E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2586C6-0F80-413D-9EF8-6F6B3A71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3ADC-5CD9-44A9-96BA-9D7E1185D20D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347E55-E312-4BE2-9163-3D21052D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E2FEF8-C88B-4101-9533-750EA738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D8EB-C32A-4FF7-AF62-EFBF304D0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9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C784BB-BD2A-4406-87DA-C1AF9D4E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1AE05B-0AFA-494A-9ABD-9EF1EFE0C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7921C-B65C-4F74-9EFF-FB00D59AC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73ADC-5CD9-44A9-96BA-9D7E1185D20D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897521-1F4A-4467-98AD-4ABF853BF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423E05-E51F-4F5F-B4AB-1CCFABE0C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ED8EB-C32A-4FF7-AF62-EFBF304D0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87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2.51cto.com/images/blog/201812/04/de5fa3d5ed0eb5392add3d703a4bf7db.png?x-oss-process=image/watermark,size_16,text_QDUxQ1RP5Y2a5a6i,color_FFFFFF,t_100,g_se,x_10,y_10,shadow_90,type_ZmFuZ3poZW5naGVpdGk=">
            <a:extLst>
              <a:ext uri="{FF2B5EF4-FFF2-40B4-BE49-F238E27FC236}">
                <a16:creationId xmlns:a16="http://schemas.microsoft.com/office/drawing/2014/main" id="{B30D2499-A572-4249-BF52-EEE337660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922" y="443060"/>
            <a:ext cx="7588152" cy="574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723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D523735-3E29-4EF5-9004-BBF88C6ACFCA}"/>
              </a:ext>
            </a:extLst>
          </p:cNvPr>
          <p:cNvSpPr/>
          <p:nvPr/>
        </p:nvSpPr>
        <p:spPr>
          <a:xfrm>
            <a:off x="1341749" y="508329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守护进程配置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/usr/lib/systemd/system/etcd.service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配置文件 /K8S/etcd/cfg/etcd.conf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安装路径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/k8s/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E4AA8B-2BBB-4A30-925C-6218D64F83F1}"/>
              </a:ext>
            </a:extLst>
          </p:cNvPr>
          <p:cNvSpPr/>
          <p:nvPr/>
        </p:nvSpPr>
        <p:spPr>
          <a:xfrm>
            <a:off x="4787203" y="2708774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1A9985-CCF1-49E8-A3AB-0E7007CBCC69}"/>
              </a:ext>
            </a:extLst>
          </p:cNvPr>
          <p:cNvSpPr/>
          <p:nvPr/>
        </p:nvSpPr>
        <p:spPr>
          <a:xfrm>
            <a:off x="6193368" y="3629945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5541D0-AB34-47BF-B1BD-92B60938B818}"/>
              </a:ext>
            </a:extLst>
          </p:cNvPr>
          <p:cNvSpPr/>
          <p:nvPr/>
        </p:nvSpPr>
        <p:spPr>
          <a:xfrm>
            <a:off x="3225495" y="3709230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AB27C06-F3E1-4DF5-8F2E-1791672C92BB}"/>
              </a:ext>
            </a:extLst>
          </p:cNvPr>
          <p:cNvCxnSpPr/>
          <p:nvPr/>
        </p:nvCxnSpPr>
        <p:spPr>
          <a:xfrm flipV="1">
            <a:off x="3742441" y="3078106"/>
            <a:ext cx="1044762" cy="631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52909AA-644C-41F7-B050-B157DCA3AB5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304149" y="3078106"/>
            <a:ext cx="889219" cy="736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7286C3-391C-4423-84E6-CEC9318EEFBF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894841" y="3814611"/>
            <a:ext cx="2298527" cy="4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37E023A-9975-4BCF-91FB-3148041C4C68}"/>
              </a:ext>
            </a:extLst>
          </p:cNvPr>
          <p:cNvSpPr txBox="1"/>
          <p:nvPr/>
        </p:nvSpPr>
        <p:spPr>
          <a:xfrm>
            <a:off x="603316" y="298384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Etcd</a:t>
            </a:r>
            <a:r>
              <a:rPr lang="zh-CN" altLang="en-US" dirty="0"/>
              <a:t> 节点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A67BB4E-40B7-4954-8AC7-3ED8D36A4C44}"/>
              </a:ext>
            </a:extLst>
          </p:cNvPr>
          <p:cNvSpPr txBox="1"/>
          <p:nvPr/>
        </p:nvSpPr>
        <p:spPr>
          <a:xfrm>
            <a:off x="1247479" y="965380"/>
            <a:ext cx="15568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etcdIp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  <a:p>
            <a:r>
              <a:rPr lang="zh-CN" altLang="en-US" dirty="0"/>
              <a:t>172.28.80.211</a:t>
            </a:r>
          </a:p>
          <a:p>
            <a:r>
              <a:rPr lang="zh-CN" altLang="en-US" dirty="0"/>
              <a:t>172.28.80.205</a:t>
            </a:r>
          </a:p>
          <a:p>
            <a:r>
              <a:rPr lang="zh-CN" altLang="en-US" dirty="0"/>
              <a:t>172.28.80.207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18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E129382-DB5A-403B-A9BF-D2B06E4ECC1A}"/>
              </a:ext>
            </a:extLst>
          </p:cNvPr>
          <p:cNvSpPr/>
          <p:nvPr/>
        </p:nvSpPr>
        <p:spPr>
          <a:xfrm>
            <a:off x="4503039" y="1674414"/>
            <a:ext cx="11982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 </a:t>
            </a:r>
            <a:r>
              <a:rPr lang="en-US" altLang="zh-CN" dirty="0" err="1"/>
              <a:t>flanneld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FEDEBD-D6AF-465F-8902-4822D0E0C577}"/>
              </a:ext>
            </a:extLst>
          </p:cNvPr>
          <p:cNvSpPr/>
          <p:nvPr/>
        </p:nvSpPr>
        <p:spPr>
          <a:xfrm>
            <a:off x="4559139" y="2919592"/>
            <a:ext cx="18129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cluster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DA8EFF1-64C5-4DA5-A4FE-8023B8DB8009}"/>
              </a:ext>
            </a:extLst>
          </p:cNvPr>
          <p:cNvCxnSpPr>
            <a:cxnSpLocks/>
          </p:cNvCxnSpPr>
          <p:nvPr/>
        </p:nvCxnSpPr>
        <p:spPr>
          <a:xfrm>
            <a:off x="5530897" y="2368968"/>
            <a:ext cx="0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40842671-5DCB-4B46-A503-6E584E438473}"/>
              </a:ext>
            </a:extLst>
          </p:cNvPr>
          <p:cNvSpPr/>
          <p:nvPr/>
        </p:nvSpPr>
        <p:spPr>
          <a:xfrm>
            <a:off x="1613411" y="3687090"/>
            <a:ext cx="8873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/coreos.com/network/config  '{ "Network": "</a:t>
            </a:r>
            <a:r>
              <a:rPr lang="zh-CN" altLang="en-US" dirty="0">
                <a:solidFill>
                  <a:srgbClr val="FF0000"/>
                </a:solidFill>
              </a:rPr>
              <a:t>10.18.0.0/16</a:t>
            </a:r>
            <a:r>
              <a:rPr lang="zh-CN" altLang="en-US" dirty="0"/>
              <a:t>", "Backend": {"Type": "vxlan"}}'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7C5D6D0-974F-4F0F-B0D6-1F61C3209B22}"/>
              </a:ext>
            </a:extLst>
          </p:cNvPr>
          <p:cNvSpPr/>
          <p:nvPr/>
        </p:nvSpPr>
        <p:spPr>
          <a:xfrm>
            <a:off x="1613411" y="474101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守护进程配置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/lib/</a:t>
            </a:r>
            <a:r>
              <a:rPr lang="en-US" altLang="zh-CN" dirty="0" err="1"/>
              <a:t>systemd</a:t>
            </a:r>
            <a:r>
              <a:rPr lang="en-US" altLang="zh-CN" dirty="0"/>
              <a:t>/system/</a:t>
            </a:r>
            <a:r>
              <a:rPr lang="en-US" altLang="zh-CN" dirty="0" err="1"/>
              <a:t>flanneld.service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配置文件 </a:t>
            </a:r>
            <a:r>
              <a:rPr lang="en-US" altLang="zh-CN" dirty="0"/>
              <a:t>/k8s/</a:t>
            </a:r>
            <a:r>
              <a:rPr lang="en-US" altLang="zh-CN" dirty="0" err="1"/>
              <a:t>kubernetes</a:t>
            </a:r>
            <a:r>
              <a:rPr lang="en-US" altLang="zh-CN" dirty="0"/>
              <a:t>/</a:t>
            </a:r>
            <a:r>
              <a:rPr lang="en-US" altLang="zh-CN" dirty="0" err="1"/>
              <a:t>cfg</a:t>
            </a:r>
            <a:r>
              <a:rPr lang="en-US" altLang="zh-CN" dirty="0"/>
              <a:t>/flannel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安装路径 </a:t>
            </a:r>
            <a:r>
              <a:rPr lang="en-US" altLang="zh-CN" dirty="0"/>
              <a:t>/k8s/</a:t>
            </a:r>
            <a:r>
              <a:rPr lang="en-US" altLang="zh-CN" dirty="0" err="1"/>
              <a:t>kubernetes</a:t>
            </a:r>
            <a:r>
              <a:rPr lang="en-US" altLang="zh-CN" dirty="0"/>
              <a:t>/bin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323FF54-95FB-4178-8EF9-B6BAAA686BD8}"/>
              </a:ext>
            </a:extLst>
          </p:cNvPr>
          <p:cNvSpPr/>
          <p:nvPr/>
        </p:nvSpPr>
        <p:spPr>
          <a:xfrm>
            <a:off x="4636585" y="1770252"/>
            <a:ext cx="11982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 </a:t>
            </a:r>
            <a:r>
              <a:rPr lang="en-US" altLang="zh-CN" dirty="0" err="1"/>
              <a:t>flanneld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AFD4752-CD2B-4E81-8345-629836AB7DB5}"/>
              </a:ext>
            </a:extLst>
          </p:cNvPr>
          <p:cNvSpPr/>
          <p:nvPr/>
        </p:nvSpPr>
        <p:spPr>
          <a:xfrm>
            <a:off x="4798412" y="1884944"/>
            <a:ext cx="11982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 </a:t>
            </a:r>
            <a:r>
              <a:rPr lang="en-US" altLang="zh-CN" dirty="0" err="1"/>
              <a:t>flanneld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7865C6F-7CAE-40D4-89DE-E81186F954E3}"/>
              </a:ext>
            </a:extLst>
          </p:cNvPr>
          <p:cNvSpPr/>
          <p:nvPr/>
        </p:nvSpPr>
        <p:spPr>
          <a:xfrm>
            <a:off x="4950812" y="1980782"/>
            <a:ext cx="11982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 </a:t>
            </a:r>
            <a:r>
              <a:rPr lang="en-US" altLang="zh-CN" dirty="0" err="1"/>
              <a:t>flanneld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C8376B9-3C0E-4244-BD95-38A6260356BE}"/>
              </a:ext>
            </a:extLst>
          </p:cNvPr>
          <p:cNvSpPr txBox="1"/>
          <p:nvPr/>
        </p:nvSpPr>
        <p:spPr>
          <a:xfrm>
            <a:off x="603316" y="298384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flanneld</a:t>
            </a:r>
            <a:r>
              <a:rPr lang="zh-CN" altLang="en-US" dirty="0"/>
              <a:t>  节点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E181797-F04E-4C71-80C9-B0FCAD328294}"/>
              </a:ext>
            </a:extLst>
          </p:cNvPr>
          <p:cNvSpPr txBox="1"/>
          <p:nvPr/>
        </p:nvSpPr>
        <p:spPr>
          <a:xfrm>
            <a:off x="1247479" y="965380"/>
            <a:ext cx="15568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flannedIp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  <a:p>
            <a:r>
              <a:rPr lang="zh-CN" altLang="en-US" dirty="0"/>
              <a:t>172.28.80.211</a:t>
            </a:r>
          </a:p>
          <a:p>
            <a:r>
              <a:rPr lang="zh-CN" altLang="en-US" dirty="0"/>
              <a:t>172.28.80.205</a:t>
            </a:r>
          </a:p>
          <a:p>
            <a:r>
              <a:rPr lang="zh-CN" altLang="en-US" dirty="0"/>
              <a:t>172.28.80.207</a:t>
            </a:r>
            <a:endParaRPr lang="en-US" altLang="zh-CN" dirty="0"/>
          </a:p>
          <a:p>
            <a:r>
              <a:rPr lang="en-US" altLang="zh-CN" dirty="0"/>
              <a:t>172.28.47.240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53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9DE05CD-FD68-4B76-975C-05C292C7E442}"/>
              </a:ext>
            </a:extLst>
          </p:cNvPr>
          <p:cNvSpPr/>
          <p:nvPr/>
        </p:nvSpPr>
        <p:spPr>
          <a:xfrm>
            <a:off x="1247479" y="1632377"/>
            <a:ext cx="92256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Kube-apiserver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安装路径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/k8s/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kubernetes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/server/bin/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配置路径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/k8s/kubernetes/cfg/kube-apiserver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守护进程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/usr/lib/systemd/system/kube-apiserver.service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kube-scheduler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安装路径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/k8s/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kubernetes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/server/bin/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配置路径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/k8s/kubernetes/cfg/kube-scheduler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守护进程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/usr/lib/systemd/system/kube-apiserver.service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kube-controller-manager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/k8s/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kubernetes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/server/bin/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/k8s/kubernetes/cfg/kube-controller-manager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/usr/lib/systemd/system/kube-controller-manager.serivce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53A00A-541C-4C7E-A271-586135343067}"/>
              </a:ext>
            </a:extLst>
          </p:cNvPr>
          <p:cNvSpPr txBox="1"/>
          <p:nvPr/>
        </p:nvSpPr>
        <p:spPr>
          <a:xfrm>
            <a:off x="1247479" y="965380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masterIP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172.28.80.207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02CB4F-7BEA-408E-A4B7-834E21F75ADE}"/>
              </a:ext>
            </a:extLst>
          </p:cNvPr>
          <p:cNvSpPr txBox="1"/>
          <p:nvPr/>
        </p:nvSpPr>
        <p:spPr>
          <a:xfrm>
            <a:off x="603316" y="298384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Master</a:t>
            </a:r>
            <a:r>
              <a:rPr lang="zh-CN" altLang="en-US" dirty="0"/>
              <a:t>  节点</a:t>
            </a:r>
          </a:p>
        </p:txBody>
      </p:sp>
    </p:spTree>
    <p:extLst>
      <p:ext uri="{BB962C8B-B14F-4D97-AF65-F5344CB8AC3E}">
        <p14:creationId xmlns:p14="http://schemas.microsoft.com/office/powerpoint/2010/main" val="186294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9DE05CD-FD68-4B76-975C-05C292C7E442}"/>
              </a:ext>
            </a:extLst>
          </p:cNvPr>
          <p:cNvSpPr/>
          <p:nvPr/>
        </p:nvSpPr>
        <p:spPr>
          <a:xfrm>
            <a:off x="1247480" y="1736071"/>
            <a:ext cx="92256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Kube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let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安装路径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/k8s/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kubernetes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/bin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配置路径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/k8s/kubernetes/cfg/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守护进程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/usr/lib/systemd/system/kube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let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.service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kube-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proxy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安装路径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/k8s/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kubernetes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/bin/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配置路径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/k8s/kubernetes/cfg/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守护进程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/usr/lib/systemd/system/kube-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proxy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.service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53A00A-541C-4C7E-A271-586135343067}"/>
              </a:ext>
            </a:extLst>
          </p:cNvPr>
          <p:cNvSpPr txBox="1"/>
          <p:nvPr/>
        </p:nvSpPr>
        <p:spPr>
          <a:xfrm>
            <a:off x="1247480" y="1216059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nodeIp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172.28.47.240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7C46E1-2B0D-43BC-9F15-3F5CC4300976}"/>
              </a:ext>
            </a:extLst>
          </p:cNvPr>
          <p:cNvSpPr txBox="1"/>
          <p:nvPr/>
        </p:nvSpPr>
        <p:spPr>
          <a:xfrm>
            <a:off x="603316" y="29838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Node</a:t>
            </a:r>
            <a:r>
              <a:rPr lang="zh-CN" altLang="en-US" dirty="0"/>
              <a:t>  节点</a:t>
            </a:r>
          </a:p>
        </p:txBody>
      </p:sp>
    </p:spTree>
    <p:extLst>
      <p:ext uri="{BB962C8B-B14F-4D97-AF65-F5344CB8AC3E}">
        <p14:creationId xmlns:p14="http://schemas.microsoft.com/office/powerpoint/2010/main" val="407910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6826B6E-A46F-4CBA-A029-B9C17542E869}"/>
              </a:ext>
            </a:extLst>
          </p:cNvPr>
          <p:cNvSpPr/>
          <p:nvPr/>
        </p:nvSpPr>
        <p:spPr>
          <a:xfrm>
            <a:off x="1811516" y="2905025"/>
            <a:ext cx="7926373" cy="2465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6280DE30-EE25-420A-B4DD-798DAA2B433F}"/>
              </a:ext>
            </a:extLst>
          </p:cNvPr>
          <p:cNvSpPr/>
          <p:nvPr/>
        </p:nvSpPr>
        <p:spPr>
          <a:xfrm>
            <a:off x="1677971" y="433633"/>
            <a:ext cx="8059918" cy="20097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3A15F4-95C8-49A7-91F9-0B09A0EE44B8}"/>
              </a:ext>
            </a:extLst>
          </p:cNvPr>
          <p:cNvSpPr txBox="1"/>
          <p:nvPr/>
        </p:nvSpPr>
        <p:spPr>
          <a:xfrm>
            <a:off x="2549185" y="819372"/>
            <a:ext cx="14542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/>
            </a:lvl1pPr>
          </a:lstStyle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ca-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csr.json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78FE00-BF64-4DB7-A76B-6AAE54A05712}"/>
              </a:ext>
            </a:extLst>
          </p:cNvPr>
          <p:cNvSpPr/>
          <p:nvPr/>
        </p:nvSpPr>
        <p:spPr>
          <a:xfrm>
            <a:off x="6795111" y="658005"/>
            <a:ext cx="13324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ca.pem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ca_key.pem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63FEC39-D2E2-46A9-BD23-3215C65026AB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>
            <a:off x="4003429" y="1004038"/>
            <a:ext cx="917559" cy="2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9567D27-6CDB-419E-A377-D4791A4E5587}"/>
              </a:ext>
            </a:extLst>
          </p:cNvPr>
          <p:cNvSpPr/>
          <p:nvPr/>
        </p:nvSpPr>
        <p:spPr>
          <a:xfrm>
            <a:off x="2563799" y="1625995"/>
            <a:ext cx="22903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ca-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config.json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server-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csr.json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4EAF326-2A83-4ED1-A5E1-CF1CA6F803AB}"/>
              </a:ext>
            </a:extLst>
          </p:cNvPr>
          <p:cNvCxnSpPr>
            <a:cxnSpLocks/>
            <a:stCxn id="8" idx="1"/>
            <a:endCxn id="20" idx="0"/>
          </p:cNvCxnSpPr>
          <p:nvPr/>
        </p:nvCxnSpPr>
        <p:spPr>
          <a:xfrm flipH="1">
            <a:off x="5813128" y="981171"/>
            <a:ext cx="981983" cy="78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D8D273F2-7C58-4B93-BE6C-CA39BA2F0D30}"/>
              </a:ext>
            </a:extLst>
          </p:cNvPr>
          <p:cNvSpPr/>
          <p:nvPr/>
        </p:nvSpPr>
        <p:spPr>
          <a:xfrm>
            <a:off x="6803058" y="1487496"/>
            <a:ext cx="21524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server_key.pem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server.pem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23212F2-9082-4EF1-BDA2-E2AB35EFF07F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4854179" y="1949161"/>
            <a:ext cx="503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B8284D4-3DD2-4820-B45A-E400A24E46A7}"/>
              </a:ext>
            </a:extLst>
          </p:cNvPr>
          <p:cNvSpPr txBox="1"/>
          <p:nvPr/>
        </p:nvSpPr>
        <p:spPr>
          <a:xfrm>
            <a:off x="5357811" y="1764495"/>
            <a:ext cx="91063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cfssl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D15FD0A-DC29-4302-8C82-C67C665C4538}"/>
              </a:ext>
            </a:extLst>
          </p:cNvPr>
          <p:cNvCxnSpPr>
            <a:cxnSpLocks/>
            <a:stCxn id="20" idx="3"/>
            <a:endCxn id="14" idx="1"/>
          </p:cNvCxnSpPr>
          <p:nvPr/>
        </p:nvCxnSpPr>
        <p:spPr>
          <a:xfrm flipV="1">
            <a:off x="6268444" y="1810662"/>
            <a:ext cx="534614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CDC8C43-ABFE-462B-BDA9-12EEFEFB8CCA}"/>
              </a:ext>
            </a:extLst>
          </p:cNvPr>
          <p:cNvSpPr txBox="1"/>
          <p:nvPr/>
        </p:nvSpPr>
        <p:spPr>
          <a:xfrm>
            <a:off x="4920988" y="842240"/>
            <a:ext cx="76174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cfssl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081C429-C467-4F6B-8904-787361022501}"/>
              </a:ext>
            </a:extLst>
          </p:cNvPr>
          <p:cNvCxnSpPr>
            <a:cxnSpLocks/>
            <a:stCxn id="26" idx="3"/>
            <a:endCxn id="8" idx="1"/>
          </p:cNvCxnSpPr>
          <p:nvPr/>
        </p:nvCxnSpPr>
        <p:spPr>
          <a:xfrm flipV="1">
            <a:off x="5682735" y="981171"/>
            <a:ext cx="1112376" cy="4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891EFA0-A477-4274-B41C-8DC7D94F01F3}"/>
              </a:ext>
            </a:extLst>
          </p:cNvPr>
          <p:cNvSpPr/>
          <p:nvPr/>
        </p:nvSpPr>
        <p:spPr>
          <a:xfrm>
            <a:off x="1677971" y="5517600"/>
            <a:ext cx="7789777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ca-config.json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其他证书配置信息，包括的有效期、类型</a:t>
            </a:r>
          </a:p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server-csr.json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包含CN="etcd",服务器IP地址列表，算法，名称等信息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E303A6A-22A1-4941-A276-78EDE1750B54}"/>
              </a:ext>
            </a:extLst>
          </p:cNvPr>
          <p:cNvSpPr txBox="1"/>
          <p:nvPr/>
        </p:nvSpPr>
        <p:spPr>
          <a:xfrm>
            <a:off x="2539758" y="3223210"/>
            <a:ext cx="14542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/>
            </a:lvl1pPr>
          </a:lstStyle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ca-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csr.json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622C3ED-54BC-46B2-A771-FE8A6E1676E3}"/>
              </a:ext>
            </a:extLst>
          </p:cNvPr>
          <p:cNvSpPr/>
          <p:nvPr/>
        </p:nvSpPr>
        <p:spPr>
          <a:xfrm>
            <a:off x="6785684" y="3052415"/>
            <a:ext cx="21697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ca.pem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key.pem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4F002A4-F327-4C57-9725-3C0BBF8530CC}"/>
              </a:ext>
            </a:extLst>
          </p:cNvPr>
          <p:cNvCxnSpPr>
            <a:cxnSpLocks/>
            <a:stCxn id="44" idx="3"/>
            <a:endCxn id="53" idx="1"/>
          </p:cNvCxnSpPr>
          <p:nvPr/>
        </p:nvCxnSpPr>
        <p:spPr>
          <a:xfrm>
            <a:off x="3994002" y="3407876"/>
            <a:ext cx="917559" cy="2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C17EC52A-4227-4E1B-8AFC-DD1546B26146}"/>
              </a:ext>
            </a:extLst>
          </p:cNvPr>
          <p:cNvSpPr/>
          <p:nvPr/>
        </p:nvSpPr>
        <p:spPr>
          <a:xfrm>
            <a:off x="2554372" y="3841293"/>
            <a:ext cx="19159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ca-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config.json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server-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csr.json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72D53AB-600E-4786-8355-9E59EB6FE89B}"/>
              </a:ext>
            </a:extLst>
          </p:cNvPr>
          <p:cNvCxnSpPr>
            <a:cxnSpLocks/>
            <a:stCxn id="45" idx="1"/>
            <a:endCxn id="51" idx="0"/>
          </p:cNvCxnSpPr>
          <p:nvPr/>
        </p:nvCxnSpPr>
        <p:spPr>
          <a:xfrm flipH="1">
            <a:off x="5729258" y="3237081"/>
            <a:ext cx="1056426" cy="71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3AB8F70D-33E4-4DD3-989D-D14AFFDCBE8C}"/>
              </a:ext>
            </a:extLst>
          </p:cNvPr>
          <p:cNvSpPr/>
          <p:nvPr/>
        </p:nvSpPr>
        <p:spPr>
          <a:xfrm>
            <a:off x="6793632" y="3674516"/>
            <a:ext cx="21697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erver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key.pem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server.pem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5F2C9EF-9FF4-40C6-A979-2620FEB9342A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470281" y="4136181"/>
            <a:ext cx="878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CCD2C1AB-FB38-4DD6-9571-469A84B03F2F}"/>
              </a:ext>
            </a:extLst>
          </p:cNvPr>
          <p:cNvSpPr txBox="1"/>
          <p:nvPr/>
        </p:nvSpPr>
        <p:spPr>
          <a:xfrm>
            <a:off x="5348384" y="3951515"/>
            <a:ext cx="76174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cfssl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A89BC44-D574-455C-BA82-C788CABED7FC}"/>
              </a:ext>
            </a:extLst>
          </p:cNvPr>
          <p:cNvCxnSpPr>
            <a:cxnSpLocks/>
            <a:stCxn id="51" idx="3"/>
            <a:endCxn id="49" idx="1"/>
          </p:cNvCxnSpPr>
          <p:nvPr/>
        </p:nvCxnSpPr>
        <p:spPr>
          <a:xfrm flipV="1">
            <a:off x="6110131" y="3997682"/>
            <a:ext cx="683501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3253E6D7-9107-4842-9AF8-748706D8F9AD}"/>
              </a:ext>
            </a:extLst>
          </p:cNvPr>
          <p:cNvSpPr txBox="1"/>
          <p:nvPr/>
        </p:nvSpPr>
        <p:spPr>
          <a:xfrm>
            <a:off x="4911561" y="3246078"/>
            <a:ext cx="76174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cfssl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AB090964-374A-4CBA-A7E7-3D4C62781787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5673308" y="3246078"/>
            <a:ext cx="105642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D96D555B-391C-4C07-9851-68347A1747DE}"/>
              </a:ext>
            </a:extLst>
          </p:cNvPr>
          <p:cNvSpPr/>
          <p:nvPr/>
        </p:nvSpPr>
        <p:spPr>
          <a:xfrm>
            <a:off x="2554372" y="4612726"/>
            <a:ext cx="23775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ca-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config.json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kube-proxy-csr.json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60B0CC2-AE7A-4D69-B496-FABD1D2EEC45}"/>
              </a:ext>
            </a:extLst>
          </p:cNvPr>
          <p:cNvSpPr txBox="1"/>
          <p:nvPr/>
        </p:nvSpPr>
        <p:spPr>
          <a:xfrm>
            <a:off x="5368806" y="4744943"/>
            <a:ext cx="76174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cfssl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47D82AA-1349-4F10-A041-17A337488E68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4931946" y="4929609"/>
            <a:ext cx="436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BE89564F-09DF-43D5-B739-371D9213EF70}"/>
              </a:ext>
            </a:extLst>
          </p:cNvPr>
          <p:cNvSpPr/>
          <p:nvPr/>
        </p:nvSpPr>
        <p:spPr>
          <a:xfrm>
            <a:off x="6793631" y="4467944"/>
            <a:ext cx="249177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kube-proxy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key.pem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kube-proxy.pem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449BE45-7117-4ABD-9E3C-6A54C863880F}"/>
              </a:ext>
            </a:extLst>
          </p:cNvPr>
          <p:cNvCxnSpPr>
            <a:cxnSpLocks/>
          </p:cNvCxnSpPr>
          <p:nvPr/>
        </p:nvCxnSpPr>
        <p:spPr>
          <a:xfrm>
            <a:off x="6130553" y="4929609"/>
            <a:ext cx="683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5B18F4D9-B192-4DBB-8BE9-CFA94E1B5588}"/>
              </a:ext>
            </a:extLst>
          </p:cNvPr>
          <p:cNvSpPr txBox="1"/>
          <p:nvPr/>
        </p:nvSpPr>
        <p:spPr>
          <a:xfrm>
            <a:off x="1818086" y="47290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ETCD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5665C422-5FD0-4F05-B21B-84AFD58A750E}"/>
              </a:ext>
            </a:extLst>
          </p:cNvPr>
          <p:cNvSpPr txBox="1"/>
          <p:nvPr/>
        </p:nvSpPr>
        <p:spPr>
          <a:xfrm>
            <a:off x="1910011" y="287945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Kubernets</a:t>
            </a:r>
            <a:endParaRPr lang="en-US" altLang="zh-CN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87C1509-F333-40A4-B786-532F65ED2E06}"/>
              </a:ext>
            </a:extLst>
          </p:cNvPr>
          <p:cNvSpPr txBox="1"/>
          <p:nvPr/>
        </p:nvSpPr>
        <p:spPr>
          <a:xfrm>
            <a:off x="603316" y="29838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证书 </a:t>
            </a:r>
          </a:p>
        </p:txBody>
      </p:sp>
    </p:spTree>
    <p:extLst>
      <p:ext uri="{BB962C8B-B14F-4D97-AF65-F5344CB8AC3E}">
        <p14:creationId xmlns:p14="http://schemas.microsoft.com/office/powerpoint/2010/main" val="3026246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498</Words>
  <Application>Microsoft Office PowerPoint</Application>
  <PresentationFormat>宽屏</PresentationFormat>
  <Paragraphs>80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越涛 孟</dc:creator>
  <cp:lastModifiedBy>越涛 孟</cp:lastModifiedBy>
  <cp:revision>31</cp:revision>
  <dcterms:created xsi:type="dcterms:W3CDTF">2019-03-27T01:55:31Z</dcterms:created>
  <dcterms:modified xsi:type="dcterms:W3CDTF">2019-03-27T05:26:09Z</dcterms:modified>
</cp:coreProperties>
</file>