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101" autoAdjust="0"/>
  </p:normalViewPr>
  <p:slideViewPr>
    <p:cSldViewPr snapToGrid="0">
      <p:cViewPr varScale="1">
        <p:scale>
          <a:sx n="68" d="100"/>
          <a:sy n="68" d="100"/>
        </p:scale>
        <p:origin x="12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160C6-C7AF-4B06-B11C-08FB311A4A18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F11EC-5F98-4D5A-B648-1A2C675F9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93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600" dirty="0"/>
              <a:t>spring-boot-maven-plugin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7DE06-44B1-47C0-8861-3368BB7D252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934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RouteDefinition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F11EC-5F98-4D5A-B648-1A2C675F96B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789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ReactiveLoadBalancer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F11EC-5F98-4D5A-B648-1A2C675F96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176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D3AE6-1813-41C2-8D46-E6B5CEF24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945778-E1DF-4756-810B-B41A66291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918CB2-DB42-4682-82ED-C34A8F16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49D6-6844-4470-98FF-F086DE4E3B04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E707D-1B95-4EE0-84D3-EC83D2639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83C8E1-8091-43EE-B8AD-F6373CF3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4B22-ABC6-4F83-A7B3-9A0290F5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51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6A321-FE57-4A49-82D1-69D78C3A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5FF978-1629-4E74-B586-18F22779D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3D1052-C3E1-40FA-BB86-464387CF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49D6-6844-4470-98FF-F086DE4E3B04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C55B7B-128C-40B5-B9CA-D4B8854B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76447E-04E6-417C-8815-C397BBE9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4B22-ABC6-4F83-A7B3-9A0290F5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14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485D50-EEA0-4EB8-AF14-9EBDAB9C9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66FEB9-0F30-4B9A-9E4B-D0E948170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21B761-98B0-4CEF-BC86-2522C359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49D6-6844-4470-98FF-F086DE4E3B04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9CF68-CAE0-431A-A37F-9D03271F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0A1E1-5B7C-43DA-8E21-10B59F91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4B22-ABC6-4F83-A7B3-9A0290F5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60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A462C-0BE4-4951-85E0-D361F12A8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0200BF-88C0-4618-972B-D1B803B60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E72C63-558C-4F34-9186-C0797E5F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49D6-6844-4470-98FF-F086DE4E3B04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CECD35-B481-4127-8D03-3DABFFD5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4D6181-B0E4-4339-B47A-9C8C0D531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4B22-ABC6-4F83-A7B3-9A0290F5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04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7311E-52CD-4B88-800E-6D3C99899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6590F7-CAE4-4A36-A292-E315318AE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CC562-5DB3-42F7-96CE-BD62B713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49D6-6844-4470-98FF-F086DE4E3B04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1800A-7E19-4E92-82C0-240C8906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D5CED-8E9C-4765-ACCD-8A21A471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4B22-ABC6-4F83-A7B3-9A0290F5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94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C18B4-A3F3-4B75-9953-51F68D33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5007F-E00C-4612-9248-E15EBA446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5EA0AA-626D-4FA5-B95B-4B9D2E0E6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693557-927A-44CF-8802-CD5E0D22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49D6-6844-4470-98FF-F086DE4E3B04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53D536-01A6-4EDF-8C40-0936EAB4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77CD01-072E-41BF-B031-FE3538929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4B22-ABC6-4F83-A7B3-9A0290F5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32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D15B1-8F18-4D96-93DA-6176F1AB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5DC818-A75F-483D-8417-846D1E0E2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F7500E-105B-4EA3-B216-7887CC00D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9BFA20-ABC7-46E3-AB5A-8DC254AC8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25B471-E7A1-4E21-ACA3-739E2D4CB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776A92-E4EB-4318-A150-051F4598C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49D6-6844-4470-98FF-F086DE4E3B04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E5CDF7-1B57-4573-BD1A-0E652E87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97EC23-18E6-4C7F-847D-CAA4692C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4B22-ABC6-4F83-A7B3-9A0290F5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79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E3916-E990-4329-8448-5331D736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F5ADAB-0540-4114-A53F-3C587309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49D6-6844-4470-98FF-F086DE4E3B04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D45D7C-B8DC-4A65-83B2-298FBDE0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D6002E-FAA0-45E6-8B52-0D451E8E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4B22-ABC6-4F83-A7B3-9A0290F5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7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3C4A46-098C-4A0A-B079-5FF7D18C0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49D6-6844-4470-98FF-F086DE4E3B04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7EC774-361D-4396-8D3D-9A024998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2FEBB3-BA0C-4B8F-BDAE-0CC7D3CE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4B22-ABC6-4F83-A7B3-9A0290F5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47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F2013-09D6-433B-8F7D-9D171C6C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EB421E-35B9-4FAD-9707-4D3E92F02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3AE412-4EDA-45CC-92B0-8F1478C56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AEF0ED-6368-475F-AB5A-88F0AA7C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49D6-6844-4470-98FF-F086DE4E3B04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D077D7-8A1A-49EB-9E7C-E498081A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EFB3D2-9857-41A8-89CB-28E58F10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4B22-ABC6-4F83-A7B3-9A0290F5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60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40865-8AAB-4864-A16B-761A38AA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E2BE9D-DACB-4E4B-AB64-BF4B4D412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FEF973-C654-4A77-AE6A-90E887DBD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604ED0-C799-44B5-B5E1-667265E3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49D6-6844-4470-98FF-F086DE4E3B04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C5F705-A29A-40F0-BBB8-B821ACAD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DB888A-7A0A-42C5-9829-5A0C85A8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4B22-ABC6-4F83-A7B3-9A0290F5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18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CB65C9-3357-4F5B-AB2F-5E4DE4E8A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AC81F3-42AB-4816-9B74-C629F5FD7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68161-C691-4077-9315-8BA3C10A5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49D6-6844-4470-98FF-F086DE4E3B04}" type="datetimeFigureOut">
              <a:rPr lang="zh-CN" altLang="en-US" smtClean="0"/>
              <a:t>2021/1/23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FFB786-FB70-4CFD-A69D-C723310F9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79F5AB-D733-4621-9AF2-532439375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C4B22-ABC6-4F83-A7B3-9A0290F55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57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3E099D-1A43-4EED-A71A-92E6161CA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833" y="1325846"/>
            <a:ext cx="2414444" cy="5232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/>
              <a:t>org.springframework.boot</a:t>
            </a:r>
            <a:r>
              <a:rPr lang="zh-CN" altLang="en-US" sz="1400" dirty="0"/>
              <a:t>：</a:t>
            </a:r>
            <a:endParaRPr lang="en-US" altLang="zh-CN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/>
              <a:t>  S</a:t>
            </a:r>
            <a:r>
              <a:rPr lang="zh-CN" altLang="zh-CN" sz="1400" dirty="0"/>
              <a:t>pring-boot-starter-paren</a:t>
            </a:r>
            <a:r>
              <a:rPr lang="en-US" altLang="zh-CN" sz="1400" dirty="0"/>
              <a:t>t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6886787E-058F-4ECC-ADD0-5C349304D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8933" y="2462346"/>
            <a:ext cx="3738207" cy="5232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/>
              <a:t>org.springframework.cloud</a:t>
            </a:r>
            <a:r>
              <a:rPr lang="zh-CN" altLang="en-US" sz="1400" dirty="0"/>
              <a:t>：</a:t>
            </a:r>
            <a:r>
              <a:rPr lang="en-US" altLang="zh-CN" sz="1400" dirty="0"/>
              <a:t>spring-cloud-dependencies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03334E31-2699-43E7-8AA2-96560AB5A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9987" y="2139180"/>
            <a:ext cx="3510898" cy="116955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/>
              <a:t>spring-cloud-starter-gateway</a:t>
            </a:r>
          </a:p>
          <a:p>
            <a:pPr>
              <a:defRPr/>
            </a:pPr>
            <a:r>
              <a:rPr lang="en-US" altLang="zh-CN" sz="1400" dirty="0"/>
              <a:t>spring-cloud-starter-</a:t>
            </a:r>
            <a:r>
              <a:rPr lang="en-US" altLang="zh-CN" sz="1400" dirty="0" err="1"/>
              <a:t>netflix</a:t>
            </a:r>
            <a:r>
              <a:rPr lang="en-US" altLang="zh-CN" sz="1400" dirty="0"/>
              <a:t>-</a:t>
            </a:r>
            <a:r>
              <a:rPr lang="en-US" altLang="zh-CN" sz="1400" dirty="0" err="1"/>
              <a:t>hystrix</a:t>
            </a:r>
            <a:endParaRPr lang="en-US" altLang="zh-CN" sz="1400" dirty="0"/>
          </a:p>
          <a:p>
            <a:pPr>
              <a:defRPr/>
            </a:pPr>
            <a:r>
              <a:rPr lang="en-US" altLang="zh-CN" sz="1400" dirty="0"/>
              <a:t>spring-cloud-starter-contract-stub-runner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exclude:spring-boot-starter-web</a:t>
            </a:r>
            <a:endParaRPr lang="en-US" altLang="zh-CN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/>
              <a:t>spring-boot-starter-test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6181D9E-9990-41B8-86C8-5F15FD96657D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7057140" y="2723956"/>
            <a:ext cx="682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>
            <a:extLst>
              <a:ext uri="{FF2B5EF4-FFF2-40B4-BE49-F238E27FC236}">
                <a16:creationId xmlns:a16="http://schemas.microsoft.com/office/drawing/2014/main" id="{2D3E23C4-F2E8-47FF-BCF5-0D6DDFE7A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0124" y="1223545"/>
            <a:ext cx="2299027" cy="5232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/>
              <a:t>spring-boot-starter-test</a:t>
            </a:r>
          </a:p>
          <a:p>
            <a:pPr>
              <a:defRPr/>
            </a:pPr>
            <a:r>
              <a:rPr lang="en-US" altLang="zh-CN" sz="1400" dirty="0"/>
              <a:t>spring-boot-maven-plugin</a:t>
            </a:r>
            <a:endParaRPr lang="zh-CN" altLang="zh-CN" sz="14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4DE1063-1AAD-409B-A5FA-8B46B5EC733E}"/>
              </a:ext>
            </a:extLst>
          </p:cNvPr>
          <p:cNvCxnSpPr>
            <a:cxnSpLocks/>
          </p:cNvCxnSpPr>
          <p:nvPr/>
        </p:nvCxnSpPr>
        <p:spPr>
          <a:xfrm>
            <a:off x="6807277" y="1539990"/>
            <a:ext cx="682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">
            <a:extLst>
              <a:ext uri="{FF2B5EF4-FFF2-40B4-BE49-F238E27FC236}">
                <a16:creationId xmlns:a16="http://schemas.microsoft.com/office/drawing/2014/main" id="{B80061E0-BAFD-4283-A854-A3177DA79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5" y="1723681"/>
            <a:ext cx="537327" cy="30777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/>
              <a:t>Pom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B6026CC-7E57-4C24-A5B0-E718643E79DA}"/>
              </a:ext>
            </a:extLst>
          </p:cNvPr>
          <p:cNvCxnSpPr>
            <a:stCxn id="28" idx="3"/>
            <a:endCxn id="2" idx="1"/>
          </p:cNvCxnSpPr>
          <p:nvPr/>
        </p:nvCxnSpPr>
        <p:spPr>
          <a:xfrm flipV="1">
            <a:off x="1300782" y="1587456"/>
            <a:ext cx="3092051" cy="29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9836B5B-DC12-4D48-A9B2-78407BEF70FF}"/>
              </a:ext>
            </a:extLst>
          </p:cNvPr>
          <p:cNvCxnSpPr>
            <a:cxnSpLocks/>
            <a:stCxn id="28" idx="3"/>
            <a:endCxn id="10" idx="1"/>
          </p:cNvCxnSpPr>
          <p:nvPr/>
        </p:nvCxnSpPr>
        <p:spPr>
          <a:xfrm>
            <a:off x="1300782" y="1877570"/>
            <a:ext cx="2018151" cy="846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A08CA4E-01C2-40BA-B8DB-CCC028090CDF}"/>
              </a:ext>
            </a:extLst>
          </p:cNvPr>
          <p:cNvSpPr txBox="1"/>
          <p:nvPr/>
        </p:nvSpPr>
        <p:spPr>
          <a:xfrm>
            <a:off x="2379142" y="1401490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en-US" altLang="zh-CN" dirty="0"/>
              <a:t>parent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3D1EFAF-714E-4D1D-AE21-CDF83BEF8BAF}"/>
              </a:ext>
            </a:extLst>
          </p:cNvPr>
          <p:cNvSpPr txBox="1"/>
          <p:nvPr/>
        </p:nvSpPr>
        <p:spPr>
          <a:xfrm>
            <a:off x="1393605" y="2231514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dependent</a:t>
            </a:r>
          </a:p>
          <a:p>
            <a:r>
              <a:rPr lang="en-US" altLang="zh-CN" sz="1200" dirty="0"/>
              <a:t>management</a:t>
            </a:r>
            <a:endParaRPr lang="zh-CN" altLang="en-US" sz="120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3549CDF4-1F73-4118-A960-C22FDC46C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339" y="4423091"/>
            <a:ext cx="2967479" cy="5078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13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flatten-maven-plugin  </a:t>
            </a:r>
            <a:r>
              <a:rPr lang="zh-CN" altLang="en-US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的作用？</a:t>
            </a:r>
            <a:r>
              <a:rPr lang="en-US" altLang="zh-CN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endParaRPr lang="zh-CN" altLang="en-US" sz="1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178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1C7E63D-B7A9-4964-AA01-165E455D3C6E}"/>
              </a:ext>
            </a:extLst>
          </p:cNvPr>
          <p:cNvSpPr/>
          <p:nvPr/>
        </p:nvSpPr>
        <p:spPr>
          <a:xfrm>
            <a:off x="5734369" y="2400693"/>
            <a:ext cx="2158739" cy="3802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RouteDefinition</a:t>
            </a:r>
            <a:endParaRPr lang="zh-CN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008AE4-987F-476C-9635-8A57348AF6E1}"/>
              </a:ext>
            </a:extLst>
          </p:cNvPr>
          <p:cNvSpPr/>
          <p:nvPr/>
        </p:nvSpPr>
        <p:spPr>
          <a:xfrm>
            <a:off x="2084892" y="2400694"/>
            <a:ext cx="2158739" cy="3802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RouteDefinitionLocator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AEE1887-F48F-49EE-A94D-7D944CC7159E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4243631" y="2590801"/>
            <a:ext cx="1490738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69A6442-9FB8-4C7B-B120-4FE877F97A7D}"/>
              </a:ext>
            </a:extLst>
          </p:cNvPr>
          <p:cNvSpPr txBox="1"/>
          <p:nvPr/>
        </p:nvSpPr>
        <p:spPr>
          <a:xfrm>
            <a:off x="4540304" y="2246804"/>
            <a:ext cx="666435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Consolas" panose="020B0609020204030204" pitchFamily="49" charset="0"/>
              </a:rPr>
              <a:t>get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ED5A6E0-34B3-4845-B106-CE118456B328}"/>
              </a:ext>
            </a:extLst>
          </p:cNvPr>
          <p:cNvSpPr/>
          <p:nvPr/>
        </p:nvSpPr>
        <p:spPr>
          <a:xfrm>
            <a:off x="1511428" y="1204275"/>
            <a:ext cx="3117129" cy="3802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CachingRouteDefinitionLocator</a:t>
            </a:r>
            <a:endParaRPr lang="en-US" altLang="zh-CN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27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3D570F2-AEB8-4EC3-82B2-C4B68020D84A}"/>
              </a:ext>
            </a:extLst>
          </p:cNvPr>
          <p:cNvSpPr/>
          <p:nvPr/>
        </p:nvSpPr>
        <p:spPr>
          <a:xfrm>
            <a:off x="1511428" y="1204275"/>
            <a:ext cx="5747326" cy="443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chemeClr val="tx1"/>
                </a:solidFill>
                <a:latin typeface="Consolas" panose="020B0609020204030204" pitchFamily="49" charset="0"/>
              </a:rPr>
              <a:t>GatewayReactiveLoadBalancerClientAutoConfiguration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</a:rPr>
              <a:t>.class</a:t>
            </a:r>
            <a:endParaRPr lang="zh-CN" altLang="zh-CN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9D0DB1-E15F-447D-BBE6-67898DEF9976}"/>
              </a:ext>
            </a:extLst>
          </p:cNvPr>
          <p:cNvSpPr/>
          <p:nvPr/>
        </p:nvSpPr>
        <p:spPr>
          <a:xfrm>
            <a:off x="1819374" y="2751842"/>
            <a:ext cx="3629319" cy="341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400" dirty="0">
                <a:solidFill>
                  <a:schemeClr val="tx1"/>
                </a:solidFill>
                <a:latin typeface="Consolas" panose="020B0609020204030204" pitchFamily="49" charset="0"/>
              </a:rPr>
              <a:t>LoadBalancerAutoConfiguration</a:t>
            </a:r>
            <a:r>
              <a:rPr lang="en-US" altLang="zh-CN" sz="1400" dirty="0">
                <a:solidFill>
                  <a:schemeClr val="tx1"/>
                </a:solidFill>
                <a:latin typeface="Consolas" panose="020B0609020204030204" pitchFamily="49" charset="0"/>
              </a:rPr>
              <a:t>.class</a:t>
            </a:r>
            <a:endParaRPr lang="zh-CN" altLang="zh-CN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D025140-3621-41DE-86EF-8B7ED603894E}"/>
              </a:ext>
            </a:extLst>
          </p:cNvPr>
          <p:cNvSpPr/>
          <p:nvPr/>
        </p:nvSpPr>
        <p:spPr>
          <a:xfrm>
            <a:off x="1819373" y="3258139"/>
            <a:ext cx="3629319" cy="341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ReactiveLoadBalancer.class</a:t>
            </a:r>
            <a:endParaRPr lang="zh-CN" altLang="zh-CN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FDAEB44-94F1-4624-9F5F-70E7FE1CA06F}"/>
              </a:ext>
            </a:extLst>
          </p:cNvPr>
          <p:cNvCxnSpPr/>
          <p:nvPr/>
        </p:nvCxnSpPr>
        <p:spPr>
          <a:xfrm>
            <a:off x="3702755" y="1682780"/>
            <a:ext cx="0" cy="95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201873E-6161-4A60-AE62-A32AC74D52FB}"/>
              </a:ext>
            </a:extLst>
          </p:cNvPr>
          <p:cNvSpPr txBox="1"/>
          <p:nvPr/>
        </p:nvSpPr>
        <p:spPr>
          <a:xfrm>
            <a:off x="3725333" y="2032735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condition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980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60</Words>
  <Application>Microsoft Office PowerPoint</Application>
  <PresentationFormat>宽屏</PresentationFormat>
  <Paragraphs>30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FangSong</vt:lpstr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孟 越涛</dc:creator>
  <cp:lastModifiedBy>孟 越涛</cp:lastModifiedBy>
  <cp:revision>13</cp:revision>
  <dcterms:created xsi:type="dcterms:W3CDTF">2020-10-23T07:12:23Z</dcterms:created>
  <dcterms:modified xsi:type="dcterms:W3CDTF">2021-01-23T11:43:26Z</dcterms:modified>
</cp:coreProperties>
</file>