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1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C6-C7AF-4B06-B11C-08FB311A4A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11EC-5F98-4D5A-B648-1A2C675F9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RouteDefinition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11EC-5F98-4D5A-B648-1A2C675F96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ReactiveLoadBalancer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11EC-5F98-4D5A-B648-1A2C675F96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D3AE6-1813-41C2-8D46-E6B5CEF2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45778-E1DF-4756-810B-B41A6629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18CB2-DB42-4682-82ED-C34A8F1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E707D-1B95-4EE0-84D3-EC83D263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3C8E1-8091-43EE-B8AD-F6373CF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A321-FE57-4A49-82D1-69D78C3A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FF978-1629-4E74-B586-18F22779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1052-C3E1-40FA-BB86-464387CF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55B7B-128C-40B5-B9CA-D4B8854B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6447E-04E6-417C-8815-C397BBE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85D50-EEA0-4EB8-AF14-9EBDAB9C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6FEB9-0F30-4B9A-9E4B-D0E94817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1B761-98B0-4CEF-BC86-2522C359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CF68-CAE0-431A-A37F-9D03271F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0A1E1-5B7C-43DA-8E21-10B59F9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0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A462C-0BE4-4951-85E0-D361F12A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00BF-88C0-4618-972B-D1B803B6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72C63-558C-4F34-9186-C0797E5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ECD35-B481-4127-8D03-3DABFFD5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D6181-B0E4-4339-B47A-9C8C0D53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7311E-52CD-4B88-800E-6D3C998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590F7-CAE4-4A36-A292-E315318A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C562-5DB3-42F7-96CE-BD62B71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1800A-7E19-4E92-82C0-240C8906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D5CED-8E9C-4765-ACCD-8A21A47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C18B4-A3F3-4B75-9953-51F68D33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5007F-E00C-4612-9248-E15EBA44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EA0AA-626D-4FA5-B95B-4B9D2E0E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93557-927A-44CF-8802-CD5E0D22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3D536-01A6-4EDF-8C40-0936EAB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7CD01-072E-41BF-B031-FE353892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2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5B1-8F18-4D96-93DA-6176F1A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DC818-A75F-483D-8417-846D1E0E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500E-105B-4EA3-B216-7887CC00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BFA20-ABC7-46E3-AB5A-8DC254AC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25B471-E7A1-4E21-ACA3-739E2D4CB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6A92-E4EB-4318-A150-051F4598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5CDF7-1B57-4573-BD1A-0E652E8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7EC23-18E6-4C7F-847D-CAA4692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3916-E990-4329-8448-5331D73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5ADAB-0540-4114-A53F-3C587309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D45D7C-B8DC-4A65-83B2-298FBDE0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6002E-FAA0-45E6-8B52-0D451E8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C4A46-098C-4A0A-B079-5FF7D18C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7EC774-361D-4396-8D3D-9A02499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FEBB3-BA0C-4B8F-BDAE-0CC7D3CE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2013-09D6-433B-8F7D-9D171C6C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B421E-35B9-4FAD-9707-4D3E92F0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AE412-4EDA-45CC-92B0-8F1478C5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EF0ED-6368-475F-AB5A-88F0AA7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077D7-8A1A-49EB-9E7C-E498081A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FB3D2-9857-41A8-89CB-28E58F10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0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0865-8AAB-4864-A16B-761A38AA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E2BE9D-DACB-4E4B-AB64-BF4B4D41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EF973-C654-4A77-AE6A-90E887D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04ED0-C799-44B5-B5E1-667265E3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5F705-A29A-40F0-BBB8-B821ACA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B888A-7A0A-42C5-9829-5A0C85A8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8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B65C9-3357-4F5B-AB2F-5E4DE4E8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C81F3-42AB-4816-9B74-C629F5FD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68161-C691-4077-9315-8BA3C10A5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49D6-6844-4470-98FF-F086DE4E3B0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FB786-FB70-4CFD-A69D-C723310F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9F5AB-D733-4621-9AF2-53243937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C7E63D-B7A9-4964-AA01-165E455D3C6E}"/>
              </a:ext>
            </a:extLst>
          </p:cNvPr>
          <p:cNvSpPr/>
          <p:nvPr/>
        </p:nvSpPr>
        <p:spPr>
          <a:xfrm>
            <a:off x="5734369" y="2400693"/>
            <a:ext cx="215873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RouteDefinition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008AE4-987F-476C-9635-8A57348AF6E1}"/>
              </a:ext>
            </a:extLst>
          </p:cNvPr>
          <p:cNvSpPr/>
          <p:nvPr/>
        </p:nvSpPr>
        <p:spPr>
          <a:xfrm>
            <a:off x="2084892" y="2400694"/>
            <a:ext cx="215873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RouteDefinitionLocator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EE1887-F48F-49EE-A94D-7D944CC7159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243631" y="2590801"/>
            <a:ext cx="149073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9A6442-9FB8-4C7B-B120-4FE877F97A7D}"/>
              </a:ext>
            </a:extLst>
          </p:cNvPr>
          <p:cNvSpPr txBox="1"/>
          <p:nvPr/>
        </p:nvSpPr>
        <p:spPr>
          <a:xfrm>
            <a:off x="4540304" y="2246804"/>
            <a:ext cx="66643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get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D5A6E0-34B3-4845-B106-CE118456B328}"/>
              </a:ext>
            </a:extLst>
          </p:cNvPr>
          <p:cNvSpPr/>
          <p:nvPr/>
        </p:nvSpPr>
        <p:spPr>
          <a:xfrm>
            <a:off x="1511428" y="1204275"/>
            <a:ext cx="311712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CachingRouteDefinitionLocator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3D570F2-AEB8-4EC3-82B2-C4B68020D84A}"/>
              </a:ext>
            </a:extLst>
          </p:cNvPr>
          <p:cNvSpPr/>
          <p:nvPr/>
        </p:nvSpPr>
        <p:spPr>
          <a:xfrm>
            <a:off x="1511428" y="1204275"/>
            <a:ext cx="5747326" cy="443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GatewayReactiveLoadBalancerClientAutoConfiguration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9D0DB1-E15F-447D-BBE6-67898DEF9976}"/>
              </a:ext>
            </a:extLst>
          </p:cNvPr>
          <p:cNvSpPr/>
          <p:nvPr/>
        </p:nvSpPr>
        <p:spPr>
          <a:xfrm>
            <a:off x="1819374" y="2751842"/>
            <a:ext cx="3629319" cy="34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LoadBalancerAutoConfiguration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025140-3621-41DE-86EF-8B7ED603894E}"/>
              </a:ext>
            </a:extLst>
          </p:cNvPr>
          <p:cNvSpPr/>
          <p:nvPr/>
        </p:nvSpPr>
        <p:spPr>
          <a:xfrm>
            <a:off x="1819373" y="3258139"/>
            <a:ext cx="3629319" cy="34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ReactiveLoadBalancer.class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DAEB44-94F1-4624-9F5F-70E7FE1CA06F}"/>
              </a:ext>
            </a:extLst>
          </p:cNvPr>
          <p:cNvCxnSpPr/>
          <p:nvPr/>
        </p:nvCxnSpPr>
        <p:spPr>
          <a:xfrm>
            <a:off x="3702755" y="1682780"/>
            <a:ext cx="0" cy="9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1873E-6161-4A60-AE62-A32AC74D52FB}"/>
              </a:ext>
            </a:extLst>
          </p:cNvPr>
          <p:cNvSpPr txBox="1"/>
          <p:nvPr/>
        </p:nvSpPr>
        <p:spPr>
          <a:xfrm>
            <a:off x="3725333" y="20327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</Words>
  <Application>Microsoft Office PowerPoint</Application>
  <PresentationFormat>宽屏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12</cp:revision>
  <dcterms:created xsi:type="dcterms:W3CDTF">2020-10-23T07:12:23Z</dcterms:created>
  <dcterms:modified xsi:type="dcterms:W3CDTF">2020-11-18T08:13:24Z</dcterms:modified>
</cp:coreProperties>
</file>