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D212-22B7-40B5-BC15-C68BAE37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FB58A-D89F-4259-8E37-D91F9525E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C597A-4996-4602-A3CA-BCF242E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106C8-0821-4E8A-8765-57612FF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D73E9-65DA-419D-A4E1-217BD262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9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A468-399C-45F7-9E1B-7CE9418A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5DF3A-D5EC-4181-ABC4-80E5D3DE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E54AE-0BB2-432B-BE27-D4AFB976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E577B-F277-45FD-B1B0-9F617E63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761D-DBB3-4706-AA93-120389F1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9D1009-58B8-4AB8-8139-FBE0FE621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87CB8-79D1-4037-8BC9-FC5026DF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4A920-EF14-4D80-AEC4-17F685A4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78A83-2D37-4008-A30A-27DFBA02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4A797-819E-4AE3-BBF8-F9CFB05C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3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F74E-265A-48B4-96AA-B51F194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B6FF8-A542-48B1-A1C6-11C7D7B6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1AFB1-A1E0-4076-B240-2F62B3F7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4A30-7843-4D1E-A48E-54AA4734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8A73D-6E38-4047-84EC-74AC2323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5B09-6FC1-4F1C-8FB7-C7BB9CB4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BB961-A9EF-4BEA-891D-2816900F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0857-DC27-490A-8D3D-2ED206FD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97676-8F68-4CE4-B5FF-4E1DF05E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DE85C-8495-4747-8F3F-7E806902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C6AD-33C8-47ED-90CF-BB90D65B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476CE-B487-4DBF-BF20-E1DA9C18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422C7-1BD9-4B63-A124-AC00547D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20115-829A-4C73-97B7-4D5EFD0C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114DD-CE5F-4DDC-9428-39BE5059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17D0A-8B06-4D9F-B33B-75FF7A8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A1B3-DCD7-4F0E-827A-6D073C87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74E85-E65C-438D-92BB-F4A1887B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3CB17-062E-477F-AD49-558348C1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F1BB4-0E1B-4E12-A0A4-0CDBA00E9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EE06F-F02F-4916-8F16-BE26D61A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6D15D7-D9B4-4F87-BFFD-668C746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8C66B0-F451-491E-9DCC-3AD08B41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D4A41C-B857-455A-8440-6F17573D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0FBD-86A4-4D04-8A52-CEA515F3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E7B55-F371-4C9B-B419-00F1AD92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4A0EDE-B2C9-4A13-A7A5-DA0B63B0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9F75C-51A7-4086-BBDB-72A454E1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E6675C-E464-4650-B954-2249CEFD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F5E853-407E-46B3-8A88-0D3280B9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7387D-EBBF-4CDC-A7A0-05AB3FF4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BDB2-4CB8-4EE5-AC06-861E4B1E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B1827-8E68-4284-89C1-E50026D9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6ADB9-49A8-4587-AF5D-4670D948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841B5-E1D0-4739-90D5-733F7AE0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1EC79-D4B8-449D-962E-A143D60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A9152-6383-4609-8EA3-40536564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D99B-278A-475B-8145-3B14552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0D446-40A7-48E9-ABC0-D603661B3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47894-A74F-4128-ADFD-6842A665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C1428-965F-4BE8-A12C-26DE5CF0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E2DE6-BAF5-4DC8-BCD1-CCD70F3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5729D-20F6-4F38-BC83-F28311A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5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48EBE-813B-4AA4-9170-769D29D8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72AE-E7C0-4E76-9237-16E32C2B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4766E-8F91-4975-80E1-CABC8C5A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C041-5BAF-4167-B8D6-F09CFD41A23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ADBE8-A227-4FFC-907A-9ACC1875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C3759-72E4-4D3B-B93E-EE14AD3B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2918-DC65-468F-9863-8CFD50C7C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DDC7ED-9A4C-4F8C-A5D0-261825310D52}"/>
              </a:ext>
            </a:extLst>
          </p:cNvPr>
          <p:cNvSpPr txBox="1"/>
          <p:nvPr/>
        </p:nvSpPr>
        <p:spPr>
          <a:xfrm>
            <a:off x="1434289" y="857839"/>
            <a:ext cx="77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Future   </a:t>
            </a:r>
            <a:r>
              <a:rPr lang="zh-CN" altLang="en-US" dirty="0"/>
              <a:t>设置</a:t>
            </a:r>
            <a:r>
              <a:rPr lang="en-US" altLang="zh-CN" dirty="0"/>
              <a:t> , satisfied </a:t>
            </a:r>
            <a:r>
              <a:rPr lang="zh-CN" altLang="en-US" dirty="0"/>
              <a:t>即赋值时，调用  </a:t>
            </a:r>
            <a:r>
              <a:rPr lang="en-US" altLang="zh-CN" dirty="0"/>
              <a:t>response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924A56-324E-4F33-A8B2-CEEB9B1C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89" y="1283289"/>
            <a:ext cx="785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A Promise is in one of six states: </a:t>
            </a:r>
            <a:r>
              <a:rPr lang="zh-CN" altLang="zh-CN" sz="1200" dirty="0">
                <a:solidFill>
                  <a:srgbClr val="FF0000"/>
                </a:solidFill>
              </a:rPr>
              <a:t>`Waiting`, `Interruptible`,</a:t>
            </a:r>
            <a:br>
              <a:rPr lang="zh-CN" altLang="zh-CN" sz="1200" dirty="0">
                <a:solidFill>
                  <a:srgbClr val="FF0000"/>
                </a:solidFill>
              </a:rPr>
            </a:br>
            <a:r>
              <a:rPr lang="zh-CN" altLang="zh-CN" sz="1200" dirty="0">
                <a:solidFill>
                  <a:srgbClr val="FF0000"/>
                </a:solidFill>
              </a:rPr>
              <a:t>* `Interrupted`, `Transforming`, </a:t>
            </a:r>
            <a:r>
              <a:rPr lang="zh-CN" altLang="zh-CN" sz="1200" dirty="0"/>
              <a:t>`Done` and `Linked`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zh-CN" sz="1200" dirty="0"/>
              <a:t>where `Interruptible`,</a:t>
            </a:r>
            <a:br>
              <a:rPr lang="zh-CN" altLang="zh-CN" sz="1200" dirty="0"/>
            </a:br>
            <a:r>
              <a:rPr lang="zh-CN" altLang="zh-CN" sz="1200" dirty="0"/>
              <a:t>* `Interrupted`, and `Transforming` are variants of `Waiting` to deal with future</a:t>
            </a:r>
            <a:br>
              <a:rPr lang="zh-CN" altLang="zh-CN" sz="1200" dirty="0"/>
            </a:br>
            <a:r>
              <a:rPr lang="zh-CN" altLang="zh-CN" sz="1200" dirty="0"/>
              <a:t>* interrupts.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A47551-4A11-46AD-B645-F36D6CF6A7A6}"/>
              </a:ext>
            </a:extLst>
          </p:cNvPr>
          <p:cNvSpPr txBox="1"/>
          <p:nvPr/>
        </p:nvSpPr>
        <p:spPr>
          <a:xfrm>
            <a:off x="3497344" y="3246020"/>
            <a:ext cx="2950590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 dirty="0"/>
              <a:t>Waiting</a:t>
            </a:r>
            <a:r>
              <a:rPr lang="en-US" altLang="zh-CN" dirty="0"/>
              <a:t>/Interruptible/Interrupted/Transforming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65AB2-0BD7-4AB6-A623-0DB485290DEA}"/>
              </a:ext>
            </a:extLst>
          </p:cNvPr>
          <p:cNvSpPr txBox="1"/>
          <p:nvPr/>
        </p:nvSpPr>
        <p:spPr>
          <a:xfrm>
            <a:off x="1555423" y="313121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pending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B55F7F-A500-4425-B12A-EA04E1926384}"/>
              </a:ext>
            </a:extLst>
          </p:cNvPr>
          <p:cNvCxnSpPr>
            <a:stCxn id="3" idx="3"/>
          </p:cNvCxnSpPr>
          <p:nvPr/>
        </p:nvCxnSpPr>
        <p:spPr>
          <a:xfrm>
            <a:off x="2562430" y="3315878"/>
            <a:ext cx="8029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D77F2C9-E3BE-41A6-8DC3-4CF612289146}"/>
              </a:ext>
            </a:extLst>
          </p:cNvPr>
          <p:cNvSpPr txBox="1"/>
          <p:nvPr/>
        </p:nvSpPr>
        <p:spPr>
          <a:xfrm>
            <a:off x="7062592" y="2967335"/>
            <a:ext cx="445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Interruptible </a:t>
            </a:r>
            <a:r>
              <a:rPr lang="zh-CN" altLang="en-US" dirty="0"/>
              <a:t>设置了 </a:t>
            </a:r>
            <a:r>
              <a:rPr lang="en-US" altLang="zh-CN" dirty="0"/>
              <a:t>handler</a:t>
            </a:r>
          </a:p>
          <a:p>
            <a:pPr marL="342900" indent="-342900">
              <a:buAutoNum type="arabicPlain"/>
            </a:pPr>
            <a:r>
              <a:rPr lang="en-US" altLang="zh-CN" dirty="0"/>
              <a:t>Interrupted </a:t>
            </a:r>
            <a:r>
              <a:rPr lang="zh-CN" altLang="en-US" dirty="0"/>
              <a:t>调用了</a:t>
            </a:r>
            <a:r>
              <a:rPr lang="en-US" altLang="zh-CN" dirty="0"/>
              <a:t>Raise</a:t>
            </a:r>
          </a:p>
          <a:p>
            <a:pPr marL="342900" indent="-342900">
              <a:buAutoNum type="arabicPlain"/>
            </a:pPr>
            <a:r>
              <a:rPr lang="en-US" altLang="zh-CN" dirty="0"/>
              <a:t>Transforming </a:t>
            </a:r>
            <a:r>
              <a:rPr lang="zh-CN" altLang="en-US" dirty="0"/>
              <a:t>调用的 </a:t>
            </a:r>
            <a:r>
              <a:rPr lang="en-US" altLang="zh-CN" dirty="0" err="1"/>
              <a:t>ForwoardInterrupt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C42FD7-C088-4139-A4F0-1D4405F641F6}"/>
              </a:ext>
            </a:extLst>
          </p:cNvPr>
          <p:cNvSpPr txBox="1"/>
          <p:nvPr/>
        </p:nvSpPr>
        <p:spPr>
          <a:xfrm>
            <a:off x="1710914" y="484846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done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487A6B-C734-4EC6-BE69-118E2082BBA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058926" y="3500544"/>
            <a:ext cx="1" cy="13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737A6D-0F99-4A49-AA4D-448FFD661350}"/>
              </a:ext>
            </a:extLst>
          </p:cNvPr>
          <p:cNvSpPr txBox="1"/>
          <p:nvPr/>
        </p:nvSpPr>
        <p:spPr>
          <a:xfrm>
            <a:off x="2562430" y="487825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不处理 </a:t>
            </a:r>
            <a:r>
              <a:rPr lang="en-US" altLang="zh-CN" dirty="0"/>
              <a:t>interrupt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1C587E-B0BA-4DF6-BED5-38AF2AE0FDB1}"/>
              </a:ext>
            </a:extLst>
          </p:cNvPr>
          <p:cNvSpPr/>
          <p:nvPr/>
        </p:nvSpPr>
        <p:spPr>
          <a:xfrm>
            <a:off x="593524" y="210245"/>
            <a:ext cx="1640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Future 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8258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>
            <a:extLst>
              <a:ext uri="{FF2B5EF4-FFF2-40B4-BE49-F238E27FC236}">
                <a16:creationId xmlns:a16="http://schemas.microsoft.com/office/drawing/2014/main" id="{E6276A54-C150-4275-AC4C-BBC5F67D046C}"/>
              </a:ext>
            </a:extLst>
          </p:cNvPr>
          <p:cNvSpPr/>
          <p:nvPr/>
        </p:nvSpPr>
        <p:spPr>
          <a:xfrm>
            <a:off x="583489" y="1051333"/>
            <a:ext cx="4871382" cy="227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DFCD0A-D6F9-4BAF-9144-D56D98581028}"/>
              </a:ext>
            </a:extLst>
          </p:cNvPr>
          <p:cNvSpPr/>
          <p:nvPr/>
        </p:nvSpPr>
        <p:spPr>
          <a:xfrm>
            <a:off x="474311" y="5480452"/>
            <a:ext cx="5109161" cy="1034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470F9E-7636-408F-9B20-1FAAE6315312}"/>
              </a:ext>
            </a:extLst>
          </p:cNvPr>
          <p:cNvSpPr/>
          <p:nvPr/>
        </p:nvSpPr>
        <p:spPr>
          <a:xfrm>
            <a:off x="6285091" y="1070039"/>
            <a:ext cx="4871382" cy="2368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5C2EDE7-CB7C-45C4-B900-659B4DB8ED63}"/>
              </a:ext>
            </a:extLst>
          </p:cNvPr>
          <p:cNvSpPr/>
          <p:nvPr/>
        </p:nvSpPr>
        <p:spPr>
          <a:xfrm>
            <a:off x="6806939" y="1585059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AC304C-C3F0-442B-8E14-7CCC3AB74E26}"/>
              </a:ext>
            </a:extLst>
          </p:cNvPr>
          <p:cNvSpPr/>
          <p:nvPr/>
        </p:nvSpPr>
        <p:spPr>
          <a:xfrm>
            <a:off x="9446059" y="1995224"/>
            <a:ext cx="1146332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Future[B]’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7BA9C-C931-4671-894D-31E5CAB2C78C}"/>
              </a:ext>
            </a:extLst>
          </p:cNvPr>
          <p:cNvSpPr txBox="1"/>
          <p:nvPr/>
        </p:nvSpPr>
        <p:spPr>
          <a:xfrm>
            <a:off x="6929075" y="1351942"/>
            <a:ext cx="21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Future[B].</a:t>
            </a:r>
            <a:r>
              <a:rPr lang="en-US" altLang="zh-CN" sz="1200" dirty="0" err="1"/>
              <a:t>Proxyto</a:t>
            </a:r>
            <a:r>
              <a:rPr lang="en-US" altLang="zh-CN" sz="1200" dirty="0"/>
              <a:t>(Future[B]’)</a:t>
            </a:r>
            <a:endParaRPr lang="zh-CN" alt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CFA5E9C-F7A1-41BD-8B57-55EFE1BA5B8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70678" y="2067514"/>
            <a:ext cx="903267" cy="84287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DD4EC34-0857-4902-86B5-E6E635BD6222}"/>
              </a:ext>
            </a:extLst>
          </p:cNvPr>
          <p:cNvSpPr/>
          <p:nvPr/>
        </p:nvSpPr>
        <p:spPr>
          <a:xfrm>
            <a:off x="7721339" y="2910385"/>
            <a:ext cx="1705211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 Future[B].Respond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5D42DB-3BAA-4BFB-BB60-E92EEBA6645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573945" y="2512396"/>
            <a:ext cx="903266" cy="39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E49ED8B-6B48-4F97-AA40-499BE3DF3609}"/>
              </a:ext>
            </a:extLst>
          </p:cNvPr>
          <p:cNvSpPr txBox="1"/>
          <p:nvPr/>
        </p:nvSpPr>
        <p:spPr>
          <a:xfrm>
            <a:off x="6266154" y="251359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 Future[B].update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9D794D-96F8-4194-8E16-DBD34F8A74D2}"/>
              </a:ext>
            </a:extLst>
          </p:cNvPr>
          <p:cNvSpPr txBox="1"/>
          <p:nvPr/>
        </p:nvSpPr>
        <p:spPr>
          <a:xfrm>
            <a:off x="9015618" y="1677134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前提 </a:t>
            </a:r>
            <a:r>
              <a:rPr lang="en-US" altLang="zh-CN" sz="1200" dirty="0"/>
              <a:t>Future[B]’ Not satisfied 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01047B-895C-4949-91D1-82643295A48D}"/>
              </a:ext>
            </a:extLst>
          </p:cNvPr>
          <p:cNvSpPr txBox="1"/>
          <p:nvPr/>
        </p:nvSpPr>
        <p:spPr>
          <a:xfrm>
            <a:off x="6289130" y="1096506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ighlight>
                  <a:srgbClr val="FFFF00"/>
                </a:highlight>
              </a:rPr>
              <a:t>4.1 Future[B]  </a:t>
            </a:r>
            <a:r>
              <a:rPr lang="en-US" altLang="zh-CN" sz="1200" dirty="0" err="1">
                <a:highlight>
                  <a:srgbClr val="FFFF00"/>
                </a:highlight>
              </a:rPr>
              <a:t>ProxyTo</a:t>
            </a:r>
            <a:r>
              <a:rPr lang="en-US" altLang="zh-CN" sz="1200" dirty="0">
                <a:highlight>
                  <a:srgbClr val="FFFF00"/>
                </a:highlight>
              </a:rPr>
              <a:t> Future[B]’ </a:t>
            </a:r>
            <a:endParaRPr lang="zh-CN" altLang="en-US" sz="1200" dirty="0">
              <a:highlight>
                <a:srgbClr val="FFFF00"/>
              </a:highligh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A0FA1F-5755-4313-8548-AA14A3156B20}"/>
              </a:ext>
            </a:extLst>
          </p:cNvPr>
          <p:cNvSpPr txBox="1"/>
          <p:nvPr/>
        </p:nvSpPr>
        <p:spPr>
          <a:xfrm>
            <a:off x="565244" y="1144613"/>
            <a:ext cx="313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ighlight>
                  <a:srgbClr val="FFFF00"/>
                </a:highlight>
              </a:rPr>
              <a:t>Future[A]  Transform </a:t>
            </a:r>
            <a:r>
              <a:rPr lang="zh-CN" altLang="en-US" sz="1200" dirty="0">
                <a:highlight>
                  <a:srgbClr val="FFFF00"/>
                </a:highlight>
              </a:rPr>
              <a:t>（</a:t>
            </a:r>
            <a:r>
              <a:rPr lang="en-US" altLang="zh-CN" sz="1200" dirty="0">
                <a:highlight>
                  <a:srgbClr val="FFFF00"/>
                </a:highlight>
              </a:rPr>
              <a:t> try[A]=&gt;Future[B]) ) </a:t>
            </a:r>
            <a:endParaRPr lang="zh-CN" altLang="en-US" sz="1200" dirty="0">
              <a:highlight>
                <a:srgbClr val="FFFF00"/>
              </a:highlight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075185C-12A3-4D92-9C76-E40912C44933}"/>
              </a:ext>
            </a:extLst>
          </p:cNvPr>
          <p:cNvSpPr/>
          <p:nvPr/>
        </p:nvSpPr>
        <p:spPr>
          <a:xfrm>
            <a:off x="725690" y="1905570"/>
            <a:ext cx="1053465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Future[A]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0C5B75D-8B98-4B95-A4AF-436E54627A04}"/>
              </a:ext>
            </a:extLst>
          </p:cNvPr>
          <p:cNvSpPr/>
          <p:nvPr/>
        </p:nvSpPr>
        <p:spPr>
          <a:xfrm>
            <a:off x="3698767" y="1661425"/>
            <a:ext cx="1216971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</a:t>
            </a:r>
            <a:r>
              <a:rPr lang="zh-CN" altLang="en-US" sz="1200" dirty="0"/>
              <a:t> </a:t>
            </a:r>
            <a:r>
              <a:rPr lang="en-US" altLang="zh-CN" sz="1200" dirty="0"/>
              <a:t>‘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1CE3C1-41BD-4322-8AED-7B45FEAB4F2F}"/>
              </a:ext>
            </a:extLst>
          </p:cNvPr>
          <p:cNvCxnSpPr>
            <a:cxnSpLocks/>
          </p:cNvCxnSpPr>
          <p:nvPr/>
        </p:nvCxnSpPr>
        <p:spPr>
          <a:xfrm flipV="1">
            <a:off x="1907397" y="2178489"/>
            <a:ext cx="1790436" cy="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3400359-0CA2-42D3-B21F-96DACEBADBD2}"/>
              </a:ext>
            </a:extLst>
          </p:cNvPr>
          <p:cNvSpPr txBox="1"/>
          <p:nvPr/>
        </p:nvSpPr>
        <p:spPr>
          <a:xfrm>
            <a:off x="2093198" y="1901490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 Future[A].Transform 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CBB677E-4768-4749-8206-57304FF49DED}"/>
              </a:ext>
            </a:extLst>
          </p:cNvPr>
          <p:cNvCxnSpPr>
            <a:cxnSpLocks/>
          </p:cNvCxnSpPr>
          <p:nvPr/>
        </p:nvCxnSpPr>
        <p:spPr>
          <a:xfrm flipV="1">
            <a:off x="1264992" y="2538091"/>
            <a:ext cx="0" cy="4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73B677B-EBBF-4DAF-A4B7-6581D808625C}"/>
              </a:ext>
            </a:extLst>
          </p:cNvPr>
          <p:cNvSpPr txBox="1"/>
          <p:nvPr/>
        </p:nvSpPr>
        <p:spPr>
          <a:xfrm>
            <a:off x="608438" y="267988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 Update</a:t>
            </a:r>
            <a:r>
              <a:rPr lang="zh-CN" altLang="en-US" sz="1200" dirty="0"/>
              <a:t>（</a:t>
            </a:r>
            <a:r>
              <a:rPr lang="en-US" altLang="zh-CN" sz="1200" dirty="0"/>
              <a:t>try[A]</a:t>
            </a:r>
            <a:r>
              <a:rPr lang="zh-CN" altLang="en-US" sz="1200" dirty="0"/>
              <a:t>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8E2C8F5-6C27-4B2E-BD75-053ABC5245EE}"/>
              </a:ext>
            </a:extLst>
          </p:cNvPr>
          <p:cNvSpPr/>
          <p:nvPr/>
        </p:nvSpPr>
        <p:spPr>
          <a:xfrm>
            <a:off x="885557" y="2966397"/>
            <a:ext cx="888252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producer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8DF0F8-B4E5-4D30-8A5B-00F2D0AE0E03}"/>
              </a:ext>
            </a:extLst>
          </p:cNvPr>
          <p:cNvSpPr/>
          <p:nvPr/>
        </p:nvSpPr>
        <p:spPr>
          <a:xfrm>
            <a:off x="2971372" y="2918962"/>
            <a:ext cx="1399771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try[A]=&gt;Future[B]) </a:t>
            </a:r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C764AF-3582-4DB9-B081-77B5A4A81081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1624879" y="2452717"/>
            <a:ext cx="1990498" cy="4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1A65EEE-A7CD-4500-B591-730C6750A3B8}"/>
              </a:ext>
            </a:extLst>
          </p:cNvPr>
          <p:cNvSpPr txBox="1"/>
          <p:nvPr/>
        </p:nvSpPr>
        <p:spPr>
          <a:xfrm>
            <a:off x="1896201" y="2574473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 Transform </a:t>
            </a:r>
            <a:r>
              <a:rPr lang="zh-CN" altLang="en-US" sz="1200" dirty="0"/>
              <a:t>回调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0C254274-096A-4908-8DCD-268B884FA545}"/>
              </a:ext>
            </a:extLst>
          </p:cNvPr>
          <p:cNvCxnSpPr>
            <a:cxnSpLocks/>
            <a:stCxn id="37" idx="6"/>
            <a:endCxn id="38" idx="4"/>
          </p:cNvCxnSpPr>
          <p:nvPr/>
        </p:nvCxnSpPr>
        <p:spPr>
          <a:xfrm>
            <a:off x="1779155" y="2226082"/>
            <a:ext cx="2528098" cy="76366"/>
          </a:xfrm>
          <a:prstGeom prst="curvedConnector4">
            <a:avLst>
              <a:gd name="adj1" fmla="val 37966"/>
              <a:gd name="adj2" fmla="val 39934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63D0128-B436-4EA6-97E6-31DC1B9D0E38}"/>
              </a:ext>
            </a:extLst>
          </p:cNvPr>
          <p:cNvSpPr txBox="1"/>
          <p:nvPr/>
        </p:nvSpPr>
        <p:spPr>
          <a:xfrm>
            <a:off x="3258815" y="2499001"/>
            <a:ext cx="2201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altLang="zh-CN" dirty="0"/>
              <a:t>4 Future[B]</a:t>
            </a:r>
            <a:r>
              <a:rPr lang="zh-CN" altLang="en-US" dirty="0"/>
              <a:t>‘ </a:t>
            </a:r>
            <a:r>
              <a:rPr lang="en-US" altLang="zh-CN" dirty="0"/>
              <a:t>become Future[B] 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7DEB0-8A95-4BA5-8B8E-B49ED909350F}"/>
              </a:ext>
            </a:extLst>
          </p:cNvPr>
          <p:cNvCxnSpPr>
            <a:cxnSpLocks/>
          </p:cNvCxnSpPr>
          <p:nvPr/>
        </p:nvCxnSpPr>
        <p:spPr>
          <a:xfrm flipV="1">
            <a:off x="6782426" y="2279723"/>
            <a:ext cx="269684" cy="72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F2928B4-0C2C-462A-9899-723E341CC21E}"/>
              </a:ext>
            </a:extLst>
          </p:cNvPr>
          <p:cNvSpPr txBox="1"/>
          <p:nvPr/>
        </p:nvSpPr>
        <p:spPr>
          <a:xfrm>
            <a:off x="7544812" y="229123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 Update</a:t>
            </a:r>
            <a:r>
              <a:rPr lang="zh-CN" altLang="en-US" sz="1200" dirty="0"/>
              <a:t>（</a:t>
            </a:r>
            <a:r>
              <a:rPr lang="en-US" altLang="zh-CN" sz="1200" dirty="0"/>
              <a:t>try[A]</a:t>
            </a:r>
            <a:r>
              <a:rPr lang="zh-CN" altLang="en-US" sz="1200" dirty="0"/>
              <a:t>）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F81BFB-9343-482D-940C-88CD1E002B53}"/>
              </a:ext>
            </a:extLst>
          </p:cNvPr>
          <p:cNvSpPr/>
          <p:nvPr/>
        </p:nvSpPr>
        <p:spPr>
          <a:xfrm>
            <a:off x="6402991" y="3001503"/>
            <a:ext cx="888252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producer</a:t>
            </a:r>
            <a:endParaRPr lang="zh-CN" altLang="en-US" sz="1200" dirty="0"/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E7D4CDF6-04EC-4246-BC79-A1F4440630C2}"/>
              </a:ext>
            </a:extLst>
          </p:cNvPr>
          <p:cNvCxnSpPr>
            <a:cxnSpLocks/>
            <a:stCxn id="38" idx="1"/>
          </p:cNvCxnSpPr>
          <p:nvPr/>
        </p:nvCxnSpPr>
        <p:spPr>
          <a:xfrm rot="16200000" flipH="1" flipV="1">
            <a:off x="2604587" y="645831"/>
            <a:ext cx="162932" cy="2381871"/>
          </a:xfrm>
          <a:prstGeom prst="curvedConnector4">
            <a:avLst>
              <a:gd name="adj1" fmla="val -140304"/>
              <a:gd name="adj2" fmla="val 537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D9DBD49-FCBC-41EC-AE53-948D66FE3A10}"/>
              </a:ext>
            </a:extLst>
          </p:cNvPr>
          <p:cNvSpPr txBox="1"/>
          <p:nvPr/>
        </p:nvSpPr>
        <p:spPr>
          <a:xfrm>
            <a:off x="2358603" y="1373792"/>
            <a:ext cx="3005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1.1  Future[B].Forward Interrupt(Future[A]) </a:t>
            </a:r>
            <a:endParaRPr lang="zh-CN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C052898-58E9-4B1A-9D15-50DCAA04D0F6}"/>
              </a:ext>
            </a:extLst>
          </p:cNvPr>
          <p:cNvSpPr/>
          <p:nvPr/>
        </p:nvSpPr>
        <p:spPr>
          <a:xfrm>
            <a:off x="6285091" y="3700331"/>
            <a:ext cx="4871382" cy="2368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6EEE1F6-31E2-4C4A-8D4E-BD5FF6F5A996}"/>
              </a:ext>
            </a:extLst>
          </p:cNvPr>
          <p:cNvSpPr/>
          <p:nvPr/>
        </p:nvSpPr>
        <p:spPr>
          <a:xfrm>
            <a:off x="6806939" y="4215351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7FE97F3-2ED7-4946-AC9C-D713C32F4663}"/>
              </a:ext>
            </a:extLst>
          </p:cNvPr>
          <p:cNvSpPr/>
          <p:nvPr/>
        </p:nvSpPr>
        <p:spPr>
          <a:xfrm>
            <a:off x="9446059" y="4625516"/>
            <a:ext cx="1146332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Future[B]’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4FAFCB7-EAFB-439A-BF6A-B08FC4F02A60}"/>
              </a:ext>
            </a:extLst>
          </p:cNvPr>
          <p:cNvSpPr txBox="1"/>
          <p:nvPr/>
        </p:nvSpPr>
        <p:spPr>
          <a:xfrm>
            <a:off x="9181717" y="4157121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Future[B]’ </a:t>
            </a:r>
          </a:p>
          <a:p>
            <a:r>
              <a:rPr lang="en-US" altLang="zh-CN" sz="1200" dirty="0"/>
              <a:t>forward Interrupt(Future[B])</a:t>
            </a:r>
            <a:endParaRPr lang="zh-CN" altLang="en-US" sz="12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5B18EEA-2231-45BC-95B8-6E8BC98352DF}"/>
              </a:ext>
            </a:extLst>
          </p:cNvPr>
          <p:cNvSpPr txBox="1"/>
          <p:nvPr/>
        </p:nvSpPr>
        <p:spPr>
          <a:xfrm>
            <a:off x="6289130" y="3726798"/>
            <a:ext cx="2959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ighlight>
                  <a:srgbClr val="FFFF00"/>
                </a:highlight>
              </a:rPr>
              <a:t>4.2 Future[B]’  forward Interrupt Future[B] </a:t>
            </a:r>
            <a:endParaRPr lang="zh-CN" altLang="en-US" sz="1200" dirty="0">
              <a:highlight>
                <a:srgbClr val="FFFF00"/>
              </a:highlight>
            </a:endParaRPr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1D628103-3A51-4EBB-8A81-F91308B09BAC}"/>
              </a:ext>
            </a:extLst>
          </p:cNvPr>
          <p:cNvCxnSpPr>
            <a:cxnSpLocks/>
            <a:stCxn id="83" idx="2"/>
          </p:cNvCxnSpPr>
          <p:nvPr/>
        </p:nvCxnSpPr>
        <p:spPr>
          <a:xfrm rot="10800000">
            <a:off x="7789593" y="4513188"/>
            <a:ext cx="1656467" cy="43284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7864C716-FD7A-408D-9C0C-C2375E3BF9E7}"/>
              </a:ext>
            </a:extLst>
          </p:cNvPr>
          <p:cNvSpPr/>
          <p:nvPr/>
        </p:nvSpPr>
        <p:spPr>
          <a:xfrm>
            <a:off x="9163325" y="5001807"/>
            <a:ext cx="1733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After 1 -&gt;Transforming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478233E-C59B-442D-8258-9552BFE3C6D6}"/>
              </a:ext>
            </a:extLst>
          </p:cNvPr>
          <p:cNvCxnSpPr>
            <a:cxnSpLocks/>
          </p:cNvCxnSpPr>
          <p:nvPr/>
        </p:nvCxnSpPr>
        <p:spPr>
          <a:xfrm flipV="1">
            <a:off x="10019225" y="5241629"/>
            <a:ext cx="53091" cy="43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B8C7618-EA6C-4474-8024-9197FDE9D556}"/>
              </a:ext>
            </a:extLst>
          </p:cNvPr>
          <p:cNvSpPr/>
          <p:nvPr/>
        </p:nvSpPr>
        <p:spPr>
          <a:xfrm>
            <a:off x="9636402" y="5691423"/>
            <a:ext cx="888252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51B0992-D45E-4D38-9B77-A803D46DA211}"/>
              </a:ext>
            </a:extLst>
          </p:cNvPr>
          <p:cNvSpPr txBox="1"/>
          <p:nvPr/>
        </p:nvSpPr>
        <p:spPr>
          <a:xfrm>
            <a:off x="8537798" y="5414424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2 Future[B]’ raise (e)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05BEEA0-8F63-408A-9D7C-7B921966B933}"/>
              </a:ext>
            </a:extLst>
          </p:cNvPr>
          <p:cNvSpPr txBox="1"/>
          <p:nvPr/>
        </p:nvSpPr>
        <p:spPr>
          <a:xfrm>
            <a:off x="7805564" y="4623815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Future[B]’ raise (e)</a:t>
            </a:r>
            <a:endParaRPr lang="zh-CN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6711E6-5722-4627-A751-90198BF91AD2}"/>
              </a:ext>
            </a:extLst>
          </p:cNvPr>
          <p:cNvSpPr/>
          <p:nvPr/>
        </p:nvSpPr>
        <p:spPr>
          <a:xfrm>
            <a:off x="6453465" y="4929428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如果当前</a:t>
            </a:r>
            <a:r>
              <a:rPr lang="en-US" altLang="zh-CN" sz="1200" dirty="0">
                <a:solidFill>
                  <a:srgbClr val="FF0000"/>
                </a:solidFill>
              </a:rPr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Interrupterable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F573D02-694A-431D-AADD-3112F373A7CB}"/>
              </a:ext>
            </a:extLst>
          </p:cNvPr>
          <p:cNvSpPr/>
          <p:nvPr/>
        </p:nvSpPr>
        <p:spPr>
          <a:xfrm>
            <a:off x="6407649" y="5681549"/>
            <a:ext cx="2124042" cy="21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4 Future[B].</a:t>
            </a:r>
            <a:r>
              <a:rPr lang="en-US" altLang="zh-CN" sz="1200" dirty="0" err="1"/>
              <a:t>interrupt_handler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6EEF60C-C1EB-4AC1-AF5D-7CA763A5C172}"/>
              </a:ext>
            </a:extLst>
          </p:cNvPr>
          <p:cNvCxnSpPr>
            <a:cxnSpLocks/>
            <a:stCxn id="82" idx="4"/>
          </p:cNvCxnSpPr>
          <p:nvPr/>
        </p:nvCxnSpPr>
        <p:spPr>
          <a:xfrm flipH="1">
            <a:off x="7225510" y="4856374"/>
            <a:ext cx="38629" cy="82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31B9070-6318-40CE-912E-556CF6EEDE3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312597" y="1235006"/>
            <a:ext cx="976533" cy="1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41318A7-D100-4C12-97DA-804FC9122A1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12597" y="2679886"/>
            <a:ext cx="976533" cy="118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">
            <a:extLst>
              <a:ext uri="{FF2B5EF4-FFF2-40B4-BE49-F238E27FC236}">
                <a16:creationId xmlns:a16="http://schemas.microsoft.com/office/drawing/2014/main" id="{B6B72316-D29A-4517-AE71-3089653D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8" y="3465925"/>
            <a:ext cx="5058656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When the head of that chain of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Futures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 Future[A]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is satisfied, the next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 Future[B]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in the chain created by composition will have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called. For example: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{{{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import com.twitter.util.Promise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val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= new Promise[Int]()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.setInterruptHandler { case _ =&gt; println(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interrupt handler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) }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.setInterruptHandler { case _ =&gt; println(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interrupt handler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) }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val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b’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.flatMap { _ =&gt;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b’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.raise(new Exception(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fire!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)) // will print 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interrupt handler"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.setValue(1) // will print </a:t>
            </a:r>
            <a:r>
              <a:rPr kumimoji="0" lang="zh-CN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interrupt handler"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7B767"/>
                </a:solidFill>
                <a:effectLst/>
                <a:latin typeface="Consolas" panose="020B0609020204030204" pitchFamily="49" charset="0"/>
              </a:rPr>
              <a:t>}}}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D491705-0205-4E0B-839F-CB0234795C06}"/>
              </a:ext>
            </a:extLst>
          </p:cNvPr>
          <p:cNvSpPr/>
          <p:nvPr/>
        </p:nvSpPr>
        <p:spPr>
          <a:xfrm>
            <a:off x="565244" y="411429"/>
            <a:ext cx="379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 </a:t>
            </a:r>
            <a:r>
              <a:rPr lang="zh-CN" altLang="en-US" dirty="0"/>
              <a:t>模式形成异步链式反应器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0738ACD-CFB4-4F2C-9A97-14142DAA4931}"/>
              </a:ext>
            </a:extLst>
          </p:cNvPr>
          <p:cNvSpPr txBox="1"/>
          <p:nvPr/>
        </p:nvSpPr>
        <p:spPr>
          <a:xfrm>
            <a:off x="752425" y="5574887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transform</a:t>
            </a:r>
            <a:endParaRPr lang="zh-CN" altLang="en-US" sz="1200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9162058-D2F7-417A-A99A-4D66BC72B381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1579896" y="5713387"/>
            <a:ext cx="1411149" cy="4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0EA77E4-E902-4584-899C-DAAD96430C5F}"/>
              </a:ext>
            </a:extLst>
          </p:cNvPr>
          <p:cNvSpPr txBox="1"/>
          <p:nvPr/>
        </p:nvSpPr>
        <p:spPr>
          <a:xfrm>
            <a:off x="3123639" y="5580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flatmap</a:t>
            </a:r>
            <a:endParaRPr lang="zh-CN" altLang="en-US" sz="1200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1A687DD-EFD2-4F93-B5B0-58C6D9CF9A2B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1579896" y="5713387"/>
            <a:ext cx="1655380" cy="52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EB069701-74BC-4E3F-83B3-FF268345916A}"/>
              </a:ext>
            </a:extLst>
          </p:cNvPr>
          <p:cNvSpPr/>
          <p:nvPr/>
        </p:nvSpPr>
        <p:spPr>
          <a:xfrm>
            <a:off x="3379655" y="604553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rescue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9BD454A-6738-45B8-ACB2-500E4AF78218}"/>
              </a:ext>
            </a:extLst>
          </p:cNvPr>
          <p:cNvSpPr txBox="1"/>
          <p:nvPr/>
        </p:nvSpPr>
        <p:spPr>
          <a:xfrm>
            <a:off x="2044620" y="577860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范式变形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786CE97-DC8A-4186-8660-8A56994B9A49}"/>
              </a:ext>
            </a:extLst>
          </p:cNvPr>
          <p:cNvSpPr txBox="1"/>
          <p:nvPr/>
        </p:nvSpPr>
        <p:spPr>
          <a:xfrm>
            <a:off x="5381778" y="541942"/>
            <a:ext cx="490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Transform </a:t>
            </a:r>
            <a:r>
              <a:rPr lang="zh-CN" altLang="en-US" sz="1200" dirty="0"/>
              <a:t>里面的代码都是不执行的，只是挂载，类使用关联一段代码</a:t>
            </a:r>
          </a:p>
        </p:txBody>
      </p:sp>
    </p:spTree>
    <p:extLst>
      <p:ext uri="{BB962C8B-B14F-4D97-AF65-F5344CB8AC3E}">
        <p14:creationId xmlns:p14="http://schemas.microsoft.com/office/powerpoint/2010/main" val="115858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>
            <a:extLst>
              <a:ext uri="{FF2B5EF4-FFF2-40B4-BE49-F238E27FC236}">
                <a16:creationId xmlns:a16="http://schemas.microsoft.com/office/drawing/2014/main" id="{1D73E9C2-03C4-4CBC-BC6F-BDDE171A28FB}"/>
              </a:ext>
            </a:extLst>
          </p:cNvPr>
          <p:cNvSpPr/>
          <p:nvPr/>
        </p:nvSpPr>
        <p:spPr>
          <a:xfrm>
            <a:off x="2828041" y="777453"/>
            <a:ext cx="3908937" cy="112132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0600055-2AAB-4C2D-80DF-68B0A2DFCB9F}"/>
              </a:ext>
            </a:extLst>
          </p:cNvPr>
          <p:cNvSpPr/>
          <p:nvPr/>
        </p:nvSpPr>
        <p:spPr>
          <a:xfrm>
            <a:off x="1140643" y="4550122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312A1B-3B4E-449A-A217-F106CAD8584C}"/>
              </a:ext>
            </a:extLst>
          </p:cNvPr>
          <p:cNvSpPr/>
          <p:nvPr/>
        </p:nvSpPr>
        <p:spPr>
          <a:xfrm>
            <a:off x="3684841" y="4096442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1A6586-892A-4BB3-B4F7-49E198B7A3F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055043" y="4388674"/>
            <a:ext cx="1557041" cy="48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A3F00C0E-B1DC-489D-A4FD-E1DB44180E5F}"/>
              </a:ext>
            </a:extLst>
          </p:cNvPr>
          <p:cNvSpPr/>
          <p:nvPr/>
        </p:nvSpPr>
        <p:spPr>
          <a:xfrm>
            <a:off x="3684841" y="5191145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BA0765-FAC2-4322-A835-E12B237307B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055043" y="4870634"/>
            <a:ext cx="1629798" cy="64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B24636-5F2D-4CCD-B027-609FAABA8E97}"/>
              </a:ext>
            </a:extLst>
          </p:cNvPr>
          <p:cNvSpPr txBox="1"/>
          <p:nvPr/>
        </p:nvSpPr>
        <p:spPr>
          <a:xfrm>
            <a:off x="2197207" y="425005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intercept</a:t>
            </a:r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A9F72F1-20E6-46CE-AA16-A6E7D0DCB808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2643102" y="3051183"/>
            <a:ext cx="453680" cy="2544198"/>
          </a:xfrm>
          <a:prstGeom prst="curvedConnector3">
            <a:avLst>
              <a:gd name="adj1" fmla="val -5038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801C4D3-744C-4CCE-9FF9-49A44DFE3628}"/>
              </a:ext>
            </a:extLst>
          </p:cNvPr>
          <p:cNvCxnSpPr>
            <a:cxnSpLocks/>
            <a:endCxn id="4" idx="4"/>
          </p:cNvCxnSpPr>
          <p:nvPr/>
        </p:nvCxnSpPr>
        <p:spPr>
          <a:xfrm rot="10800000">
            <a:off x="1597843" y="5191145"/>
            <a:ext cx="2422980" cy="584462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192A007-ECA5-436F-A7FF-059E4762E161}"/>
              </a:ext>
            </a:extLst>
          </p:cNvPr>
          <p:cNvSpPr txBox="1"/>
          <p:nvPr/>
        </p:nvSpPr>
        <p:spPr>
          <a:xfrm>
            <a:off x="2040014" y="56956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4B0743-B254-4241-AD2A-9DE7FE1BDF8A}"/>
              </a:ext>
            </a:extLst>
          </p:cNvPr>
          <p:cNvSpPr/>
          <p:nvPr/>
        </p:nvSpPr>
        <p:spPr>
          <a:xfrm>
            <a:off x="5822578" y="4057299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AF8031E-5365-403A-9F60-0A5AF4901FFE}"/>
              </a:ext>
            </a:extLst>
          </p:cNvPr>
          <p:cNvSpPr/>
          <p:nvPr/>
        </p:nvSpPr>
        <p:spPr>
          <a:xfrm>
            <a:off x="5822578" y="5152002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259280-747A-41BD-9875-4DC44F7B1A5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99241" y="4377811"/>
            <a:ext cx="1223337" cy="3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4B2E0-0FAA-4198-98A3-C6EEC8B752BE}"/>
              </a:ext>
            </a:extLst>
          </p:cNvPr>
          <p:cNvSpPr txBox="1"/>
          <p:nvPr/>
        </p:nvSpPr>
        <p:spPr>
          <a:xfrm>
            <a:off x="4676110" y="39539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attach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0F6B8B-B1BE-4B30-9514-C9C714FDA318}"/>
              </a:ext>
            </a:extLst>
          </p:cNvPr>
          <p:cNvSpPr txBox="1"/>
          <p:nvPr/>
        </p:nvSpPr>
        <p:spPr>
          <a:xfrm>
            <a:off x="4814005" y="511285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attach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93721AC-C68D-44E9-91E4-D39AFB61F071}"/>
              </a:ext>
            </a:extLst>
          </p:cNvPr>
          <p:cNvCxnSpPr>
            <a:cxnSpLocks/>
          </p:cNvCxnSpPr>
          <p:nvPr/>
        </p:nvCxnSpPr>
        <p:spPr>
          <a:xfrm flipV="1">
            <a:off x="4599241" y="5508534"/>
            <a:ext cx="1223337" cy="3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5F131-7CA6-4057-B485-16DCB404EFFF}"/>
              </a:ext>
            </a:extLst>
          </p:cNvPr>
          <p:cNvSpPr txBox="1"/>
          <p:nvPr/>
        </p:nvSpPr>
        <p:spPr>
          <a:xfrm>
            <a:off x="2158032" y="522701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intercept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C7DB1B-9FC5-42F9-A0F4-CE58AAE11C1E}"/>
              </a:ext>
            </a:extLst>
          </p:cNvPr>
          <p:cNvSpPr txBox="1"/>
          <p:nvPr/>
        </p:nvSpPr>
        <p:spPr>
          <a:xfrm>
            <a:off x="2328768" y="345541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76DB13-A893-4BC0-B001-D9B99685CA85}"/>
              </a:ext>
            </a:extLst>
          </p:cNvPr>
          <p:cNvSpPr txBox="1"/>
          <p:nvPr/>
        </p:nvSpPr>
        <p:spPr>
          <a:xfrm>
            <a:off x="1140643" y="284689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BCFAEC-A242-423F-9E2A-023A88A145D7}"/>
              </a:ext>
            </a:extLst>
          </p:cNvPr>
          <p:cNvCxnSpPr/>
          <p:nvPr/>
        </p:nvCxnSpPr>
        <p:spPr>
          <a:xfrm>
            <a:off x="678730" y="2714920"/>
            <a:ext cx="9238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466E42F-0C1C-4F7E-9C5F-80CBC10CE636}"/>
              </a:ext>
            </a:extLst>
          </p:cNvPr>
          <p:cNvSpPr txBox="1"/>
          <p:nvPr/>
        </p:nvSpPr>
        <p:spPr>
          <a:xfrm>
            <a:off x="863518" y="316486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altLang="zh-CN" dirty="0"/>
              <a:t>4 Future[B]</a:t>
            </a:r>
            <a:r>
              <a:rPr lang="zh-CN" altLang="en-US" dirty="0"/>
              <a:t>‘ </a:t>
            </a:r>
            <a:r>
              <a:rPr lang="en-US" altLang="zh-CN" dirty="0"/>
              <a:t>become Future[B]  </a:t>
            </a:r>
            <a:r>
              <a:rPr lang="zh-CN" altLang="en-US" dirty="0"/>
              <a:t>优化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491E842-5A4E-46C0-BC19-E8C0E34C044D}"/>
              </a:ext>
            </a:extLst>
          </p:cNvPr>
          <p:cNvSpPr/>
          <p:nvPr/>
        </p:nvSpPr>
        <p:spPr>
          <a:xfrm>
            <a:off x="5072354" y="1147983"/>
            <a:ext cx="1146332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Future[B]’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219B830-868D-4F80-83BA-C44F9BE79381}"/>
              </a:ext>
            </a:extLst>
          </p:cNvPr>
          <p:cNvSpPr/>
          <p:nvPr/>
        </p:nvSpPr>
        <p:spPr>
          <a:xfrm>
            <a:off x="3170170" y="1156913"/>
            <a:ext cx="914400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</a:t>
            </a:r>
            <a:endParaRPr lang="zh-CN" altLang="en-US" sz="1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380A32E-C531-422F-ACEB-9CC594D2186E}"/>
              </a:ext>
            </a:extLst>
          </p:cNvPr>
          <p:cNvCxnSpPr>
            <a:stCxn id="24" idx="6"/>
          </p:cNvCxnSpPr>
          <p:nvPr/>
        </p:nvCxnSpPr>
        <p:spPr>
          <a:xfrm flipV="1">
            <a:off x="4084570" y="1443336"/>
            <a:ext cx="923018" cy="3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9289F3-5EC5-45C2-97D6-E5A4E1BE7706}"/>
              </a:ext>
            </a:extLst>
          </p:cNvPr>
          <p:cNvSpPr txBox="1"/>
          <p:nvPr/>
        </p:nvSpPr>
        <p:spPr>
          <a:xfrm>
            <a:off x="5044801" y="7737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AC55E1-EA51-4ECA-810A-AE17E1135FA0}"/>
              </a:ext>
            </a:extLst>
          </p:cNvPr>
          <p:cNvSpPr txBox="1"/>
          <p:nvPr/>
        </p:nvSpPr>
        <p:spPr>
          <a:xfrm>
            <a:off x="4272009" y="107935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37FF6BE-F9D1-4D8D-A2F1-12E561C70F45}"/>
              </a:ext>
            </a:extLst>
          </p:cNvPr>
          <p:cNvSpPr/>
          <p:nvPr/>
        </p:nvSpPr>
        <p:spPr>
          <a:xfrm>
            <a:off x="8819607" y="1958090"/>
            <a:ext cx="1342488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Future[B]’</a:t>
            </a:r>
            <a:r>
              <a:rPr lang="zh-CN" altLang="en-US" sz="1200" dirty="0"/>
              <a:t>‘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29F5FCC-D068-451A-9DCF-5531AE22893C}"/>
              </a:ext>
            </a:extLst>
          </p:cNvPr>
          <p:cNvCxnSpPr>
            <a:cxnSpLocks/>
            <a:stCxn id="23" idx="4"/>
          </p:cNvCxnSpPr>
          <p:nvPr/>
        </p:nvCxnSpPr>
        <p:spPr>
          <a:xfrm rot="16200000" flipH="1">
            <a:off x="6898760" y="535766"/>
            <a:ext cx="586646" cy="3093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724C120-3E9A-47B3-9E4F-3E1EDEBE5074}"/>
              </a:ext>
            </a:extLst>
          </p:cNvPr>
          <p:cNvCxnSpPr/>
          <p:nvPr/>
        </p:nvCxnSpPr>
        <p:spPr>
          <a:xfrm>
            <a:off x="1140643" y="1282045"/>
            <a:ext cx="202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C1CA1DB-1DBA-4C55-8FAA-F4064CEAE7C5}"/>
              </a:ext>
            </a:extLst>
          </p:cNvPr>
          <p:cNvSpPr txBox="1"/>
          <p:nvPr/>
        </p:nvSpPr>
        <p:spPr>
          <a:xfrm>
            <a:off x="8586182" y="152944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1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D4365A-9F17-4720-BCD8-E3645940FCB1}"/>
              </a:ext>
            </a:extLst>
          </p:cNvPr>
          <p:cNvSpPr txBox="1"/>
          <p:nvPr/>
        </p:nvSpPr>
        <p:spPr>
          <a:xfrm>
            <a:off x="1187777" y="1084082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   -&gt; some, none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F4CBFB-12EC-4FC1-8BFA-CD6E562FEC4F}"/>
              </a:ext>
            </a:extLst>
          </p:cNvPr>
          <p:cNvSpPr/>
          <p:nvPr/>
        </p:nvSpPr>
        <p:spPr>
          <a:xfrm>
            <a:off x="3016576" y="2580588"/>
            <a:ext cx="1187777" cy="56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ea typeface="仿宋" panose="02010609060101010101" pitchFamily="49" charset="-122"/>
              </a:rPr>
              <a:t>Mutable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75EC7-B838-4192-974C-8ED7EDE593A2}"/>
              </a:ext>
            </a:extLst>
          </p:cNvPr>
          <p:cNvSpPr/>
          <p:nvPr/>
        </p:nvSpPr>
        <p:spPr>
          <a:xfrm>
            <a:off x="6096000" y="2863392"/>
            <a:ext cx="1187777" cy="38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/>
                </a:solidFill>
                <a:ea typeface="仿宋" panose="02010609060101010101" pitchFamily="49" charset="-122"/>
              </a:rPr>
              <a:t>MutableToggle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ECE06A0-F628-49D6-B86F-8A42E603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545" y="-860133"/>
            <a:ext cx="56938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Toggle</a:t>
            </a:r>
            <a:endParaRPr kumimoji="0" lang="zh-CN" altLang="zh-C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FA01B0-1271-4425-B37D-8B2BA61D8A09}"/>
              </a:ext>
            </a:extLst>
          </p:cNvPr>
          <p:cNvSpPr/>
          <p:nvPr/>
        </p:nvSpPr>
        <p:spPr>
          <a:xfrm>
            <a:off x="8086627" y="4976568"/>
            <a:ext cx="972532" cy="30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/>
                </a:solidFill>
                <a:ea typeface="仿宋" panose="02010609060101010101" pitchFamily="49" charset="-122"/>
              </a:rPr>
              <a:t>Toggle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5B7B6D-9F8D-4450-AF90-1FAB8F7AC558}"/>
              </a:ext>
            </a:extLst>
          </p:cNvPr>
          <p:cNvSpPr/>
          <p:nvPr/>
        </p:nvSpPr>
        <p:spPr>
          <a:xfrm>
            <a:off x="7004116" y="4318263"/>
            <a:ext cx="972532" cy="30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/>
                </a:solidFill>
                <a:ea typeface="仿宋" panose="02010609060101010101" pitchFamily="49" charset="-122"/>
              </a:rPr>
              <a:t>Fractional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chemeClr val="tx1"/>
              </a:solidFill>
              <a:ea typeface="仿宋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C56A46-3625-4C5B-8537-CC6267063A09}"/>
              </a:ext>
            </a:extLst>
          </p:cNvPr>
          <p:cNvCxnSpPr/>
          <p:nvPr/>
        </p:nvCxnSpPr>
        <p:spPr>
          <a:xfrm>
            <a:off x="7767687" y="4620706"/>
            <a:ext cx="433633" cy="27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CDCECF-1018-4FDF-99F4-978DCFF61FD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570483" y="3252247"/>
            <a:ext cx="919899" cy="10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7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528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68</cp:revision>
  <dcterms:created xsi:type="dcterms:W3CDTF">2020-03-20T02:33:51Z</dcterms:created>
  <dcterms:modified xsi:type="dcterms:W3CDTF">2020-04-03T10:57:49Z</dcterms:modified>
</cp:coreProperties>
</file>