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12" d="100"/>
          <a:sy n="112" d="100"/>
        </p:scale>
        <p:origin x="-3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1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2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9F88-51C3-8042-8B96-33873CD5D08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060B-A51E-C349-A4A3-C211F8A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microsoft.com/office/2007/relationships/media" Target="../media/media2.m4a"/><Relationship Id="rId2" Type="http://schemas.openxmlformats.org/officeDocument/2006/relationships/audio" Target="../media/media2.m4a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microsoft.com/office/2007/relationships/media" Target="../media/media3.m4a"/><Relationship Id="rId2" Type="http://schemas.openxmlformats.org/officeDocument/2006/relationships/audio" Target="../media/media3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microsoft.com/office/2007/relationships/media" Target="../media/media4.m4a"/><Relationship Id="rId2" Type="http://schemas.openxmlformats.org/officeDocument/2006/relationships/audio" Target="../media/media4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>
          <a:xfrm>
            <a:off x="609600" y="525780"/>
            <a:ext cx="10058400" cy="576072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55200" y="54737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6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6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>
          <a:xfrm>
            <a:off x="609600" y="525780"/>
            <a:ext cx="10058400" cy="576072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55200" y="54737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7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>
          <a:xfrm>
            <a:off x="609600" y="525780"/>
            <a:ext cx="10058400" cy="576072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55200" y="54737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>
          <a:xfrm>
            <a:off x="609600" y="525780"/>
            <a:ext cx="10058400" cy="576072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55200" y="54737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9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Hecheng Wang</dc:creator>
  <cp:lastModifiedBy>Hecheng Wang</cp:lastModifiedBy>
  <cp:revision>2</cp:revision>
  <dcterms:created xsi:type="dcterms:W3CDTF">2017-12-20T04:46:28Z</dcterms:created>
  <dcterms:modified xsi:type="dcterms:W3CDTF">2017-12-20T05:08:49Z</dcterms:modified>
</cp:coreProperties>
</file>