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3" r:id="rId2"/>
    <p:sldId id="385" r:id="rId3"/>
    <p:sldId id="389" r:id="rId4"/>
    <p:sldId id="395" r:id="rId5"/>
    <p:sldId id="390" r:id="rId6"/>
    <p:sldId id="391" r:id="rId7"/>
    <p:sldId id="393" r:id="rId8"/>
    <p:sldId id="394" r:id="rId9"/>
    <p:sldId id="376" r:id="rId10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00A0E9"/>
    <a:srgbClr val="005493"/>
    <a:srgbClr val="042275"/>
    <a:srgbClr val="66CCFF"/>
    <a:srgbClr val="FFCC00"/>
    <a:srgbClr val="FF9900"/>
    <a:srgbClr val="F97F23"/>
    <a:srgbClr val="DEC73E"/>
    <a:srgbClr val="F8E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11" autoAdjust="0"/>
    <p:restoredTop sz="96047" autoAdjust="0"/>
  </p:normalViewPr>
  <p:slideViewPr>
    <p:cSldViewPr>
      <p:cViewPr>
        <p:scale>
          <a:sx n="100" d="100"/>
          <a:sy n="100" d="100"/>
        </p:scale>
        <p:origin x="-176" y="-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188B6-A086-1140-B6FF-1063A662B7E1}" type="doc">
      <dgm:prSet loTypeId="urn:microsoft.com/office/officeart/2005/8/layout/hierarchy2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FF343780-A86E-A145-A5B8-5BB7810473DC}">
      <dgm:prSet phldrT="[文本]" custT="1"/>
      <dgm:spPr/>
      <dgm:t>
        <a:bodyPr/>
        <a:lstStyle/>
        <a:p>
          <a:r>
            <a:rPr lang="zh-CN" altLang="en-US" sz="3200" dirty="0" smtClean="0">
              <a:latin typeface="Hiragino Sans GB W3" charset="-122"/>
              <a:ea typeface="Hiragino Sans GB W3" charset="-122"/>
              <a:cs typeface="Hiragino Sans GB W3" charset="-122"/>
            </a:rPr>
            <a:t>贷后特征</a:t>
          </a:r>
          <a:endParaRPr lang="zh-CN" altLang="en-US" sz="32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2ABB3FC4-C375-6042-88AE-9D04111E8DDF}" type="parTrans" cxnId="{222C7C06-AF24-9746-8D69-C11AA36711C4}">
      <dgm:prSet/>
      <dgm:spPr/>
      <dgm:t>
        <a:bodyPr/>
        <a:lstStyle/>
        <a:p>
          <a:endParaRPr lang="zh-CN" altLang="en-US"/>
        </a:p>
      </dgm:t>
    </dgm:pt>
    <dgm:pt modelId="{78CDE009-0FC0-D249-8509-35335015BA29}" type="sibTrans" cxnId="{222C7C06-AF24-9746-8D69-C11AA36711C4}">
      <dgm:prSet/>
      <dgm:spPr/>
      <dgm:t>
        <a:bodyPr/>
        <a:lstStyle/>
        <a:p>
          <a:endParaRPr lang="zh-CN" altLang="en-US"/>
        </a:p>
      </dgm:t>
    </dgm:pt>
    <dgm:pt modelId="{72D4B1C1-1AFA-2543-9C89-312DC511A1F7}">
      <dgm:prSet phldrT="[文本]" custT="1"/>
      <dgm:spPr/>
      <dgm:t>
        <a:bodyPr/>
        <a:lstStyle/>
        <a:p>
          <a:r>
            <a:rPr lang="en-US" altLang="zh-CN" sz="32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3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0</a:t>
          </a:r>
          <a:endParaRPr lang="zh-CN" altLang="en-US" sz="32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68DAB6B8-E75F-3D45-AF60-133DAE29560A}" type="parTrans" cxnId="{797318CC-6808-A741-AB04-F0B9EE2F0219}">
      <dgm:prSet/>
      <dgm:spPr/>
      <dgm:t>
        <a:bodyPr/>
        <a:lstStyle/>
        <a:p>
          <a:endParaRPr lang="zh-CN" altLang="en-US"/>
        </a:p>
      </dgm:t>
    </dgm:pt>
    <dgm:pt modelId="{4E46573A-14DB-964B-A72F-1C23D0771156}" type="sibTrans" cxnId="{797318CC-6808-A741-AB04-F0B9EE2F0219}">
      <dgm:prSet/>
      <dgm:spPr/>
      <dgm:t>
        <a:bodyPr/>
        <a:lstStyle/>
        <a:p>
          <a:endParaRPr lang="zh-CN" altLang="en-US"/>
        </a:p>
      </dgm:t>
    </dgm:pt>
    <dgm:pt modelId="{A2C131C2-BAF8-F74F-B794-FDB5C72D44DE}">
      <dgm:prSet phldrT="[文本]" custT="1"/>
      <dgm:spPr/>
      <dgm:t>
        <a:bodyPr/>
        <a:lstStyle/>
        <a:p>
          <a:r>
            <a:rPr lang="zh-CN" altLang="en-US" sz="3200" dirty="0" smtClean="0">
              <a:latin typeface="Hiragino Sans GB W3" charset="-122"/>
              <a:ea typeface="Hiragino Sans GB W3" charset="-122"/>
              <a:cs typeface="Hiragino Sans GB W3" charset="-122"/>
            </a:rPr>
            <a:t>还款期数，放款金额</a:t>
          </a:r>
          <a:endParaRPr lang="zh-CN" altLang="en-US" sz="32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D52CE81-942A-3640-B0F0-7ACD0BE02EA0}" type="parTrans" cxnId="{A9CE1A7F-F2F6-D14D-8965-D9B39B11ECC9}">
      <dgm:prSet/>
      <dgm:spPr/>
      <dgm:t>
        <a:bodyPr/>
        <a:lstStyle/>
        <a:p>
          <a:endParaRPr lang="zh-CN" altLang="en-US"/>
        </a:p>
      </dgm:t>
    </dgm:pt>
    <dgm:pt modelId="{F1C86266-7F48-2E43-A03D-0AEA54F979DA}" type="sibTrans" cxnId="{A9CE1A7F-F2F6-D14D-8965-D9B39B11ECC9}">
      <dgm:prSet/>
      <dgm:spPr/>
      <dgm:t>
        <a:bodyPr/>
        <a:lstStyle/>
        <a:p>
          <a:endParaRPr lang="zh-CN" altLang="en-US"/>
        </a:p>
      </dgm:t>
    </dgm:pt>
    <dgm:pt modelId="{A28BB044-0EC4-3140-AD9E-35C0265FB5E4}">
      <dgm:prSet phldrT="[文本]" custT="1"/>
      <dgm:spPr/>
      <dgm:t>
        <a:bodyPr/>
        <a:lstStyle/>
        <a:p>
          <a:r>
            <a:rPr lang="en-US" altLang="zh-CN" sz="3200" dirty="0" smtClean="0">
              <a:latin typeface="Hiragino Sans GB W3" charset="-122"/>
              <a:ea typeface="Hiragino Sans GB W3" charset="-122"/>
              <a:cs typeface="Hiragino Sans GB W3" charset="-122"/>
            </a:rPr>
            <a:t>≥M</a:t>
          </a:r>
          <a:r>
            <a:rPr lang="en-US" altLang="zh-CN" sz="3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7</a:t>
          </a:r>
          <a:endParaRPr lang="zh-CN" altLang="en-US" sz="32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D00247A1-125E-2549-8716-429CE6F2444C}" type="parTrans" cxnId="{6B47A90D-71E3-FB47-9A99-2497BCEFA988}">
      <dgm:prSet/>
      <dgm:spPr/>
      <dgm:t>
        <a:bodyPr/>
        <a:lstStyle/>
        <a:p>
          <a:endParaRPr lang="zh-CN" altLang="en-US"/>
        </a:p>
      </dgm:t>
    </dgm:pt>
    <dgm:pt modelId="{4ED79553-FAFF-F64D-9902-FFB03BBA0A9D}" type="sibTrans" cxnId="{6B47A90D-71E3-FB47-9A99-2497BCEFA988}">
      <dgm:prSet/>
      <dgm:spPr/>
      <dgm:t>
        <a:bodyPr/>
        <a:lstStyle/>
        <a:p>
          <a:endParaRPr lang="zh-CN" altLang="en-US"/>
        </a:p>
      </dgm:t>
    </dgm:pt>
    <dgm:pt modelId="{D814B7A8-46A4-894C-AA24-25C0074E3F88}">
      <dgm:prSet phldrT="[文本]" custT="1"/>
      <dgm:spPr/>
      <dgm:t>
        <a:bodyPr/>
        <a:lstStyle/>
        <a:p>
          <a:r>
            <a:rPr lang="zh-CN" altLang="en-US" sz="2800" dirty="0" smtClean="0">
              <a:latin typeface="Hiragino Sans GB W3" charset="-122"/>
              <a:ea typeface="Hiragino Sans GB W3" charset="-122"/>
              <a:cs typeface="Hiragino Sans GB W3" charset="-122"/>
            </a:rPr>
            <a:t>未还款金额</a:t>
          </a:r>
          <a:endParaRPr lang="zh-CN" altLang="en-US" sz="28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4EF80212-7F95-F843-9FE7-4321B239001F}" type="parTrans" cxnId="{57AB8458-8A36-124C-BFCD-EBEBBF861B03}">
      <dgm:prSet/>
      <dgm:spPr/>
      <dgm:t>
        <a:bodyPr/>
        <a:lstStyle/>
        <a:p>
          <a:endParaRPr lang="zh-CN" altLang="en-US"/>
        </a:p>
      </dgm:t>
    </dgm:pt>
    <dgm:pt modelId="{619E8E53-3A45-D94B-8766-01AE528593DC}" type="sibTrans" cxnId="{57AB8458-8A36-124C-BFCD-EBEBBF861B03}">
      <dgm:prSet/>
      <dgm:spPr/>
      <dgm:t>
        <a:bodyPr/>
        <a:lstStyle/>
        <a:p>
          <a:endParaRPr lang="zh-CN" altLang="en-US"/>
        </a:p>
      </dgm:t>
    </dgm:pt>
    <dgm:pt modelId="{8D394C41-A610-4C4E-BDD6-4362C9F2D43F}">
      <dgm:prSet custT="1"/>
      <dgm:spPr/>
      <dgm:t>
        <a:bodyPr/>
        <a:lstStyle/>
        <a:p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24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1</a:t>
          </a:r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-M</a:t>
          </a:r>
          <a:r>
            <a:rPr lang="en-US" altLang="zh-CN" sz="24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6</a:t>
          </a:r>
          <a:r>
            <a:rPr lang="zh-CN" altLang="en-US" sz="2400" baseline="0" dirty="0" smtClean="0">
              <a:latin typeface="Hiragino Sans GB W3" charset="-122"/>
              <a:ea typeface="Hiragino Sans GB W3" charset="-122"/>
              <a:cs typeface="Hiragino Sans GB W3" charset="-122"/>
            </a:rPr>
            <a:t>，</a:t>
          </a:r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无</a:t>
          </a:r>
          <a:r>
            <a:rPr lang="en-US" altLang="zh-CN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24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7</a:t>
          </a:r>
          <a:endParaRPr lang="zh-CN" altLang="en-US" sz="24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9FB5CC6A-D77E-724C-A9FA-17736DD3F7C7}" type="parTrans" cxnId="{6405A5FF-75BD-FD4C-AFDD-257BDC2E25AD}">
      <dgm:prSet/>
      <dgm:spPr/>
      <dgm:t>
        <a:bodyPr/>
        <a:lstStyle/>
        <a:p>
          <a:endParaRPr lang="zh-CN" altLang="en-US"/>
        </a:p>
      </dgm:t>
    </dgm:pt>
    <dgm:pt modelId="{0E085E87-620A-204D-93A5-F6410234B529}" type="sibTrans" cxnId="{6405A5FF-75BD-FD4C-AFDD-257BDC2E25AD}">
      <dgm:prSet/>
      <dgm:spPr/>
      <dgm:t>
        <a:bodyPr/>
        <a:lstStyle/>
        <a:p>
          <a:endParaRPr lang="zh-CN" altLang="en-US"/>
        </a:p>
      </dgm:t>
    </dgm:pt>
    <dgm:pt modelId="{8FDDD8C4-54D8-4C4B-BD3A-058BA88BBA82}">
      <dgm:prSet custT="1"/>
      <dgm:spPr/>
      <dgm:t>
        <a:bodyPr/>
        <a:lstStyle/>
        <a:p>
          <a:pPr algn="ctr"/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 各期逾期次数，按数字位排列，</a:t>
          </a:r>
        </a:p>
        <a:p>
          <a:pPr algn="ctr"/>
          <a:r>
            <a:rPr lang="zh-CN" altLang="en-US" sz="2400" dirty="0" smtClean="0">
              <a:latin typeface="Hiragino Sans GB W3" charset="-122"/>
              <a:ea typeface="Hiragino Sans GB W3" charset="-122"/>
              <a:cs typeface="Hiragino Sans GB W3" charset="-122"/>
            </a:rPr>
            <a:t>加入时间衰减</a:t>
          </a:r>
          <a:endParaRPr lang="zh-CN" altLang="en-US" sz="2400" dirty="0">
            <a:latin typeface="Hiragino Sans GB W3" charset="-122"/>
            <a:ea typeface="Hiragino Sans GB W3" charset="-122"/>
            <a:cs typeface="Hiragino Sans GB W3" charset="-122"/>
          </a:endParaRPr>
        </a:p>
      </dgm:t>
    </dgm:pt>
    <dgm:pt modelId="{CC792008-D502-F24F-A323-1C12673D7995}" type="parTrans" cxnId="{123F7E8E-0F41-974C-8FE7-5F134E615E12}">
      <dgm:prSet/>
      <dgm:spPr/>
      <dgm:t>
        <a:bodyPr/>
        <a:lstStyle/>
        <a:p>
          <a:endParaRPr lang="zh-CN" altLang="en-US"/>
        </a:p>
      </dgm:t>
    </dgm:pt>
    <dgm:pt modelId="{C58B6588-DD57-F647-AB09-50CEB704CDE7}" type="sibTrans" cxnId="{123F7E8E-0F41-974C-8FE7-5F134E615E12}">
      <dgm:prSet/>
      <dgm:spPr/>
      <dgm:t>
        <a:bodyPr/>
        <a:lstStyle/>
        <a:p>
          <a:endParaRPr lang="zh-CN" altLang="en-US"/>
        </a:p>
      </dgm:t>
    </dgm:pt>
    <dgm:pt modelId="{683B1E74-E940-074F-A785-D243D7B725CA}" type="pres">
      <dgm:prSet presAssocID="{810188B6-A086-1140-B6FF-1063A662B7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E81DB6-7D5A-F54A-AF69-106C1B2AE461}" type="pres">
      <dgm:prSet presAssocID="{FF343780-A86E-A145-A5B8-5BB7810473DC}" presName="root1" presStyleCnt="0"/>
      <dgm:spPr/>
    </dgm:pt>
    <dgm:pt modelId="{F1FD9313-B088-BE4F-B5BD-4378B3DBBB62}" type="pres">
      <dgm:prSet presAssocID="{FF343780-A86E-A145-A5B8-5BB7810473D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F6C70E-8536-154F-86D0-0057F992EBF8}" type="pres">
      <dgm:prSet presAssocID="{FF343780-A86E-A145-A5B8-5BB7810473DC}" presName="level2hierChild" presStyleCnt="0"/>
      <dgm:spPr/>
    </dgm:pt>
    <dgm:pt modelId="{A7E506BB-75F3-A44E-9660-356D97BB7C65}" type="pres">
      <dgm:prSet presAssocID="{68DAB6B8-E75F-3D45-AF60-133DAE29560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38A4D2D-5017-4C4A-9947-F2C542EC2483}" type="pres">
      <dgm:prSet presAssocID="{68DAB6B8-E75F-3D45-AF60-133DAE29560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61BC490-D5B4-374E-9370-31EC37A036C5}" type="pres">
      <dgm:prSet presAssocID="{72D4B1C1-1AFA-2543-9C89-312DC511A1F7}" presName="root2" presStyleCnt="0"/>
      <dgm:spPr/>
    </dgm:pt>
    <dgm:pt modelId="{7E291EB6-6E20-8741-B2B1-BC09FB91D97B}" type="pres">
      <dgm:prSet presAssocID="{72D4B1C1-1AFA-2543-9C89-312DC511A1F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54FD7D-D44F-BE44-9CEE-989A9302F959}" type="pres">
      <dgm:prSet presAssocID="{72D4B1C1-1AFA-2543-9C89-312DC511A1F7}" presName="level3hierChild" presStyleCnt="0"/>
      <dgm:spPr/>
    </dgm:pt>
    <dgm:pt modelId="{E1D727AA-5F76-A34D-B2D4-D7D502067348}" type="pres">
      <dgm:prSet presAssocID="{4D52CE81-942A-3640-B0F0-7ACD0BE02EA0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C9AB524-14ED-0742-8833-D77C656A68FB}" type="pres">
      <dgm:prSet presAssocID="{4D52CE81-942A-3640-B0F0-7ACD0BE02EA0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0249C045-6D97-4743-95AC-851725F39A23}" type="pres">
      <dgm:prSet presAssocID="{A2C131C2-BAF8-F74F-B794-FDB5C72D44DE}" presName="root2" presStyleCnt="0"/>
      <dgm:spPr/>
    </dgm:pt>
    <dgm:pt modelId="{B8C47EA7-E90E-9141-86D0-2BE190E9C864}" type="pres">
      <dgm:prSet presAssocID="{A2C131C2-BAF8-F74F-B794-FDB5C72D44D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F97F0C-8BAC-0E4C-B0AD-8860F460A76D}" type="pres">
      <dgm:prSet presAssocID="{A2C131C2-BAF8-F74F-B794-FDB5C72D44DE}" presName="level3hierChild" presStyleCnt="0"/>
      <dgm:spPr/>
    </dgm:pt>
    <dgm:pt modelId="{02B53652-7117-404F-8107-ECAA5D77ACED}" type="pres">
      <dgm:prSet presAssocID="{9FB5CC6A-D77E-724C-A9FA-17736DD3F7C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1489CDD0-0FB4-334D-A3BD-984FD61DE905}" type="pres">
      <dgm:prSet presAssocID="{9FB5CC6A-D77E-724C-A9FA-17736DD3F7C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DB6985A-7CF3-2047-8681-2037CA79FE6B}" type="pres">
      <dgm:prSet presAssocID="{8D394C41-A610-4C4E-BDD6-4362C9F2D43F}" presName="root2" presStyleCnt="0"/>
      <dgm:spPr/>
    </dgm:pt>
    <dgm:pt modelId="{BCA9BEAE-070C-9148-A287-92DBE78D554F}" type="pres">
      <dgm:prSet presAssocID="{8D394C41-A610-4C4E-BDD6-4362C9F2D43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6F31BB-453D-9546-9454-048A7784E4C8}" type="pres">
      <dgm:prSet presAssocID="{8D394C41-A610-4C4E-BDD6-4362C9F2D43F}" presName="level3hierChild" presStyleCnt="0"/>
      <dgm:spPr/>
    </dgm:pt>
    <dgm:pt modelId="{391DE208-6AEC-A44C-A6FD-691CBB6D42AA}" type="pres">
      <dgm:prSet presAssocID="{CC792008-D502-F24F-A323-1C12673D7995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5004163B-3387-8041-976F-1ADBFE695CE8}" type="pres">
      <dgm:prSet presAssocID="{CC792008-D502-F24F-A323-1C12673D7995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C22A0F8C-A042-1246-81F8-9CCFD422F615}" type="pres">
      <dgm:prSet presAssocID="{8FDDD8C4-54D8-4C4B-BD3A-058BA88BBA82}" presName="root2" presStyleCnt="0"/>
      <dgm:spPr/>
    </dgm:pt>
    <dgm:pt modelId="{F9CB615C-3AF1-EB4C-BD24-B76AE3CC1589}" type="pres">
      <dgm:prSet presAssocID="{8FDDD8C4-54D8-4C4B-BD3A-058BA88BBA8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5E9DE-9B40-0746-BECF-C692499EE3D9}" type="pres">
      <dgm:prSet presAssocID="{8FDDD8C4-54D8-4C4B-BD3A-058BA88BBA82}" presName="level3hierChild" presStyleCnt="0"/>
      <dgm:spPr/>
    </dgm:pt>
    <dgm:pt modelId="{721F2BDA-5F65-B443-B902-E45F5522A79E}" type="pres">
      <dgm:prSet presAssocID="{D00247A1-125E-2549-8716-429CE6F2444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73E5ACD-F9AC-E94C-A76F-C0D1CE580BA6}" type="pres">
      <dgm:prSet presAssocID="{D00247A1-125E-2549-8716-429CE6F2444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7072F74-A98F-924E-9A39-3089D429232B}" type="pres">
      <dgm:prSet presAssocID="{A28BB044-0EC4-3140-AD9E-35C0265FB5E4}" presName="root2" presStyleCnt="0"/>
      <dgm:spPr/>
    </dgm:pt>
    <dgm:pt modelId="{9D17A27D-4300-D044-A170-6EA555C3487B}" type="pres">
      <dgm:prSet presAssocID="{A28BB044-0EC4-3140-AD9E-35C0265FB5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F4BD3F-EFC3-634A-AF5A-E6DF8D6830EE}" type="pres">
      <dgm:prSet presAssocID="{A28BB044-0EC4-3140-AD9E-35C0265FB5E4}" presName="level3hierChild" presStyleCnt="0"/>
      <dgm:spPr/>
    </dgm:pt>
    <dgm:pt modelId="{219FD235-74FA-A842-99BB-E8A42C24CC05}" type="pres">
      <dgm:prSet presAssocID="{4EF80212-7F95-F843-9FE7-4321B239001F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D212F5A9-664F-F345-B8D5-752DA274C3FD}" type="pres">
      <dgm:prSet presAssocID="{4EF80212-7F95-F843-9FE7-4321B239001F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FDDFDB92-9821-9E42-AE58-1B3047DC6AB6}" type="pres">
      <dgm:prSet presAssocID="{D814B7A8-46A4-894C-AA24-25C0074E3F88}" presName="root2" presStyleCnt="0"/>
      <dgm:spPr/>
    </dgm:pt>
    <dgm:pt modelId="{9C7C4798-BB72-5D40-ACCE-7B4F6FB7998B}" type="pres">
      <dgm:prSet presAssocID="{D814B7A8-46A4-894C-AA24-25C0074E3F8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B98E62-0077-B648-81EF-7CCB4A56CBAD}" type="pres">
      <dgm:prSet presAssocID="{D814B7A8-46A4-894C-AA24-25C0074E3F88}" presName="level3hierChild" presStyleCnt="0"/>
      <dgm:spPr/>
    </dgm:pt>
  </dgm:ptLst>
  <dgm:cxnLst>
    <dgm:cxn modelId="{2B006E59-AA52-B448-9665-38867C4E839A}" type="presOf" srcId="{4EF80212-7F95-F843-9FE7-4321B239001F}" destId="{219FD235-74FA-A842-99BB-E8A42C24CC05}" srcOrd="0" destOrd="0" presId="urn:microsoft.com/office/officeart/2005/8/layout/hierarchy2"/>
    <dgm:cxn modelId="{9744A8D9-3CF7-B647-858E-BDD9F39F6FB1}" type="presOf" srcId="{4D52CE81-942A-3640-B0F0-7ACD0BE02EA0}" destId="{0C9AB524-14ED-0742-8833-D77C656A68FB}" srcOrd="1" destOrd="0" presId="urn:microsoft.com/office/officeart/2005/8/layout/hierarchy2"/>
    <dgm:cxn modelId="{FE8DA694-FCCB-3D48-AC51-E8D0545113F8}" type="presOf" srcId="{72D4B1C1-1AFA-2543-9C89-312DC511A1F7}" destId="{7E291EB6-6E20-8741-B2B1-BC09FB91D97B}" srcOrd="0" destOrd="0" presId="urn:microsoft.com/office/officeart/2005/8/layout/hierarchy2"/>
    <dgm:cxn modelId="{797318CC-6808-A741-AB04-F0B9EE2F0219}" srcId="{FF343780-A86E-A145-A5B8-5BB7810473DC}" destId="{72D4B1C1-1AFA-2543-9C89-312DC511A1F7}" srcOrd="0" destOrd="0" parTransId="{68DAB6B8-E75F-3D45-AF60-133DAE29560A}" sibTransId="{4E46573A-14DB-964B-A72F-1C23D0771156}"/>
    <dgm:cxn modelId="{CDF66EBB-26A7-B440-8F0F-A16B29F991A7}" type="presOf" srcId="{FF343780-A86E-A145-A5B8-5BB7810473DC}" destId="{F1FD9313-B088-BE4F-B5BD-4378B3DBBB62}" srcOrd="0" destOrd="0" presId="urn:microsoft.com/office/officeart/2005/8/layout/hierarchy2"/>
    <dgm:cxn modelId="{6C63850D-EE69-3A48-998B-434FDA6D1C34}" type="presOf" srcId="{68DAB6B8-E75F-3D45-AF60-133DAE29560A}" destId="{E38A4D2D-5017-4C4A-9947-F2C542EC2483}" srcOrd="1" destOrd="0" presId="urn:microsoft.com/office/officeart/2005/8/layout/hierarchy2"/>
    <dgm:cxn modelId="{0BB744E8-BD2A-D54F-B02D-B15766EF7378}" type="presOf" srcId="{CC792008-D502-F24F-A323-1C12673D7995}" destId="{391DE208-6AEC-A44C-A6FD-691CBB6D42AA}" srcOrd="0" destOrd="0" presId="urn:microsoft.com/office/officeart/2005/8/layout/hierarchy2"/>
    <dgm:cxn modelId="{B018BB0B-4E87-BA47-8B11-1D5F7F4C014E}" type="presOf" srcId="{8FDDD8C4-54D8-4C4B-BD3A-058BA88BBA82}" destId="{F9CB615C-3AF1-EB4C-BD24-B76AE3CC1589}" srcOrd="0" destOrd="0" presId="urn:microsoft.com/office/officeart/2005/8/layout/hierarchy2"/>
    <dgm:cxn modelId="{A9CE1A7F-F2F6-D14D-8965-D9B39B11ECC9}" srcId="{72D4B1C1-1AFA-2543-9C89-312DC511A1F7}" destId="{A2C131C2-BAF8-F74F-B794-FDB5C72D44DE}" srcOrd="0" destOrd="0" parTransId="{4D52CE81-942A-3640-B0F0-7ACD0BE02EA0}" sibTransId="{F1C86266-7F48-2E43-A03D-0AEA54F979DA}"/>
    <dgm:cxn modelId="{8468D97B-7FB6-2146-958D-E52250CE75C3}" type="presOf" srcId="{810188B6-A086-1140-B6FF-1063A662B7E1}" destId="{683B1E74-E940-074F-A785-D243D7B725CA}" srcOrd="0" destOrd="0" presId="urn:microsoft.com/office/officeart/2005/8/layout/hierarchy2"/>
    <dgm:cxn modelId="{6405A5FF-75BD-FD4C-AFDD-257BDC2E25AD}" srcId="{FF343780-A86E-A145-A5B8-5BB7810473DC}" destId="{8D394C41-A610-4C4E-BDD6-4362C9F2D43F}" srcOrd="1" destOrd="0" parTransId="{9FB5CC6A-D77E-724C-A9FA-17736DD3F7C7}" sibTransId="{0E085E87-620A-204D-93A5-F6410234B529}"/>
    <dgm:cxn modelId="{CDD5BAA5-3988-5142-8579-AF92E76C945B}" type="presOf" srcId="{CC792008-D502-F24F-A323-1C12673D7995}" destId="{5004163B-3387-8041-976F-1ADBFE695CE8}" srcOrd="1" destOrd="0" presId="urn:microsoft.com/office/officeart/2005/8/layout/hierarchy2"/>
    <dgm:cxn modelId="{57AB8458-8A36-124C-BFCD-EBEBBF861B03}" srcId="{A28BB044-0EC4-3140-AD9E-35C0265FB5E4}" destId="{D814B7A8-46A4-894C-AA24-25C0074E3F88}" srcOrd="0" destOrd="0" parTransId="{4EF80212-7F95-F843-9FE7-4321B239001F}" sibTransId="{619E8E53-3A45-D94B-8766-01AE528593DC}"/>
    <dgm:cxn modelId="{7399E44D-4ADB-D94A-AFBF-C6FD14097053}" type="presOf" srcId="{9FB5CC6A-D77E-724C-A9FA-17736DD3F7C7}" destId="{02B53652-7117-404F-8107-ECAA5D77ACED}" srcOrd="0" destOrd="0" presId="urn:microsoft.com/office/officeart/2005/8/layout/hierarchy2"/>
    <dgm:cxn modelId="{DD8BEA26-FF6F-9640-A4E3-42364CBA5EAA}" type="presOf" srcId="{A28BB044-0EC4-3140-AD9E-35C0265FB5E4}" destId="{9D17A27D-4300-D044-A170-6EA555C3487B}" srcOrd="0" destOrd="0" presId="urn:microsoft.com/office/officeart/2005/8/layout/hierarchy2"/>
    <dgm:cxn modelId="{123F7E8E-0F41-974C-8FE7-5F134E615E12}" srcId="{8D394C41-A610-4C4E-BDD6-4362C9F2D43F}" destId="{8FDDD8C4-54D8-4C4B-BD3A-058BA88BBA82}" srcOrd="0" destOrd="0" parTransId="{CC792008-D502-F24F-A323-1C12673D7995}" sibTransId="{C58B6588-DD57-F647-AB09-50CEB704CDE7}"/>
    <dgm:cxn modelId="{CFC47991-02D3-7F4D-BCA6-2CD0F17490A8}" type="presOf" srcId="{D814B7A8-46A4-894C-AA24-25C0074E3F88}" destId="{9C7C4798-BB72-5D40-ACCE-7B4F6FB7998B}" srcOrd="0" destOrd="0" presId="urn:microsoft.com/office/officeart/2005/8/layout/hierarchy2"/>
    <dgm:cxn modelId="{A2351186-0916-B44F-AC76-EE2DC361E81B}" type="presOf" srcId="{8D394C41-A610-4C4E-BDD6-4362C9F2D43F}" destId="{BCA9BEAE-070C-9148-A287-92DBE78D554F}" srcOrd="0" destOrd="0" presId="urn:microsoft.com/office/officeart/2005/8/layout/hierarchy2"/>
    <dgm:cxn modelId="{21229DEC-32EE-DF4C-86B6-05800988AEA4}" type="presOf" srcId="{68DAB6B8-E75F-3D45-AF60-133DAE29560A}" destId="{A7E506BB-75F3-A44E-9660-356D97BB7C65}" srcOrd="0" destOrd="0" presId="urn:microsoft.com/office/officeart/2005/8/layout/hierarchy2"/>
    <dgm:cxn modelId="{222C7C06-AF24-9746-8D69-C11AA36711C4}" srcId="{810188B6-A086-1140-B6FF-1063A662B7E1}" destId="{FF343780-A86E-A145-A5B8-5BB7810473DC}" srcOrd="0" destOrd="0" parTransId="{2ABB3FC4-C375-6042-88AE-9D04111E8DDF}" sibTransId="{78CDE009-0FC0-D249-8509-35335015BA29}"/>
    <dgm:cxn modelId="{3C6128F8-71E8-CA46-9B9E-07B1DB1CD5A8}" type="presOf" srcId="{A2C131C2-BAF8-F74F-B794-FDB5C72D44DE}" destId="{B8C47EA7-E90E-9141-86D0-2BE190E9C864}" srcOrd="0" destOrd="0" presId="urn:microsoft.com/office/officeart/2005/8/layout/hierarchy2"/>
    <dgm:cxn modelId="{D5544498-50A9-4F43-BDC6-BA3AC111BF33}" type="presOf" srcId="{9FB5CC6A-D77E-724C-A9FA-17736DD3F7C7}" destId="{1489CDD0-0FB4-334D-A3BD-984FD61DE905}" srcOrd="1" destOrd="0" presId="urn:microsoft.com/office/officeart/2005/8/layout/hierarchy2"/>
    <dgm:cxn modelId="{6E4F5AE1-8B7D-934B-8527-268551D31594}" type="presOf" srcId="{4EF80212-7F95-F843-9FE7-4321B239001F}" destId="{D212F5A9-664F-F345-B8D5-752DA274C3FD}" srcOrd="1" destOrd="0" presId="urn:microsoft.com/office/officeart/2005/8/layout/hierarchy2"/>
    <dgm:cxn modelId="{D0D5EF9D-4A04-DA43-AF92-1311A60A86CD}" type="presOf" srcId="{4D52CE81-942A-3640-B0F0-7ACD0BE02EA0}" destId="{E1D727AA-5F76-A34D-B2D4-D7D502067348}" srcOrd="0" destOrd="0" presId="urn:microsoft.com/office/officeart/2005/8/layout/hierarchy2"/>
    <dgm:cxn modelId="{6B47A90D-71E3-FB47-9A99-2497BCEFA988}" srcId="{FF343780-A86E-A145-A5B8-5BB7810473DC}" destId="{A28BB044-0EC4-3140-AD9E-35C0265FB5E4}" srcOrd="2" destOrd="0" parTransId="{D00247A1-125E-2549-8716-429CE6F2444C}" sibTransId="{4ED79553-FAFF-F64D-9902-FFB03BBA0A9D}"/>
    <dgm:cxn modelId="{E38D7343-6FBC-7A47-A7D5-BE7DB386195F}" type="presOf" srcId="{D00247A1-125E-2549-8716-429CE6F2444C}" destId="{C73E5ACD-F9AC-E94C-A76F-C0D1CE580BA6}" srcOrd="1" destOrd="0" presId="urn:microsoft.com/office/officeart/2005/8/layout/hierarchy2"/>
    <dgm:cxn modelId="{C1C62F6A-18C4-A740-9820-BDE789B04E2E}" type="presOf" srcId="{D00247A1-125E-2549-8716-429CE6F2444C}" destId="{721F2BDA-5F65-B443-B902-E45F5522A79E}" srcOrd="0" destOrd="0" presId="urn:microsoft.com/office/officeart/2005/8/layout/hierarchy2"/>
    <dgm:cxn modelId="{EAF96FDB-2740-3E42-BF54-E7161CF3BEED}" type="presParOf" srcId="{683B1E74-E940-074F-A785-D243D7B725CA}" destId="{EAE81DB6-7D5A-F54A-AF69-106C1B2AE461}" srcOrd="0" destOrd="0" presId="urn:microsoft.com/office/officeart/2005/8/layout/hierarchy2"/>
    <dgm:cxn modelId="{EF23FE2B-ABC1-7547-9412-99FD0AFC9281}" type="presParOf" srcId="{EAE81DB6-7D5A-F54A-AF69-106C1B2AE461}" destId="{F1FD9313-B088-BE4F-B5BD-4378B3DBBB62}" srcOrd="0" destOrd="0" presId="urn:microsoft.com/office/officeart/2005/8/layout/hierarchy2"/>
    <dgm:cxn modelId="{FA067E52-89AF-074A-8516-9644B93CDEB3}" type="presParOf" srcId="{EAE81DB6-7D5A-F54A-AF69-106C1B2AE461}" destId="{56F6C70E-8536-154F-86D0-0057F992EBF8}" srcOrd="1" destOrd="0" presId="urn:microsoft.com/office/officeart/2005/8/layout/hierarchy2"/>
    <dgm:cxn modelId="{A17732C1-63BE-D247-B04B-801D6E9F2AF9}" type="presParOf" srcId="{56F6C70E-8536-154F-86D0-0057F992EBF8}" destId="{A7E506BB-75F3-A44E-9660-356D97BB7C65}" srcOrd="0" destOrd="0" presId="urn:microsoft.com/office/officeart/2005/8/layout/hierarchy2"/>
    <dgm:cxn modelId="{F5392358-225F-854B-8011-C674C59A901A}" type="presParOf" srcId="{A7E506BB-75F3-A44E-9660-356D97BB7C65}" destId="{E38A4D2D-5017-4C4A-9947-F2C542EC2483}" srcOrd="0" destOrd="0" presId="urn:microsoft.com/office/officeart/2005/8/layout/hierarchy2"/>
    <dgm:cxn modelId="{12E3179B-A9E1-0B40-9101-8613E91B6906}" type="presParOf" srcId="{56F6C70E-8536-154F-86D0-0057F992EBF8}" destId="{961BC490-D5B4-374E-9370-31EC37A036C5}" srcOrd="1" destOrd="0" presId="urn:microsoft.com/office/officeart/2005/8/layout/hierarchy2"/>
    <dgm:cxn modelId="{20BC6690-22F6-C94C-972A-72FC39431F91}" type="presParOf" srcId="{961BC490-D5B4-374E-9370-31EC37A036C5}" destId="{7E291EB6-6E20-8741-B2B1-BC09FB91D97B}" srcOrd="0" destOrd="0" presId="urn:microsoft.com/office/officeart/2005/8/layout/hierarchy2"/>
    <dgm:cxn modelId="{626037C6-9D46-F442-9479-105DAE7E2C56}" type="presParOf" srcId="{961BC490-D5B4-374E-9370-31EC37A036C5}" destId="{AE54FD7D-D44F-BE44-9CEE-989A9302F959}" srcOrd="1" destOrd="0" presId="urn:microsoft.com/office/officeart/2005/8/layout/hierarchy2"/>
    <dgm:cxn modelId="{249A8D12-2896-714C-9F32-90D3AFC1995B}" type="presParOf" srcId="{AE54FD7D-D44F-BE44-9CEE-989A9302F959}" destId="{E1D727AA-5F76-A34D-B2D4-D7D502067348}" srcOrd="0" destOrd="0" presId="urn:microsoft.com/office/officeart/2005/8/layout/hierarchy2"/>
    <dgm:cxn modelId="{934B681E-C36E-DD46-BC5A-3764B0C793AA}" type="presParOf" srcId="{E1D727AA-5F76-A34D-B2D4-D7D502067348}" destId="{0C9AB524-14ED-0742-8833-D77C656A68FB}" srcOrd="0" destOrd="0" presId="urn:microsoft.com/office/officeart/2005/8/layout/hierarchy2"/>
    <dgm:cxn modelId="{07B2F139-2A49-E24B-AD00-C48E157AA6EB}" type="presParOf" srcId="{AE54FD7D-D44F-BE44-9CEE-989A9302F959}" destId="{0249C045-6D97-4743-95AC-851725F39A23}" srcOrd="1" destOrd="0" presId="urn:microsoft.com/office/officeart/2005/8/layout/hierarchy2"/>
    <dgm:cxn modelId="{355BA160-8E5F-FD41-AB8D-4F1CA1BB2C27}" type="presParOf" srcId="{0249C045-6D97-4743-95AC-851725F39A23}" destId="{B8C47EA7-E90E-9141-86D0-2BE190E9C864}" srcOrd="0" destOrd="0" presId="urn:microsoft.com/office/officeart/2005/8/layout/hierarchy2"/>
    <dgm:cxn modelId="{DF04AA39-1437-DC4F-8BA1-AE4BA14A7160}" type="presParOf" srcId="{0249C045-6D97-4743-95AC-851725F39A23}" destId="{9DF97F0C-8BAC-0E4C-B0AD-8860F460A76D}" srcOrd="1" destOrd="0" presId="urn:microsoft.com/office/officeart/2005/8/layout/hierarchy2"/>
    <dgm:cxn modelId="{FB90DF1A-C94F-5D44-A1EF-09F86BEA74AE}" type="presParOf" srcId="{56F6C70E-8536-154F-86D0-0057F992EBF8}" destId="{02B53652-7117-404F-8107-ECAA5D77ACED}" srcOrd="2" destOrd="0" presId="urn:microsoft.com/office/officeart/2005/8/layout/hierarchy2"/>
    <dgm:cxn modelId="{854C81B6-4EB3-1541-8D39-D2B510EFD9A5}" type="presParOf" srcId="{02B53652-7117-404F-8107-ECAA5D77ACED}" destId="{1489CDD0-0FB4-334D-A3BD-984FD61DE905}" srcOrd="0" destOrd="0" presId="urn:microsoft.com/office/officeart/2005/8/layout/hierarchy2"/>
    <dgm:cxn modelId="{3CE7DEDB-9195-4B42-9C8F-3BDA4833FB86}" type="presParOf" srcId="{56F6C70E-8536-154F-86D0-0057F992EBF8}" destId="{3DB6985A-7CF3-2047-8681-2037CA79FE6B}" srcOrd="3" destOrd="0" presId="urn:microsoft.com/office/officeart/2005/8/layout/hierarchy2"/>
    <dgm:cxn modelId="{10D13FF6-1509-264E-A785-B93004C8B25F}" type="presParOf" srcId="{3DB6985A-7CF3-2047-8681-2037CA79FE6B}" destId="{BCA9BEAE-070C-9148-A287-92DBE78D554F}" srcOrd="0" destOrd="0" presId="urn:microsoft.com/office/officeart/2005/8/layout/hierarchy2"/>
    <dgm:cxn modelId="{456482A8-8EE1-7449-8874-0B7F65103301}" type="presParOf" srcId="{3DB6985A-7CF3-2047-8681-2037CA79FE6B}" destId="{5F6F31BB-453D-9546-9454-048A7784E4C8}" srcOrd="1" destOrd="0" presId="urn:microsoft.com/office/officeart/2005/8/layout/hierarchy2"/>
    <dgm:cxn modelId="{45CA1BEE-7B06-C043-AC58-9E8AFF14B66E}" type="presParOf" srcId="{5F6F31BB-453D-9546-9454-048A7784E4C8}" destId="{391DE208-6AEC-A44C-A6FD-691CBB6D42AA}" srcOrd="0" destOrd="0" presId="urn:microsoft.com/office/officeart/2005/8/layout/hierarchy2"/>
    <dgm:cxn modelId="{CEE741C3-04E9-C146-9E5E-9C47861E8821}" type="presParOf" srcId="{391DE208-6AEC-A44C-A6FD-691CBB6D42AA}" destId="{5004163B-3387-8041-976F-1ADBFE695CE8}" srcOrd="0" destOrd="0" presId="urn:microsoft.com/office/officeart/2005/8/layout/hierarchy2"/>
    <dgm:cxn modelId="{EA785AC7-E4B1-6841-B6A5-D866D5628E51}" type="presParOf" srcId="{5F6F31BB-453D-9546-9454-048A7784E4C8}" destId="{C22A0F8C-A042-1246-81F8-9CCFD422F615}" srcOrd="1" destOrd="0" presId="urn:microsoft.com/office/officeart/2005/8/layout/hierarchy2"/>
    <dgm:cxn modelId="{62854E87-BDEA-014D-BEC6-8F0BDF80ADC2}" type="presParOf" srcId="{C22A0F8C-A042-1246-81F8-9CCFD422F615}" destId="{F9CB615C-3AF1-EB4C-BD24-B76AE3CC1589}" srcOrd="0" destOrd="0" presId="urn:microsoft.com/office/officeart/2005/8/layout/hierarchy2"/>
    <dgm:cxn modelId="{3B8DB8F4-6636-C649-9998-BE29AE569AB8}" type="presParOf" srcId="{C22A0F8C-A042-1246-81F8-9CCFD422F615}" destId="{0225E9DE-9B40-0746-BECF-C692499EE3D9}" srcOrd="1" destOrd="0" presId="urn:microsoft.com/office/officeart/2005/8/layout/hierarchy2"/>
    <dgm:cxn modelId="{F1AD1D7D-488C-AA48-9046-90E8E18345E4}" type="presParOf" srcId="{56F6C70E-8536-154F-86D0-0057F992EBF8}" destId="{721F2BDA-5F65-B443-B902-E45F5522A79E}" srcOrd="4" destOrd="0" presId="urn:microsoft.com/office/officeart/2005/8/layout/hierarchy2"/>
    <dgm:cxn modelId="{72C50547-1BD4-9349-B17A-CCF38FD59384}" type="presParOf" srcId="{721F2BDA-5F65-B443-B902-E45F5522A79E}" destId="{C73E5ACD-F9AC-E94C-A76F-C0D1CE580BA6}" srcOrd="0" destOrd="0" presId="urn:microsoft.com/office/officeart/2005/8/layout/hierarchy2"/>
    <dgm:cxn modelId="{0CB50F91-220D-7D49-B51A-6AF202D6B0E7}" type="presParOf" srcId="{56F6C70E-8536-154F-86D0-0057F992EBF8}" destId="{17072F74-A98F-924E-9A39-3089D429232B}" srcOrd="5" destOrd="0" presId="urn:microsoft.com/office/officeart/2005/8/layout/hierarchy2"/>
    <dgm:cxn modelId="{929FDD49-6E1C-A94F-83C4-6E80D96A4CAD}" type="presParOf" srcId="{17072F74-A98F-924E-9A39-3089D429232B}" destId="{9D17A27D-4300-D044-A170-6EA555C3487B}" srcOrd="0" destOrd="0" presId="urn:microsoft.com/office/officeart/2005/8/layout/hierarchy2"/>
    <dgm:cxn modelId="{6A7B243B-3FD0-0343-9240-B3DDEC776569}" type="presParOf" srcId="{17072F74-A98F-924E-9A39-3089D429232B}" destId="{12F4BD3F-EFC3-634A-AF5A-E6DF8D6830EE}" srcOrd="1" destOrd="0" presId="urn:microsoft.com/office/officeart/2005/8/layout/hierarchy2"/>
    <dgm:cxn modelId="{915F12EA-3334-B64E-A681-4802623E10AA}" type="presParOf" srcId="{12F4BD3F-EFC3-634A-AF5A-E6DF8D6830EE}" destId="{219FD235-74FA-A842-99BB-E8A42C24CC05}" srcOrd="0" destOrd="0" presId="urn:microsoft.com/office/officeart/2005/8/layout/hierarchy2"/>
    <dgm:cxn modelId="{833554F9-3023-DC4B-99DC-2738CADD8717}" type="presParOf" srcId="{219FD235-74FA-A842-99BB-E8A42C24CC05}" destId="{D212F5A9-664F-F345-B8D5-752DA274C3FD}" srcOrd="0" destOrd="0" presId="urn:microsoft.com/office/officeart/2005/8/layout/hierarchy2"/>
    <dgm:cxn modelId="{D582C80A-1617-BD45-A42C-BAA3B68D930B}" type="presParOf" srcId="{12F4BD3F-EFC3-634A-AF5A-E6DF8D6830EE}" destId="{FDDFDB92-9821-9E42-AE58-1B3047DC6AB6}" srcOrd="1" destOrd="0" presId="urn:microsoft.com/office/officeart/2005/8/layout/hierarchy2"/>
    <dgm:cxn modelId="{1EBF4935-5D96-3247-B15D-7756C50C5517}" type="presParOf" srcId="{FDDFDB92-9821-9E42-AE58-1B3047DC6AB6}" destId="{9C7C4798-BB72-5D40-ACCE-7B4F6FB7998B}" srcOrd="0" destOrd="0" presId="urn:microsoft.com/office/officeart/2005/8/layout/hierarchy2"/>
    <dgm:cxn modelId="{84916F3B-21B7-5849-AEBB-9CBCDF731ACA}" type="presParOf" srcId="{FDDFDB92-9821-9E42-AE58-1B3047DC6AB6}" destId="{3CB98E62-0077-B648-81EF-7CCB4A56CB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D9313-B088-BE4F-B5BD-4378B3DBBB62}">
      <dsp:nvSpPr>
        <dsp:cNvPr id="0" name=""/>
        <dsp:cNvSpPr/>
      </dsp:nvSpPr>
      <dsp:spPr>
        <a:xfrm>
          <a:off x="5178" y="1766484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贷后特征</a:t>
          </a:r>
          <a:endParaRPr lang="zh-CN" altLang="en-US" sz="32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40528" y="1801834"/>
        <a:ext cx="2343184" cy="1136242"/>
      </dsp:txXfrm>
    </dsp:sp>
    <dsp:sp modelId="{A7E506BB-75F3-A44E-9660-356D97BB7C65}">
      <dsp:nvSpPr>
        <dsp:cNvPr id="0" name=""/>
        <dsp:cNvSpPr/>
      </dsp:nvSpPr>
      <dsp:spPr>
        <a:xfrm rot="18289469">
          <a:off x="2056441" y="1653046"/>
          <a:ext cx="1690796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1690796" y="22917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59569" y="1633693"/>
        <a:ext cx="84539" cy="84539"/>
      </dsp:txXfrm>
    </dsp:sp>
    <dsp:sp modelId="{7E291EB6-6E20-8741-B2B1-BC09FB91D97B}">
      <dsp:nvSpPr>
        <dsp:cNvPr id="0" name=""/>
        <dsp:cNvSpPr/>
      </dsp:nvSpPr>
      <dsp:spPr>
        <a:xfrm>
          <a:off x="3384615" y="378501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3200" kern="1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0</a:t>
          </a:r>
          <a:endParaRPr lang="zh-CN" altLang="en-US" sz="3200" kern="12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419965" y="413851"/>
        <a:ext cx="2343184" cy="1136242"/>
      </dsp:txXfrm>
    </dsp:sp>
    <dsp:sp modelId="{E1D727AA-5F76-A34D-B2D4-D7D502067348}">
      <dsp:nvSpPr>
        <dsp:cNvPr id="0" name=""/>
        <dsp:cNvSpPr/>
      </dsp:nvSpPr>
      <dsp:spPr>
        <a:xfrm>
          <a:off x="5798500" y="959055"/>
          <a:ext cx="965553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965553" y="22917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57138" y="957833"/>
        <a:ext cx="48277" cy="48277"/>
      </dsp:txXfrm>
    </dsp:sp>
    <dsp:sp modelId="{B8C47EA7-E90E-9141-86D0-2BE190E9C864}">
      <dsp:nvSpPr>
        <dsp:cNvPr id="0" name=""/>
        <dsp:cNvSpPr/>
      </dsp:nvSpPr>
      <dsp:spPr>
        <a:xfrm>
          <a:off x="6764053" y="378501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还款期数，放款金额</a:t>
          </a:r>
          <a:endParaRPr lang="zh-CN" altLang="en-US" sz="32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6799403" y="413851"/>
        <a:ext cx="2343184" cy="1136242"/>
      </dsp:txXfrm>
    </dsp:sp>
    <dsp:sp modelId="{02B53652-7117-404F-8107-ECAA5D77ACED}">
      <dsp:nvSpPr>
        <dsp:cNvPr id="0" name=""/>
        <dsp:cNvSpPr/>
      </dsp:nvSpPr>
      <dsp:spPr>
        <a:xfrm>
          <a:off x="2419062" y="2347038"/>
          <a:ext cx="965553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965553" y="22917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77700" y="2345816"/>
        <a:ext cx="48277" cy="48277"/>
      </dsp:txXfrm>
    </dsp:sp>
    <dsp:sp modelId="{BCA9BEAE-070C-9148-A287-92DBE78D554F}">
      <dsp:nvSpPr>
        <dsp:cNvPr id="0" name=""/>
        <dsp:cNvSpPr/>
      </dsp:nvSpPr>
      <dsp:spPr>
        <a:xfrm>
          <a:off x="3384615" y="1766484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2400" kern="1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1</a:t>
          </a: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-M</a:t>
          </a:r>
          <a:r>
            <a:rPr lang="en-US" altLang="zh-CN" sz="2400" kern="1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6</a:t>
          </a:r>
          <a:r>
            <a:rPr lang="zh-CN" altLang="en-US" sz="2400" kern="1200" baseline="0" dirty="0" smtClean="0">
              <a:latin typeface="Hiragino Sans GB W3" charset="-122"/>
              <a:ea typeface="Hiragino Sans GB W3" charset="-122"/>
              <a:cs typeface="Hiragino Sans GB W3" charset="-122"/>
            </a:rPr>
            <a:t>，</a:t>
          </a: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无</a:t>
          </a:r>
          <a:r>
            <a:rPr lang="en-US" altLang="zh-CN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M</a:t>
          </a:r>
          <a:r>
            <a:rPr lang="en-US" altLang="zh-CN" sz="2400" kern="1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7</a:t>
          </a:r>
          <a:endParaRPr lang="zh-CN" altLang="en-US" sz="2400" kern="12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419965" y="1801834"/>
        <a:ext cx="2343184" cy="1136242"/>
      </dsp:txXfrm>
    </dsp:sp>
    <dsp:sp modelId="{391DE208-6AEC-A44C-A6FD-691CBB6D42AA}">
      <dsp:nvSpPr>
        <dsp:cNvPr id="0" name=""/>
        <dsp:cNvSpPr/>
      </dsp:nvSpPr>
      <dsp:spPr>
        <a:xfrm>
          <a:off x="5798500" y="2347038"/>
          <a:ext cx="965553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965553" y="22917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57138" y="2345816"/>
        <a:ext cx="48277" cy="48277"/>
      </dsp:txXfrm>
    </dsp:sp>
    <dsp:sp modelId="{F9CB615C-3AF1-EB4C-BD24-B76AE3CC1589}">
      <dsp:nvSpPr>
        <dsp:cNvPr id="0" name=""/>
        <dsp:cNvSpPr/>
      </dsp:nvSpPr>
      <dsp:spPr>
        <a:xfrm>
          <a:off x="6764053" y="1766484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 各期逾期次数，按数字位排列，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加入时间衰减</a:t>
          </a:r>
          <a:endParaRPr lang="zh-CN" altLang="en-US" sz="24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6799403" y="1801834"/>
        <a:ext cx="2343184" cy="1136242"/>
      </dsp:txXfrm>
    </dsp:sp>
    <dsp:sp modelId="{721F2BDA-5F65-B443-B902-E45F5522A79E}">
      <dsp:nvSpPr>
        <dsp:cNvPr id="0" name=""/>
        <dsp:cNvSpPr/>
      </dsp:nvSpPr>
      <dsp:spPr>
        <a:xfrm rot="3310531">
          <a:off x="2056441" y="3041030"/>
          <a:ext cx="1690796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1690796" y="22917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59569" y="3021677"/>
        <a:ext cx="84539" cy="84539"/>
      </dsp:txXfrm>
    </dsp:sp>
    <dsp:sp modelId="{9D17A27D-4300-D044-A170-6EA555C3487B}">
      <dsp:nvSpPr>
        <dsp:cNvPr id="0" name=""/>
        <dsp:cNvSpPr/>
      </dsp:nvSpPr>
      <dsp:spPr>
        <a:xfrm>
          <a:off x="3384615" y="3154467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≥M</a:t>
          </a:r>
          <a:r>
            <a:rPr lang="en-US" altLang="zh-CN" sz="3200" kern="1200" baseline="-25000" dirty="0" smtClean="0">
              <a:latin typeface="Hiragino Sans GB W3" charset="-122"/>
              <a:ea typeface="Hiragino Sans GB W3" charset="-122"/>
              <a:cs typeface="Hiragino Sans GB W3" charset="-122"/>
            </a:rPr>
            <a:t>7</a:t>
          </a:r>
          <a:endParaRPr lang="zh-CN" altLang="en-US" sz="3200" kern="1200" baseline="-250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3419965" y="3189817"/>
        <a:ext cx="2343184" cy="1136242"/>
      </dsp:txXfrm>
    </dsp:sp>
    <dsp:sp modelId="{219FD235-74FA-A842-99BB-E8A42C24CC05}">
      <dsp:nvSpPr>
        <dsp:cNvPr id="0" name=""/>
        <dsp:cNvSpPr/>
      </dsp:nvSpPr>
      <dsp:spPr>
        <a:xfrm>
          <a:off x="5798500" y="3735021"/>
          <a:ext cx="965553" cy="45834"/>
        </a:xfrm>
        <a:custGeom>
          <a:avLst/>
          <a:gdLst/>
          <a:ahLst/>
          <a:cxnLst/>
          <a:rect l="0" t="0" r="0" b="0"/>
          <a:pathLst>
            <a:path>
              <a:moveTo>
                <a:pt x="0" y="22917"/>
              </a:moveTo>
              <a:lnTo>
                <a:pt x="965553" y="22917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257138" y="3733800"/>
        <a:ext cx="48277" cy="48277"/>
      </dsp:txXfrm>
    </dsp:sp>
    <dsp:sp modelId="{9C7C4798-BB72-5D40-ACCE-7B4F6FB7998B}">
      <dsp:nvSpPr>
        <dsp:cNvPr id="0" name=""/>
        <dsp:cNvSpPr/>
      </dsp:nvSpPr>
      <dsp:spPr>
        <a:xfrm>
          <a:off x="6764053" y="3154467"/>
          <a:ext cx="2413884" cy="1206942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Hiragino Sans GB W3" charset="-122"/>
              <a:ea typeface="Hiragino Sans GB W3" charset="-122"/>
              <a:cs typeface="Hiragino Sans GB W3" charset="-122"/>
            </a:rPr>
            <a:t>未还款金额</a:t>
          </a:r>
          <a:endParaRPr lang="zh-CN" altLang="en-US" sz="2800" kern="1200" dirty="0">
            <a:latin typeface="Hiragino Sans GB W3" charset="-122"/>
            <a:ea typeface="Hiragino Sans GB W3" charset="-122"/>
            <a:cs typeface="Hiragino Sans GB W3" charset="-122"/>
          </a:endParaRPr>
        </a:p>
      </dsp:txBody>
      <dsp:txXfrm>
        <a:off x="6799403" y="3189817"/>
        <a:ext cx="2343184" cy="1136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9DFE-2169-4C85-954B-BF9D63349F50}" type="datetimeFigureOut">
              <a:rPr lang="zh-CN" altLang="en-US" smtClean="0"/>
              <a:pPr/>
              <a:t>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D29D-544E-4194-8589-720DC4D1BF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1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6475-A9DF-4C52-912E-FACB3265300F}" type="datetimeFigureOut">
              <a:rPr lang="zh-CN" altLang="en-US" smtClean="0"/>
              <a:pPr/>
              <a:t>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B4C07-5B2D-4E8E-9B90-0C30A9E65D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EF3155D-5230-428C-848E-F164C8D83C66}" type="datetime1">
              <a:rPr lang="zh-CN" altLang="en-US" smtClean="0"/>
              <a:pPr/>
              <a:t>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55840" y="1122314"/>
            <a:ext cx="2466667" cy="100811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91344" y="44624"/>
            <a:ext cx="1188132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462731" cy="778098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b="1" kern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  <a:prstGeom prst="rect">
            <a:avLst/>
          </a:prstGeom>
        </p:spPr>
        <p:txBody>
          <a:bodyPr/>
          <a:lstStyle>
            <a:lvl1pPr>
              <a:defRPr lang="zh-CN" altLang="en-US" sz="1800" b="1" kern="1200" dirty="0" smtClean="0">
                <a:solidFill>
                  <a:srgbClr val="004EA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defRPr lang="zh-CN" altLang="en-US" sz="1800" b="1" kern="1200" dirty="0" smtClean="0">
                <a:solidFill>
                  <a:srgbClr val="00A0E9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597353"/>
            <a:ext cx="2844800" cy="19613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1D6ED8F6-0524-4ADA-9384-639D7EC41381}" type="datetime1">
              <a:rPr lang="zh-CN" altLang="en-US" smtClean="0"/>
              <a:pPr/>
              <a:t>16/11/30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597353"/>
            <a:ext cx="3860800" cy="19613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597353"/>
            <a:ext cx="2844800" cy="19613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100879" y="116632"/>
            <a:ext cx="2361887" cy="965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703512" y="2359020"/>
            <a:ext cx="8640960" cy="25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noAutofit/>
          </a:bodyPr>
          <a:lstStyle/>
          <a:p>
            <a:pPr lvl="0" algn="ctr"/>
            <a:endParaRPr lang="en-US" altLang="zh-CN" sz="2800" b="1" dirty="0" smtClean="0">
              <a:solidFill>
                <a:srgbClr val="FFFFFF"/>
              </a:solidFill>
              <a:latin typeface="Hiragino Sans GB W3" charset="-122"/>
              <a:ea typeface="Hiragino Sans GB W3" charset="-122"/>
              <a:cs typeface="Hiragino Sans GB W3" charset="-122"/>
              <a:sym typeface="微软雅黑"/>
            </a:endParaRPr>
          </a:p>
          <a:p>
            <a:pPr lvl="0" algn="ctr"/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贷后评分卡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_v2</a:t>
            </a:r>
          </a:p>
          <a:p>
            <a:pPr lvl="0" algn="ctr"/>
            <a:endParaRPr lang="zh-CN" altLang="en-US" sz="3200" dirty="0" smtClean="0">
              <a:latin typeface="Hiragino Sans GB W3" charset="-122"/>
              <a:ea typeface="Hiragino Sans GB W3" charset="-122"/>
              <a:cs typeface="Hiragino Sans GB W3" charset="-122"/>
              <a:sym typeface="微软雅黑"/>
            </a:endParaRPr>
          </a:p>
          <a:p>
            <a:pPr lvl="0" algn="ctr"/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2016</a:t>
            </a:r>
            <a:r>
              <a:rPr lang="zh-CN" altLang="en-US" sz="32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年</a:t>
            </a:r>
            <a:r>
              <a:rPr lang="en-US" altLang="zh-CN" sz="32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11</a:t>
            </a:r>
            <a:r>
              <a:rPr lang="zh-CN" altLang="en-US" sz="3200" dirty="0" smtClean="0">
                <a:latin typeface="Hiragino Sans GB W3" charset="-122"/>
                <a:ea typeface="Hiragino Sans GB W3" charset="-122"/>
                <a:cs typeface="Hiragino Sans GB W3" charset="-122"/>
                <a:sym typeface="微软雅黑"/>
              </a:rPr>
              <a:t>月</a:t>
            </a:r>
            <a:endParaRPr lang="en-US" altLang="zh-CN" sz="3200" b="1" dirty="0">
              <a:solidFill>
                <a:srgbClr val="FFFFFF"/>
              </a:solidFill>
              <a:latin typeface="Hiragino Sans GB W3" charset="-122"/>
              <a:ea typeface="Hiragino Sans GB W3" charset="-122"/>
              <a:cs typeface="Hiragino Sans GB W3" charset="-122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8887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目的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268760"/>
            <a:ext cx="105131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贷后评分，旨在利用借款人贷后的特征，对贷后的表现进行排序，排序的结果以分值表现，其主要目的如下：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、对现有的贷后状态进行描述，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数值化的展现贷后表现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、利用贷后数据的统计含义，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对未来的表现做出预估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为此，我们的方案分为以下几步：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、定义贷后评分体系；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、获取贷后相关数据特征；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、建立打分卡；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4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、测试验证；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、特征和结果分析。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32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评分体系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26876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首先，我们要对贷后数据建立评分体系（排序规则）。其过程如同人工构造一棵决策树模型：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480479320"/>
              </p:ext>
            </p:extLst>
          </p:nvPr>
        </p:nvGraphicFramePr>
        <p:xfrm>
          <a:off x="1487488" y="1988840"/>
          <a:ext cx="9183116" cy="473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8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评分体系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11095591" cy="53984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368" y="537321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时间衰减：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zh-CN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zh-CN" b="1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期衰减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zh-CN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期衰减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zh-CN" altLang="zh-CN" b="1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、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≥M3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and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≤M6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: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24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期衰减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1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数据获取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268760"/>
            <a:ext cx="105851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一共有三份数据集：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zh-CN" altLang="en-US" sz="800" dirty="0" smtClean="0">
              <a:solidFill>
                <a:srgbClr val="0070C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、总体评分数据集</a:t>
            </a:r>
            <a:endParaRPr kumimoji="1" lang="en-US" altLang="zh-CN" sz="2800" dirty="0" smtClean="0">
              <a:solidFill>
                <a:srgbClr val="0070C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algn="just"/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获取自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2014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月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日（避免过长时间给数据分布带来扰动）</a:t>
            </a:r>
          </a:p>
          <a:p>
            <a:pPr algn="just"/>
            <a:r>
              <a:rPr kumimoji="1"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至今所有的合同，并按照身份证聚合，用于生成总体评分。</a:t>
            </a:r>
          </a:p>
          <a:p>
            <a:pPr algn="just"/>
            <a:endParaRPr kumimoji="1" lang="en-US" altLang="zh-CN" sz="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、训练数据集</a:t>
            </a:r>
          </a:p>
          <a:p>
            <a:pPr algn="just"/>
            <a:r>
              <a:rPr kumimoji="1" lang="zh-CN" altLang="en-US" sz="2800" dirty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   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获取自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2014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月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日至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2016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月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28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日的所有合同，按照  </a:t>
            </a:r>
          </a:p>
          <a:p>
            <a:pPr algn="just"/>
            <a:r>
              <a:rPr kumimoji="1"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身份证聚合，用于生成训练集上的评分。</a:t>
            </a:r>
          </a:p>
          <a:p>
            <a:pPr algn="just"/>
            <a:endParaRPr kumimoji="1" lang="en-US" altLang="zh-CN" sz="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、验证数据集</a:t>
            </a:r>
            <a:endParaRPr kumimoji="1" lang="zh-CN" altLang="en-US" sz="2800" dirty="0">
              <a:solidFill>
                <a:srgbClr val="0070C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只取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2016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年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月那期还款的结果，距今来看是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*期，用于验</a:t>
            </a:r>
          </a:p>
          <a:p>
            <a:r>
              <a:rPr kumimoji="1"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证训练集上的评分。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58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建立打分卡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16" y="1412776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依照评分体系，对全体数据集和训练数据集进行排序，并把相应的序数和最大逾期期数放缩至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0-1000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分段，获得评分。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96765"/>
              </p:ext>
            </p:extLst>
          </p:nvPr>
        </p:nvGraphicFramePr>
        <p:xfrm>
          <a:off x="3359696" y="2636912"/>
          <a:ext cx="4064000" cy="3807423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032000"/>
                <a:gridCol w="2032000"/>
              </a:tblGrid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M*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分值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800-1000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00-800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00-700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500-600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400-500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00-400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00-300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≥M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-200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58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测试验证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392" y="1412776"/>
            <a:ext cx="1051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我们统计了测试集各个</a:t>
            </a:r>
            <a:r>
              <a:rPr kumimoji="1" lang="en-US" altLang="zh-CN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</a:t>
            </a:r>
            <a:r>
              <a:rPr kumimoji="1" lang="zh-CN" altLang="en-US" sz="28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*期的数目，均值和变异系数，结果如下：</a:t>
            </a:r>
            <a:endParaRPr kumimoji="1" lang="en-US" altLang="zh-CN" sz="2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7939"/>
              </p:ext>
            </p:extLst>
          </p:nvPr>
        </p:nvGraphicFramePr>
        <p:xfrm>
          <a:off x="2567608" y="2420888"/>
          <a:ext cx="6096000" cy="36935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M*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数目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均值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变异系数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251049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864.06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0.08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848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701.48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0.29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1512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649.27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0.32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611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536.06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0.48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96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463.83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0.67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5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49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360.10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0.83</a:t>
                      </a: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6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170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284.83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1.03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  <a:tr h="407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≥M</a:t>
                      </a:r>
                      <a:r>
                        <a:rPr lang="en-US" altLang="zh-CN" baseline="-25000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7</a:t>
                      </a:r>
                      <a:endParaRPr lang="zh-CN" altLang="en-US" baseline="-25000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36246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26.78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r>
                        <a:rPr lang="en-US" altLang="zh-CN" dirty="0" smtClean="0"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.43</a:t>
                      </a:r>
                      <a:endParaRPr lang="zh-CN" altLang="en-US" dirty="0"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贷后评分</a:t>
            </a:r>
            <a:r>
              <a:rPr lang="en-US" altLang="zh-CN" sz="4000" b="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000" b="0" dirty="0" smtClean="0">
                <a:latin typeface="Microsoft YaHei" charset="0"/>
                <a:ea typeface="Microsoft YaHei" charset="0"/>
                <a:cs typeface="Microsoft YaHei" charset="0"/>
              </a:rPr>
              <a:t>结果分析</a:t>
            </a:r>
            <a:endParaRPr lang="zh-CN" altLang="en-US" sz="40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408" y="2420888"/>
            <a:ext cx="10081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    新版本结果比较稳定，</a:t>
            </a:r>
            <a:r>
              <a:rPr kumimoji="1" lang="en-US" altLang="zh-CN" sz="2800" dirty="0" smtClean="0"/>
              <a:t>M7</a:t>
            </a:r>
            <a:r>
              <a:rPr kumimoji="1" lang="zh-CN" altLang="en-US" sz="2800" dirty="0" smtClean="0"/>
              <a:t>比原来大有改善，但是</a:t>
            </a:r>
            <a:r>
              <a:rPr kumimoji="1" lang="en-US" altLang="zh-CN" sz="2800" dirty="0" smtClean="0"/>
              <a:t>M1</a:t>
            </a:r>
            <a:r>
              <a:rPr kumimoji="1" lang="zh-CN" altLang="en-US" sz="2800" dirty="0" smtClean="0"/>
              <a:t>的结果下降，考虑是数据质量问题，由于最近数据迁移，导致抽数不准，后续会持续检验的比对。</a:t>
            </a:r>
          </a:p>
        </p:txBody>
      </p:sp>
    </p:spTree>
    <p:extLst>
      <p:ext uri="{BB962C8B-B14F-4D97-AF65-F5344CB8AC3E}">
        <p14:creationId xmlns:p14="http://schemas.microsoft.com/office/powerpoint/2010/main" val="381785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8E117-588D-43FA-B174-A96A49C99E3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1784" y="254263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9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61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48439</TotalTime>
  <Words>379</Words>
  <Application>Microsoft Macintosh PowerPoint</Application>
  <PresentationFormat>自定义</PresentationFormat>
  <Paragraphs>113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贷后评分-目的</vt:lpstr>
      <vt:lpstr>贷后评分-评分体系</vt:lpstr>
      <vt:lpstr>贷后评分-评分体系</vt:lpstr>
      <vt:lpstr>贷后评分-数据获取</vt:lpstr>
      <vt:lpstr>贷后评分-建立打分卡</vt:lpstr>
      <vt:lpstr>贷后评分-测试验证</vt:lpstr>
      <vt:lpstr>贷后评分-结果分析</vt:lpstr>
      <vt:lpstr>PowerPoint 演示文稿</vt:lpstr>
    </vt:vector>
  </TitlesOfParts>
  <Company>www.xpxzlt.cn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999宝藏网</dc:creator>
  <cp:lastModifiedBy>cai</cp:lastModifiedBy>
  <cp:revision>1059</cp:revision>
  <cp:lastPrinted>2016-01-18T08:48:37Z</cp:lastPrinted>
  <dcterms:created xsi:type="dcterms:W3CDTF">2013-04-23T11:08:20Z</dcterms:created>
  <dcterms:modified xsi:type="dcterms:W3CDTF">2016-11-30T02:22:33Z</dcterms:modified>
</cp:coreProperties>
</file>