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326" r:id="rId2"/>
    <p:sldId id="268" r:id="rId3"/>
    <p:sldId id="325" r:id="rId4"/>
  </p:sldIdLst>
  <p:sldSz cx="12192000" cy="6858000"/>
  <p:notesSz cx="6858000" cy="9144000"/>
  <p:embeddedFontLst>
    <p:embeddedFont>
      <p:font typeface="Impact" panose="020B0806030902050204" pitchFamily="34" charset="0"/>
      <p:regular r:id="rId6"/>
    </p:embeddedFont>
    <p:embeddedFont>
      <p:font typeface="微软雅黑" panose="020B0503020204020204" pitchFamily="34" charset="-122"/>
      <p:regular r:id="rId7"/>
      <p:bold r:id="rId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61F"/>
    <a:srgbClr val="50529B"/>
    <a:srgbClr val="F4C71E"/>
    <a:srgbClr val="E25C59"/>
    <a:srgbClr val="DF5C58"/>
    <a:srgbClr val="51539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51" y="51"/>
      </p:cViewPr>
      <p:guideLst>
        <p:guide orient="horz" pos="218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8D0D86AE-49F6-49B8-89B4-80AC9386EDA7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71AD5AEF-CDF6-4033-8C5D-0441082CC13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7036-C605-4918-A5F1-93214AF31A1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7036-C605-4918-A5F1-93214AF31A1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0F7036-C605-4918-A5F1-93214AF31A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E16-E521-4B89-88B4-41B7C579DC6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573-9D95-47A1-BC70-1D18CE0F3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1C71CE16-E521-4B89-88B4-41B7C579DC67}" type="datetimeFigureOut">
              <a:rPr lang="zh-CN" altLang="en-US" smtClean="0"/>
              <a:t>2024/9/14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E552B573-9D95-47A1-BC70-1D18CE0F38F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610224"/>
            <a:ext cx="12192000" cy="1247775"/>
          </a:xfrm>
          <a:prstGeom prst="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文本框 11" descr="e7d195523061f1c0c2b73831c94a3edc981f60e396d3e182073EE1468018468A7F192AE5E5CD515B6C3125F8AF6E4EE646174E8CF0B46FD19828DCE8CDA3B3A044A74F0E769C5FA8CB87AB6FC303C8BA3785FAC64AF54247964A7FDB9080F62A0A3157017C2510CD48FCE28205CD9101AA3F9B0909B59FDC9FE22077D378AAB8915CEB4AD95416D2C0916E359F927ECC"/>
          <p:cNvSpPr txBox="1"/>
          <p:nvPr/>
        </p:nvSpPr>
        <p:spPr>
          <a:xfrm>
            <a:off x="1245235" y="1567180"/>
            <a:ext cx="8385175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Cinema 4D动画实战</a:t>
            </a:r>
            <a:r>
              <a:rPr lang="zh-CN" altLang="en-US" sz="7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项目教程</a:t>
            </a:r>
            <a:endParaRPr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10875" y="0"/>
            <a:ext cx="1381125" cy="6858000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86300" y="5023366"/>
            <a:ext cx="7505700" cy="586857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" y="0"/>
            <a:ext cx="8467725" cy="485775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372100"/>
            <a:ext cx="12192000" cy="72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" y="3874294"/>
            <a:ext cx="409576" cy="2995612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2042795" y="1739265"/>
            <a:ext cx="3499485" cy="647065"/>
          </a:xfrm>
          <a:prstGeom prst="roundRect">
            <a:avLst/>
          </a:prstGeom>
          <a:solidFill>
            <a:srgbClr val="F4C71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 </a:t>
            </a:r>
            <a:r>
              <a:rPr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C4D软件基础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019935" y="2828290"/>
            <a:ext cx="3499485" cy="647065"/>
          </a:xfrm>
          <a:prstGeom prst="roundRect">
            <a:avLst/>
          </a:prstGeom>
          <a:solidFill>
            <a:srgbClr val="50529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模块3 C4D质感表现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5948680" y="1739265"/>
            <a:ext cx="4544695" cy="647065"/>
          </a:xfrm>
          <a:prstGeom prst="roundRect">
            <a:avLst/>
          </a:prstGeom>
          <a:solidFill>
            <a:srgbClr val="DF5C5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模块2 C4D建模技法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5948680" y="2828290"/>
            <a:ext cx="4544695" cy="6470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模块4 C4D角色动画</a:t>
            </a:r>
          </a:p>
        </p:txBody>
      </p:sp>
      <p:sp>
        <p:nvSpPr>
          <p:cNvPr id="47" name="文本框 46" descr="e7d195523061f1c0c2b73831c94a3edc981f60e396d3e182073EE1468018468A7F192AE5E5CD515B6C3125F8AF6E4EE646174E8CF0B46FD19828DCE8CDA3B3A044A74F0E769C5FA8CB87AB6FC303C8BA3785FAC64AF54247964A7FDB9080F62A0A3157017C2510CD48FCE28205CD9101AA3F9B0909B59FDC9FE22077D378AAB8915CEB4AD95416D2C0916E359F927ECC"/>
          <p:cNvSpPr txBox="1"/>
          <p:nvPr/>
        </p:nvSpPr>
        <p:spPr>
          <a:xfrm>
            <a:off x="4708525" y="595462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字魂35号-经典雅黑" panose="00000500000000000000" charset="-122"/>
              </a:rPr>
              <a:t>目录</a:t>
            </a:r>
          </a:p>
        </p:txBody>
      </p:sp>
      <p:sp>
        <p:nvSpPr>
          <p:cNvPr id="51" name="矩形 50"/>
          <p:cNvSpPr/>
          <p:nvPr/>
        </p:nvSpPr>
        <p:spPr>
          <a:xfrm>
            <a:off x="-1" y="0"/>
            <a:ext cx="8467725" cy="485775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42795" y="4017645"/>
            <a:ext cx="3499485" cy="647065"/>
          </a:xfrm>
          <a:prstGeom prst="roundRect">
            <a:avLst/>
          </a:prstGeom>
          <a:solidFill>
            <a:srgbClr val="F4C71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模块5 C4D运动图形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019935" y="5106670"/>
            <a:ext cx="3499485" cy="647065"/>
          </a:xfrm>
          <a:prstGeom prst="roundRect">
            <a:avLst/>
          </a:prstGeom>
          <a:solidFill>
            <a:srgbClr val="50529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模块7 C4D流体动画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948680" y="4017645"/>
            <a:ext cx="4544695" cy="647065"/>
          </a:xfrm>
          <a:prstGeom prst="roundRect">
            <a:avLst/>
          </a:prstGeom>
          <a:solidFill>
            <a:srgbClr val="DF5C5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模块6 C4D动力学与布料模拟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948680" y="5106670"/>
            <a:ext cx="4544695" cy="64706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模块8 C4D经典芯片动画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610224"/>
            <a:ext cx="12192000" cy="1247775"/>
          </a:xfrm>
          <a:prstGeom prst="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 descr="e7d195523061f1c0c2b73831c94a3edc981f60e396d3e182073EE1468018468A7F192AE5E5CD515B6C3125F8AF6E4EE646174E8CF0B46FD19828DCE8CDA3B3A044A74F0E769C5FA8CB87AB6FC303C8BA3785FAC64AF54247964A7FDB9080F62A0A3157017C2510CD48FCE28205CD9101AA3F9B0909B59FDC9FE22077D378AAB8915CEB4AD95416D2C0916E359F927ECC"/>
          <p:cNvSpPr txBox="1"/>
          <p:nvPr/>
        </p:nvSpPr>
        <p:spPr>
          <a:xfrm>
            <a:off x="3365923" y="2214683"/>
            <a:ext cx="57998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/>
            <a:r>
              <a:rPr lang="zh-CN" altLang="en-US" sz="7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字魂35号-经典雅黑" panose="00000500000000000000" charset="-122"/>
              </a:rPr>
              <a:t>感谢聆听</a:t>
            </a:r>
          </a:p>
        </p:txBody>
      </p:sp>
      <p:sp>
        <p:nvSpPr>
          <p:cNvPr id="14" name="矩形 13"/>
          <p:cNvSpPr/>
          <p:nvPr/>
        </p:nvSpPr>
        <p:spPr>
          <a:xfrm>
            <a:off x="10810875" y="0"/>
            <a:ext cx="1381125" cy="6858000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86300" y="5023366"/>
            <a:ext cx="7505700" cy="586857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" y="0"/>
            <a:ext cx="8467725" cy="485775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372100"/>
            <a:ext cx="12192000" cy="72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" y="3874294"/>
            <a:ext cx="409576" cy="2995612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66</Words>
  <Application>Microsoft Office PowerPoint</Application>
  <PresentationFormat>宽屏</PresentationFormat>
  <Paragraphs>14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思源黑体 CN Bold</vt:lpstr>
      <vt:lpstr>微软雅黑</vt:lpstr>
      <vt:lpstr>思源黑体 CN Medium</vt:lpstr>
      <vt:lpstr>Impact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美滋</dc:creator>
  <cp:lastModifiedBy>梦 朱</cp:lastModifiedBy>
  <cp:revision>36</cp:revision>
  <dcterms:created xsi:type="dcterms:W3CDTF">2020-11-03T01:58:00Z</dcterms:created>
  <dcterms:modified xsi:type="dcterms:W3CDTF">2024-09-14T01:23:25Z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v1.0_mb_avEtBSm2AIUOmv2pC1s1tw==</vt:lpwstr>
  </property>
  <property fmtid="{D5CDD505-2E9C-101B-9397-08002B2CF9AE}" pid="4" name="ICV">
    <vt:lpwstr>B877021E77F34E21B8C392E6C9816C3B</vt:lpwstr>
  </property>
</Properties>
</file>