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50" r:id="rId2"/>
    <p:sldId id="351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325" r:id="rId19"/>
  </p:sldIdLst>
  <p:sldSz cx="12192000" cy="6858000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61F"/>
    <a:srgbClr val="50529B"/>
    <a:srgbClr val="F4C71E"/>
    <a:srgbClr val="E25C59"/>
    <a:srgbClr val="DF5C58"/>
    <a:srgbClr val="515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1" y="51"/>
      </p:cViewPr>
      <p:guideLst>
        <p:guide orient="horz" pos="2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8D0D86AE-49F6-49B8-89B4-80AC9386EDA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71AD5AEF-CDF6-4033-8C5D-0441082CC13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0F7036-C605-4918-A5F1-93214AF31A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573-9D95-47A1-BC70-1D18CE0F3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E552B573-9D95-47A1-BC70-1D18CE0F38F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90751" y="3834319"/>
            <a:ext cx="1809750" cy="1007225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65051" y="2348484"/>
            <a:ext cx="6461898" cy="2161032"/>
          </a:xfrm>
          <a:prstGeom prst="roundRect">
            <a:avLst/>
          </a:prstGeom>
          <a:solidFill>
            <a:srgbClr val="F4C71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4180" y="3156585"/>
            <a:ext cx="59404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模块2 C4D建模技法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255863" y="1921800"/>
            <a:ext cx="1936676" cy="1077866"/>
          </a:xfrm>
          <a:prstGeom prst="round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04469" y="2499454"/>
            <a:ext cx="1551064" cy="863252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88726" y="116798"/>
            <a:ext cx="214547" cy="12192002"/>
          </a:xfrm>
          <a:prstGeom prst="rect">
            <a:avLst/>
          </a:prstGeom>
          <a:solidFill>
            <a:srgbClr val="DF5C58"/>
          </a:solidFill>
          <a:ln>
            <a:solidFill>
              <a:srgbClr val="DF5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-2947991" y="3300413"/>
            <a:ext cx="6858003" cy="257173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275" y="0"/>
            <a:ext cx="8467725" cy="485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-319089" y="5038961"/>
            <a:ext cx="2333626" cy="22859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2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步骤9: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创建圆柱,设置“半径”为25cm,设置“高度”为50cm,设置“旋转分段”为36,设置“方向”为+X,在“位置”下设置“X”为70cm,设置“Y”和“Z”为0cm,如图2-9所示。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91000" y="635127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 创建圆柱并设置圆柱的位置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27300"/>
            <a:ext cx="6946900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66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29686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步骤10: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选择对象列表窗口中的圆柱,按“C”键转为可编辑对象,按“F3”键切换到右视图,执行“选择”→“实时选择”命令,在多边形模式下选择如图2-10所示的多边形,再右击,在弹出的快捷菜单中选择“内部挤压”选项。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81015" y="5923915"/>
            <a:ext cx="47510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选择圆柱体顶部的多边形并使用内部挤压工具</a:t>
            </a: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50695"/>
            <a:ext cx="7418705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03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设置内部挤压选项窗口中的“偏移”为5cm,如图2-11所示。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 设置内部挤压偏移值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5" y="2065655"/>
            <a:ext cx="751522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87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11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保持多边形被选择的状态,右击,在弹出的快捷菜单中选择“挤压”选项,如图2-12所示。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 选择挤压工具</a:t>
            </a: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0" y="2419350"/>
            <a:ext cx="688594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41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设置挤压工具选项窗口中的“偏移”为-10cm,如图2-13所示。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13 设置挤压工具的偏移值</a:t>
            </a:r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5" y="2065655"/>
            <a:ext cx="748474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17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13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步骤14: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单击“阵列”下三角按钮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,在打开的列表中单击“对称”按钮,如图2-14所示。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 选择对称工具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930" y="1750695"/>
            <a:ext cx="161925" cy="152400"/>
          </a:xfrm>
          <a:prstGeom prst="rect">
            <a:avLst/>
          </a:prstGeom>
        </p:spPr>
      </p:pic>
      <p:pic>
        <p:nvPicPr>
          <p:cNvPr id="3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2141220"/>
            <a:ext cx="7395845" cy="4159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4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14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356" y="1512570"/>
            <a:ext cx="10699404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在对象列表窗口中,将圆柱拖动到对称的下方,作为对称的子级对象,如图2-15所示。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 将圆柱作为对称的子级对象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5" y="2141220"/>
            <a:ext cx="7576185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36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15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52068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选择对象列表窗口中的所有对象,按“Alt+G”组合键使其成组,将组名改为“头部”,如图2-16所示。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46550" y="6292850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 将模型成组并修改组名</a:t>
            </a: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95" y="2527300"/>
            <a:ext cx="6783070" cy="3815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3365923" y="2214683"/>
            <a:ext cx="5799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/>
            <a:r>
              <a:rPr lang="zh-CN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字魂35号-经典雅黑" panose="00000500000000000000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3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14909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7435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创建立方体,设置“尺寸.X”“尺寸.Y”“尺寸.Z”均为200cm,设置“分段 X”“分 段 Y”“分段Z”均为1,如图2-1所示。</a:t>
            </a: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0" y="2527300"/>
            <a:ext cx="6633845" cy="373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43730" y="6258560"/>
            <a:ext cx="2540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图2-1 创 建 立 方 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997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2704" y="1733287"/>
            <a:ext cx="35496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细分曲面,在对象列表窗口中,按住鼠标左键将立方体拖动至细分曲面的下方,当出现一个向下的箭头时,松开鼠标左键,即可将立方体设置为细分曲面的子级对象。在细分曲面的对象属性窗口中,设置“编辑器细分”为2,设置“渲染器细分”为3,如图2-2 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75730" y="5836285"/>
            <a:ext cx="2540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添加细分曲面</a:t>
            </a:r>
          </a:p>
        </p:txBody>
      </p:sp>
      <p:pic>
        <p:nvPicPr>
          <p:cNvPr id="74" name="图片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0" y="1750695"/>
            <a:ext cx="7263130" cy="4085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71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38606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选择对象列表窗口中的细分曲面,按“C”键,将它转为可编辑对象,如图2-3所示。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9250" y="6229985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将模型转为可编辑对象</a:t>
            </a:r>
          </a:p>
        </p:txBody>
      </p:sp>
      <p:pic>
        <p:nvPicPr>
          <p:cNvPr id="86" name="图片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45" y="2187575"/>
            <a:ext cx="7186295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121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38606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步骤4: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按“F3”键切换到右视图,选择对象列表窗口中的细分曲面,单击屏幕左侧工具栏中的“多边形”模式按钮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,执行“选择”→“框选”命令,选择如图2-4所示的多边形。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9250" y="6229985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选择模型的多边形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30" y="2193290"/>
            <a:ext cx="133350" cy="171450"/>
          </a:xfrm>
          <a:prstGeom prst="rect">
            <a:avLst/>
          </a:prstGeom>
        </p:spPr>
      </p:pic>
      <p:pic>
        <p:nvPicPr>
          <p:cNvPr id="87" name="图片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10" y="2527300"/>
            <a:ext cx="6760845" cy="3803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74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38606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保持多边形被选择的状态,按住“ Ctrl”键和鼠标左键沿着Z轴移动鼠标,挤压出如图2-5所示的多边形作为宇航员的面罩。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9250" y="6229985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图2-5 挤压出宇航员的面罩</a:t>
            </a:r>
          </a:p>
        </p:txBody>
      </p:sp>
      <p:pic>
        <p:nvPicPr>
          <p:cNvPr id="88" name="图片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90" y="2527300"/>
            <a:ext cx="6680835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10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38606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按“F1”键切换到透视视图,在多边形模式下,按“U”键和“L”键选择如图2-6所示的多边形。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59250" y="6229985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 选择面罩的侧面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2527300"/>
            <a:ext cx="672274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7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930058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步骤7: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保持多边形被选择的状态,右击,在弹出的快捷菜单中选择“挤压”选项,如图2-7所示。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2475" y="6331585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 选择“挤压”选项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20" y="2289175"/>
            <a:ext cx="7186295" cy="4042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1074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运用多边形建模法制作宇航员角色模型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（续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7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387850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2.1.1 制作宇航员的头部模型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38606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步骤8: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在挤压工具的选项窗口中设置“偏移”为10cm,如图2-8所示。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8970" y="6264910"/>
            <a:ext cx="325628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图2-8 设置挤压的偏移尺寸</a:t>
            </a: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05" y="2169795"/>
            <a:ext cx="7280275" cy="4095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811</Words>
  <Application>Microsoft Office PowerPoint</Application>
  <PresentationFormat>宽屏</PresentationFormat>
  <Paragraphs>84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思源黑体 CN Bold</vt:lpstr>
      <vt:lpstr>思源黑体 CN Medium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美滋</dc:creator>
  <cp:lastModifiedBy>梦 朱</cp:lastModifiedBy>
  <cp:revision>37</cp:revision>
  <dcterms:created xsi:type="dcterms:W3CDTF">2020-11-03T01:58:00Z</dcterms:created>
  <dcterms:modified xsi:type="dcterms:W3CDTF">2024-09-14T01:53:05Z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v1.0_mb_avEtBSm2AIUOmv2pC1s1tw==</vt:lpwstr>
  </property>
  <property fmtid="{D5CDD505-2E9C-101B-9397-08002B2CF9AE}" pid="4" name="ICV">
    <vt:lpwstr>B877021E77F34E21B8C392E6C9816C3B</vt:lpwstr>
  </property>
</Properties>
</file>