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350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325" r:id="rId22"/>
  </p:sldIdLst>
  <p:sldSz cx="12192000" cy="6858000"/>
  <p:notesSz cx="6858000" cy="9144000"/>
  <p:embeddedFontLst>
    <p:embeddedFont>
      <p:font typeface="Impact" panose="020B0806030902050204" pitchFamily="34" charset="0"/>
      <p:regular r:id="rId24"/>
    </p:embeddedFont>
    <p:embeddedFont>
      <p:font typeface="微软雅黑" panose="020B0503020204020204" pitchFamily="34" charset="-122"/>
      <p:regular r:id="rId25"/>
      <p:bold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61F"/>
    <a:srgbClr val="50529B"/>
    <a:srgbClr val="F4C71E"/>
    <a:srgbClr val="E25C59"/>
    <a:srgbClr val="DF5C58"/>
    <a:srgbClr val="51539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51" y="51"/>
      </p:cViewPr>
      <p:guideLst>
        <p:guide orient="horz" pos="21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8D0D86AE-49F6-49B8-89B4-80AC9386EDA7}" type="datetimeFigureOut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71AD5AEF-CDF6-4033-8C5D-0441082CC135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Bold" panose="020B0800000000000000" pitchFamily="34" charset="-122"/>
        <a:ea typeface="思源黑体 CN Bold" panose="020B0800000000000000" pitchFamily="34" charset="-122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7036-C605-4918-A5F1-93214AF31A1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0F7036-C605-4918-A5F1-93214AF31A1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E16-E521-4B89-88B4-41B7C579DC67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B573-9D95-47A1-BC70-1D18CE0F38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1C71CE16-E521-4B89-88B4-41B7C579DC67}" type="datetimeFigureOut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E552B573-9D95-47A1-BC70-1D18CE0F38F5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190751" y="3834319"/>
            <a:ext cx="1809750" cy="1007225"/>
          </a:xfrm>
          <a:prstGeom prst="roundRect">
            <a:avLst/>
          </a:prstGeom>
          <a:solidFill>
            <a:srgbClr val="D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65051" y="2348484"/>
            <a:ext cx="6461898" cy="2161032"/>
          </a:xfrm>
          <a:prstGeom prst="roundRect">
            <a:avLst/>
          </a:prstGeom>
          <a:solidFill>
            <a:srgbClr val="F4C71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64180" y="3156585"/>
            <a:ext cx="594042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dist"/>
            <a:r>
              <a:rPr lang="zh-CN" sz="4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模块2 C4D建模技法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255863" y="1921800"/>
            <a:ext cx="1936676" cy="1077866"/>
          </a:xfrm>
          <a:prstGeom prst="roundRect">
            <a:avLst/>
          </a:prstGeom>
          <a:solidFill>
            <a:srgbClr val="505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904469" y="2499454"/>
            <a:ext cx="1551064" cy="863252"/>
          </a:xfrm>
          <a:prstGeom prst="roundRect">
            <a:avLst/>
          </a:prstGeom>
          <a:solidFill>
            <a:srgbClr val="D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5400000">
            <a:off x="5988726" y="116798"/>
            <a:ext cx="214547" cy="12192002"/>
          </a:xfrm>
          <a:prstGeom prst="rect">
            <a:avLst/>
          </a:prstGeom>
          <a:solidFill>
            <a:srgbClr val="DF5C58"/>
          </a:solidFill>
          <a:ln>
            <a:solidFill>
              <a:srgbClr val="DF5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 rot="5400000">
            <a:off x="-2947991" y="3300413"/>
            <a:ext cx="6858003" cy="257173"/>
          </a:xfrm>
          <a:prstGeom prst="rect">
            <a:avLst/>
          </a:prstGeom>
          <a:solidFill>
            <a:srgbClr val="F4C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24275" y="0"/>
            <a:ext cx="8467725" cy="4857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 rot="5400000">
            <a:off x="-319089" y="5038961"/>
            <a:ext cx="2333626" cy="228597"/>
          </a:xfrm>
          <a:prstGeom prst="rect">
            <a:avLst/>
          </a:prstGeom>
          <a:solidFill>
            <a:srgbClr val="505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090035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2.1.2 制作宇航员的身体模型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659110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步骤10: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使用循环/路径切割工具在纵向50%的位置添加一圈循环边,如图2-25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所示。 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09495" y="6209030"/>
            <a:ext cx="78289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图2-25 使用循环/路径切割工具在纵向50%的位置添加一圈循环边</a:t>
            </a:r>
          </a:p>
        </p:txBody>
      </p:sp>
      <p:pic>
        <p:nvPicPr>
          <p:cNvPr id="23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2065655"/>
            <a:ext cx="7366000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090035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2.1.2 制作宇航员的身体模型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659110" cy="961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lang="zh-CN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</a:t>
            </a: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进入多边形模式,选择细分曲面.1对象一半的多边形,按“Delete”键删除,如图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2-26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所示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09495" y="6209030"/>
            <a:ext cx="78289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图2-26 删除细分曲面.1对象一半的多边形</a:t>
            </a:r>
          </a:p>
        </p:txBody>
      </p:sp>
      <p:pic>
        <p:nvPicPr>
          <p:cNvPr id="24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0" y="2184400"/>
            <a:ext cx="7066915" cy="3975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090035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2.1.2 制作宇航员的身体模型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659110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步骤12: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进入点模式,使用“框选”工具选择并删除多余的点,如图2-27所示。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09495" y="6209030"/>
            <a:ext cx="78289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图2-27 删除多余的点</a:t>
            </a:r>
          </a:p>
        </p:txBody>
      </p:sp>
      <p:pic>
        <p:nvPicPr>
          <p:cNvPr id="25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0" y="2065655"/>
            <a:ext cx="7423150" cy="4175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090035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2.1.2 制作宇航员的身体模型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659110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步骤13: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进入多边形模式,使用“实时选择”工具选择如图2-28所示的多边形。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09495" y="6209030"/>
            <a:ext cx="78289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图2-28 选择作为手部生长点的多边形</a:t>
            </a:r>
          </a:p>
        </p:txBody>
      </p:sp>
      <p:pic>
        <p:nvPicPr>
          <p:cNvPr id="26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605" y="2065655"/>
            <a:ext cx="7574280" cy="42602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090035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2.1.2 制作宇航员的身体模型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659110" cy="961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步骤14: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按住“Ctrl”键,沿着X轴按住鼠标左键拖动鼠标3次,制作出宇航员的手臂,得到如图2-29所示的效果。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09495" y="6209030"/>
            <a:ext cx="78289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图2-2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 制作宇航员的手臂</a:t>
            </a:r>
          </a:p>
        </p:txBody>
      </p:sp>
      <p:pic>
        <p:nvPicPr>
          <p:cNvPr id="27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985" y="2527300"/>
            <a:ext cx="6707505" cy="37731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090035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2.1.2 制作宇航员的身体模型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659110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步骤15: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在多边形模式下选择如图2-30所示的多边形。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09495" y="6209030"/>
            <a:ext cx="78289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图2-30 选择作为腿部生长点的多边形</a:t>
            </a:r>
          </a:p>
        </p:txBody>
      </p:sp>
      <p:pic>
        <p:nvPicPr>
          <p:cNvPr id="28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605" y="2259330"/>
            <a:ext cx="7185025" cy="4041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090035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2.1.2 制作宇航员的身体模型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659110" cy="961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步骤16: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按住“Ctrl”键的同时,按住鼠标左键沿着 Y轴拖动鼠标1次,制作出宇航员的腿部,得到如图2-31所示的效果。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09495" y="6209030"/>
            <a:ext cx="78289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图2-31 制作宇航员的腿部</a:t>
            </a:r>
          </a:p>
        </p:txBody>
      </p:sp>
      <p:pic>
        <p:nvPicPr>
          <p:cNvPr id="29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465" y="2527300"/>
            <a:ext cx="6663690" cy="37484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090035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2.1.2 制作宇航员的身体模型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659110" cy="961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步骤17: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按“F4”键切换到正视图,进入点模式,选择手部的点,使用缩放工具调整手部的形态,如图2-32所示。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81860" y="6351270"/>
            <a:ext cx="78289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图2-32 调整手部的形态</a:t>
            </a:r>
          </a:p>
        </p:txBody>
      </p:sp>
      <p:pic>
        <p:nvPicPr>
          <p:cNvPr id="30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70" y="2527300"/>
            <a:ext cx="6813550" cy="38328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090035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2.1.2 制作宇航员的身体模型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659110" cy="961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步骤18: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按“F1”键切换到透视视图,使用循环/路径切割工具在腿部50%的位置切割出循环边,如图2-33所示。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81225" y="6350635"/>
            <a:ext cx="78289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图2-33 为腿部添加循环边</a:t>
            </a:r>
          </a:p>
        </p:txBody>
      </p:sp>
      <p:pic>
        <p:nvPicPr>
          <p:cNvPr id="31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845" y="2448560"/>
            <a:ext cx="6936740" cy="3902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090035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2.1.2 制作宇航员的身体模型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65911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步骤19: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使用循环/路径切割工具在腿部33%的位置切割出第二条循环边,如图2-34所示。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81225" y="6350635"/>
            <a:ext cx="78289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图2-34 为腿部添加第二条循环边</a:t>
            </a:r>
          </a:p>
        </p:txBody>
      </p:sp>
      <p:pic>
        <p:nvPicPr>
          <p:cNvPr id="32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310" y="2214245"/>
            <a:ext cx="7350125" cy="41344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090035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2.1.2 制作宇航员的身体模型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65120"/>
            <a:ext cx="3446692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步骤1: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创建立方体,设置“尺寸.X”“尺寸.Y”和“尺寸.Z”均为200cm,设置“分段 X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 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分段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Y”和“分段Z”均为1。</a:t>
            </a:r>
          </a:p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步骤2: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在立方体的“位置”下,设置“X”为0cm,设置“Y”为-190cm,设置“Z”为0cm,如图2-17所示。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29325" y="5827395"/>
            <a:ext cx="38989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17 设置立方体的位置参数</a:t>
            </a:r>
          </a:p>
        </p:txBody>
      </p:sp>
      <p:pic>
        <p:nvPicPr>
          <p:cNvPr id="14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830" y="1750695"/>
            <a:ext cx="7372350" cy="414718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090035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2.1.2 制作宇航员的身体模型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659110" cy="961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步骤20: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在多边形模式下选择如图2-35所示的多边形,按住“Ctrl”键和鼠标左键,移动鼠标,拉伸出新的多边形,从而得到宇航员的脚部模型。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11070" y="6351270"/>
            <a:ext cx="78289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图2-35 制作宇航员脚部模型</a:t>
            </a:r>
          </a:p>
        </p:txBody>
      </p:sp>
      <p:pic>
        <p:nvPicPr>
          <p:cNvPr id="2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0" y="2527300"/>
            <a:ext cx="682752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5610224"/>
            <a:ext cx="12192000" cy="1247775"/>
          </a:xfrm>
          <a:prstGeom prst="rect">
            <a:avLst/>
          </a:prstGeom>
          <a:solidFill>
            <a:srgbClr val="D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2" name="文本框 11" descr="e7d195523061f1c0c2b73831c94a3edc981f60e396d3e182073EE1468018468A7F192AE5E5CD515B6C3125F8AF6E4EE646174E8CF0B46FD19828DCE8CDA3B3A044A74F0E769C5FA8CB87AB6FC303C8BA3785FAC64AF54247964A7FDB9080F62A0A3157017C2510CD48FCE28205CD9101AA3F9B0909B59FDC9FE22077D378AAB8915CEB4AD95416D2C0916E359F927ECC"/>
          <p:cNvSpPr txBox="1"/>
          <p:nvPr/>
        </p:nvSpPr>
        <p:spPr>
          <a:xfrm>
            <a:off x="3365923" y="2214683"/>
            <a:ext cx="5799875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dist"/>
            <a:r>
              <a:rPr lang="zh-CN" altLang="en-US" sz="7200" dirty="0">
                <a:solidFill>
                  <a:prstClr val="black">
                    <a:lumMod val="95000"/>
                    <a:lumOff val="5000"/>
                  </a:prst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字魂35号-经典雅黑" panose="00000500000000000000" charset="-122"/>
              </a:rPr>
              <a:t>感谢聆听</a:t>
            </a:r>
          </a:p>
        </p:txBody>
      </p:sp>
      <p:sp>
        <p:nvSpPr>
          <p:cNvPr id="14" name="矩形 13"/>
          <p:cNvSpPr/>
          <p:nvPr/>
        </p:nvSpPr>
        <p:spPr>
          <a:xfrm>
            <a:off x="10810875" y="0"/>
            <a:ext cx="1381125" cy="6858000"/>
          </a:xfrm>
          <a:prstGeom prst="rect">
            <a:avLst/>
          </a:prstGeom>
          <a:solidFill>
            <a:srgbClr val="F4C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86300" y="5023366"/>
            <a:ext cx="7505700" cy="586857"/>
          </a:xfrm>
          <a:prstGeom prst="rect">
            <a:avLst/>
          </a:prstGeom>
          <a:solidFill>
            <a:srgbClr val="505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" y="0"/>
            <a:ext cx="8467725" cy="485775"/>
          </a:xfrm>
          <a:prstGeom prst="rect">
            <a:avLst/>
          </a:prstGeom>
          <a:solidFill>
            <a:srgbClr val="505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5372100"/>
            <a:ext cx="12192000" cy="723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1" y="3874294"/>
            <a:ext cx="409576" cy="2995612"/>
          </a:xfrm>
          <a:prstGeom prst="rect">
            <a:avLst/>
          </a:prstGeom>
          <a:solidFill>
            <a:srgbClr val="F4C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思源黑体 CN Bold" panose="020B0800000000000000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090035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2.1.2 制作宇航员的身体模型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659110" cy="961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步骤3: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为立方体添加细分曲面,并将立方体设置为细分曲面的子级对象。设置细分曲面的对象属性窗口中的“编辑器细分”为1,“渲染器细分”为1,如图2-18所示。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49015" y="6351270"/>
            <a:ext cx="54229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 为立方体添加细分曲面并设置参数</a:t>
            </a:r>
          </a:p>
        </p:txBody>
      </p:sp>
      <p:pic>
        <p:nvPicPr>
          <p:cNvPr id="2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527300"/>
            <a:ext cx="6932295" cy="38995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090035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2.1.2 制作宇航员的身体模型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659110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步骤4: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选择立方体,按“C”键,将其转为可编辑多边形对象,如图2-19所示。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12185" y="6293485"/>
            <a:ext cx="54229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 将立方体转为可编辑多边形对象</a:t>
            </a:r>
          </a:p>
        </p:txBody>
      </p:sp>
      <p:pic>
        <p:nvPicPr>
          <p:cNvPr id="16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2065655"/>
            <a:ext cx="76358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090035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2.1.2 制作宇航员的身体模型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83021" y="1512570"/>
            <a:ext cx="10770169" cy="961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步骤5: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按住“Shift”键选择细分曲面和它的子级对象“立方体”,在对象列表窗口中右击,在弹出的快捷菜单中选择“选择对象+删除”选项(见图2-20),得到一个单一的细分曲面.1对象。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12185" y="6293485"/>
            <a:ext cx="54229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图2-20 选择“选择对象+删除”选项</a:t>
            </a:r>
          </a:p>
        </p:txBody>
      </p:sp>
      <p:pic>
        <p:nvPicPr>
          <p:cNvPr id="17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830" y="2527300"/>
            <a:ext cx="6813550" cy="38328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090035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2.1.2 制作宇航员的身体模型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5747" y="1512570"/>
            <a:ext cx="10947443" cy="961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步骤6: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选择细分曲面.1对象,单击工具栏中的“缩放”按钮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或按快捷键“T”,按住“Shift”键,沿着Z轴按住鼠标左键拖动对象,当视图中的数值变为60%时停止拖动,如图2-21所示。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12185" y="6293485"/>
            <a:ext cx="54229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图2-21 缩小细分曲面.1对象</a:t>
            </a:r>
          </a:p>
        </p:txBody>
      </p:sp>
      <p:pic>
        <p:nvPicPr>
          <p:cNvPr id="18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35" y="2647315"/>
            <a:ext cx="6529070" cy="36722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090035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2.1.2 制作宇航员的身体模型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453630" y="2020570"/>
            <a:ext cx="395097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步骤7: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执行“选择”→“框选”命令,单击“点”按钮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,在点模式下选择细分曲面.1对象中间的顶点,再单击“缩放”按钮,按住“Shift”键,沿着 X轴按住鼠标左键拖动,将细分曲面.1对象缩小至原尺寸的90%,如图2-22所示。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31545" y="5703570"/>
            <a:ext cx="54229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图2-22 调整作为身体的细分曲面.1对象的缩放尺寸</a:t>
            </a:r>
          </a:p>
        </p:txBody>
      </p:sp>
      <p:pic>
        <p:nvPicPr>
          <p:cNvPr id="20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" y="1945640"/>
            <a:ext cx="6680835" cy="37579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090035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2.1.2 制作宇航员的身体模型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659110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步骤8: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在点模式下右击,在弹出的快捷菜单中选择“循环/路径切割”选项,如图2-23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所示。 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2185" y="6293485"/>
            <a:ext cx="54229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图2-23 选择“循环/路径切割”选项</a:t>
            </a:r>
          </a:p>
        </p:txBody>
      </p:sp>
      <p:pic>
        <p:nvPicPr>
          <p:cNvPr id="3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465" y="2065655"/>
            <a:ext cx="7496810" cy="42170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2.1 运用多边形建模法制作宇航员角色模型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94080" y="911860"/>
            <a:ext cx="4090035" cy="600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2.1.2 制作宇航员的身体模型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4080" y="1512570"/>
            <a:ext cx="10659110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步骤9: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使用循环/路径切割工具在横向50%的位置添加一圈循环边,如图2-24所示。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12185" y="6293485"/>
            <a:ext cx="54229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图2-23 选择“循环/路径切割”选项</a:t>
            </a:r>
          </a:p>
        </p:txBody>
      </p:sp>
      <p:pic>
        <p:nvPicPr>
          <p:cNvPr id="22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80" y="2200275"/>
            <a:ext cx="7484745" cy="4210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797</Words>
  <Application>Microsoft Office PowerPoint</Application>
  <PresentationFormat>宽屏</PresentationFormat>
  <Paragraphs>100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Impact</vt:lpstr>
      <vt:lpstr>Arial</vt:lpstr>
      <vt:lpstr>思源黑体 CN Bold</vt:lpstr>
      <vt:lpstr>微软雅黑</vt:lpstr>
      <vt:lpstr>思源黑体 CN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美滋</dc:creator>
  <cp:lastModifiedBy>梦 朱</cp:lastModifiedBy>
  <cp:revision>38</cp:revision>
  <dcterms:created xsi:type="dcterms:W3CDTF">2020-11-03T01:58:00Z</dcterms:created>
  <dcterms:modified xsi:type="dcterms:W3CDTF">2024-09-14T12:54:26Z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KSOTemplateUUID">
    <vt:lpwstr>v1.0_mb_avEtBSm2AIUOmv2pC1s1tw==</vt:lpwstr>
  </property>
  <property fmtid="{D5CDD505-2E9C-101B-9397-08002B2CF9AE}" pid="4" name="ICV">
    <vt:lpwstr>B877021E77F34E21B8C392E6C9816C3B</vt:lpwstr>
  </property>
</Properties>
</file>