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50" r:id="rId2"/>
    <p:sldId id="435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1" r:id="rId20"/>
    <p:sldId id="325" r:id="rId21"/>
  </p:sldIdLst>
  <p:sldSz cx="12192000" cy="6858000"/>
  <p:notesSz cx="6858000" cy="9144000"/>
  <p:embeddedFontLst>
    <p:embeddedFont>
      <p:font typeface="Impact" panose="020B0806030902050204" pitchFamily="34" charset="0"/>
      <p:regular r:id="rId23"/>
    </p:embeddedFont>
    <p:embeddedFont>
      <p:font typeface="微软雅黑" panose="020B0503020204020204" pitchFamily="34" charset="-122"/>
      <p:regular r:id="rId24"/>
      <p:bold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61F"/>
    <a:srgbClr val="50529B"/>
    <a:srgbClr val="F4C71E"/>
    <a:srgbClr val="E25C59"/>
    <a:srgbClr val="DF5C58"/>
    <a:srgbClr val="51539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51" y="51"/>
      </p:cViewPr>
      <p:guideLst>
        <p:guide orient="horz" pos="2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8D0D86AE-49F6-49B8-89B4-80AC9386EDA7}" type="datetimeFigureOut">
              <a:rPr lang="zh-CN" altLang="en-US" smtClean="0"/>
              <a:t>2024/9/16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71AD5AEF-CDF6-4033-8C5D-0441082CC13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7036-C605-4918-A5F1-93214AF31A1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0F7036-C605-4918-A5F1-93214AF31A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E16-E521-4B89-88B4-41B7C579DC67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573-9D95-47A1-BC70-1D18CE0F3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1C71CE16-E521-4B89-88B4-41B7C579DC67}" type="datetimeFigureOut">
              <a:rPr lang="zh-CN" altLang="en-US" smtClean="0"/>
              <a:t>2024/9/16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E552B573-9D95-47A1-BC70-1D18CE0F38F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190751" y="3834319"/>
            <a:ext cx="1809750" cy="1007225"/>
          </a:xfrm>
          <a:prstGeom prst="round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65051" y="2348484"/>
            <a:ext cx="6461898" cy="2161032"/>
          </a:xfrm>
          <a:prstGeom prst="roundRect">
            <a:avLst/>
          </a:prstGeom>
          <a:solidFill>
            <a:srgbClr val="F4C71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4180" y="3156585"/>
            <a:ext cx="594042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模块2 C4D建模技法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255863" y="1921800"/>
            <a:ext cx="1936676" cy="1077866"/>
          </a:xfrm>
          <a:prstGeom prst="round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04469" y="2499454"/>
            <a:ext cx="1551064" cy="863252"/>
          </a:xfrm>
          <a:prstGeom prst="round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5400000">
            <a:off x="5988726" y="116798"/>
            <a:ext cx="214547" cy="12192002"/>
          </a:xfrm>
          <a:prstGeom prst="rect">
            <a:avLst/>
          </a:prstGeom>
          <a:solidFill>
            <a:srgbClr val="DF5C58"/>
          </a:solidFill>
          <a:ln>
            <a:solidFill>
              <a:srgbClr val="DF5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5400000">
            <a:off x="-2947991" y="3300413"/>
            <a:ext cx="6858003" cy="257173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4275" y="0"/>
            <a:ext cx="8467725" cy="485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-319089" y="5038961"/>
            <a:ext cx="2333626" cy="228597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2.1.4 细化宇航员的腿部模型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5125" cy="961289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单击“边”按钮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,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在边模式下右击,在弹出的快捷菜单中选择“循环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/路径切割”选项,为腿部添加循环边,如图2-44所示。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16760" y="635127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图2-44 为腿部添加循环边</a:t>
            </a:r>
          </a:p>
        </p:txBody>
      </p:sp>
      <p:pic>
        <p:nvPicPr>
          <p:cNvPr id="41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30" y="2527300"/>
            <a:ext cx="6917690" cy="3895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2.1.4 细化宇航员的腿部模型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5125" cy="961289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步骤2: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在多边形模式下,按“U”键和“L”键选择多边形并右击,在弹出的快捷菜单中选择“挤压”选项,对多边形进行挤压,如图2-45所示。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16760" y="635127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图2-45 对选择的多边形进行挤压</a:t>
            </a:r>
          </a:p>
        </p:txBody>
      </p:sp>
      <p:pic>
        <p:nvPicPr>
          <p:cNvPr id="42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527300"/>
            <a:ext cx="7052310" cy="3866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2.1.4 细化宇航员的腿部模型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5125" cy="499624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步骤3: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设置挤压的“偏移”为3cm,如图2-46所示。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16760" y="6151245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图2-46 设置腿部的挤压偏移值</a:t>
            </a:r>
          </a:p>
        </p:txBody>
      </p:sp>
      <p:pic>
        <p:nvPicPr>
          <p:cNvPr id="43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45" y="2065655"/>
            <a:ext cx="7255510" cy="4085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60896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2.1.5 使用对称工具制作宇航员的另一半身体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5125" cy="499624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添加对称工具,如图2-47所示。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16760" y="611632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图2-47 添加对称工具</a:t>
            </a:r>
          </a:p>
        </p:txBody>
      </p:sp>
      <p:pic>
        <p:nvPicPr>
          <p:cNvPr id="44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2065655"/>
            <a:ext cx="7193280" cy="4050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392430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2.1.6 制作宇航员的装备模型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2153285"/>
            <a:ext cx="3005258" cy="2807948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创建Cube,选中Cube对象窗口中的“圆角”复选框,设置“圆角半径”为15cm,设置“圆角细分”为5,其余参数设置如图2-49所示。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02100" y="609981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图2-49 设置Cube参数</a:t>
            </a:r>
          </a:p>
        </p:txBody>
      </p:sp>
      <p:pic>
        <p:nvPicPr>
          <p:cNvPr id="46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20" y="1944370"/>
            <a:ext cx="7381875" cy="4155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392430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2.1.6 制作宇航员的装备模型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20100" y="2016760"/>
            <a:ext cx="2860675" cy="286131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步骤2: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在对象列表窗口中,选择Cube对象,按住“Ctrl”键和鼠标左键,移动鼠标复制得到Cube.1。设置Cube.1的参数,如图2-50所示。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64485" y="6099175"/>
            <a:ext cx="333184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图2-50 复制Cube并设置参数</a:t>
            </a:r>
          </a:p>
        </p:txBody>
      </p:sp>
      <p:pic>
        <p:nvPicPr>
          <p:cNvPr id="47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2004060"/>
            <a:ext cx="7272020" cy="40951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392430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2.1.6 制作宇航员的装备模型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29760" y="6318250"/>
            <a:ext cx="40932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图2-51 创建并设置Torus的参数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4080" y="1512570"/>
            <a:ext cx="10525125" cy="499624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步骤3: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创建Torus,设置Torus的参数,如图2-51所示。</a:t>
            </a:r>
          </a:p>
        </p:txBody>
      </p:sp>
      <p:pic>
        <p:nvPicPr>
          <p:cNvPr id="48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5" y="2183130"/>
            <a:ext cx="7343140" cy="4135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392430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2.1.6 制作宇航员的装备模型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70860" y="6318250"/>
            <a:ext cx="584009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图2-52 复制并调整Torus.1的“尺寸”和“位置”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4080" y="1512570"/>
            <a:ext cx="10525125" cy="961289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步骤4: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复制上一步创建的Torus,按住“Shift”键使用缩放工具沿着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X轴调整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Torus.1的大小,使用“移动”工具调整Torus.1的位置,如图2-52所示。</a:t>
            </a:r>
          </a:p>
        </p:txBody>
      </p:sp>
      <p:pic>
        <p:nvPicPr>
          <p:cNvPr id="49" name="图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60" y="2527300"/>
            <a:ext cx="6887845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392430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2.1.6 制作宇航员的装备模型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37130" y="6214110"/>
            <a:ext cx="670687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图2-53 创建并设置Torus.2的“位置”“尺寸”和“旋转”参数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4080" y="1512570"/>
            <a:ext cx="10525125" cy="961289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步骤5: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创建Torus.2作为连接装备的管道,设置Torus.2的“位置”“尺寸”和“旋转”参数,如图2-53所示。</a:t>
            </a:r>
          </a:p>
        </p:txBody>
      </p:sp>
      <p:pic>
        <p:nvPicPr>
          <p:cNvPr id="50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40" y="2527300"/>
            <a:ext cx="6547485" cy="36868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392430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2.1.6 制作宇航员的装备模型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51380" y="6108700"/>
            <a:ext cx="670687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图2-54 为圆环添加对称工具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4080" y="1512570"/>
            <a:ext cx="10525125" cy="499624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步骤6: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为Torus.2添加对称工具,并将Torus.2作为对称.1的子级对象,如图2-54所示。</a:t>
            </a:r>
          </a:p>
        </p:txBody>
      </p:sp>
      <p:pic>
        <p:nvPicPr>
          <p:cNvPr id="51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80" y="2171065"/>
            <a:ext cx="6992620" cy="3937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2.1.3 细化宇航员的手部模型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79410" y="2588260"/>
            <a:ext cx="3727450" cy="239966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添加细分曲面,将细分曲面.1对象作为细分曲面的子级对象,将“编辑器细分”和“渲染器细分”都设置为1,如图2-36所示。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0" y="5920105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图2-36 添加手部细分曲面</a:t>
            </a:r>
          </a:p>
        </p:txBody>
      </p:sp>
      <p:pic>
        <p:nvPicPr>
          <p:cNvPr id="3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" y="1945640"/>
            <a:ext cx="7065010" cy="39744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5610224"/>
            <a:ext cx="12192000" cy="1247775"/>
          </a:xfrm>
          <a:prstGeom prst="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 11" descr="e7d195523061f1c0c2b73831c94a3edc981f60e396d3e182073EE1468018468A7F192AE5E5CD515B6C3125F8AF6E4EE646174E8CF0B46FD19828DCE8CDA3B3A044A74F0E769C5FA8CB87AB6FC303C8BA3785FAC64AF54247964A7FDB9080F62A0A3157017C2510CD48FCE28205CD9101AA3F9B0909B59FDC9FE22077D378AAB8915CEB4AD95416D2C0916E359F927ECC"/>
          <p:cNvSpPr txBox="1"/>
          <p:nvPr/>
        </p:nvSpPr>
        <p:spPr>
          <a:xfrm>
            <a:off x="3365923" y="2214683"/>
            <a:ext cx="57998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/>
            <a:r>
              <a:rPr lang="zh-CN" altLang="en-US" sz="7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字魂35号-经典雅黑" panose="00000500000000000000" charset="-122"/>
              </a:rPr>
              <a:t>感谢聆听</a:t>
            </a:r>
          </a:p>
        </p:txBody>
      </p:sp>
      <p:sp>
        <p:nvSpPr>
          <p:cNvPr id="14" name="矩形 13"/>
          <p:cNvSpPr/>
          <p:nvPr/>
        </p:nvSpPr>
        <p:spPr>
          <a:xfrm>
            <a:off x="10810875" y="0"/>
            <a:ext cx="1381125" cy="6858000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86300" y="5023366"/>
            <a:ext cx="7505700" cy="586857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" y="0"/>
            <a:ext cx="8467725" cy="485775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372100"/>
            <a:ext cx="12192000" cy="72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" y="3874294"/>
            <a:ext cx="409576" cy="2995612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2.1.3 细化宇航员的手部模型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5125" cy="499624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步骤2: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使用移动工具和缩放工具调整手部的长短和粗细,如图2-37所示。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28775" y="613283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图2-37 调整手部的长短和粗细</a:t>
            </a:r>
          </a:p>
        </p:txBody>
      </p:sp>
      <p:pic>
        <p:nvPicPr>
          <p:cNvPr id="2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15" y="2065655"/>
            <a:ext cx="723074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2.1.3 细化宇航员的手部模型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5125" cy="961289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步骤3: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先按住“Shift”键选择手部的三个多边形,然后再按住“Ctrl”键和鼠标左键,移动鼠标,得到拇指模型,如图2-38所示。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8310" y="622935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图2-38 制作拇指模型</a:t>
            </a:r>
          </a:p>
        </p:txBody>
      </p:sp>
      <p:pic>
        <p:nvPicPr>
          <p:cNvPr id="3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27300"/>
            <a:ext cx="6574155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2.1.3 细化宇航员的手部模型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5125" cy="961289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步骤4: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先按住“Shift”键选择手部的三个多边形,然后再按住“Ctrl”键和鼠标左键,移动鼠标,得到手掌模型,如图2-39所示。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8310" y="622935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图2-39 制作手掌模型</a:t>
            </a:r>
          </a:p>
        </p:txBody>
      </p:sp>
      <p:pic>
        <p:nvPicPr>
          <p:cNvPr id="2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527300"/>
            <a:ext cx="6768465" cy="3811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2.1.3 细化宇航员的手部模型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5125" cy="499624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步骤5: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在点模式下,使用缩放工具调整手部的形态,如图2-40所示。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8310" y="622935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图2-40 调整手部的形态</a:t>
            </a: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65" y="2065655"/>
            <a:ext cx="7381875" cy="4156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2.1.3 细化宇航员的手部模型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5125" cy="499624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步骤6: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使用循环/路径切割工具在手臂的中间位置添加循环边,如图2-41所示。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16760" y="635127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图2-41 添加手臂中间位置的循环边</a:t>
            </a: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80" y="2212975"/>
            <a:ext cx="7411720" cy="4173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2.1.3 细化宇航员的手部模型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5125" cy="499624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</a:t>
            </a:r>
            <a:r>
              <a:rPr 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在多边形模式下,按“U”键和“L”键选择如图2-42所示的多边形。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16760" y="635127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图2-4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选择手臂的多边形 </a:t>
            </a:r>
          </a:p>
        </p:txBody>
      </p:sp>
      <p:pic>
        <p:nvPicPr>
          <p:cNvPr id="38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90" y="2183765"/>
            <a:ext cx="7372985" cy="41516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2.1.3 细化宇航员的手部模型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5125" cy="961289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</a:t>
            </a:r>
            <a:r>
              <a:rPr 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保持多边形被选择的状态,右击,在弹出的快捷菜单中选择“挤压”选项,设置挤压的“偏移”为3cm,如图2-43所示。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16760" y="635127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图2-43 设置手臂的挤压偏移值</a:t>
            </a:r>
          </a:p>
        </p:txBody>
      </p:sp>
      <p:pic>
        <p:nvPicPr>
          <p:cNvPr id="39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2527300"/>
            <a:ext cx="6871970" cy="3869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720</Words>
  <Application>Microsoft Office PowerPoint</Application>
  <PresentationFormat>宽屏</PresentationFormat>
  <Paragraphs>94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思源黑体 CN Medium</vt:lpstr>
      <vt:lpstr>微软雅黑</vt:lpstr>
      <vt:lpstr>思源黑体 CN Bold</vt:lpstr>
      <vt:lpstr>Impact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美滋</dc:creator>
  <cp:lastModifiedBy>梦 朱</cp:lastModifiedBy>
  <cp:revision>37</cp:revision>
  <dcterms:created xsi:type="dcterms:W3CDTF">2020-11-03T01:58:00Z</dcterms:created>
  <dcterms:modified xsi:type="dcterms:W3CDTF">2024-09-15T23:16:25Z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v1.0_mb_avEtBSm2AIUOmv2pC1s1tw==</vt:lpwstr>
  </property>
  <property fmtid="{D5CDD505-2E9C-101B-9397-08002B2CF9AE}" pid="4" name="ICV">
    <vt:lpwstr>B877021E77F34E21B8C392E6C9816C3B</vt:lpwstr>
  </property>
</Properties>
</file>