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425" r:id="rId4"/>
    <p:sldId id="430" r:id="rId5"/>
    <p:sldId id="431" r:id="rId6"/>
    <p:sldId id="427" r:id="rId7"/>
    <p:sldId id="428" r:id="rId8"/>
    <p:sldId id="429" r:id="rId9"/>
    <p:sldId id="43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papers</c:v>
                </c:pt>
              </c:strCache>
            </c:strRef>
          </c:tx>
          <c:spPr>
            <a:solidFill>
              <a:srgbClr val="1D446B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Douyin</c:v>
                </c:pt>
                <c:pt idx="1">
                  <c:v>Google</c:v>
                </c:pt>
                <c:pt idx="2">
                  <c:v>NVIDIA</c:v>
                </c:pt>
                <c:pt idx="3">
                  <c:v>Tencent</c:v>
                </c:pt>
                <c:pt idx="4">
                  <c:v>VMWare</c:v>
                </c:pt>
                <c:pt idx="5">
                  <c:v>Huawei</c:v>
                </c:pt>
                <c:pt idx="6">
                  <c:v>Meta</c:v>
                </c:pt>
                <c:pt idx="7">
                  <c:v>Microsoft</c:v>
                </c:pt>
                <c:pt idx="8">
                  <c:v>Alibaba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1-4B95-AF37-18348103F7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57736031"/>
        <c:axId val="1757734591"/>
      </c:barChart>
      <c:catAx>
        <c:axId val="17577360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7734591"/>
        <c:crosses val="autoZero"/>
        <c:auto val="1"/>
        <c:lblAlgn val="ctr"/>
        <c:lblOffset val="100"/>
        <c:noMultiLvlLbl val="0"/>
      </c:catAx>
      <c:valAx>
        <c:axId val="1757734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57736031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Papers with at least one </a:t>
            </a:r>
            <a:r>
              <a:rPr lang="en-US" sz="2400" dirty="0">
                <a:solidFill>
                  <a:srgbClr val="FF0000"/>
                </a:solidFill>
              </a:rPr>
              <a:t>industry-only</a:t>
            </a:r>
            <a:r>
              <a:rPr lang="en-US" sz="2400" dirty="0"/>
              <a:t> coauthor</a:t>
            </a:r>
            <a:endParaRPr lang="en-HK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463130897345162"/>
          <c:y val="0.1472987079917906"/>
          <c:w val="0.84758292183664929"/>
          <c:h val="0.7226517968234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SIGCOMM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Sheet1!$A$3:$A$10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Sheet1!$B$3:$B$10</c:f>
              <c:numCache>
                <c:formatCode>0%</c:formatCode>
                <c:ptCount val="8"/>
                <c:pt idx="0">
                  <c:v>0.47222222222222221</c:v>
                </c:pt>
                <c:pt idx="1">
                  <c:v>0.4</c:v>
                </c:pt>
                <c:pt idx="2">
                  <c:v>0.375</c:v>
                </c:pt>
                <c:pt idx="3">
                  <c:v>0.45283018867924529</c:v>
                </c:pt>
                <c:pt idx="4">
                  <c:v>0.52727272727272723</c:v>
                </c:pt>
                <c:pt idx="5">
                  <c:v>0.47272727272727272</c:v>
                </c:pt>
                <c:pt idx="6">
                  <c:v>0.52054794520547942</c:v>
                </c:pt>
                <c:pt idx="7">
                  <c:v>0.61290322580645162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AA-47CA-96D3-924B8E27B1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NSDI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Sheet1!$A$3:$A$10</c:f>
              <c:numCache>
                <c:formatCode>General</c:formatCode>
                <c:ptCount val="8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  <c:pt idx="6">
                  <c:v>2023</c:v>
                </c:pt>
                <c:pt idx="7">
                  <c:v>2024</c:v>
                </c:pt>
              </c:numCache>
            </c:numRef>
          </c:cat>
          <c:val>
            <c:numRef>
              <c:f>Sheet1!$C$3:$C$10</c:f>
              <c:numCache>
                <c:formatCode>0%</c:formatCode>
                <c:ptCount val="8"/>
                <c:pt idx="0">
                  <c:v>0.45652173913043476</c:v>
                </c:pt>
                <c:pt idx="1">
                  <c:v>0.42499999999999999</c:v>
                </c:pt>
                <c:pt idx="2">
                  <c:v>0.40816326530612246</c:v>
                </c:pt>
                <c:pt idx="3">
                  <c:v>0.36923076923076925</c:v>
                </c:pt>
                <c:pt idx="4">
                  <c:v>0.47457627118644069</c:v>
                </c:pt>
                <c:pt idx="5">
                  <c:v>0.53846153846153844</c:v>
                </c:pt>
                <c:pt idx="6">
                  <c:v>0.47916666666666669</c:v>
                </c:pt>
                <c:pt idx="7">
                  <c:v>0.5178571428571429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AA-47CA-96D3-924B8E27B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445071"/>
        <c:axId val="592421775"/>
      </c:lineChart>
      <c:catAx>
        <c:axId val="59244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421775"/>
        <c:crosses val="autoZero"/>
        <c:auto val="1"/>
        <c:lblAlgn val="ctr"/>
        <c:lblOffset val="100"/>
        <c:noMultiLvlLbl val="0"/>
      </c:catAx>
      <c:valAx>
        <c:axId val="592421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9244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007075178509504"/>
          <c:y val="0.68928365284317028"/>
          <c:w val="0.19677964315922061"/>
          <c:h val="0.14104252312110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DEB8-BFA3-454A-B8C9-A532E3C2E3B2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7EF2E-1F70-4DA1-A18A-A5609BD33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6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030A-DCB7-C79D-EA7B-1E6C61C38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0475E-7CD4-B797-174B-1CECA1A9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76DB-BBF3-C15A-BB60-4387D54E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0F764-9150-4827-BF64-26F73D56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53613-836F-24D0-C59E-63F69DB8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B563-648B-588C-5D76-46157164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2A1D5-3E76-F566-E536-D6B258DEA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B6AB-3D7E-271C-6DD5-818EA889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E59B-B7EB-85CC-7BCC-EFBF8EF9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6628-06AA-B6A4-7FBB-A34B770D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4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0C97B-9E49-B75E-6710-AE961C704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D5CA2-9133-19A0-A99E-DB0D96FB4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635E5-8CC6-2AAF-5942-1D2567F5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C4151-B873-D420-37FF-D1442064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B183-C9D6-3FFD-53C0-B9407FAD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1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77">
            <a:extLst>
              <a:ext uri="{FF2B5EF4-FFF2-40B4-BE49-F238E27FC236}">
                <a16:creationId xmlns:a16="http://schemas.microsoft.com/office/drawing/2014/main" id="{2CD9F131-843E-4842-94A3-DB7CEF6EF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90000" y="1555200"/>
            <a:ext cx="7783200" cy="4770000"/>
          </a:xfrm>
          <a:prstGeom prst="rect">
            <a:avLst/>
          </a:prstGeom>
        </p:spPr>
        <p:txBody>
          <a:bodyPr anchor="t"/>
          <a:lstStyle>
            <a:lvl1pPr algn="l">
              <a:defRPr lang="zh-CN" altLang="en-US" sz="6000" b="1" baseline="0" dirty="0">
                <a:solidFill>
                  <a:srgbClr val="D5B969"/>
                </a:solidFill>
                <a:latin typeface="Roboto" panose="02000000000000000000" pitchFamily="2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eaLnBrk="1" hangingPunct="1">
              <a:lnSpc>
                <a:spcPts val="7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90000" y="3602038"/>
            <a:ext cx="6706800" cy="2721600"/>
          </a:xfrm>
          <a:prstGeom prst="rect">
            <a:avLst/>
          </a:prstGeom>
        </p:spPr>
        <p:txBody>
          <a:bodyPr/>
          <a:lstStyle>
            <a:lvl1pPr marL="0" indent="0" algn="l" eaLnBrk="1" hangingPunct="1">
              <a:buNone/>
              <a:defRPr lang="zh-CN" altLang="en-US" sz="2800" b="1" kern="0" baseline="0" dirty="0">
                <a:solidFill>
                  <a:schemeClr val="bg1"/>
                </a:solidFill>
                <a:latin typeface="Roboto" panose="02000000000000000000" pitchFamily="2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9A8E63E3-67A7-7E43-8B0C-968277C6C9CB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448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圖片 77">
            <a:extLst>
              <a:ext uri="{FF2B5EF4-FFF2-40B4-BE49-F238E27FC236}">
                <a16:creationId xmlns:a16="http://schemas.microsoft.com/office/drawing/2014/main" id="{1D0CF7E7-FB89-4EC9-8FD3-A413E631D7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17"/>
          <a:stretch/>
        </p:blipFill>
        <p:spPr>
          <a:xfrm>
            <a:off x="0" y="1714"/>
            <a:ext cx="12192000" cy="97214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8722" y="1346584"/>
            <a:ext cx="11273932" cy="4830379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0E7712AD-440F-9D45-BE10-3A147586E332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700520B-6443-D746-ADB3-2826B6E4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Roboto" panose="02000000000000000000" pitchFamily="2" charset="0"/>
                <a:cs typeface="Linux Libertine" panose="02000503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48631" y="0"/>
            <a:ext cx="8114107" cy="97214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8" name="群組 80">
            <a:extLst>
              <a:ext uri="{FF2B5EF4-FFF2-40B4-BE49-F238E27FC236}">
                <a16:creationId xmlns:a16="http://schemas.microsoft.com/office/drawing/2014/main" id="{A489E24E-8767-4117-ACB8-3908A1C9A9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9700" y="98105"/>
            <a:ext cx="2311422" cy="739631"/>
            <a:chOff x="2110109" y="1943024"/>
            <a:chExt cx="8009578" cy="2562980"/>
          </a:xfrm>
          <a:solidFill>
            <a:schemeClr val="bg1"/>
          </a:solidFill>
        </p:grpSpPr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69D214FC-D61F-4254-AC4D-9875F8A5C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094" y="2657960"/>
              <a:ext cx="296645" cy="32013"/>
            </a:xfrm>
            <a:custGeom>
              <a:avLst/>
              <a:gdLst>
                <a:gd name="T0" fmla="*/ 0 w 321"/>
                <a:gd name="T1" fmla="*/ 0 h 35"/>
                <a:gd name="T2" fmla="*/ 160 w 321"/>
                <a:gd name="T3" fmla="*/ 35 h 35"/>
                <a:gd name="T4" fmla="*/ 321 w 321"/>
                <a:gd name="T5" fmla="*/ 0 h 35"/>
                <a:gd name="T6" fmla="*/ 0 w 32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35">
                  <a:moveTo>
                    <a:pt x="0" y="0"/>
                  </a:moveTo>
                  <a:cubicBezTo>
                    <a:pt x="49" y="22"/>
                    <a:pt x="103" y="35"/>
                    <a:pt x="160" y="35"/>
                  </a:cubicBezTo>
                  <a:cubicBezTo>
                    <a:pt x="218" y="35"/>
                    <a:pt x="272" y="22"/>
                    <a:pt x="32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dirty="0">
                <a:latin typeface="Roboto" panose="02000000000000000000" pitchFamily="2" charset="0"/>
              </a:endParaRPr>
            </a:p>
          </p:txBody>
        </p:sp>
        <p:grpSp>
          <p:nvGrpSpPr>
            <p:cNvPr id="20" name="群組 82">
              <a:extLst>
                <a:ext uri="{FF2B5EF4-FFF2-40B4-BE49-F238E27FC236}">
                  <a16:creationId xmlns:a16="http://schemas.microsoft.com/office/drawing/2014/main" id="{8414A8B2-6A9A-4E9B-B913-FE380D6BF13F}"/>
                </a:ext>
              </a:extLst>
            </p:cNvPr>
            <p:cNvGrpSpPr/>
            <p:nvPr/>
          </p:nvGrpSpPr>
          <p:grpSpPr>
            <a:xfrm>
              <a:off x="2110109" y="1943024"/>
              <a:ext cx="1632614" cy="2531084"/>
              <a:chOff x="2110109" y="1943024"/>
              <a:chExt cx="1632614" cy="2531084"/>
            </a:xfrm>
            <a:grpFill/>
          </p:grpSpPr>
          <p:grpSp>
            <p:nvGrpSpPr>
              <p:cNvPr id="78" name="群組 137">
                <a:extLst>
                  <a:ext uri="{FF2B5EF4-FFF2-40B4-BE49-F238E27FC236}">
                    <a16:creationId xmlns:a16="http://schemas.microsoft.com/office/drawing/2014/main" id="{6A42D000-D119-4C3D-8587-6DD1BD6072D5}"/>
                  </a:ext>
                </a:extLst>
              </p:cNvPr>
              <p:cNvGrpSpPr/>
              <p:nvPr/>
            </p:nvGrpSpPr>
            <p:grpSpPr>
              <a:xfrm>
                <a:off x="2515595" y="1943024"/>
                <a:ext cx="825911" cy="682924"/>
                <a:chOff x="2515595" y="1943024"/>
                <a:chExt cx="825911" cy="682924"/>
              </a:xfrm>
              <a:grpFill/>
            </p:grpSpPr>
            <p:sp>
              <p:nvSpPr>
                <p:cNvPr id="86" name="Freeform 51">
                  <a:extLst>
                    <a:ext uri="{FF2B5EF4-FFF2-40B4-BE49-F238E27FC236}">
                      <a16:creationId xmlns:a16="http://schemas.microsoft.com/office/drawing/2014/main" id="{7EE49253-C716-47BE-BD65-396DB726C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5595" y="1943024"/>
                  <a:ext cx="825911" cy="452437"/>
                </a:xfrm>
                <a:custGeom>
                  <a:avLst/>
                  <a:gdLst>
                    <a:gd name="T0" fmla="*/ 834 w 894"/>
                    <a:gd name="T1" fmla="*/ 490 h 490"/>
                    <a:gd name="T2" fmla="*/ 679 w 894"/>
                    <a:gd name="T3" fmla="*/ 77 h 490"/>
                    <a:gd name="T4" fmla="*/ 430 w 894"/>
                    <a:gd name="T5" fmla="*/ 0 h 490"/>
                    <a:gd name="T6" fmla="*/ 198 w 894"/>
                    <a:gd name="T7" fmla="*/ 77 h 490"/>
                    <a:gd name="T8" fmla="*/ 51 w 894"/>
                    <a:gd name="T9" fmla="*/ 490 h 490"/>
                    <a:gd name="T10" fmla="*/ 834 w 894"/>
                    <a:gd name="T11" fmla="*/ 49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4" h="490">
                      <a:moveTo>
                        <a:pt x="834" y="490"/>
                      </a:moveTo>
                      <a:cubicBezTo>
                        <a:pt x="834" y="490"/>
                        <a:pt x="894" y="241"/>
                        <a:pt x="679" y="77"/>
                      </a:cubicBezTo>
                      <a:cubicBezTo>
                        <a:pt x="679" y="77"/>
                        <a:pt x="593" y="0"/>
                        <a:pt x="430" y="0"/>
                      </a:cubicBezTo>
                      <a:cubicBezTo>
                        <a:pt x="284" y="0"/>
                        <a:pt x="198" y="77"/>
                        <a:pt x="198" y="77"/>
                      </a:cubicBezTo>
                      <a:cubicBezTo>
                        <a:pt x="0" y="215"/>
                        <a:pt x="51" y="490"/>
                        <a:pt x="51" y="490"/>
                      </a:cubicBezTo>
                      <a:lnTo>
                        <a:pt x="834" y="4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7" name="Freeform 52">
                  <a:extLst>
                    <a:ext uri="{FF2B5EF4-FFF2-40B4-BE49-F238E27FC236}">
                      <a16:creationId xmlns:a16="http://schemas.microsoft.com/office/drawing/2014/main" id="{08F83E91-A4F7-4034-955D-A12DEE8317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082" y="2418937"/>
                  <a:ext cx="708533" cy="40549"/>
                </a:xfrm>
                <a:custGeom>
                  <a:avLst/>
                  <a:gdLst>
                    <a:gd name="T0" fmla="*/ 14 w 765"/>
                    <a:gd name="T1" fmla="*/ 43 h 43"/>
                    <a:gd name="T2" fmla="*/ 750 w 765"/>
                    <a:gd name="T3" fmla="*/ 43 h 43"/>
                    <a:gd name="T4" fmla="*/ 765 w 765"/>
                    <a:gd name="T5" fmla="*/ 0 h 43"/>
                    <a:gd name="T6" fmla="*/ 0 w 765"/>
                    <a:gd name="T7" fmla="*/ 0 h 43"/>
                    <a:gd name="T8" fmla="*/ 14 w 76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5" h="43">
                      <a:moveTo>
                        <a:pt x="14" y="43"/>
                      </a:moveTo>
                      <a:cubicBezTo>
                        <a:pt x="750" y="43"/>
                        <a:pt x="750" y="43"/>
                        <a:pt x="750" y="43"/>
                      </a:cubicBezTo>
                      <a:cubicBezTo>
                        <a:pt x="756" y="29"/>
                        <a:pt x="761" y="15"/>
                        <a:pt x="76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5"/>
                        <a:pt x="9" y="29"/>
                        <a:pt x="14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8" name="Freeform 53">
                  <a:extLst>
                    <a:ext uri="{FF2B5EF4-FFF2-40B4-BE49-F238E27FC236}">
                      <a16:creationId xmlns:a16="http://schemas.microsoft.com/office/drawing/2014/main" id="{AAC5290E-B338-4E0C-B83E-A407C7970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6692" y="2482961"/>
                  <a:ext cx="657314" cy="38414"/>
                </a:xfrm>
                <a:custGeom>
                  <a:avLst/>
                  <a:gdLst>
                    <a:gd name="T0" fmla="*/ 713 w 713"/>
                    <a:gd name="T1" fmla="*/ 0 h 43"/>
                    <a:gd name="T2" fmla="*/ 0 w 713"/>
                    <a:gd name="T3" fmla="*/ 0 h 43"/>
                    <a:gd name="T4" fmla="*/ 25 w 713"/>
                    <a:gd name="T5" fmla="*/ 43 h 43"/>
                    <a:gd name="T6" fmla="*/ 688 w 713"/>
                    <a:gd name="T7" fmla="*/ 43 h 43"/>
                    <a:gd name="T8" fmla="*/ 713 w 713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3" h="43">
                      <a:moveTo>
                        <a:pt x="7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15"/>
                        <a:pt x="16" y="29"/>
                        <a:pt x="25" y="43"/>
                      </a:cubicBezTo>
                      <a:cubicBezTo>
                        <a:pt x="688" y="43"/>
                        <a:pt x="688" y="43"/>
                        <a:pt x="688" y="43"/>
                      </a:cubicBezTo>
                      <a:cubicBezTo>
                        <a:pt x="697" y="29"/>
                        <a:pt x="705" y="15"/>
                        <a:pt x="7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9" name="Freeform 54">
                  <a:extLst>
                    <a:ext uri="{FF2B5EF4-FFF2-40B4-BE49-F238E27FC236}">
                      <a16:creationId xmlns:a16="http://schemas.microsoft.com/office/drawing/2014/main" id="{53D102DD-8EDC-4263-A3D6-1982C3005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106" y="2546985"/>
                  <a:ext cx="580485" cy="29878"/>
                </a:xfrm>
                <a:custGeom>
                  <a:avLst/>
                  <a:gdLst>
                    <a:gd name="T0" fmla="*/ 30 w 627"/>
                    <a:gd name="T1" fmla="*/ 34 h 34"/>
                    <a:gd name="T2" fmla="*/ 597 w 627"/>
                    <a:gd name="T3" fmla="*/ 34 h 34"/>
                    <a:gd name="T4" fmla="*/ 627 w 627"/>
                    <a:gd name="T5" fmla="*/ 0 h 34"/>
                    <a:gd name="T6" fmla="*/ 0 w 627"/>
                    <a:gd name="T7" fmla="*/ 0 h 34"/>
                    <a:gd name="T8" fmla="*/ 30 w 627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34">
                      <a:moveTo>
                        <a:pt x="30" y="34"/>
                      </a:moveTo>
                      <a:cubicBezTo>
                        <a:pt x="597" y="34"/>
                        <a:pt x="597" y="34"/>
                        <a:pt x="597" y="34"/>
                      </a:cubicBezTo>
                      <a:cubicBezTo>
                        <a:pt x="608" y="23"/>
                        <a:pt x="618" y="12"/>
                        <a:pt x="62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12"/>
                        <a:pt x="19" y="23"/>
                        <a:pt x="3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90" name="Freeform 55">
                  <a:extLst>
                    <a:ext uri="{FF2B5EF4-FFF2-40B4-BE49-F238E27FC236}">
                      <a16:creationId xmlns:a16="http://schemas.microsoft.com/office/drawing/2014/main" id="{8E975C09-E4DF-4782-A48D-69CDD3F3F0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460" y="2602472"/>
                  <a:ext cx="473778" cy="23476"/>
                </a:xfrm>
                <a:custGeom>
                  <a:avLst/>
                  <a:gdLst>
                    <a:gd name="T0" fmla="*/ 33 w 511"/>
                    <a:gd name="T1" fmla="*/ 26 h 26"/>
                    <a:gd name="T2" fmla="*/ 478 w 511"/>
                    <a:gd name="T3" fmla="*/ 26 h 26"/>
                    <a:gd name="T4" fmla="*/ 511 w 511"/>
                    <a:gd name="T5" fmla="*/ 0 h 26"/>
                    <a:gd name="T6" fmla="*/ 0 w 511"/>
                    <a:gd name="T7" fmla="*/ 0 h 26"/>
                    <a:gd name="T8" fmla="*/ 33 w 511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1" h="26">
                      <a:moveTo>
                        <a:pt x="33" y="26"/>
                      </a:moveTo>
                      <a:cubicBezTo>
                        <a:pt x="478" y="26"/>
                        <a:pt x="478" y="26"/>
                        <a:pt x="478" y="26"/>
                      </a:cubicBezTo>
                      <a:cubicBezTo>
                        <a:pt x="489" y="18"/>
                        <a:pt x="501" y="9"/>
                        <a:pt x="51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9"/>
                        <a:pt x="22" y="18"/>
                        <a:pt x="3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</p:grpSp>
          <p:grpSp>
            <p:nvGrpSpPr>
              <p:cNvPr id="79" name="群組 138">
                <a:extLst>
                  <a:ext uri="{FF2B5EF4-FFF2-40B4-BE49-F238E27FC236}">
                    <a16:creationId xmlns:a16="http://schemas.microsoft.com/office/drawing/2014/main" id="{9AE2BAE2-7942-46F6-82BE-8B38E3FA97B6}"/>
                  </a:ext>
                </a:extLst>
              </p:cNvPr>
              <p:cNvGrpSpPr/>
              <p:nvPr/>
            </p:nvGrpSpPr>
            <p:grpSpPr>
              <a:xfrm>
                <a:off x="2110109" y="2707044"/>
                <a:ext cx="1632614" cy="1767064"/>
                <a:chOff x="2110109" y="2707044"/>
                <a:chExt cx="1632614" cy="1767064"/>
              </a:xfrm>
              <a:grpFill/>
            </p:grpSpPr>
            <p:sp>
              <p:nvSpPr>
                <p:cNvPr id="80" name="Freeform 50">
                  <a:extLst>
                    <a:ext uri="{FF2B5EF4-FFF2-40B4-BE49-F238E27FC236}">
                      <a16:creationId xmlns:a16="http://schemas.microsoft.com/office/drawing/2014/main" id="{10E81B7D-EA8F-4E10-BA8E-4C977FE41B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912" y="3035701"/>
                  <a:ext cx="904873" cy="1438407"/>
                </a:xfrm>
                <a:custGeom>
                  <a:avLst/>
                  <a:gdLst>
                    <a:gd name="T0" fmla="*/ 979 w 979"/>
                    <a:gd name="T1" fmla="*/ 1556 h 1556"/>
                    <a:gd name="T2" fmla="*/ 659 w 979"/>
                    <a:gd name="T3" fmla="*/ 1022 h 1556"/>
                    <a:gd name="T4" fmla="*/ 649 w 979"/>
                    <a:gd name="T5" fmla="*/ 990 h 1556"/>
                    <a:gd name="T6" fmla="*/ 649 w 979"/>
                    <a:gd name="T7" fmla="*/ 978 h 1556"/>
                    <a:gd name="T8" fmla="*/ 649 w 979"/>
                    <a:gd name="T9" fmla="*/ 950 h 1556"/>
                    <a:gd name="T10" fmla="*/ 649 w 979"/>
                    <a:gd name="T11" fmla="*/ 0 h 1556"/>
                    <a:gd name="T12" fmla="*/ 528 w 979"/>
                    <a:gd name="T13" fmla="*/ 0 h 1556"/>
                    <a:gd name="T14" fmla="*/ 528 w 979"/>
                    <a:gd name="T15" fmla="*/ 991 h 1556"/>
                    <a:gd name="T16" fmla="*/ 528 w 979"/>
                    <a:gd name="T17" fmla="*/ 1021 h 1556"/>
                    <a:gd name="T18" fmla="*/ 740 w 979"/>
                    <a:gd name="T19" fmla="*/ 1375 h 1556"/>
                    <a:gd name="T20" fmla="*/ 240 w 979"/>
                    <a:gd name="T21" fmla="*/ 1375 h 1556"/>
                    <a:gd name="T22" fmla="*/ 452 w 979"/>
                    <a:gd name="T23" fmla="*/ 1021 h 1556"/>
                    <a:gd name="T24" fmla="*/ 452 w 979"/>
                    <a:gd name="T25" fmla="*/ 991 h 1556"/>
                    <a:gd name="T26" fmla="*/ 452 w 979"/>
                    <a:gd name="T27" fmla="*/ 0 h 1556"/>
                    <a:gd name="T28" fmla="*/ 331 w 979"/>
                    <a:gd name="T29" fmla="*/ 0 h 1556"/>
                    <a:gd name="T30" fmla="*/ 331 w 979"/>
                    <a:gd name="T31" fmla="*/ 950 h 1556"/>
                    <a:gd name="T32" fmla="*/ 331 w 979"/>
                    <a:gd name="T33" fmla="*/ 978 h 1556"/>
                    <a:gd name="T34" fmla="*/ 331 w 979"/>
                    <a:gd name="T35" fmla="*/ 990 h 1556"/>
                    <a:gd name="T36" fmla="*/ 321 w 979"/>
                    <a:gd name="T37" fmla="*/ 1022 h 1556"/>
                    <a:gd name="T38" fmla="*/ 0 w 979"/>
                    <a:gd name="T39" fmla="*/ 1556 h 1556"/>
                    <a:gd name="T40" fmla="*/ 979 w 979"/>
                    <a:gd name="T41" fmla="*/ 1556 h 1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79" h="1556">
                      <a:moveTo>
                        <a:pt x="979" y="1556"/>
                      </a:moveTo>
                      <a:cubicBezTo>
                        <a:pt x="659" y="1022"/>
                        <a:pt x="659" y="1022"/>
                        <a:pt x="659" y="1022"/>
                      </a:cubicBezTo>
                      <a:cubicBezTo>
                        <a:pt x="659" y="1022"/>
                        <a:pt x="649" y="1010"/>
                        <a:pt x="649" y="990"/>
                      </a:cubicBezTo>
                      <a:cubicBezTo>
                        <a:pt x="649" y="978"/>
                        <a:pt x="649" y="978"/>
                        <a:pt x="649" y="978"/>
                      </a:cubicBezTo>
                      <a:cubicBezTo>
                        <a:pt x="649" y="950"/>
                        <a:pt x="649" y="950"/>
                        <a:pt x="649" y="950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528" y="0"/>
                        <a:pt x="528" y="0"/>
                        <a:pt x="528" y="0"/>
                      </a:cubicBezTo>
                      <a:cubicBezTo>
                        <a:pt x="528" y="991"/>
                        <a:pt x="528" y="991"/>
                        <a:pt x="528" y="991"/>
                      </a:cubicBezTo>
                      <a:cubicBezTo>
                        <a:pt x="528" y="1021"/>
                        <a:pt x="528" y="1021"/>
                        <a:pt x="528" y="1021"/>
                      </a:cubicBezTo>
                      <a:cubicBezTo>
                        <a:pt x="538" y="1031"/>
                        <a:pt x="740" y="1375"/>
                        <a:pt x="740" y="1375"/>
                      </a:cubicBezTo>
                      <a:cubicBezTo>
                        <a:pt x="240" y="1375"/>
                        <a:pt x="240" y="1375"/>
                        <a:pt x="240" y="1375"/>
                      </a:cubicBezTo>
                      <a:cubicBezTo>
                        <a:pt x="240" y="1375"/>
                        <a:pt x="441" y="1031"/>
                        <a:pt x="452" y="1021"/>
                      </a:cubicBezTo>
                      <a:cubicBezTo>
                        <a:pt x="452" y="991"/>
                        <a:pt x="452" y="991"/>
                        <a:pt x="452" y="991"/>
                      </a:cubicBezTo>
                      <a:cubicBezTo>
                        <a:pt x="452" y="0"/>
                        <a:pt x="452" y="0"/>
                        <a:pt x="452" y="0"/>
                      </a:cubicBez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331" y="950"/>
                        <a:pt x="331" y="950"/>
                        <a:pt x="331" y="950"/>
                      </a:cubicBezTo>
                      <a:cubicBezTo>
                        <a:pt x="331" y="978"/>
                        <a:pt x="331" y="978"/>
                        <a:pt x="331" y="978"/>
                      </a:cubicBezTo>
                      <a:cubicBezTo>
                        <a:pt x="331" y="990"/>
                        <a:pt x="331" y="990"/>
                        <a:pt x="331" y="990"/>
                      </a:cubicBezTo>
                      <a:cubicBezTo>
                        <a:pt x="331" y="1010"/>
                        <a:pt x="321" y="1022"/>
                        <a:pt x="321" y="1022"/>
                      </a:cubicBezTo>
                      <a:cubicBezTo>
                        <a:pt x="0" y="1556"/>
                        <a:pt x="0" y="1556"/>
                        <a:pt x="0" y="1556"/>
                      </a:cubicBezTo>
                      <a:lnTo>
                        <a:pt x="979" y="15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1" name="Freeform 57">
                  <a:extLst>
                    <a:ext uri="{FF2B5EF4-FFF2-40B4-BE49-F238E27FC236}">
                      <a16:creationId xmlns:a16="http://schemas.microsoft.com/office/drawing/2014/main" id="{67B33337-7A5D-4807-B5C4-74B34C5A07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0109" y="2707044"/>
                  <a:ext cx="1632614" cy="281706"/>
                </a:xfrm>
                <a:custGeom>
                  <a:avLst/>
                  <a:gdLst>
                    <a:gd name="T0" fmla="*/ 1647 w 1767"/>
                    <a:gd name="T1" fmla="*/ 0 h 304"/>
                    <a:gd name="T2" fmla="*/ 1044 w 1767"/>
                    <a:gd name="T3" fmla="*/ 0 h 304"/>
                    <a:gd name="T4" fmla="*/ 944 w 1767"/>
                    <a:gd name="T5" fmla="*/ 30 h 304"/>
                    <a:gd name="T6" fmla="*/ 884 w 1767"/>
                    <a:gd name="T7" fmla="*/ 111 h 304"/>
                    <a:gd name="T8" fmla="*/ 884 w 1767"/>
                    <a:gd name="T9" fmla="*/ 111 h 304"/>
                    <a:gd name="T10" fmla="*/ 824 w 1767"/>
                    <a:gd name="T11" fmla="*/ 30 h 304"/>
                    <a:gd name="T12" fmla="*/ 723 w 1767"/>
                    <a:gd name="T13" fmla="*/ 0 h 304"/>
                    <a:gd name="T14" fmla="*/ 121 w 1767"/>
                    <a:gd name="T15" fmla="*/ 0 h 304"/>
                    <a:gd name="T16" fmla="*/ 0 w 1767"/>
                    <a:gd name="T17" fmla="*/ 193 h 304"/>
                    <a:gd name="T18" fmla="*/ 552 w 1767"/>
                    <a:gd name="T19" fmla="*/ 193 h 304"/>
                    <a:gd name="T20" fmla="*/ 579 w 1767"/>
                    <a:gd name="T21" fmla="*/ 194 h 304"/>
                    <a:gd name="T22" fmla="*/ 653 w 1767"/>
                    <a:gd name="T23" fmla="*/ 227 h 304"/>
                    <a:gd name="T24" fmla="*/ 715 w 1767"/>
                    <a:gd name="T25" fmla="*/ 282 h 304"/>
                    <a:gd name="T26" fmla="*/ 733 w 1767"/>
                    <a:gd name="T27" fmla="*/ 304 h 304"/>
                    <a:gd name="T28" fmla="*/ 869 w 1767"/>
                    <a:gd name="T29" fmla="*/ 304 h 304"/>
                    <a:gd name="T30" fmla="*/ 884 w 1767"/>
                    <a:gd name="T31" fmla="*/ 304 h 304"/>
                    <a:gd name="T32" fmla="*/ 884 w 1767"/>
                    <a:gd name="T33" fmla="*/ 304 h 304"/>
                    <a:gd name="T34" fmla="*/ 931 w 1767"/>
                    <a:gd name="T35" fmla="*/ 304 h 304"/>
                    <a:gd name="T36" fmla="*/ 1034 w 1767"/>
                    <a:gd name="T37" fmla="*/ 304 h 304"/>
                    <a:gd name="T38" fmla="*/ 1052 w 1767"/>
                    <a:gd name="T39" fmla="*/ 282 h 304"/>
                    <a:gd name="T40" fmla="*/ 1115 w 1767"/>
                    <a:gd name="T41" fmla="*/ 227 h 304"/>
                    <a:gd name="T42" fmla="*/ 1189 w 1767"/>
                    <a:gd name="T43" fmla="*/ 194 h 304"/>
                    <a:gd name="T44" fmla="*/ 1216 w 1767"/>
                    <a:gd name="T45" fmla="*/ 193 h 304"/>
                    <a:gd name="T46" fmla="*/ 1767 w 1767"/>
                    <a:gd name="T47" fmla="*/ 193 h 304"/>
                    <a:gd name="T48" fmla="*/ 1647 w 1767"/>
                    <a:gd name="T49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67" h="304">
                      <a:moveTo>
                        <a:pt x="1647" y="0"/>
                      </a:moveTo>
                      <a:cubicBezTo>
                        <a:pt x="1044" y="0"/>
                        <a:pt x="1044" y="0"/>
                        <a:pt x="1044" y="0"/>
                      </a:cubicBezTo>
                      <a:cubicBezTo>
                        <a:pt x="1044" y="0"/>
                        <a:pt x="989" y="0"/>
                        <a:pt x="944" y="30"/>
                      </a:cubicBezTo>
                      <a:cubicBezTo>
                        <a:pt x="910" y="54"/>
                        <a:pt x="885" y="109"/>
                        <a:pt x="884" y="111"/>
                      </a:cubicBezTo>
                      <a:cubicBezTo>
                        <a:pt x="884" y="111"/>
                        <a:pt x="884" y="111"/>
                        <a:pt x="884" y="111"/>
                      </a:cubicBezTo>
                      <a:cubicBezTo>
                        <a:pt x="883" y="109"/>
                        <a:pt x="858" y="54"/>
                        <a:pt x="824" y="30"/>
                      </a:cubicBezTo>
                      <a:cubicBezTo>
                        <a:pt x="779" y="0"/>
                        <a:pt x="723" y="0"/>
                        <a:pt x="723" y="0"/>
                      </a:cubicBezTo>
                      <a:cubicBezTo>
                        <a:pt x="121" y="0"/>
                        <a:pt x="121" y="0"/>
                        <a:pt x="121" y="0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552" y="193"/>
                        <a:pt x="552" y="193"/>
                        <a:pt x="552" y="193"/>
                      </a:cubicBezTo>
                      <a:cubicBezTo>
                        <a:pt x="552" y="193"/>
                        <a:pt x="569" y="193"/>
                        <a:pt x="579" y="194"/>
                      </a:cubicBezTo>
                      <a:cubicBezTo>
                        <a:pt x="595" y="197"/>
                        <a:pt x="623" y="206"/>
                        <a:pt x="653" y="227"/>
                      </a:cubicBezTo>
                      <a:cubicBezTo>
                        <a:pt x="694" y="257"/>
                        <a:pt x="705" y="272"/>
                        <a:pt x="715" y="282"/>
                      </a:cubicBezTo>
                      <a:cubicBezTo>
                        <a:pt x="720" y="287"/>
                        <a:pt x="733" y="304"/>
                        <a:pt x="733" y="304"/>
                      </a:cubicBezTo>
                      <a:cubicBezTo>
                        <a:pt x="869" y="304"/>
                        <a:pt x="869" y="304"/>
                        <a:pt x="869" y="304"/>
                      </a:cubicBezTo>
                      <a:cubicBezTo>
                        <a:pt x="884" y="304"/>
                        <a:pt x="884" y="304"/>
                        <a:pt x="884" y="304"/>
                      </a:cubicBezTo>
                      <a:cubicBezTo>
                        <a:pt x="884" y="304"/>
                        <a:pt x="884" y="304"/>
                        <a:pt x="884" y="304"/>
                      </a:cubicBezTo>
                      <a:cubicBezTo>
                        <a:pt x="931" y="304"/>
                        <a:pt x="931" y="304"/>
                        <a:pt x="931" y="304"/>
                      </a:cubicBezTo>
                      <a:cubicBezTo>
                        <a:pt x="1034" y="304"/>
                        <a:pt x="1034" y="304"/>
                        <a:pt x="1034" y="304"/>
                      </a:cubicBezTo>
                      <a:cubicBezTo>
                        <a:pt x="1034" y="304"/>
                        <a:pt x="1047" y="287"/>
                        <a:pt x="1052" y="282"/>
                      </a:cubicBezTo>
                      <a:cubicBezTo>
                        <a:pt x="1062" y="272"/>
                        <a:pt x="1074" y="257"/>
                        <a:pt x="1115" y="227"/>
                      </a:cubicBezTo>
                      <a:cubicBezTo>
                        <a:pt x="1144" y="206"/>
                        <a:pt x="1173" y="197"/>
                        <a:pt x="1189" y="194"/>
                      </a:cubicBezTo>
                      <a:cubicBezTo>
                        <a:pt x="1199" y="193"/>
                        <a:pt x="1216" y="193"/>
                        <a:pt x="1216" y="193"/>
                      </a:cubicBezTo>
                      <a:cubicBezTo>
                        <a:pt x="1767" y="193"/>
                        <a:pt x="1767" y="193"/>
                        <a:pt x="1767" y="193"/>
                      </a:cubicBezTo>
                      <a:lnTo>
                        <a:pt x="164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2" name="Freeform 58">
                  <a:extLst>
                    <a:ext uri="{FF2B5EF4-FFF2-40B4-BE49-F238E27FC236}">
                      <a16:creationId xmlns:a16="http://schemas.microsoft.com/office/drawing/2014/main" id="{96D525FA-015B-4054-8DCA-F8D50BCA8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597" y="2939666"/>
                  <a:ext cx="390547" cy="1344505"/>
                </a:xfrm>
                <a:custGeom>
                  <a:avLst/>
                  <a:gdLst>
                    <a:gd name="T0" fmla="*/ 0 w 422"/>
                    <a:gd name="T1" fmla="*/ 0 h 1456"/>
                    <a:gd name="T2" fmla="*/ 0 w 422"/>
                    <a:gd name="T3" fmla="*/ 904 h 1456"/>
                    <a:gd name="T4" fmla="*/ 0 w 422"/>
                    <a:gd name="T5" fmla="*/ 916 h 1456"/>
                    <a:gd name="T6" fmla="*/ 1 w 422"/>
                    <a:gd name="T7" fmla="*/ 943 h 1456"/>
                    <a:gd name="T8" fmla="*/ 98 w 422"/>
                    <a:gd name="T9" fmla="*/ 1206 h 1456"/>
                    <a:gd name="T10" fmla="*/ 347 w 422"/>
                    <a:gd name="T11" fmla="*/ 1456 h 1456"/>
                    <a:gd name="T12" fmla="*/ 422 w 422"/>
                    <a:gd name="T13" fmla="*/ 1336 h 1456"/>
                    <a:gd name="T14" fmla="*/ 238 w 422"/>
                    <a:gd name="T15" fmla="*/ 1156 h 1456"/>
                    <a:gd name="T16" fmla="*/ 194 w 422"/>
                    <a:gd name="T17" fmla="*/ 1084 h 1456"/>
                    <a:gd name="T18" fmla="*/ 169 w 422"/>
                    <a:gd name="T19" fmla="*/ 1025 h 1456"/>
                    <a:gd name="T20" fmla="*/ 157 w 422"/>
                    <a:gd name="T21" fmla="*/ 987 h 1456"/>
                    <a:gd name="T22" fmla="*/ 150 w 422"/>
                    <a:gd name="T23" fmla="*/ 941 h 1456"/>
                    <a:gd name="T24" fmla="*/ 149 w 422"/>
                    <a:gd name="T25" fmla="*/ 913 h 1456"/>
                    <a:gd name="T26" fmla="*/ 149 w 422"/>
                    <a:gd name="T27" fmla="*/ 909 h 1456"/>
                    <a:gd name="T28" fmla="*/ 149 w 422"/>
                    <a:gd name="T29" fmla="*/ 0 h 1456"/>
                    <a:gd name="T30" fmla="*/ 0 w 422"/>
                    <a:gd name="T31" fmla="*/ 0 h 1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2" h="1456">
                      <a:moveTo>
                        <a:pt x="0" y="0"/>
                      </a:moveTo>
                      <a:cubicBezTo>
                        <a:pt x="0" y="904"/>
                        <a:pt x="0" y="904"/>
                        <a:pt x="0" y="904"/>
                      </a:cubicBezTo>
                      <a:cubicBezTo>
                        <a:pt x="0" y="904"/>
                        <a:pt x="0" y="913"/>
                        <a:pt x="0" y="916"/>
                      </a:cubicBezTo>
                      <a:cubicBezTo>
                        <a:pt x="0" y="926"/>
                        <a:pt x="1" y="935"/>
                        <a:pt x="1" y="943"/>
                      </a:cubicBezTo>
                      <a:cubicBezTo>
                        <a:pt x="11" y="1040"/>
                        <a:pt x="42" y="1111"/>
                        <a:pt x="98" y="1206"/>
                      </a:cubicBezTo>
                      <a:cubicBezTo>
                        <a:pt x="186" y="1353"/>
                        <a:pt x="347" y="1456"/>
                        <a:pt x="347" y="1456"/>
                      </a:cubicBezTo>
                      <a:cubicBezTo>
                        <a:pt x="422" y="1336"/>
                        <a:pt x="422" y="1336"/>
                        <a:pt x="422" y="1336"/>
                      </a:cubicBezTo>
                      <a:cubicBezTo>
                        <a:pt x="422" y="1336"/>
                        <a:pt x="320" y="1281"/>
                        <a:pt x="238" y="1156"/>
                      </a:cubicBezTo>
                      <a:cubicBezTo>
                        <a:pt x="221" y="1130"/>
                        <a:pt x="205" y="1107"/>
                        <a:pt x="194" y="1084"/>
                      </a:cubicBezTo>
                      <a:cubicBezTo>
                        <a:pt x="183" y="1062"/>
                        <a:pt x="175" y="1044"/>
                        <a:pt x="169" y="1025"/>
                      </a:cubicBezTo>
                      <a:cubicBezTo>
                        <a:pt x="164" y="1011"/>
                        <a:pt x="160" y="998"/>
                        <a:pt x="157" y="987"/>
                      </a:cubicBezTo>
                      <a:cubicBezTo>
                        <a:pt x="153" y="970"/>
                        <a:pt x="151" y="957"/>
                        <a:pt x="150" y="941"/>
                      </a:cubicBezTo>
                      <a:cubicBezTo>
                        <a:pt x="150" y="936"/>
                        <a:pt x="149" y="913"/>
                        <a:pt x="149" y="913"/>
                      </a:cubicBezTo>
                      <a:cubicBezTo>
                        <a:pt x="149" y="909"/>
                        <a:pt x="149" y="909"/>
                        <a:pt x="149" y="909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3" name="Freeform 59">
                  <a:extLst>
                    <a:ext uri="{FF2B5EF4-FFF2-40B4-BE49-F238E27FC236}">
                      <a16:creationId xmlns:a16="http://schemas.microsoft.com/office/drawing/2014/main" id="{83C46010-1C36-4EF5-BDDF-1B19CAC09D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6877" y="2939666"/>
                  <a:ext cx="288109" cy="1165238"/>
                </a:xfrm>
                <a:custGeom>
                  <a:avLst/>
                  <a:gdLst>
                    <a:gd name="T0" fmla="*/ 0 w 312"/>
                    <a:gd name="T1" fmla="*/ 0 h 1262"/>
                    <a:gd name="T2" fmla="*/ 0 w 312"/>
                    <a:gd name="T3" fmla="*/ 913 h 1262"/>
                    <a:gd name="T4" fmla="*/ 1 w 312"/>
                    <a:gd name="T5" fmla="*/ 920 h 1262"/>
                    <a:gd name="T6" fmla="*/ 2 w 312"/>
                    <a:gd name="T7" fmla="*/ 937 h 1262"/>
                    <a:gd name="T8" fmla="*/ 4 w 312"/>
                    <a:gd name="T9" fmla="*/ 946 h 1262"/>
                    <a:gd name="T10" fmla="*/ 16 w 312"/>
                    <a:gd name="T11" fmla="*/ 992 h 1262"/>
                    <a:gd name="T12" fmla="*/ 71 w 312"/>
                    <a:gd name="T13" fmla="*/ 1102 h 1262"/>
                    <a:gd name="T14" fmla="*/ 237 w 312"/>
                    <a:gd name="T15" fmla="*/ 1262 h 1262"/>
                    <a:gd name="T16" fmla="*/ 312 w 312"/>
                    <a:gd name="T17" fmla="*/ 1144 h 1262"/>
                    <a:gd name="T18" fmla="*/ 257 w 312"/>
                    <a:gd name="T19" fmla="*/ 1101 h 1262"/>
                    <a:gd name="T20" fmla="*/ 192 w 312"/>
                    <a:gd name="T21" fmla="*/ 1026 h 1262"/>
                    <a:gd name="T22" fmla="*/ 153 w 312"/>
                    <a:gd name="T23" fmla="*/ 940 h 1262"/>
                    <a:gd name="T24" fmla="*/ 145 w 312"/>
                    <a:gd name="T25" fmla="*/ 894 h 1262"/>
                    <a:gd name="T26" fmla="*/ 145 w 312"/>
                    <a:gd name="T27" fmla="*/ 881 h 1262"/>
                    <a:gd name="T28" fmla="*/ 145 w 312"/>
                    <a:gd name="T29" fmla="*/ 0 h 1262"/>
                    <a:gd name="T30" fmla="*/ 0 w 312"/>
                    <a:gd name="T31" fmla="*/ 0 h 1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2" h="1262">
                      <a:moveTo>
                        <a:pt x="0" y="0"/>
                      </a:moveTo>
                      <a:cubicBezTo>
                        <a:pt x="0" y="913"/>
                        <a:pt x="0" y="913"/>
                        <a:pt x="0" y="913"/>
                      </a:cubicBezTo>
                      <a:cubicBezTo>
                        <a:pt x="0" y="913"/>
                        <a:pt x="1" y="917"/>
                        <a:pt x="1" y="920"/>
                      </a:cubicBezTo>
                      <a:cubicBezTo>
                        <a:pt x="1" y="925"/>
                        <a:pt x="2" y="932"/>
                        <a:pt x="2" y="937"/>
                      </a:cubicBezTo>
                      <a:cubicBezTo>
                        <a:pt x="3" y="940"/>
                        <a:pt x="4" y="944"/>
                        <a:pt x="4" y="946"/>
                      </a:cubicBezTo>
                      <a:cubicBezTo>
                        <a:pt x="7" y="961"/>
                        <a:pt x="10" y="973"/>
                        <a:pt x="16" y="992"/>
                      </a:cubicBezTo>
                      <a:cubicBezTo>
                        <a:pt x="27" y="1023"/>
                        <a:pt x="45" y="1060"/>
                        <a:pt x="71" y="1102"/>
                      </a:cubicBezTo>
                      <a:cubicBezTo>
                        <a:pt x="139" y="1212"/>
                        <a:pt x="237" y="1262"/>
                        <a:pt x="237" y="1262"/>
                      </a:cubicBezTo>
                      <a:cubicBezTo>
                        <a:pt x="312" y="1144"/>
                        <a:pt x="312" y="1144"/>
                        <a:pt x="312" y="1144"/>
                      </a:cubicBezTo>
                      <a:cubicBezTo>
                        <a:pt x="312" y="1144"/>
                        <a:pt x="287" y="1130"/>
                        <a:pt x="257" y="1101"/>
                      </a:cubicBezTo>
                      <a:cubicBezTo>
                        <a:pt x="237" y="1082"/>
                        <a:pt x="213" y="1056"/>
                        <a:pt x="192" y="1026"/>
                      </a:cubicBezTo>
                      <a:cubicBezTo>
                        <a:pt x="172" y="995"/>
                        <a:pt x="160" y="963"/>
                        <a:pt x="153" y="940"/>
                      </a:cubicBezTo>
                      <a:cubicBezTo>
                        <a:pt x="147" y="920"/>
                        <a:pt x="146" y="904"/>
                        <a:pt x="145" y="894"/>
                      </a:cubicBezTo>
                      <a:cubicBezTo>
                        <a:pt x="145" y="885"/>
                        <a:pt x="145" y="881"/>
                        <a:pt x="145" y="881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4" name="Freeform 60">
                  <a:extLst>
                    <a:ext uri="{FF2B5EF4-FFF2-40B4-BE49-F238E27FC236}">
                      <a16:creationId xmlns:a16="http://schemas.microsoft.com/office/drawing/2014/main" id="{ACC394A8-7802-406A-AA6D-470AB2937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4555" y="2939666"/>
                  <a:ext cx="392681" cy="1344505"/>
                </a:xfrm>
                <a:custGeom>
                  <a:avLst/>
                  <a:gdLst>
                    <a:gd name="T0" fmla="*/ 423 w 423"/>
                    <a:gd name="T1" fmla="*/ 0 h 1456"/>
                    <a:gd name="T2" fmla="*/ 423 w 423"/>
                    <a:gd name="T3" fmla="*/ 904 h 1456"/>
                    <a:gd name="T4" fmla="*/ 423 w 423"/>
                    <a:gd name="T5" fmla="*/ 916 h 1456"/>
                    <a:gd name="T6" fmla="*/ 421 w 423"/>
                    <a:gd name="T7" fmla="*/ 943 h 1456"/>
                    <a:gd name="T8" fmla="*/ 325 w 423"/>
                    <a:gd name="T9" fmla="*/ 1206 h 1456"/>
                    <a:gd name="T10" fmla="*/ 76 w 423"/>
                    <a:gd name="T11" fmla="*/ 1456 h 1456"/>
                    <a:gd name="T12" fmla="*/ 0 w 423"/>
                    <a:gd name="T13" fmla="*/ 1336 h 1456"/>
                    <a:gd name="T14" fmla="*/ 185 w 423"/>
                    <a:gd name="T15" fmla="*/ 1156 h 1456"/>
                    <a:gd name="T16" fmla="*/ 229 w 423"/>
                    <a:gd name="T17" fmla="*/ 1084 h 1456"/>
                    <a:gd name="T18" fmla="*/ 254 w 423"/>
                    <a:gd name="T19" fmla="*/ 1025 h 1456"/>
                    <a:gd name="T20" fmla="*/ 265 w 423"/>
                    <a:gd name="T21" fmla="*/ 987 h 1456"/>
                    <a:gd name="T22" fmla="*/ 272 w 423"/>
                    <a:gd name="T23" fmla="*/ 941 h 1456"/>
                    <a:gd name="T24" fmla="*/ 273 w 423"/>
                    <a:gd name="T25" fmla="*/ 913 h 1456"/>
                    <a:gd name="T26" fmla="*/ 273 w 423"/>
                    <a:gd name="T27" fmla="*/ 909 h 1456"/>
                    <a:gd name="T28" fmla="*/ 273 w 423"/>
                    <a:gd name="T29" fmla="*/ 0 h 1456"/>
                    <a:gd name="T30" fmla="*/ 423 w 423"/>
                    <a:gd name="T31" fmla="*/ 0 h 1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3" h="1456">
                      <a:moveTo>
                        <a:pt x="423" y="0"/>
                      </a:moveTo>
                      <a:cubicBezTo>
                        <a:pt x="423" y="904"/>
                        <a:pt x="423" y="904"/>
                        <a:pt x="423" y="904"/>
                      </a:cubicBezTo>
                      <a:cubicBezTo>
                        <a:pt x="423" y="904"/>
                        <a:pt x="423" y="913"/>
                        <a:pt x="423" y="916"/>
                      </a:cubicBezTo>
                      <a:cubicBezTo>
                        <a:pt x="423" y="926"/>
                        <a:pt x="422" y="935"/>
                        <a:pt x="421" y="943"/>
                      </a:cubicBezTo>
                      <a:cubicBezTo>
                        <a:pt x="411" y="1040"/>
                        <a:pt x="381" y="1111"/>
                        <a:pt x="325" y="1206"/>
                      </a:cubicBezTo>
                      <a:cubicBezTo>
                        <a:pt x="236" y="1353"/>
                        <a:pt x="76" y="1456"/>
                        <a:pt x="76" y="1456"/>
                      </a:cubicBezTo>
                      <a:cubicBezTo>
                        <a:pt x="0" y="1336"/>
                        <a:pt x="0" y="1336"/>
                        <a:pt x="0" y="1336"/>
                      </a:cubicBezTo>
                      <a:cubicBezTo>
                        <a:pt x="0" y="1336"/>
                        <a:pt x="103" y="1281"/>
                        <a:pt x="185" y="1156"/>
                      </a:cubicBezTo>
                      <a:cubicBezTo>
                        <a:pt x="202" y="1130"/>
                        <a:pt x="218" y="1107"/>
                        <a:pt x="229" y="1084"/>
                      </a:cubicBezTo>
                      <a:cubicBezTo>
                        <a:pt x="240" y="1062"/>
                        <a:pt x="248" y="1044"/>
                        <a:pt x="254" y="1025"/>
                      </a:cubicBezTo>
                      <a:cubicBezTo>
                        <a:pt x="259" y="1011"/>
                        <a:pt x="263" y="998"/>
                        <a:pt x="265" y="987"/>
                      </a:cubicBezTo>
                      <a:cubicBezTo>
                        <a:pt x="270" y="970"/>
                        <a:pt x="271" y="957"/>
                        <a:pt x="272" y="941"/>
                      </a:cubicBezTo>
                      <a:cubicBezTo>
                        <a:pt x="273" y="936"/>
                        <a:pt x="273" y="913"/>
                        <a:pt x="273" y="913"/>
                      </a:cubicBezTo>
                      <a:cubicBezTo>
                        <a:pt x="273" y="909"/>
                        <a:pt x="273" y="909"/>
                        <a:pt x="273" y="909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lnTo>
                        <a:pt x="4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5" name="Freeform 61">
                  <a:extLst>
                    <a:ext uri="{FF2B5EF4-FFF2-40B4-BE49-F238E27FC236}">
                      <a16:creationId xmlns:a16="http://schemas.microsoft.com/office/drawing/2014/main" id="{FDF58D9F-9F32-4852-A4E7-C94A694BA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5713" y="2939666"/>
                  <a:ext cx="288109" cy="1165238"/>
                </a:xfrm>
                <a:custGeom>
                  <a:avLst/>
                  <a:gdLst>
                    <a:gd name="T0" fmla="*/ 311 w 311"/>
                    <a:gd name="T1" fmla="*/ 0 h 1262"/>
                    <a:gd name="T2" fmla="*/ 311 w 311"/>
                    <a:gd name="T3" fmla="*/ 913 h 1262"/>
                    <a:gd name="T4" fmla="*/ 311 w 311"/>
                    <a:gd name="T5" fmla="*/ 920 h 1262"/>
                    <a:gd name="T6" fmla="*/ 309 w 311"/>
                    <a:gd name="T7" fmla="*/ 937 h 1262"/>
                    <a:gd name="T8" fmla="*/ 308 w 311"/>
                    <a:gd name="T9" fmla="*/ 946 h 1262"/>
                    <a:gd name="T10" fmla="*/ 295 w 311"/>
                    <a:gd name="T11" fmla="*/ 992 h 1262"/>
                    <a:gd name="T12" fmla="*/ 241 w 311"/>
                    <a:gd name="T13" fmla="*/ 1102 h 1262"/>
                    <a:gd name="T14" fmla="*/ 75 w 311"/>
                    <a:gd name="T15" fmla="*/ 1262 h 1262"/>
                    <a:gd name="T16" fmla="*/ 0 w 311"/>
                    <a:gd name="T17" fmla="*/ 1144 h 1262"/>
                    <a:gd name="T18" fmla="*/ 55 w 311"/>
                    <a:gd name="T19" fmla="*/ 1101 h 1262"/>
                    <a:gd name="T20" fmla="*/ 120 w 311"/>
                    <a:gd name="T21" fmla="*/ 1026 h 1262"/>
                    <a:gd name="T22" fmla="*/ 159 w 311"/>
                    <a:gd name="T23" fmla="*/ 940 h 1262"/>
                    <a:gd name="T24" fmla="*/ 166 w 311"/>
                    <a:gd name="T25" fmla="*/ 894 h 1262"/>
                    <a:gd name="T26" fmla="*/ 166 w 311"/>
                    <a:gd name="T27" fmla="*/ 881 h 1262"/>
                    <a:gd name="T28" fmla="*/ 166 w 311"/>
                    <a:gd name="T29" fmla="*/ 0 h 1262"/>
                    <a:gd name="T30" fmla="*/ 311 w 311"/>
                    <a:gd name="T31" fmla="*/ 0 h 1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1" h="1262">
                      <a:moveTo>
                        <a:pt x="311" y="0"/>
                      </a:moveTo>
                      <a:cubicBezTo>
                        <a:pt x="311" y="913"/>
                        <a:pt x="311" y="913"/>
                        <a:pt x="311" y="913"/>
                      </a:cubicBezTo>
                      <a:cubicBezTo>
                        <a:pt x="311" y="913"/>
                        <a:pt x="311" y="917"/>
                        <a:pt x="311" y="920"/>
                      </a:cubicBezTo>
                      <a:cubicBezTo>
                        <a:pt x="310" y="925"/>
                        <a:pt x="310" y="932"/>
                        <a:pt x="309" y="937"/>
                      </a:cubicBezTo>
                      <a:cubicBezTo>
                        <a:pt x="309" y="940"/>
                        <a:pt x="308" y="944"/>
                        <a:pt x="308" y="946"/>
                      </a:cubicBezTo>
                      <a:cubicBezTo>
                        <a:pt x="305" y="961"/>
                        <a:pt x="302" y="973"/>
                        <a:pt x="295" y="992"/>
                      </a:cubicBezTo>
                      <a:cubicBezTo>
                        <a:pt x="285" y="1023"/>
                        <a:pt x="267" y="1060"/>
                        <a:pt x="241" y="1102"/>
                      </a:cubicBezTo>
                      <a:cubicBezTo>
                        <a:pt x="173" y="1212"/>
                        <a:pt x="75" y="1262"/>
                        <a:pt x="75" y="1262"/>
                      </a:cubicBezTo>
                      <a:cubicBezTo>
                        <a:pt x="0" y="1144"/>
                        <a:pt x="0" y="1144"/>
                        <a:pt x="0" y="1144"/>
                      </a:cubicBezTo>
                      <a:cubicBezTo>
                        <a:pt x="0" y="1144"/>
                        <a:pt x="25" y="1130"/>
                        <a:pt x="55" y="1101"/>
                      </a:cubicBezTo>
                      <a:cubicBezTo>
                        <a:pt x="75" y="1082"/>
                        <a:pt x="99" y="1056"/>
                        <a:pt x="120" y="1026"/>
                      </a:cubicBezTo>
                      <a:cubicBezTo>
                        <a:pt x="140" y="995"/>
                        <a:pt x="152" y="963"/>
                        <a:pt x="159" y="940"/>
                      </a:cubicBezTo>
                      <a:cubicBezTo>
                        <a:pt x="165" y="920"/>
                        <a:pt x="166" y="904"/>
                        <a:pt x="166" y="894"/>
                      </a:cubicBezTo>
                      <a:cubicBezTo>
                        <a:pt x="167" y="885"/>
                        <a:pt x="166" y="881"/>
                        <a:pt x="166" y="881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1" name="群組 83">
              <a:extLst>
                <a:ext uri="{FF2B5EF4-FFF2-40B4-BE49-F238E27FC236}">
                  <a16:creationId xmlns:a16="http://schemas.microsoft.com/office/drawing/2014/main" id="{9E6E1FA1-FDBF-4044-96DB-C36A32CD33C7}"/>
                </a:ext>
              </a:extLst>
            </p:cNvPr>
            <p:cNvGrpSpPr/>
            <p:nvPr/>
          </p:nvGrpSpPr>
          <p:grpSpPr>
            <a:xfrm>
              <a:off x="4046885" y="2746058"/>
              <a:ext cx="6072802" cy="1759946"/>
              <a:chOff x="4046885" y="2746058"/>
              <a:chExt cx="6072802" cy="1759946"/>
            </a:xfrm>
            <a:grpFill/>
          </p:grpSpPr>
          <p:grpSp>
            <p:nvGrpSpPr>
              <p:cNvPr id="32" name="Group 123">
                <a:extLst>
                  <a:ext uri="{FF2B5EF4-FFF2-40B4-BE49-F238E27FC236}">
                    <a16:creationId xmlns:a16="http://schemas.microsoft.com/office/drawing/2014/main" id="{D5B21DAE-9A53-4798-89E7-3E90B688CB1E}"/>
                  </a:ext>
                </a:extLst>
              </p:cNvPr>
              <p:cNvGrpSpPr/>
              <p:nvPr/>
            </p:nvGrpSpPr>
            <p:grpSpPr>
              <a:xfrm>
                <a:off x="4046885" y="2746058"/>
                <a:ext cx="4601854" cy="443712"/>
                <a:chOff x="1751656" y="5034001"/>
                <a:chExt cx="3335953" cy="321654"/>
              </a:xfrm>
              <a:grpFill/>
            </p:grpSpPr>
            <p:sp>
              <p:nvSpPr>
                <p:cNvPr id="67" name="TextBox 165">
                  <a:extLst>
                    <a:ext uri="{FF2B5EF4-FFF2-40B4-BE49-F238E27FC236}">
                      <a16:creationId xmlns:a16="http://schemas.microsoft.com/office/drawing/2014/main" id="{CA69B523-EC2B-4F89-8E70-3E24EA5F809C}"/>
                    </a:ext>
                  </a:extLst>
                </p:cNvPr>
                <p:cNvSpPr txBox="1"/>
                <p:nvPr/>
              </p:nvSpPr>
              <p:spPr>
                <a:xfrm>
                  <a:off x="3167281" y="5034001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1" h="593508">
                      <a:moveTo>
                        <a:pt x="0" y="0"/>
                      </a:moveTo>
                      <a:lnTo>
                        <a:pt x="425654" y="445853"/>
                      </a:lnTo>
                      <a:lnTo>
                        <a:pt x="425654" y="23165"/>
                      </a:lnTo>
                      <a:lnTo>
                        <a:pt x="486371" y="23165"/>
                      </a:lnTo>
                      <a:lnTo>
                        <a:pt x="486371" y="593508"/>
                      </a:lnTo>
                      <a:lnTo>
                        <a:pt x="60717" y="148380"/>
                      </a:lnTo>
                      <a:lnTo>
                        <a:pt x="60717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8" name="TextBox 166">
                  <a:extLst>
                    <a:ext uri="{FF2B5EF4-FFF2-40B4-BE49-F238E27FC236}">
                      <a16:creationId xmlns:a16="http://schemas.microsoft.com/office/drawing/2014/main" id="{D33316F3-4A94-4EBF-8AAC-F8AFC45BB890}"/>
                    </a:ext>
                  </a:extLst>
                </p:cNvPr>
                <p:cNvSpPr txBox="1"/>
                <p:nvPr/>
              </p:nvSpPr>
              <p:spPr>
                <a:xfrm>
                  <a:off x="4494370" y="5034001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1" h="593508">
                      <a:moveTo>
                        <a:pt x="0" y="0"/>
                      </a:moveTo>
                      <a:lnTo>
                        <a:pt x="425653" y="445853"/>
                      </a:lnTo>
                      <a:lnTo>
                        <a:pt x="425653" y="23165"/>
                      </a:lnTo>
                      <a:lnTo>
                        <a:pt x="486371" y="23165"/>
                      </a:lnTo>
                      <a:lnTo>
                        <a:pt x="486371" y="593508"/>
                      </a:lnTo>
                      <a:lnTo>
                        <a:pt x="60718" y="148380"/>
                      </a:lnTo>
                      <a:lnTo>
                        <a:pt x="60718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9" name="TextBox 167">
                  <a:extLst>
                    <a:ext uri="{FF2B5EF4-FFF2-40B4-BE49-F238E27FC236}">
                      <a16:creationId xmlns:a16="http://schemas.microsoft.com/office/drawing/2014/main" id="{5A7F4CEB-458A-439F-8585-5C8B19EF926C}"/>
                    </a:ext>
                  </a:extLst>
                </p:cNvPr>
                <p:cNvSpPr txBox="1"/>
                <p:nvPr/>
              </p:nvSpPr>
              <p:spPr>
                <a:xfrm>
                  <a:off x="2817507" y="5041455"/>
                  <a:ext cx="30831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5" h="564552">
                      <a:moveTo>
                        <a:pt x="284446" y="0"/>
                      </a:moveTo>
                      <a:cubicBezTo>
                        <a:pt x="336965" y="598"/>
                        <a:pt x="384609" y="13470"/>
                        <a:pt x="427378" y="38616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5" y="182645"/>
                        <a:pt x="568266" y="230272"/>
                        <a:pt x="568895" y="283000"/>
                      </a:cubicBezTo>
                      <a:cubicBezTo>
                        <a:pt x="568266" y="335939"/>
                        <a:pt x="555215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8" y="526472"/>
                      </a:cubicBezTo>
                      <a:cubicBezTo>
                        <a:pt x="384609" y="551292"/>
                        <a:pt x="336965" y="563985"/>
                        <a:pt x="284446" y="564552"/>
                      </a:cubicBezTo>
                      <a:cubicBezTo>
                        <a:pt x="231928" y="563985"/>
                        <a:pt x="184284" y="551292"/>
                        <a:pt x="141514" y="526472"/>
                      </a:cubicBezTo>
                      <a:cubicBezTo>
                        <a:pt x="98745" y="501652"/>
                        <a:pt x="64624" y="468103"/>
                        <a:pt x="39152" y="425825"/>
                      </a:cubicBezTo>
                      <a:cubicBezTo>
                        <a:pt x="13679" y="383547"/>
                        <a:pt x="629" y="335939"/>
                        <a:pt x="0" y="283000"/>
                      </a:cubicBezTo>
                      <a:cubicBezTo>
                        <a:pt x="629" y="230272"/>
                        <a:pt x="13679" y="182645"/>
                        <a:pt x="39152" y="140122"/>
                      </a:cubicBezTo>
                      <a:cubicBezTo>
                        <a:pt x="64624" y="97598"/>
                        <a:pt x="98745" y="63763"/>
                        <a:pt x="141514" y="38616"/>
                      </a:cubicBezTo>
                      <a:cubicBezTo>
                        <a:pt x="184284" y="13470"/>
                        <a:pt x="231928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0" y="56870"/>
                        <a:pt x="204359" y="67221"/>
                        <a:pt x="170771" y="87427"/>
                      </a:cubicBezTo>
                      <a:cubicBezTo>
                        <a:pt x="137185" y="107634"/>
                        <a:pt x="110555" y="134718"/>
                        <a:pt x="90885" y="168682"/>
                      </a:cubicBezTo>
                      <a:cubicBezTo>
                        <a:pt x="71215" y="202645"/>
                        <a:pt x="61159" y="240510"/>
                        <a:pt x="60717" y="282276"/>
                      </a:cubicBezTo>
                      <a:cubicBezTo>
                        <a:pt x="61186" y="323815"/>
                        <a:pt x="71349" y="361572"/>
                        <a:pt x="91207" y="395549"/>
                      </a:cubicBezTo>
                      <a:cubicBezTo>
                        <a:pt x="111064" y="429525"/>
                        <a:pt x="137801" y="456664"/>
                        <a:pt x="171416" y="476964"/>
                      </a:cubicBezTo>
                      <a:cubicBezTo>
                        <a:pt x="205029" y="497264"/>
                        <a:pt x="242706" y="507668"/>
                        <a:pt x="284446" y="508178"/>
                      </a:cubicBezTo>
                      <a:cubicBezTo>
                        <a:pt x="326186" y="507668"/>
                        <a:pt x="363863" y="497264"/>
                        <a:pt x="397478" y="476964"/>
                      </a:cubicBezTo>
                      <a:cubicBezTo>
                        <a:pt x="431093" y="456664"/>
                        <a:pt x="457829" y="429525"/>
                        <a:pt x="477687" y="395549"/>
                      </a:cubicBezTo>
                      <a:cubicBezTo>
                        <a:pt x="497545" y="361572"/>
                        <a:pt x="507708" y="323815"/>
                        <a:pt x="508177" y="282276"/>
                      </a:cubicBezTo>
                      <a:cubicBezTo>
                        <a:pt x="507735" y="240510"/>
                        <a:pt x="497679" y="202645"/>
                        <a:pt x="478008" y="168682"/>
                      </a:cubicBezTo>
                      <a:cubicBezTo>
                        <a:pt x="458338" y="134719"/>
                        <a:pt x="431709" y="107634"/>
                        <a:pt x="398121" y="87427"/>
                      </a:cubicBezTo>
                      <a:cubicBezTo>
                        <a:pt x="364534" y="67221"/>
                        <a:pt x="326642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0" name="TextBox 168">
                  <a:extLst>
                    <a:ext uri="{FF2B5EF4-FFF2-40B4-BE49-F238E27FC236}">
                      <a16:creationId xmlns:a16="http://schemas.microsoft.com/office/drawing/2014/main" id="{D27BB13D-0CFE-4855-ACAF-A2F2BCD53581}"/>
                    </a:ext>
                  </a:extLst>
                </p:cNvPr>
                <p:cNvSpPr txBox="1"/>
                <p:nvPr/>
              </p:nvSpPr>
              <p:spPr>
                <a:xfrm>
                  <a:off x="3473270" y="5041455"/>
                  <a:ext cx="292411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51" h="564552">
                      <a:moveTo>
                        <a:pt x="284450" y="0"/>
                      </a:moveTo>
                      <a:cubicBezTo>
                        <a:pt x="332269" y="208"/>
                        <a:pt x="375468" y="10452"/>
                        <a:pt x="414048" y="30732"/>
                      </a:cubicBezTo>
                      <a:cubicBezTo>
                        <a:pt x="452627" y="51012"/>
                        <a:pt x="486398" y="80078"/>
                        <a:pt x="515360" y="117931"/>
                      </a:cubicBezTo>
                      <a:lnTo>
                        <a:pt x="471256" y="159210"/>
                      </a:lnTo>
                      <a:cubicBezTo>
                        <a:pt x="448509" y="126727"/>
                        <a:pt x="421598" y="101531"/>
                        <a:pt x="390524" y="83622"/>
                      </a:cubicBezTo>
                      <a:cubicBezTo>
                        <a:pt x="359450" y="65713"/>
                        <a:pt x="323851" y="56630"/>
                        <a:pt x="283726" y="56374"/>
                      </a:cubicBezTo>
                      <a:cubicBezTo>
                        <a:pt x="241767" y="56910"/>
                        <a:pt x="204045" y="67505"/>
                        <a:pt x="170559" y="88158"/>
                      </a:cubicBezTo>
                      <a:cubicBezTo>
                        <a:pt x="137074" y="108810"/>
                        <a:pt x="110507" y="136302"/>
                        <a:pt x="90860" y="170633"/>
                      </a:cubicBezTo>
                      <a:cubicBezTo>
                        <a:pt x="71212" y="204964"/>
                        <a:pt x="61164" y="242916"/>
                        <a:pt x="60717" y="284487"/>
                      </a:cubicBezTo>
                      <a:cubicBezTo>
                        <a:pt x="60838" y="313630"/>
                        <a:pt x="66390" y="341392"/>
                        <a:pt x="77371" y="367771"/>
                      </a:cubicBezTo>
                      <a:cubicBezTo>
                        <a:pt x="88352" y="394150"/>
                        <a:pt x="104040" y="417775"/>
                        <a:pt x="124434" y="438646"/>
                      </a:cubicBezTo>
                      <a:cubicBezTo>
                        <a:pt x="144738" y="458972"/>
                        <a:pt x="168390" y="475540"/>
                        <a:pt x="195392" y="488351"/>
                      </a:cubicBezTo>
                      <a:cubicBezTo>
                        <a:pt x="222393" y="501161"/>
                        <a:pt x="250389" y="507770"/>
                        <a:pt x="279382" y="508178"/>
                      </a:cubicBezTo>
                      <a:cubicBezTo>
                        <a:pt x="311647" y="507945"/>
                        <a:pt x="342532" y="500685"/>
                        <a:pt x="372035" y="486396"/>
                      </a:cubicBezTo>
                      <a:cubicBezTo>
                        <a:pt x="401538" y="472107"/>
                        <a:pt x="425773" y="452184"/>
                        <a:pt x="444736" y="426629"/>
                      </a:cubicBezTo>
                      <a:cubicBezTo>
                        <a:pt x="463701" y="401073"/>
                        <a:pt x="473507" y="371279"/>
                        <a:pt x="474155" y="337247"/>
                      </a:cubicBezTo>
                      <a:lnTo>
                        <a:pt x="311965" y="337247"/>
                      </a:lnTo>
                      <a:lnTo>
                        <a:pt x="311965" y="280873"/>
                      </a:lnTo>
                      <a:lnTo>
                        <a:pt x="539215" y="280873"/>
                      </a:lnTo>
                      <a:cubicBezTo>
                        <a:pt x="540617" y="317542"/>
                        <a:pt x="537635" y="351609"/>
                        <a:pt x="530270" y="383073"/>
                      </a:cubicBezTo>
                      <a:cubicBezTo>
                        <a:pt x="522905" y="414536"/>
                        <a:pt x="507092" y="444649"/>
                        <a:pt x="482829" y="473412"/>
                      </a:cubicBezTo>
                      <a:cubicBezTo>
                        <a:pt x="457312" y="502538"/>
                        <a:pt x="426905" y="524965"/>
                        <a:pt x="391609" y="540692"/>
                      </a:cubicBezTo>
                      <a:cubicBezTo>
                        <a:pt x="356312" y="556419"/>
                        <a:pt x="319386" y="564372"/>
                        <a:pt x="280830" y="564552"/>
                      </a:cubicBezTo>
                      <a:cubicBezTo>
                        <a:pt x="229039" y="563926"/>
                        <a:pt x="182029" y="551026"/>
                        <a:pt x="139800" y="525851"/>
                      </a:cubicBezTo>
                      <a:cubicBezTo>
                        <a:pt x="97571" y="500676"/>
                        <a:pt x="63870" y="466977"/>
                        <a:pt x="38697" y="424754"/>
                      </a:cubicBezTo>
                      <a:cubicBezTo>
                        <a:pt x="13523" y="382530"/>
                        <a:pt x="625" y="335534"/>
                        <a:pt x="0" y="283764"/>
                      </a:cubicBezTo>
                      <a:cubicBezTo>
                        <a:pt x="602" y="231018"/>
                        <a:pt x="13546" y="183322"/>
                        <a:pt x="38831" y="140676"/>
                      </a:cubicBezTo>
                      <a:cubicBezTo>
                        <a:pt x="64116" y="98031"/>
                        <a:pt x="98130" y="64075"/>
                        <a:pt x="140873" y="38809"/>
                      </a:cubicBezTo>
                      <a:cubicBezTo>
                        <a:pt x="183616" y="13543"/>
                        <a:pt x="231475" y="607"/>
                        <a:pt x="284450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1" name="TextBox 169">
                  <a:extLst>
                    <a:ext uri="{FF2B5EF4-FFF2-40B4-BE49-F238E27FC236}">
                      <a16:creationId xmlns:a16="http://schemas.microsoft.com/office/drawing/2014/main" id="{6550D70A-E249-43DA-B626-D89721C3190D}"/>
                    </a:ext>
                  </a:extLst>
                </p:cNvPr>
                <p:cNvSpPr txBox="1"/>
                <p:nvPr/>
              </p:nvSpPr>
              <p:spPr>
                <a:xfrm>
                  <a:off x="4141965" y="5041455"/>
                  <a:ext cx="308314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4" h="564552">
                      <a:moveTo>
                        <a:pt x="284446" y="0"/>
                      </a:moveTo>
                      <a:cubicBezTo>
                        <a:pt x="336965" y="598"/>
                        <a:pt x="384609" y="13470"/>
                        <a:pt x="427379" y="38616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5" y="182645"/>
                        <a:pt x="568265" y="230272"/>
                        <a:pt x="568894" y="283000"/>
                      </a:cubicBezTo>
                      <a:cubicBezTo>
                        <a:pt x="568265" y="335939"/>
                        <a:pt x="555215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9" y="526472"/>
                      </a:cubicBezTo>
                      <a:cubicBezTo>
                        <a:pt x="384609" y="551292"/>
                        <a:pt x="336965" y="563985"/>
                        <a:pt x="284446" y="564552"/>
                      </a:cubicBezTo>
                      <a:cubicBezTo>
                        <a:pt x="231928" y="563985"/>
                        <a:pt x="184284" y="551292"/>
                        <a:pt x="141514" y="526472"/>
                      </a:cubicBezTo>
                      <a:cubicBezTo>
                        <a:pt x="98745" y="501652"/>
                        <a:pt x="64624" y="468103"/>
                        <a:pt x="39152" y="425825"/>
                      </a:cubicBezTo>
                      <a:cubicBezTo>
                        <a:pt x="13680" y="383547"/>
                        <a:pt x="629" y="335939"/>
                        <a:pt x="0" y="283000"/>
                      </a:cubicBezTo>
                      <a:cubicBezTo>
                        <a:pt x="629" y="230272"/>
                        <a:pt x="13680" y="182645"/>
                        <a:pt x="39152" y="140122"/>
                      </a:cubicBezTo>
                      <a:cubicBezTo>
                        <a:pt x="64624" y="97598"/>
                        <a:pt x="98745" y="63763"/>
                        <a:pt x="141514" y="38616"/>
                      </a:cubicBezTo>
                      <a:cubicBezTo>
                        <a:pt x="184284" y="13470"/>
                        <a:pt x="231928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1" y="56870"/>
                        <a:pt x="204359" y="67221"/>
                        <a:pt x="170771" y="87427"/>
                      </a:cubicBezTo>
                      <a:cubicBezTo>
                        <a:pt x="137184" y="107634"/>
                        <a:pt x="110555" y="134718"/>
                        <a:pt x="90885" y="168682"/>
                      </a:cubicBezTo>
                      <a:cubicBezTo>
                        <a:pt x="71216" y="202645"/>
                        <a:pt x="61159" y="240510"/>
                        <a:pt x="60717" y="282276"/>
                      </a:cubicBezTo>
                      <a:cubicBezTo>
                        <a:pt x="61186" y="323815"/>
                        <a:pt x="71350" y="361572"/>
                        <a:pt x="91207" y="395549"/>
                      </a:cubicBezTo>
                      <a:cubicBezTo>
                        <a:pt x="111065" y="429525"/>
                        <a:pt x="137801" y="456664"/>
                        <a:pt x="171415" y="476964"/>
                      </a:cubicBezTo>
                      <a:cubicBezTo>
                        <a:pt x="205029" y="497264"/>
                        <a:pt x="242707" y="507668"/>
                        <a:pt x="284446" y="508178"/>
                      </a:cubicBezTo>
                      <a:cubicBezTo>
                        <a:pt x="326186" y="507668"/>
                        <a:pt x="363863" y="497264"/>
                        <a:pt x="397478" y="476964"/>
                      </a:cubicBezTo>
                      <a:cubicBezTo>
                        <a:pt x="431092" y="456664"/>
                        <a:pt x="457829" y="429525"/>
                        <a:pt x="477687" y="395549"/>
                      </a:cubicBezTo>
                      <a:cubicBezTo>
                        <a:pt x="497545" y="361572"/>
                        <a:pt x="507708" y="323815"/>
                        <a:pt x="508177" y="282276"/>
                      </a:cubicBezTo>
                      <a:cubicBezTo>
                        <a:pt x="507735" y="240510"/>
                        <a:pt x="497678" y="202645"/>
                        <a:pt x="478009" y="168682"/>
                      </a:cubicBezTo>
                      <a:cubicBezTo>
                        <a:pt x="458338" y="134719"/>
                        <a:pt x="431709" y="107634"/>
                        <a:pt x="398122" y="87427"/>
                      </a:cubicBezTo>
                      <a:cubicBezTo>
                        <a:pt x="364534" y="67221"/>
                        <a:pt x="326642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2" name="TextBox 170">
                  <a:extLst>
                    <a:ext uri="{FF2B5EF4-FFF2-40B4-BE49-F238E27FC236}">
                      <a16:creationId xmlns:a16="http://schemas.microsoft.com/office/drawing/2014/main" id="{A80923D7-B243-4E41-98E1-E79F5DD33A42}"/>
                    </a:ext>
                  </a:extLst>
                </p:cNvPr>
                <p:cNvSpPr txBox="1"/>
                <p:nvPr/>
              </p:nvSpPr>
              <p:spPr>
                <a:xfrm>
                  <a:off x="4795198" y="5041455"/>
                  <a:ext cx="292411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51" h="564552">
                      <a:moveTo>
                        <a:pt x="284450" y="0"/>
                      </a:moveTo>
                      <a:cubicBezTo>
                        <a:pt x="332269" y="208"/>
                        <a:pt x="375468" y="10452"/>
                        <a:pt x="414048" y="30732"/>
                      </a:cubicBezTo>
                      <a:cubicBezTo>
                        <a:pt x="452627" y="51012"/>
                        <a:pt x="486398" y="80078"/>
                        <a:pt x="515359" y="117931"/>
                      </a:cubicBezTo>
                      <a:lnTo>
                        <a:pt x="471256" y="159210"/>
                      </a:lnTo>
                      <a:cubicBezTo>
                        <a:pt x="448508" y="126727"/>
                        <a:pt x="421598" y="101531"/>
                        <a:pt x="390524" y="83622"/>
                      </a:cubicBezTo>
                      <a:cubicBezTo>
                        <a:pt x="359450" y="65713"/>
                        <a:pt x="323851" y="56630"/>
                        <a:pt x="283726" y="56374"/>
                      </a:cubicBezTo>
                      <a:cubicBezTo>
                        <a:pt x="241767" y="56910"/>
                        <a:pt x="204044" y="67505"/>
                        <a:pt x="170559" y="88158"/>
                      </a:cubicBezTo>
                      <a:cubicBezTo>
                        <a:pt x="137074" y="108810"/>
                        <a:pt x="110507" y="136302"/>
                        <a:pt x="90860" y="170633"/>
                      </a:cubicBezTo>
                      <a:cubicBezTo>
                        <a:pt x="71212" y="204964"/>
                        <a:pt x="61165" y="242916"/>
                        <a:pt x="60717" y="284487"/>
                      </a:cubicBezTo>
                      <a:cubicBezTo>
                        <a:pt x="60838" y="313630"/>
                        <a:pt x="66389" y="341392"/>
                        <a:pt x="77371" y="367771"/>
                      </a:cubicBezTo>
                      <a:cubicBezTo>
                        <a:pt x="88352" y="394150"/>
                        <a:pt x="104040" y="417775"/>
                        <a:pt x="124434" y="438646"/>
                      </a:cubicBezTo>
                      <a:cubicBezTo>
                        <a:pt x="144738" y="458972"/>
                        <a:pt x="168391" y="475540"/>
                        <a:pt x="195392" y="488351"/>
                      </a:cubicBezTo>
                      <a:cubicBezTo>
                        <a:pt x="222392" y="501161"/>
                        <a:pt x="250390" y="507770"/>
                        <a:pt x="279382" y="508178"/>
                      </a:cubicBezTo>
                      <a:cubicBezTo>
                        <a:pt x="311647" y="507945"/>
                        <a:pt x="342531" y="500685"/>
                        <a:pt x="372034" y="486396"/>
                      </a:cubicBezTo>
                      <a:cubicBezTo>
                        <a:pt x="401538" y="472107"/>
                        <a:pt x="425772" y="452184"/>
                        <a:pt x="444736" y="426629"/>
                      </a:cubicBezTo>
                      <a:cubicBezTo>
                        <a:pt x="463700" y="401073"/>
                        <a:pt x="473506" y="371279"/>
                        <a:pt x="474155" y="337247"/>
                      </a:cubicBezTo>
                      <a:lnTo>
                        <a:pt x="311964" y="337247"/>
                      </a:lnTo>
                      <a:lnTo>
                        <a:pt x="311964" y="280873"/>
                      </a:lnTo>
                      <a:lnTo>
                        <a:pt x="539216" y="280873"/>
                      </a:lnTo>
                      <a:cubicBezTo>
                        <a:pt x="540616" y="317542"/>
                        <a:pt x="537635" y="351609"/>
                        <a:pt x="530270" y="383073"/>
                      </a:cubicBezTo>
                      <a:cubicBezTo>
                        <a:pt x="522906" y="414536"/>
                        <a:pt x="507092" y="444649"/>
                        <a:pt x="482829" y="473412"/>
                      </a:cubicBezTo>
                      <a:cubicBezTo>
                        <a:pt x="457312" y="502538"/>
                        <a:pt x="426906" y="524965"/>
                        <a:pt x="391608" y="540692"/>
                      </a:cubicBezTo>
                      <a:cubicBezTo>
                        <a:pt x="356312" y="556419"/>
                        <a:pt x="319386" y="564372"/>
                        <a:pt x="280830" y="564552"/>
                      </a:cubicBezTo>
                      <a:cubicBezTo>
                        <a:pt x="229039" y="563926"/>
                        <a:pt x="182029" y="551026"/>
                        <a:pt x="139800" y="525851"/>
                      </a:cubicBezTo>
                      <a:cubicBezTo>
                        <a:pt x="97572" y="500676"/>
                        <a:pt x="63870" y="466977"/>
                        <a:pt x="38697" y="424754"/>
                      </a:cubicBezTo>
                      <a:cubicBezTo>
                        <a:pt x="13524" y="382530"/>
                        <a:pt x="625" y="335534"/>
                        <a:pt x="0" y="283764"/>
                      </a:cubicBezTo>
                      <a:cubicBezTo>
                        <a:pt x="603" y="231018"/>
                        <a:pt x="13546" y="183322"/>
                        <a:pt x="38831" y="140676"/>
                      </a:cubicBezTo>
                      <a:cubicBezTo>
                        <a:pt x="64116" y="98031"/>
                        <a:pt x="98130" y="64075"/>
                        <a:pt x="140873" y="38809"/>
                      </a:cubicBezTo>
                      <a:cubicBezTo>
                        <a:pt x="183616" y="13543"/>
                        <a:pt x="231475" y="607"/>
                        <a:pt x="284450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3" name="TextBox 171">
                  <a:extLst>
                    <a:ext uri="{FF2B5EF4-FFF2-40B4-BE49-F238E27FC236}">
                      <a16:creationId xmlns:a16="http://schemas.microsoft.com/office/drawing/2014/main" id="{64DE8F66-771D-4E2E-848E-674D26328974}"/>
                    </a:ext>
                  </a:extLst>
                </p:cNvPr>
                <p:cNvSpPr txBox="1"/>
                <p:nvPr/>
              </p:nvSpPr>
              <p:spPr>
                <a:xfrm>
                  <a:off x="1751656" y="5046556"/>
                  <a:ext cx="1764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65" h="545730">
                      <a:moveTo>
                        <a:pt x="0" y="0"/>
                      </a:moveTo>
                      <a:lnTo>
                        <a:pt x="325665" y="0"/>
                      </a:lnTo>
                      <a:lnTo>
                        <a:pt x="325665" y="56373"/>
                      </a:lnTo>
                      <a:lnTo>
                        <a:pt x="192467" y="56373"/>
                      </a:lnTo>
                      <a:lnTo>
                        <a:pt x="192467" y="545730"/>
                      </a:lnTo>
                      <a:lnTo>
                        <a:pt x="131750" y="545730"/>
                      </a:lnTo>
                      <a:lnTo>
                        <a:pt x="131750" y="56373"/>
                      </a:lnTo>
                      <a:lnTo>
                        <a:pt x="0" y="563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4" name="TextBox 172">
                  <a:extLst>
                    <a:ext uri="{FF2B5EF4-FFF2-40B4-BE49-F238E27FC236}">
                      <a16:creationId xmlns:a16="http://schemas.microsoft.com/office/drawing/2014/main" id="{43FFEBCD-AEB2-42E6-BCF5-36F56C9D9383}"/>
                    </a:ext>
                  </a:extLst>
                </p:cNvPr>
                <p:cNvSpPr txBox="1"/>
                <p:nvPr/>
              </p:nvSpPr>
              <p:spPr>
                <a:xfrm>
                  <a:off x="1958670" y="5046556"/>
                  <a:ext cx="2172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50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21513"/>
                      </a:lnTo>
                      <a:lnTo>
                        <a:pt x="340233" y="221513"/>
                      </a:lnTo>
                      <a:lnTo>
                        <a:pt x="340233" y="0"/>
                      </a:lnTo>
                      <a:lnTo>
                        <a:pt x="400950" y="0"/>
                      </a:lnTo>
                      <a:lnTo>
                        <a:pt x="400950" y="545730"/>
                      </a:lnTo>
                      <a:lnTo>
                        <a:pt x="340233" y="545730"/>
                      </a:lnTo>
                      <a:lnTo>
                        <a:pt x="340233" y="277887"/>
                      </a:lnTo>
                      <a:lnTo>
                        <a:pt x="60717" y="277887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5" name="TextBox 173">
                  <a:extLst>
                    <a:ext uri="{FF2B5EF4-FFF2-40B4-BE49-F238E27FC236}">
                      <a16:creationId xmlns:a16="http://schemas.microsoft.com/office/drawing/2014/main" id="{BEA95B6A-8E9A-4916-A319-EEC56E3E63CD}"/>
                    </a:ext>
                  </a:extLst>
                </p:cNvPr>
                <p:cNvSpPr txBox="1"/>
                <p:nvPr/>
              </p:nvSpPr>
              <p:spPr>
                <a:xfrm>
                  <a:off x="2235854" y="5046556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5" h="545730">
                      <a:moveTo>
                        <a:pt x="0" y="0"/>
                      </a:moveTo>
                      <a:lnTo>
                        <a:pt x="282955" y="0"/>
                      </a:lnTo>
                      <a:lnTo>
                        <a:pt x="282955" y="56373"/>
                      </a:lnTo>
                      <a:lnTo>
                        <a:pt x="60718" y="56373"/>
                      </a:lnTo>
                      <a:lnTo>
                        <a:pt x="60718" y="218618"/>
                      </a:lnTo>
                      <a:lnTo>
                        <a:pt x="276440" y="218618"/>
                      </a:lnTo>
                      <a:lnTo>
                        <a:pt x="276440" y="274991"/>
                      </a:lnTo>
                      <a:lnTo>
                        <a:pt x="60718" y="274991"/>
                      </a:lnTo>
                      <a:lnTo>
                        <a:pt x="60718" y="489356"/>
                      </a:lnTo>
                      <a:lnTo>
                        <a:pt x="282955" y="489356"/>
                      </a:lnTo>
                      <a:lnTo>
                        <a:pt x="282955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6" name="TextBox 174">
                  <a:extLst>
                    <a:ext uri="{FF2B5EF4-FFF2-40B4-BE49-F238E27FC236}">
                      <a16:creationId xmlns:a16="http://schemas.microsoft.com/office/drawing/2014/main" id="{C7CAB60A-B2C1-430F-B43F-6650BD7099FC}"/>
                    </a:ext>
                  </a:extLst>
                </p:cNvPr>
                <p:cNvSpPr txBox="1"/>
                <p:nvPr/>
              </p:nvSpPr>
              <p:spPr>
                <a:xfrm>
                  <a:off x="2561514" y="5046556"/>
                  <a:ext cx="2172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50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21513"/>
                      </a:lnTo>
                      <a:lnTo>
                        <a:pt x="340233" y="221513"/>
                      </a:lnTo>
                      <a:lnTo>
                        <a:pt x="340233" y="0"/>
                      </a:lnTo>
                      <a:lnTo>
                        <a:pt x="400950" y="0"/>
                      </a:lnTo>
                      <a:lnTo>
                        <a:pt x="400950" y="545730"/>
                      </a:lnTo>
                      <a:lnTo>
                        <a:pt x="340233" y="545730"/>
                      </a:lnTo>
                      <a:lnTo>
                        <a:pt x="340233" y="277887"/>
                      </a:lnTo>
                      <a:lnTo>
                        <a:pt x="60717" y="277887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7" name="TextBox 175">
                  <a:extLst>
                    <a:ext uri="{FF2B5EF4-FFF2-40B4-BE49-F238E27FC236}">
                      <a16:creationId xmlns:a16="http://schemas.microsoft.com/office/drawing/2014/main" id="{70E0B623-399D-4832-A8E6-E0E8119753AC}"/>
                    </a:ext>
                  </a:extLst>
                </p:cNvPr>
                <p:cNvSpPr txBox="1"/>
                <p:nvPr/>
              </p:nvSpPr>
              <p:spPr>
                <a:xfrm>
                  <a:off x="3922232" y="5046556"/>
                  <a:ext cx="207881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76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33781"/>
                      </a:lnTo>
                      <a:lnTo>
                        <a:pt x="293089" y="0"/>
                      </a:lnTo>
                      <a:lnTo>
                        <a:pt x="374890" y="0"/>
                      </a:lnTo>
                      <a:lnTo>
                        <a:pt x="118629" y="254047"/>
                      </a:lnTo>
                      <a:lnTo>
                        <a:pt x="383576" y="545730"/>
                      </a:lnTo>
                      <a:lnTo>
                        <a:pt x="299604" y="545730"/>
                      </a:lnTo>
                      <a:lnTo>
                        <a:pt x="75919" y="295303"/>
                      </a:lnTo>
                      <a:lnTo>
                        <a:pt x="60717" y="310502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</p:grpSp>
          <p:grpSp>
            <p:nvGrpSpPr>
              <p:cNvPr id="33" name="Group 124">
                <a:extLst>
                  <a:ext uri="{FF2B5EF4-FFF2-40B4-BE49-F238E27FC236}">
                    <a16:creationId xmlns:a16="http://schemas.microsoft.com/office/drawing/2014/main" id="{6D4A07B0-CB05-43F1-A424-2DC4066BC41B}"/>
                  </a:ext>
                </a:extLst>
              </p:cNvPr>
              <p:cNvGrpSpPr/>
              <p:nvPr/>
            </p:nvGrpSpPr>
            <p:grpSpPr>
              <a:xfrm>
                <a:off x="4046885" y="4060126"/>
                <a:ext cx="4974660" cy="445878"/>
                <a:chOff x="1751656" y="5986588"/>
                <a:chExt cx="3606206" cy="323223"/>
              </a:xfrm>
              <a:grpFill/>
            </p:grpSpPr>
            <p:sp>
              <p:nvSpPr>
                <p:cNvPr id="54" name="TextBox 152">
                  <a:extLst>
                    <a:ext uri="{FF2B5EF4-FFF2-40B4-BE49-F238E27FC236}">
                      <a16:creationId xmlns:a16="http://schemas.microsoft.com/office/drawing/2014/main" id="{FB30CDB6-D93B-48AA-8155-3AD037F4BBAA}"/>
                    </a:ext>
                  </a:extLst>
                </p:cNvPr>
                <p:cNvSpPr txBox="1"/>
                <p:nvPr/>
              </p:nvSpPr>
              <p:spPr>
                <a:xfrm>
                  <a:off x="1751656" y="5986588"/>
                  <a:ext cx="269475" cy="30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229" h="571791">
                      <a:moveTo>
                        <a:pt x="251872" y="0"/>
                      </a:moveTo>
                      <a:lnTo>
                        <a:pt x="497229" y="571791"/>
                      </a:lnTo>
                      <a:lnTo>
                        <a:pt x="429918" y="571791"/>
                      </a:lnTo>
                      <a:lnTo>
                        <a:pt x="365503" y="416876"/>
                      </a:lnTo>
                      <a:lnTo>
                        <a:pt x="132449" y="416876"/>
                      </a:lnTo>
                      <a:lnTo>
                        <a:pt x="66587" y="571791"/>
                      </a:lnTo>
                      <a:lnTo>
                        <a:pt x="0" y="571791"/>
                      </a:lnTo>
                      <a:lnTo>
                        <a:pt x="251872" y="0"/>
                      </a:lnTo>
                      <a:close/>
                      <a:moveTo>
                        <a:pt x="250423" y="141885"/>
                      </a:moveTo>
                      <a:lnTo>
                        <a:pt x="157057" y="360503"/>
                      </a:lnTo>
                      <a:lnTo>
                        <a:pt x="341618" y="360503"/>
                      </a:lnTo>
                      <a:lnTo>
                        <a:pt x="250423" y="141885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5" name="TextBox 153">
                  <a:extLst>
                    <a:ext uri="{FF2B5EF4-FFF2-40B4-BE49-F238E27FC236}">
                      <a16:creationId xmlns:a16="http://schemas.microsoft.com/office/drawing/2014/main" id="{65D5832E-D9C2-4774-97B5-0BFF7A5EC6C7}"/>
                    </a:ext>
                  </a:extLst>
                </p:cNvPr>
                <p:cNvSpPr txBox="1"/>
                <p:nvPr/>
              </p:nvSpPr>
              <p:spPr>
                <a:xfrm>
                  <a:off x="2051528" y="598815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1" h="593508">
                      <a:moveTo>
                        <a:pt x="0" y="0"/>
                      </a:moveTo>
                      <a:lnTo>
                        <a:pt x="425654" y="445853"/>
                      </a:lnTo>
                      <a:lnTo>
                        <a:pt x="425654" y="23165"/>
                      </a:lnTo>
                      <a:lnTo>
                        <a:pt x="486371" y="23165"/>
                      </a:lnTo>
                      <a:lnTo>
                        <a:pt x="486371" y="593508"/>
                      </a:lnTo>
                      <a:lnTo>
                        <a:pt x="60718" y="148380"/>
                      </a:lnTo>
                      <a:lnTo>
                        <a:pt x="60718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6" name="TextBox 154">
                  <a:extLst>
                    <a:ext uri="{FF2B5EF4-FFF2-40B4-BE49-F238E27FC236}">
                      <a16:creationId xmlns:a16="http://schemas.microsoft.com/office/drawing/2014/main" id="{EB01C968-804F-493D-90EB-D0816753A94D}"/>
                    </a:ext>
                  </a:extLst>
                </p:cNvPr>
                <p:cNvSpPr txBox="1"/>
                <p:nvPr/>
              </p:nvSpPr>
              <p:spPr>
                <a:xfrm>
                  <a:off x="3698016" y="598815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0" h="593508">
                      <a:moveTo>
                        <a:pt x="0" y="0"/>
                      </a:moveTo>
                      <a:lnTo>
                        <a:pt x="425653" y="445853"/>
                      </a:lnTo>
                      <a:lnTo>
                        <a:pt x="425653" y="23165"/>
                      </a:lnTo>
                      <a:lnTo>
                        <a:pt x="486370" y="23165"/>
                      </a:lnTo>
                      <a:lnTo>
                        <a:pt x="486370" y="593508"/>
                      </a:lnTo>
                      <a:lnTo>
                        <a:pt x="60716" y="148380"/>
                      </a:lnTo>
                      <a:lnTo>
                        <a:pt x="60716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7" name="TextBox 155">
                  <a:extLst>
                    <a:ext uri="{FF2B5EF4-FFF2-40B4-BE49-F238E27FC236}">
                      <a16:creationId xmlns:a16="http://schemas.microsoft.com/office/drawing/2014/main" id="{D3D3D6C6-ACDC-4FB7-8D2D-6E9DC166066B}"/>
                    </a:ext>
                  </a:extLst>
                </p:cNvPr>
                <p:cNvSpPr txBox="1"/>
                <p:nvPr/>
              </p:nvSpPr>
              <p:spPr>
                <a:xfrm>
                  <a:off x="3145453" y="5995611"/>
                  <a:ext cx="24240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79" h="564553">
                      <a:moveTo>
                        <a:pt x="284402" y="1"/>
                      </a:moveTo>
                      <a:cubicBezTo>
                        <a:pt x="314760" y="-29"/>
                        <a:pt x="343445" y="4368"/>
                        <a:pt x="370455" y="13191"/>
                      </a:cubicBezTo>
                      <a:cubicBezTo>
                        <a:pt x="397465" y="22015"/>
                        <a:pt x="423074" y="35446"/>
                        <a:pt x="447279" y="53484"/>
                      </a:cubicBezTo>
                      <a:lnTo>
                        <a:pt x="447279" y="128780"/>
                      </a:lnTo>
                      <a:cubicBezTo>
                        <a:pt x="425276" y="106124"/>
                        <a:pt x="399970" y="88445"/>
                        <a:pt x="371360" y="75743"/>
                      </a:cubicBezTo>
                      <a:cubicBezTo>
                        <a:pt x="342751" y="63042"/>
                        <a:pt x="312559" y="56586"/>
                        <a:pt x="280782" y="56375"/>
                      </a:cubicBezTo>
                      <a:cubicBezTo>
                        <a:pt x="239780" y="56938"/>
                        <a:pt x="202744" y="67557"/>
                        <a:pt x="169677" y="88233"/>
                      </a:cubicBezTo>
                      <a:cubicBezTo>
                        <a:pt x="136610" y="108909"/>
                        <a:pt x="110300" y="136261"/>
                        <a:pt x="90745" y="170292"/>
                      </a:cubicBezTo>
                      <a:cubicBezTo>
                        <a:pt x="71191" y="204322"/>
                        <a:pt x="61182" y="241650"/>
                        <a:pt x="60717" y="282277"/>
                      </a:cubicBezTo>
                      <a:cubicBezTo>
                        <a:pt x="61186" y="322904"/>
                        <a:pt x="71267" y="360233"/>
                        <a:pt x="90960" y="394263"/>
                      </a:cubicBezTo>
                      <a:cubicBezTo>
                        <a:pt x="110653" y="428293"/>
                        <a:pt x="137142" y="455645"/>
                        <a:pt x="170428" y="476321"/>
                      </a:cubicBezTo>
                      <a:cubicBezTo>
                        <a:pt x="203714" y="496996"/>
                        <a:pt x="240981" y="507616"/>
                        <a:pt x="282230" y="508179"/>
                      </a:cubicBezTo>
                      <a:cubicBezTo>
                        <a:pt x="313313" y="507877"/>
                        <a:pt x="343083" y="501240"/>
                        <a:pt x="371541" y="488268"/>
                      </a:cubicBezTo>
                      <a:cubicBezTo>
                        <a:pt x="400000" y="475295"/>
                        <a:pt x="425245" y="457798"/>
                        <a:pt x="447279" y="435775"/>
                      </a:cubicBezTo>
                      <a:lnTo>
                        <a:pt x="447279" y="511070"/>
                      </a:lnTo>
                      <a:cubicBezTo>
                        <a:pt x="423526" y="528160"/>
                        <a:pt x="397737" y="541320"/>
                        <a:pt x="369913" y="550550"/>
                      </a:cubicBezTo>
                      <a:cubicBezTo>
                        <a:pt x="342087" y="559780"/>
                        <a:pt x="313584" y="564447"/>
                        <a:pt x="284402" y="564553"/>
                      </a:cubicBezTo>
                      <a:cubicBezTo>
                        <a:pt x="232350" y="563964"/>
                        <a:pt x="184929" y="551235"/>
                        <a:pt x="142139" y="526366"/>
                      </a:cubicBezTo>
                      <a:cubicBezTo>
                        <a:pt x="99350" y="501496"/>
                        <a:pt x="65126" y="468019"/>
                        <a:pt x="39469" y="425933"/>
                      </a:cubicBezTo>
                      <a:cubicBezTo>
                        <a:pt x="13812" y="383848"/>
                        <a:pt x="656" y="336687"/>
                        <a:pt x="0" y="284450"/>
                      </a:cubicBezTo>
                      <a:cubicBezTo>
                        <a:pt x="616" y="231703"/>
                        <a:pt x="13611" y="183951"/>
                        <a:pt x="38987" y="141195"/>
                      </a:cubicBezTo>
                      <a:cubicBezTo>
                        <a:pt x="64362" y="98439"/>
                        <a:pt x="98425" y="64372"/>
                        <a:pt x="141174" y="38993"/>
                      </a:cubicBezTo>
                      <a:cubicBezTo>
                        <a:pt x="183923" y="13614"/>
                        <a:pt x="231666" y="617"/>
                        <a:pt x="284402" y="1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8" name="TextBox 156">
                  <a:extLst>
                    <a:ext uri="{FF2B5EF4-FFF2-40B4-BE49-F238E27FC236}">
                      <a16:creationId xmlns:a16="http://schemas.microsoft.com/office/drawing/2014/main" id="{04F730B6-8193-4D0E-930F-D042C7263DEA}"/>
                    </a:ext>
                  </a:extLst>
                </p:cNvPr>
                <p:cNvSpPr txBox="1"/>
                <p:nvPr/>
              </p:nvSpPr>
              <p:spPr>
                <a:xfrm>
                  <a:off x="3996933" y="5995612"/>
                  <a:ext cx="308314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4" h="564552">
                      <a:moveTo>
                        <a:pt x="284446" y="0"/>
                      </a:moveTo>
                      <a:cubicBezTo>
                        <a:pt x="336965" y="598"/>
                        <a:pt x="384608" y="13470"/>
                        <a:pt x="427378" y="38617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4" y="182645"/>
                        <a:pt x="568266" y="230272"/>
                        <a:pt x="568894" y="283000"/>
                      </a:cubicBezTo>
                      <a:cubicBezTo>
                        <a:pt x="568266" y="335939"/>
                        <a:pt x="555214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8" y="526472"/>
                      </a:cubicBezTo>
                      <a:cubicBezTo>
                        <a:pt x="384608" y="551292"/>
                        <a:pt x="336965" y="563985"/>
                        <a:pt x="284446" y="564552"/>
                      </a:cubicBezTo>
                      <a:cubicBezTo>
                        <a:pt x="231927" y="563985"/>
                        <a:pt x="184284" y="551292"/>
                        <a:pt x="141514" y="526472"/>
                      </a:cubicBezTo>
                      <a:cubicBezTo>
                        <a:pt x="98745" y="501652"/>
                        <a:pt x="64624" y="468103"/>
                        <a:pt x="39151" y="425825"/>
                      </a:cubicBezTo>
                      <a:cubicBezTo>
                        <a:pt x="13678" y="383547"/>
                        <a:pt x="628" y="335939"/>
                        <a:pt x="0" y="283000"/>
                      </a:cubicBezTo>
                      <a:cubicBezTo>
                        <a:pt x="628" y="230272"/>
                        <a:pt x="13678" y="182645"/>
                        <a:pt x="39151" y="140122"/>
                      </a:cubicBezTo>
                      <a:cubicBezTo>
                        <a:pt x="64624" y="97598"/>
                        <a:pt x="98745" y="63763"/>
                        <a:pt x="141514" y="38617"/>
                      </a:cubicBezTo>
                      <a:cubicBezTo>
                        <a:pt x="184284" y="13470"/>
                        <a:pt x="231927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0" y="56870"/>
                        <a:pt x="204359" y="67221"/>
                        <a:pt x="170771" y="87427"/>
                      </a:cubicBezTo>
                      <a:cubicBezTo>
                        <a:pt x="137183" y="107634"/>
                        <a:pt x="110555" y="134719"/>
                        <a:pt x="90884" y="168682"/>
                      </a:cubicBezTo>
                      <a:cubicBezTo>
                        <a:pt x="71214" y="202645"/>
                        <a:pt x="61159" y="240510"/>
                        <a:pt x="60716" y="282276"/>
                      </a:cubicBezTo>
                      <a:cubicBezTo>
                        <a:pt x="61186" y="323815"/>
                        <a:pt x="71349" y="361572"/>
                        <a:pt x="91207" y="395549"/>
                      </a:cubicBezTo>
                      <a:cubicBezTo>
                        <a:pt x="111064" y="429525"/>
                        <a:pt x="137800" y="456664"/>
                        <a:pt x="171414" y="476964"/>
                      </a:cubicBezTo>
                      <a:cubicBezTo>
                        <a:pt x="205028" y="497264"/>
                        <a:pt x="242706" y="507668"/>
                        <a:pt x="284446" y="508178"/>
                      </a:cubicBezTo>
                      <a:cubicBezTo>
                        <a:pt x="326185" y="507668"/>
                        <a:pt x="363862" y="497264"/>
                        <a:pt x="397478" y="476964"/>
                      </a:cubicBezTo>
                      <a:cubicBezTo>
                        <a:pt x="431092" y="456664"/>
                        <a:pt x="457828" y="429525"/>
                        <a:pt x="477686" y="395549"/>
                      </a:cubicBezTo>
                      <a:cubicBezTo>
                        <a:pt x="497544" y="361572"/>
                        <a:pt x="507708" y="323815"/>
                        <a:pt x="508177" y="282276"/>
                      </a:cubicBezTo>
                      <a:cubicBezTo>
                        <a:pt x="507734" y="240510"/>
                        <a:pt x="497678" y="202645"/>
                        <a:pt x="478008" y="168682"/>
                      </a:cubicBezTo>
                      <a:cubicBezTo>
                        <a:pt x="458338" y="134719"/>
                        <a:pt x="431709" y="107634"/>
                        <a:pt x="398121" y="87427"/>
                      </a:cubicBezTo>
                      <a:cubicBezTo>
                        <a:pt x="364533" y="67221"/>
                        <a:pt x="326641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9" name="TextBox 157">
                  <a:extLst>
                    <a:ext uri="{FF2B5EF4-FFF2-40B4-BE49-F238E27FC236}">
                      <a16:creationId xmlns:a16="http://schemas.microsoft.com/office/drawing/2014/main" id="{3F05D027-BC49-4BB6-9972-019B5DBA0B9F}"/>
                    </a:ext>
                  </a:extLst>
                </p:cNvPr>
                <p:cNvSpPr txBox="1"/>
                <p:nvPr/>
              </p:nvSpPr>
              <p:spPr>
                <a:xfrm>
                  <a:off x="4487331" y="5995612"/>
                  <a:ext cx="30831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5" h="564552">
                      <a:moveTo>
                        <a:pt x="284447" y="0"/>
                      </a:moveTo>
                      <a:cubicBezTo>
                        <a:pt x="336966" y="598"/>
                        <a:pt x="384609" y="13470"/>
                        <a:pt x="427379" y="38617"/>
                      </a:cubicBezTo>
                      <a:cubicBezTo>
                        <a:pt x="470148" y="63763"/>
                        <a:pt x="504270" y="97598"/>
                        <a:pt x="529742" y="140122"/>
                      </a:cubicBezTo>
                      <a:cubicBezTo>
                        <a:pt x="555215" y="182645"/>
                        <a:pt x="568267" y="230272"/>
                        <a:pt x="568895" y="283000"/>
                      </a:cubicBezTo>
                      <a:cubicBezTo>
                        <a:pt x="568267" y="335939"/>
                        <a:pt x="555215" y="383547"/>
                        <a:pt x="529742" y="425825"/>
                      </a:cubicBezTo>
                      <a:cubicBezTo>
                        <a:pt x="504270" y="468103"/>
                        <a:pt x="470148" y="501652"/>
                        <a:pt x="427379" y="526472"/>
                      </a:cubicBezTo>
                      <a:cubicBezTo>
                        <a:pt x="384609" y="551292"/>
                        <a:pt x="336966" y="563985"/>
                        <a:pt x="284447" y="564552"/>
                      </a:cubicBezTo>
                      <a:cubicBezTo>
                        <a:pt x="231928" y="563985"/>
                        <a:pt x="184284" y="551292"/>
                        <a:pt x="141515" y="526472"/>
                      </a:cubicBezTo>
                      <a:cubicBezTo>
                        <a:pt x="98746" y="501652"/>
                        <a:pt x="64625" y="468103"/>
                        <a:pt x="39152" y="425825"/>
                      </a:cubicBezTo>
                      <a:cubicBezTo>
                        <a:pt x="13680" y="383547"/>
                        <a:pt x="630" y="335939"/>
                        <a:pt x="0" y="283000"/>
                      </a:cubicBezTo>
                      <a:cubicBezTo>
                        <a:pt x="630" y="230272"/>
                        <a:pt x="13680" y="182645"/>
                        <a:pt x="39152" y="140122"/>
                      </a:cubicBezTo>
                      <a:cubicBezTo>
                        <a:pt x="64625" y="97598"/>
                        <a:pt x="98746" y="63763"/>
                        <a:pt x="141515" y="38617"/>
                      </a:cubicBezTo>
                      <a:cubicBezTo>
                        <a:pt x="184284" y="13470"/>
                        <a:pt x="231928" y="598"/>
                        <a:pt x="284447" y="0"/>
                      </a:cubicBezTo>
                      <a:close/>
                      <a:moveTo>
                        <a:pt x="284447" y="56374"/>
                      </a:moveTo>
                      <a:cubicBezTo>
                        <a:pt x="242251" y="56870"/>
                        <a:pt x="204360" y="67221"/>
                        <a:pt x="170772" y="87427"/>
                      </a:cubicBezTo>
                      <a:cubicBezTo>
                        <a:pt x="137184" y="107634"/>
                        <a:pt x="110556" y="134719"/>
                        <a:pt x="90885" y="168682"/>
                      </a:cubicBezTo>
                      <a:cubicBezTo>
                        <a:pt x="71216" y="202645"/>
                        <a:pt x="61160" y="240510"/>
                        <a:pt x="60717" y="282276"/>
                      </a:cubicBezTo>
                      <a:cubicBezTo>
                        <a:pt x="61187" y="323815"/>
                        <a:pt x="71350" y="361572"/>
                        <a:pt x="91208" y="395549"/>
                      </a:cubicBezTo>
                      <a:cubicBezTo>
                        <a:pt x="111065" y="429525"/>
                        <a:pt x="137801" y="456664"/>
                        <a:pt x="171415" y="476964"/>
                      </a:cubicBezTo>
                      <a:cubicBezTo>
                        <a:pt x="205030" y="497264"/>
                        <a:pt x="242708" y="507668"/>
                        <a:pt x="284447" y="508178"/>
                      </a:cubicBezTo>
                      <a:cubicBezTo>
                        <a:pt x="326186" y="507668"/>
                        <a:pt x="363864" y="497264"/>
                        <a:pt x="397478" y="476964"/>
                      </a:cubicBezTo>
                      <a:cubicBezTo>
                        <a:pt x="431093" y="456664"/>
                        <a:pt x="457829" y="429525"/>
                        <a:pt x="477687" y="395549"/>
                      </a:cubicBezTo>
                      <a:cubicBezTo>
                        <a:pt x="497545" y="361572"/>
                        <a:pt x="507708" y="323815"/>
                        <a:pt x="508178" y="282276"/>
                      </a:cubicBezTo>
                      <a:cubicBezTo>
                        <a:pt x="507736" y="240510"/>
                        <a:pt x="497679" y="202645"/>
                        <a:pt x="478009" y="168682"/>
                      </a:cubicBezTo>
                      <a:cubicBezTo>
                        <a:pt x="458339" y="134719"/>
                        <a:pt x="431710" y="107634"/>
                        <a:pt x="398122" y="87427"/>
                      </a:cubicBezTo>
                      <a:cubicBezTo>
                        <a:pt x="364534" y="67221"/>
                        <a:pt x="326642" y="56870"/>
                        <a:pt x="284447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0" name="TextBox 158">
                  <a:extLst>
                    <a:ext uri="{FF2B5EF4-FFF2-40B4-BE49-F238E27FC236}">
                      <a16:creationId xmlns:a16="http://schemas.microsoft.com/office/drawing/2014/main" id="{69E7074B-A233-46A4-A9DD-9676F6FF55B3}"/>
                    </a:ext>
                  </a:extLst>
                </p:cNvPr>
                <p:cNvSpPr txBox="1"/>
                <p:nvPr/>
              </p:nvSpPr>
              <p:spPr>
                <a:xfrm>
                  <a:off x="4820514" y="5995612"/>
                  <a:ext cx="292410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50" h="564552">
                      <a:moveTo>
                        <a:pt x="284449" y="0"/>
                      </a:moveTo>
                      <a:cubicBezTo>
                        <a:pt x="332269" y="208"/>
                        <a:pt x="375468" y="10452"/>
                        <a:pt x="414047" y="30732"/>
                      </a:cubicBezTo>
                      <a:cubicBezTo>
                        <a:pt x="452627" y="51012"/>
                        <a:pt x="486398" y="80078"/>
                        <a:pt x="515360" y="117931"/>
                      </a:cubicBezTo>
                      <a:lnTo>
                        <a:pt x="471256" y="159210"/>
                      </a:lnTo>
                      <a:cubicBezTo>
                        <a:pt x="448509" y="126727"/>
                        <a:pt x="421598" y="101531"/>
                        <a:pt x="390524" y="83622"/>
                      </a:cubicBezTo>
                      <a:cubicBezTo>
                        <a:pt x="359450" y="65713"/>
                        <a:pt x="323851" y="56630"/>
                        <a:pt x="283726" y="56374"/>
                      </a:cubicBezTo>
                      <a:cubicBezTo>
                        <a:pt x="241767" y="56910"/>
                        <a:pt x="204044" y="67505"/>
                        <a:pt x="170558" y="88158"/>
                      </a:cubicBezTo>
                      <a:cubicBezTo>
                        <a:pt x="137073" y="108810"/>
                        <a:pt x="110507" y="136302"/>
                        <a:pt x="90860" y="170633"/>
                      </a:cubicBezTo>
                      <a:cubicBezTo>
                        <a:pt x="71211" y="204964"/>
                        <a:pt x="61164" y="242916"/>
                        <a:pt x="60717" y="284487"/>
                      </a:cubicBezTo>
                      <a:cubicBezTo>
                        <a:pt x="60838" y="313630"/>
                        <a:pt x="66389" y="341392"/>
                        <a:pt x="77370" y="367771"/>
                      </a:cubicBezTo>
                      <a:cubicBezTo>
                        <a:pt x="88352" y="394150"/>
                        <a:pt x="104040" y="417776"/>
                        <a:pt x="124434" y="438646"/>
                      </a:cubicBezTo>
                      <a:cubicBezTo>
                        <a:pt x="144738" y="458972"/>
                        <a:pt x="168390" y="475540"/>
                        <a:pt x="195391" y="488351"/>
                      </a:cubicBezTo>
                      <a:cubicBezTo>
                        <a:pt x="222392" y="501161"/>
                        <a:pt x="250389" y="507771"/>
                        <a:pt x="279382" y="508178"/>
                      </a:cubicBezTo>
                      <a:cubicBezTo>
                        <a:pt x="311647" y="507945"/>
                        <a:pt x="342531" y="500685"/>
                        <a:pt x="372034" y="486396"/>
                      </a:cubicBezTo>
                      <a:cubicBezTo>
                        <a:pt x="401538" y="472107"/>
                        <a:pt x="425771" y="452184"/>
                        <a:pt x="444736" y="426629"/>
                      </a:cubicBezTo>
                      <a:cubicBezTo>
                        <a:pt x="463700" y="401073"/>
                        <a:pt x="473507" y="371279"/>
                        <a:pt x="474155" y="337247"/>
                      </a:cubicBezTo>
                      <a:lnTo>
                        <a:pt x="311964" y="337247"/>
                      </a:lnTo>
                      <a:lnTo>
                        <a:pt x="311964" y="280873"/>
                      </a:lnTo>
                      <a:lnTo>
                        <a:pt x="539215" y="280873"/>
                      </a:lnTo>
                      <a:cubicBezTo>
                        <a:pt x="540616" y="317543"/>
                        <a:pt x="537635" y="351609"/>
                        <a:pt x="530269" y="383073"/>
                      </a:cubicBezTo>
                      <a:cubicBezTo>
                        <a:pt x="522905" y="414536"/>
                        <a:pt x="507091" y="444649"/>
                        <a:pt x="482829" y="473412"/>
                      </a:cubicBezTo>
                      <a:cubicBezTo>
                        <a:pt x="457312" y="502538"/>
                        <a:pt x="426905" y="524965"/>
                        <a:pt x="391609" y="540692"/>
                      </a:cubicBezTo>
                      <a:cubicBezTo>
                        <a:pt x="356312" y="556419"/>
                        <a:pt x="319386" y="564373"/>
                        <a:pt x="280829" y="564552"/>
                      </a:cubicBezTo>
                      <a:cubicBezTo>
                        <a:pt x="229039" y="563927"/>
                        <a:pt x="182028" y="551026"/>
                        <a:pt x="139800" y="525851"/>
                      </a:cubicBezTo>
                      <a:cubicBezTo>
                        <a:pt x="97571" y="500676"/>
                        <a:pt x="63870" y="466977"/>
                        <a:pt x="38696" y="424754"/>
                      </a:cubicBezTo>
                      <a:cubicBezTo>
                        <a:pt x="13523" y="382530"/>
                        <a:pt x="624" y="335534"/>
                        <a:pt x="0" y="283764"/>
                      </a:cubicBezTo>
                      <a:cubicBezTo>
                        <a:pt x="602" y="231018"/>
                        <a:pt x="13546" y="183322"/>
                        <a:pt x="38831" y="140676"/>
                      </a:cubicBezTo>
                      <a:cubicBezTo>
                        <a:pt x="64115" y="98031"/>
                        <a:pt x="98129" y="64075"/>
                        <a:pt x="140872" y="38809"/>
                      </a:cubicBezTo>
                      <a:cubicBezTo>
                        <a:pt x="183616" y="13543"/>
                        <a:pt x="231474" y="607"/>
                        <a:pt x="284449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1" name="TextBox 159">
                  <a:extLst>
                    <a:ext uri="{FF2B5EF4-FFF2-40B4-BE49-F238E27FC236}">
                      <a16:creationId xmlns:a16="http://schemas.microsoft.com/office/drawing/2014/main" id="{748BAFD1-AF40-4AEE-BBC5-3DF86C4B5E98}"/>
                    </a:ext>
                  </a:extLst>
                </p:cNvPr>
                <p:cNvSpPr txBox="1"/>
                <p:nvPr/>
              </p:nvSpPr>
              <p:spPr>
                <a:xfrm>
                  <a:off x="2374780" y="6000671"/>
                  <a:ext cx="220043" cy="29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18" h="545891">
                      <a:moveTo>
                        <a:pt x="0" y="76"/>
                      </a:moveTo>
                      <a:lnTo>
                        <a:pt x="102717" y="76"/>
                      </a:lnTo>
                      <a:cubicBezTo>
                        <a:pt x="143359" y="-617"/>
                        <a:pt x="181013" y="3479"/>
                        <a:pt x="215681" y="12364"/>
                      </a:cubicBezTo>
                      <a:cubicBezTo>
                        <a:pt x="250349" y="21250"/>
                        <a:pt x="283659" y="39081"/>
                        <a:pt x="315612" y="65860"/>
                      </a:cubicBezTo>
                      <a:cubicBezTo>
                        <a:pt x="346598" y="92892"/>
                        <a:pt x="369443" y="124086"/>
                        <a:pt x="384146" y="159444"/>
                      </a:cubicBezTo>
                      <a:cubicBezTo>
                        <a:pt x="398848" y="194802"/>
                        <a:pt x="406139" y="232876"/>
                        <a:pt x="406017" y="273664"/>
                      </a:cubicBezTo>
                      <a:cubicBezTo>
                        <a:pt x="406064" y="313638"/>
                        <a:pt x="398743" y="350806"/>
                        <a:pt x="384055" y="385168"/>
                      </a:cubicBezTo>
                      <a:cubicBezTo>
                        <a:pt x="369368" y="419531"/>
                        <a:pt x="347036" y="450182"/>
                        <a:pt x="317060" y="477123"/>
                      </a:cubicBezTo>
                      <a:cubicBezTo>
                        <a:pt x="284897" y="505291"/>
                        <a:pt x="251466" y="523968"/>
                        <a:pt x="216767" y="533155"/>
                      </a:cubicBezTo>
                      <a:cubicBezTo>
                        <a:pt x="182070" y="542342"/>
                        <a:pt x="143570" y="546559"/>
                        <a:pt x="101269" y="545806"/>
                      </a:cubicBezTo>
                      <a:lnTo>
                        <a:pt x="0" y="545806"/>
                      </a:lnTo>
                      <a:lnTo>
                        <a:pt x="0" y="76"/>
                      </a:lnTo>
                      <a:close/>
                      <a:moveTo>
                        <a:pt x="60717" y="56450"/>
                      </a:moveTo>
                      <a:lnTo>
                        <a:pt x="60717" y="489432"/>
                      </a:lnTo>
                      <a:lnTo>
                        <a:pt x="104889" y="489432"/>
                      </a:lnTo>
                      <a:cubicBezTo>
                        <a:pt x="138093" y="490020"/>
                        <a:pt x="168899" y="486491"/>
                        <a:pt x="197307" y="478843"/>
                      </a:cubicBezTo>
                      <a:cubicBezTo>
                        <a:pt x="225714" y="471195"/>
                        <a:pt x="252356" y="455899"/>
                        <a:pt x="277233" y="432956"/>
                      </a:cubicBezTo>
                      <a:cubicBezTo>
                        <a:pt x="299711" y="411717"/>
                        <a:pt x="316668" y="387401"/>
                        <a:pt x="328102" y="360007"/>
                      </a:cubicBezTo>
                      <a:cubicBezTo>
                        <a:pt x="339537" y="332614"/>
                        <a:pt x="345271" y="303592"/>
                        <a:pt x="345300" y="272940"/>
                      </a:cubicBezTo>
                      <a:cubicBezTo>
                        <a:pt x="345285" y="241459"/>
                        <a:pt x="339341" y="211561"/>
                        <a:pt x="327469" y="183248"/>
                      </a:cubicBezTo>
                      <a:cubicBezTo>
                        <a:pt x="315597" y="154934"/>
                        <a:pt x="297885" y="130286"/>
                        <a:pt x="274336" y="109304"/>
                      </a:cubicBezTo>
                      <a:cubicBezTo>
                        <a:pt x="249444" y="87778"/>
                        <a:pt x="223013" y="73448"/>
                        <a:pt x="195044" y="66314"/>
                      </a:cubicBezTo>
                      <a:cubicBezTo>
                        <a:pt x="167074" y="59179"/>
                        <a:pt x="137023" y="55891"/>
                        <a:pt x="104889" y="56450"/>
                      </a:cubicBezTo>
                      <a:lnTo>
                        <a:pt x="60717" y="5645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2" name="TextBox 160">
                  <a:extLst>
                    <a:ext uri="{FF2B5EF4-FFF2-40B4-BE49-F238E27FC236}">
                      <a16:creationId xmlns:a16="http://schemas.microsoft.com/office/drawing/2014/main" id="{4EA96860-CC45-4820-B026-B05244C5F57D}"/>
                    </a:ext>
                  </a:extLst>
                </p:cNvPr>
                <p:cNvSpPr txBox="1"/>
                <p:nvPr/>
              </p:nvSpPr>
              <p:spPr>
                <a:xfrm>
                  <a:off x="2736259" y="6000712"/>
                  <a:ext cx="176496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65" h="545730">
                      <a:moveTo>
                        <a:pt x="0" y="0"/>
                      </a:moveTo>
                      <a:lnTo>
                        <a:pt x="325665" y="0"/>
                      </a:lnTo>
                      <a:lnTo>
                        <a:pt x="325665" y="56374"/>
                      </a:lnTo>
                      <a:lnTo>
                        <a:pt x="192467" y="56374"/>
                      </a:lnTo>
                      <a:lnTo>
                        <a:pt x="192467" y="545730"/>
                      </a:lnTo>
                      <a:lnTo>
                        <a:pt x="131750" y="545730"/>
                      </a:lnTo>
                      <a:lnTo>
                        <a:pt x="131750" y="56374"/>
                      </a:lnTo>
                      <a:lnTo>
                        <a:pt x="0" y="56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3" name="TextBox 161">
                  <a:extLst>
                    <a:ext uri="{FF2B5EF4-FFF2-40B4-BE49-F238E27FC236}">
                      <a16:creationId xmlns:a16="http://schemas.microsoft.com/office/drawing/2014/main" id="{AA9A918C-C59F-4EA0-962E-87CEE1BACB6D}"/>
                    </a:ext>
                  </a:extLst>
                </p:cNvPr>
                <p:cNvSpPr txBox="1"/>
                <p:nvPr/>
              </p:nvSpPr>
              <p:spPr>
                <a:xfrm>
                  <a:off x="2950676" y="6000712"/>
                  <a:ext cx="153347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4" h="545730">
                      <a:moveTo>
                        <a:pt x="0" y="0"/>
                      </a:moveTo>
                      <a:lnTo>
                        <a:pt x="282954" y="0"/>
                      </a:lnTo>
                      <a:lnTo>
                        <a:pt x="282954" y="56374"/>
                      </a:lnTo>
                      <a:lnTo>
                        <a:pt x="60716" y="56374"/>
                      </a:lnTo>
                      <a:lnTo>
                        <a:pt x="60716" y="218618"/>
                      </a:lnTo>
                      <a:lnTo>
                        <a:pt x="276439" y="218618"/>
                      </a:lnTo>
                      <a:lnTo>
                        <a:pt x="276439" y="274991"/>
                      </a:lnTo>
                      <a:lnTo>
                        <a:pt x="60716" y="274991"/>
                      </a:lnTo>
                      <a:lnTo>
                        <a:pt x="60716" y="489356"/>
                      </a:lnTo>
                      <a:lnTo>
                        <a:pt x="282954" y="489356"/>
                      </a:lnTo>
                      <a:lnTo>
                        <a:pt x="282954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4" name="TextBox 162">
                  <a:extLst>
                    <a:ext uri="{FF2B5EF4-FFF2-40B4-BE49-F238E27FC236}">
                      <a16:creationId xmlns:a16="http://schemas.microsoft.com/office/drawing/2014/main" id="{9289841F-15BB-4820-B5DB-E5E874033AD4}"/>
                    </a:ext>
                  </a:extLst>
                </p:cNvPr>
                <p:cNvSpPr txBox="1"/>
                <p:nvPr/>
              </p:nvSpPr>
              <p:spPr>
                <a:xfrm>
                  <a:off x="3425154" y="6000712"/>
                  <a:ext cx="217296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50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21513"/>
                      </a:lnTo>
                      <a:lnTo>
                        <a:pt x="340233" y="221513"/>
                      </a:lnTo>
                      <a:lnTo>
                        <a:pt x="340233" y="0"/>
                      </a:lnTo>
                      <a:lnTo>
                        <a:pt x="400950" y="0"/>
                      </a:lnTo>
                      <a:lnTo>
                        <a:pt x="400950" y="545730"/>
                      </a:lnTo>
                      <a:lnTo>
                        <a:pt x="340233" y="545730"/>
                      </a:lnTo>
                      <a:lnTo>
                        <a:pt x="340233" y="277887"/>
                      </a:lnTo>
                      <a:lnTo>
                        <a:pt x="60717" y="277887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5" name="TextBox 163">
                  <a:extLst>
                    <a:ext uri="{FF2B5EF4-FFF2-40B4-BE49-F238E27FC236}">
                      <a16:creationId xmlns:a16="http://schemas.microsoft.com/office/drawing/2014/main" id="{4E45B057-484D-43AA-A7C7-38234B06B358}"/>
                    </a:ext>
                  </a:extLst>
                </p:cNvPr>
                <p:cNvSpPr txBox="1"/>
                <p:nvPr/>
              </p:nvSpPr>
              <p:spPr>
                <a:xfrm>
                  <a:off x="4352539" y="6000712"/>
                  <a:ext cx="114508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88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489356"/>
                      </a:lnTo>
                      <a:lnTo>
                        <a:pt x="211288" y="489356"/>
                      </a:lnTo>
                      <a:lnTo>
                        <a:pt x="211288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6" name="TextBox 164">
                  <a:extLst>
                    <a:ext uri="{FF2B5EF4-FFF2-40B4-BE49-F238E27FC236}">
                      <a16:creationId xmlns:a16="http://schemas.microsoft.com/office/drawing/2014/main" id="{B5F08929-F7C7-436D-9D02-4235C012F9F6}"/>
                    </a:ext>
                  </a:extLst>
                </p:cNvPr>
                <p:cNvSpPr txBox="1"/>
                <p:nvPr/>
              </p:nvSpPr>
              <p:spPr>
                <a:xfrm>
                  <a:off x="5131150" y="6000712"/>
                  <a:ext cx="226712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24" h="545730">
                      <a:moveTo>
                        <a:pt x="0" y="0"/>
                      </a:moveTo>
                      <a:lnTo>
                        <a:pt x="70218" y="0"/>
                      </a:lnTo>
                      <a:lnTo>
                        <a:pt x="209162" y="243191"/>
                      </a:lnTo>
                      <a:lnTo>
                        <a:pt x="348106" y="0"/>
                      </a:lnTo>
                      <a:lnTo>
                        <a:pt x="418324" y="0"/>
                      </a:lnTo>
                      <a:lnTo>
                        <a:pt x="239521" y="311226"/>
                      </a:lnTo>
                      <a:lnTo>
                        <a:pt x="239521" y="545730"/>
                      </a:lnTo>
                      <a:lnTo>
                        <a:pt x="178804" y="545730"/>
                      </a:lnTo>
                      <a:lnTo>
                        <a:pt x="178804" y="311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</p:grpSp>
          <p:grpSp>
            <p:nvGrpSpPr>
              <p:cNvPr id="34" name="Group 125">
                <a:extLst>
                  <a:ext uri="{FF2B5EF4-FFF2-40B4-BE49-F238E27FC236}">
                    <a16:creationId xmlns:a16="http://schemas.microsoft.com/office/drawing/2014/main" id="{A2F1EAB4-89F9-4A09-A109-AC150D70A46E}"/>
                  </a:ext>
                </a:extLst>
              </p:cNvPr>
              <p:cNvGrpSpPr/>
              <p:nvPr/>
            </p:nvGrpSpPr>
            <p:grpSpPr>
              <a:xfrm>
                <a:off x="4046885" y="3404172"/>
                <a:ext cx="6072802" cy="449734"/>
                <a:chOff x="1773650" y="5511077"/>
                <a:chExt cx="4402265" cy="326019"/>
              </a:xfrm>
              <a:grpFill/>
            </p:grpSpPr>
            <p:sp>
              <p:nvSpPr>
                <p:cNvPr id="35" name="TextBox 133">
                  <a:extLst>
                    <a:ext uri="{FF2B5EF4-FFF2-40B4-BE49-F238E27FC236}">
                      <a16:creationId xmlns:a16="http://schemas.microsoft.com/office/drawing/2014/main" id="{61BBF07A-FD24-48C0-91D3-93D18ABE7821}"/>
                    </a:ext>
                  </a:extLst>
                </p:cNvPr>
                <p:cNvSpPr txBox="1"/>
                <p:nvPr/>
              </p:nvSpPr>
              <p:spPr>
                <a:xfrm>
                  <a:off x="5432224" y="551107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0" h="593508">
                      <a:moveTo>
                        <a:pt x="0" y="0"/>
                      </a:moveTo>
                      <a:lnTo>
                        <a:pt x="425653" y="445853"/>
                      </a:lnTo>
                      <a:lnTo>
                        <a:pt x="425653" y="23165"/>
                      </a:lnTo>
                      <a:lnTo>
                        <a:pt x="486370" y="23165"/>
                      </a:lnTo>
                      <a:lnTo>
                        <a:pt x="486370" y="593508"/>
                      </a:lnTo>
                      <a:lnTo>
                        <a:pt x="60717" y="148380"/>
                      </a:lnTo>
                      <a:lnTo>
                        <a:pt x="60717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6" name="TextBox 134">
                  <a:extLst>
                    <a:ext uri="{FF2B5EF4-FFF2-40B4-BE49-F238E27FC236}">
                      <a16:creationId xmlns:a16="http://schemas.microsoft.com/office/drawing/2014/main" id="{769A0EDF-8D34-450F-955E-1E0FEDCD1D05}"/>
                    </a:ext>
                  </a:extLst>
                </p:cNvPr>
                <p:cNvSpPr txBox="1"/>
                <p:nvPr/>
              </p:nvSpPr>
              <p:spPr>
                <a:xfrm>
                  <a:off x="4628581" y="5518531"/>
                  <a:ext cx="185126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90" h="564552">
                      <a:moveTo>
                        <a:pt x="180928" y="0"/>
                      </a:moveTo>
                      <a:cubicBezTo>
                        <a:pt x="211617" y="180"/>
                        <a:pt x="239132" y="7590"/>
                        <a:pt x="263472" y="22231"/>
                      </a:cubicBezTo>
                      <a:cubicBezTo>
                        <a:pt x="287811" y="36872"/>
                        <a:pt x="307345" y="57666"/>
                        <a:pt x="322073" y="84612"/>
                      </a:cubicBezTo>
                      <a:lnTo>
                        <a:pt x="273631" y="115746"/>
                      </a:lnTo>
                      <a:cubicBezTo>
                        <a:pt x="263099" y="96800"/>
                        <a:pt x="250485" y="82199"/>
                        <a:pt x="235789" y="71941"/>
                      </a:cubicBezTo>
                      <a:cubicBezTo>
                        <a:pt x="221093" y="61684"/>
                        <a:pt x="202323" y="56495"/>
                        <a:pt x="179479" y="56374"/>
                      </a:cubicBezTo>
                      <a:cubicBezTo>
                        <a:pt x="154478" y="56781"/>
                        <a:pt x="133324" y="64655"/>
                        <a:pt x="116017" y="79996"/>
                      </a:cubicBezTo>
                      <a:cubicBezTo>
                        <a:pt x="98711" y="95337"/>
                        <a:pt x="89688" y="115701"/>
                        <a:pt x="88949" y="141088"/>
                      </a:cubicBezTo>
                      <a:cubicBezTo>
                        <a:pt x="89320" y="156650"/>
                        <a:pt x="93969" y="169772"/>
                        <a:pt x="102897" y="180454"/>
                      </a:cubicBezTo>
                      <a:cubicBezTo>
                        <a:pt x="111825" y="191136"/>
                        <a:pt x="122805" y="200129"/>
                        <a:pt x="135837" y="207432"/>
                      </a:cubicBezTo>
                      <a:cubicBezTo>
                        <a:pt x="148869" y="214735"/>
                        <a:pt x="161726" y="221099"/>
                        <a:pt x="174409" y="226525"/>
                      </a:cubicBezTo>
                      <a:lnTo>
                        <a:pt x="210622" y="242454"/>
                      </a:lnTo>
                      <a:cubicBezTo>
                        <a:pt x="247130" y="257040"/>
                        <a:pt x="277830" y="275654"/>
                        <a:pt x="302721" y="298296"/>
                      </a:cubicBezTo>
                      <a:cubicBezTo>
                        <a:pt x="327613" y="320937"/>
                        <a:pt x="340569" y="353489"/>
                        <a:pt x="341590" y="395951"/>
                      </a:cubicBezTo>
                      <a:cubicBezTo>
                        <a:pt x="341229" y="428121"/>
                        <a:pt x="333434" y="456850"/>
                        <a:pt x="318204" y="482140"/>
                      </a:cubicBezTo>
                      <a:cubicBezTo>
                        <a:pt x="302973" y="507429"/>
                        <a:pt x="282473" y="527409"/>
                        <a:pt x="256701" y="542079"/>
                      </a:cubicBezTo>
                      <a:cubicBezTo>
                        <a:pt x="230929" y="556749"/>
                        <a:pt x="202050" y="564240"/>
                        <a:pt x="170064" y="564552"/>
                      </a:cubicBezTo>
                      <a:cubicBezTo>
                        <a:pt x="125730" y="563968"/>
                        <a:pt x="88605" y="551042"/>
                        <a:pt x="58689" y="525776"/>
                      </a:cubicBezTo>
                      <a:cubicBezTo>
                        <a:pt x="28774" y="500509"/>
                        <a:pt x="9210" y="466405"/>
                        <a:pt x="0" y="423465"/>
                      </a:cubicBezTo>
                      <a:lnTo>
                        <a:pt x="59313" y="406812"/>
                      </a:lnTo>
                      <a:cubicBezTo>
                        <a:pt x="63679" y="435427"/>
                        <a:pt x="75557" y="459290"/>
                        <a:pt x="94947" y="478402"/>
                      </a:cubicBezTo>
                      <a:cubicBezTo>
                        <a:pt x="114337" y="497513"/>
                        <a:pt x="138893" y="507439"/>
                        <a:pt x="168616" y="508178"/>
                      </a:cubicBezTo>
                      <a:cubicBezTo>
                        <a:pt x="198958" y="507590"/>
                        <a:pt x="225001" y="497544"/>
                        <a:pt x="246743" y="478040"/>
                      </a:cubicBezTo>
                      <a:cubicBezTo>
                        <a:pt x="268485" y="458536"/>
                        <a:pt x="279862" y="433104"/>
                        <a:pt x="280873" y="401744"/>
                      </a:cubicBezTo>
                      <a:cubicBezTo>
                        <a:pt x="279847" y="370791"/>
                        <a:pt x="269406" y="347621"/>
                        <a:pt x="249550" y="332235"/>
                      </a:cubicBezTo>
                      <a:cubicBezTo>
                        <a:pt x="229693" y="316849"/>
                        <a:pt x="206578" y="303817"/>
                        <a:pt x="180204" y="293137"/>
                      </a:cubicBezTo>
                      <a:lnTo>
                        <a:pt x="146888" y="278656"/>
                      </a:lnTo>
                      <a:cubicBezTo>
                        <a:pt x="114066" y="265050"/>
                        <a:pt x="86324" y="247914"/>
                        <a:pt x="63664" y="227249"/>
                      </a:cubicBezTo>
                      <a:cubicBezTo>
                        <a:pt x="41004" y="206584"/>
                        <a:pt x="29193" y="177139"/>
                        <a:pt x="28232" y="138916"/>
                      </a:cubicBezTo>
                      <a:cubicBezTo>
                        <a:pt x="28615" y="110533"/>
                        <a:pt x="35802" y="85978"/>
                        <a:pt x="49794" y="65252"/>
                      </a:cubicBezTo>
                      <a:cubicBezTo>
                        <a:pt x="63786" y="44525"/>
                        <a:pt x="82284" y="28505"/>
                        <a:pt x="105289" y="17191"/>
                      </a:cubicBezTo>
                      <a:cubicBezTo>
                        <a:pt x="128293" y="5877"/>
                        <a:pt x="153506" y="146"/>
                        <a:pt x="180928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7" name="TextBox 135">
                  <a:extLst>
                    <a:ext uri="{FF2B5EF4-FFF2-40B4-BE49-F238E27FC236}">
                      <a16:creationId xmlns:a16="http://schemas.microsoft.com/office/drawing/2014/main" id="{C771A9AC-C0AD-4522-918F-735BBD85AF96}"/>
                    </a:ext>
                  </a:extLst>
                </p:cNvPr>
                <p:cNvSpPr txBox="1"/>
                <p:nvPr/>
              </p:nvSpPr>
              <p:spPr>
                <a:xfrm>
                  <a:off x="4848929" y="5518530"/>
                  <a:ext cx="24240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80" h="564553">
                      <a:moveTo>
                        <a:pt x="284403" y="1"/>
                      </a:moveTo>
                      <a:cubicBezTo>
                        <a:pt x="314761" y="-29"/>
                        <a:pt x="343446" y="4368"/>
                        <a:pt x="370456" y="13191"/>
                      </a:cubicBezTo>
                      <a:cubicBezTo>
                        <a:pt x="397467" y="22015"/>
                        <a:pt x="423075" y="35446"/>
                        <a:pt x="447280" y="53484"/>
                      </a:cubicBezTo>
                      <a:lnTo>
                        <a:pt x="447280" y="128780"/>
                      </a:lnTo>
                      <a:cubicBezTo>
                        <a:pt x="425277" y="106124"/>
                        <a:pt x="399970" y="88445"/>
                        <a:pt x="371361" y="75743"/>
                      </a:cubicBezTo>
                      <a:cubicBezTo>
                        <a:pt x="342752" y="63042"/>
                        <a:pt x="312559" y="56586"/>
                        <a:pt x="280783" y="56375"/>
                      </a:cubicBezTo>
                      <a:cubicBezTo>
                        <a:pt x="239780" y="56938"/>
                        <a:pt x="202745" y="67557"/>
                        <a:pt x="169678" y="88233"/>
                      </a:cubicBezTo>
                      <a:cubicBezTo>
                        <a:pt x="136611" y="108909"/>
                        <a:pt x="110300" y="136261"/>
                        <a:pt x="90746" y="170292"/>
                      </a:cubicBezTo>
                      <a:cubicBezTo>
                        <a:pt x="71192" y="204322"/>
                        <a:pt x="61182" y="241650"/>
                        <a:pt x="60718" y="282277"/>
                      </a:cubicBezTo>
                      <a:cubicBezTo>
                        <a:pt x="61187" y="322904"/>
                        <a:pt x="71268" y="360233"/>
                        <a:pt x="90961" y="394263"/>
                      </a:cubicBezTo>
                      <a:cubicBezTo>
                        <a:pt x="110653" y="428293"/>
                        <a:pt x="137143" y="455645"/>
                        <a:pt x="170429" y="476321"/>
                      </a:cubicBezTo>
                      <a:cubicBezTo>
                        <a:pt x="203714" y="496996"/>
                        <a:pt x="240982" y="507616"/>
                        <a:pt x="282231" y="508179"/>
                      </a:cubicBezTo>
                      <a:cubicBezTo>
                        <a:pt x="313313" y="507877"/>
                        <a:pt x="343084" y="501240"/>
                        <a:pt x="371542" y="488268"/>
                      </a:cubicBezTo>
                      <a:cubicBezTo>
                        <a:pt x="400000" y="475295"/>
                        <a:pt x="425246" y="457798"/>
                        <a:pt x="447280" y="435775"/>
                      </a:cubicBezTo>
                      <a:lnTo>
                        <a:pt x="447280" y="511070"/>
                      </a:lnTo>
                      <a:cubicBezTo>
                        <a:pt x="423527" y="528160"/>
                        <a:pt x="397738" y="541320"/>
                        <a:pt x="369913" y="550550"/>
                      </a:cubicBezTo>
                      <a:cubicBezTo>
                        <a:pt x="342088" y="559780"/>
                        <a:pt x="313585" y="564447"/>
                        <a:pt x="284403" y="564553"/>
                      </a:cubicBezTo>
                      <a:cubicBezTo>
                        <a:pt x="232350" y="563964"/>
                        <a:pt x="184929" y="551235"/>
                        <a:pt x="142140" y="526366"/>
                      </a:cubicBezTo>
                      <a:cubicBezTo>
                        <a:pt x="99350" y="501496"/>
                        <a:pt x="65127" y="468019"/>
                        <a:pt x="39470" y="425933"/>
                      </a:cubicBezTo>
                      <a:cubicBezTo>
                        <a:pt x="13813" y="383848"/>
                        <a:pt x="656" y="336687"/>
                        <a:pt x="0" y="284450"/>
                      </a:cubicBezTo>
                      <a:cubicBezTo>
                        <a:pt x="616" y="231703"/>
                        <a:pt x="13611" y="183951"/>
                        <a:pt x="38987" y="141195"/>
                      </a:cubicBezTo>
                      <a:cubicBezTo>
                        <a:pt x="64363" y="98439"/>
                        <a:pt x="98425" y="64372"/>
                        <a:pt x="141174" y="38993"/>
                      </a:cubicBezTo>
                      <a:cubicBezTo>
                        <a:pt x="183923" y="13614"/>
                        <a:pt x="231666" y="617"/>
                        <a:pt x="284403" y="1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8" name="TextBox 136">
                  <a:extLst>
                    <a:ext uri="{FF2B5EF4-FFF2-40B4-BE49-F238E27FC236}">
                      <a16:creationId xmlns:a16="http://schemas.microsoft.com/office/drawing/2014/main" id="{F6583CAE-B708-4337-953D-9FCF1E0C3D12}"/>
                    </a:ext>
                  </a:extLst>
                </p:cNvPr>
                <p:cNvSpPr txBox="1"/>
                <p:nvPr/>
              </p:nvSpPr>
              <p:spPr>
                <a:xfrm>
                  <a:off x="5741747" y="5518530"/>
                  <a:ext cx="24240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79" h="564553">
                      <a:moveTo>
                        <a:pt x="284402" y="1"/>
                      </a:moveTo>
                      <a:cubicBezTo>
                        <a:pt x="314760" y="-29"/>
                        <a:pt x="343445" y="4368"/>
                        <a:pt x="370455" y="13191"/>
                      </a:cubicBezTo>
                      <a:cubicBezTo>
                        <a:pt x="397466" y="22015"/>
                        <a:pt x="423074" y="35446"/>
                        <a:pt x="447279" y="53484"/>
                      </a:cubicBezTo>
                      <a:lnTo>
                        <a:pt x="447279" y="128780"/>
                      </a:lnTo>
                      <a:cubicBezTo>
                        <a:pt x="425276" y="106124"/>
                        <a:pt x="399969" y="88445"/>
                        <a:pt x="371360" y="75743"/>
                      </a:cubicBezTo>
                      <a:cubicBezTo>
                        <a:pt x="342751" y="63042"/>
                        <a:pt x="312558" y="56586"/>
                        <a:pt x="280782" y="56375"/>
                      </a:cubicBezTo>
                      <a:cubicBezTo>
                        <a:pt x="239779" y="56938"/>
                        <a:pt x="202744" y="67557"/>
                        <a:pt x="169677" y="88233"/>
                      </a:cubicBezTo>
                      <a:cubicBezTo>
                        <a:pt x="136610" y="108909"/>
                        <a:pt x="110299" y="136261"/>
                        <a:pt x="90745" y="170292"/>
                      </a:cubicBezTo>
                      <a:cubicBezTo>
                        <a:pt x="71191" y="204322"/>
                        <a:pt x="61181" y="241650"/>
                        <a:pt x="60716" y="282277"/>
                      </a:cubicBezTo>
                      <a:cubicBezTo>
                        <a:pt x="61186" y="322904"/>
                        <a:pt x="71266" y="360233"/>
                        <a:pt x="90959" y="394263"/>
                      </a:cubicBezTo>
                      <a:cubicBezTo>
                        <a:pt x="110652" y="428293"/>
                        <a:pt x="137141" y="455645"/>
                        <a:pt x="170427" y="476321"/>
                      </a:cubicBezTo>
                      <a:cubicBezTo>
                        <a:pt x="203713" y="496996"/>
                        <a:pt x="240982" y="507616"/>
                        <a:pt x="282230" y="508179"/>
                      </a:cubicBezTo>
                      <a:cubicBezTo>
                        <a:pt x="313312" y="507877"/>
                        <a:pt x="343083" y="501240"/>
                        <a:pt x="371541" y="488268"/>
                      </a:cubicBezTo>
                      <a:cubicBezTo>
                        <a:pt x="399999" y="475295"/>
                        <a:pt x="425245" y="457798"/>
                        <a:pt x="447279" y="435775"/>
                      </a:cubicBezTo>
                      <a:lnTo>
                        <a:pt x="447279" y="511070"/>
                      </a:lnTo>
                      <a:cubicBezTo>
                        <a:pt x="423526" y="528160"/>
                        <a:pt x="397737" y="541320"/>
                        <a:pt x="369912" y="550550"/>
                      </a:cubicBezTo>
                      <a:cubicBezTo>
                        <a:pt x="342088" y="559780"/>
                        <a:pt x="313584" y="564447"/>
                        <a:pt x="284402" y="564553"/>
                      </a:cubicBezTo>
                      <a:cubicBezTo>
                        <a:pt x="232349" y="563964"/>
                        <a:pt x="184928" y="551235"/>
                        <a:pt x="142138" y="526366"/>
                      </a:cubicBezTo>
                      <a:cubicBezTo>
                        <a:pt x="99349" y="501496"/>
                        <a:pt x="65126" y="468019"/>
                        <a:pt x="39468" y="425933"/>
                      </a:cubicBezTo>
                      <a:cubicBezTo>
                        <a:pt x="13811" y="383848"/>
                        <a:pt x="655" y="336687"/>
                        <a:pt x="0" y="284450"/>
                      </a:cubicBezTo>
                      <a:cubicBezTo>
                        <a:pt x="615" y="231703"/>
                        <a:pt x="13611" y="183951"/>
                        <a:pt x="38986" y="141195"/>
                      </a:cubicBezTo>
                      <a:cubicBezTo>
                        <a:pt x="64362" y="98439"/>
                        <a:pt x="98424" y="64372"/>
                        <a:pt x="141173" y="38993"/>
                      </a:cubicBezTo>
                      <a:cubicBezTo>
                        <a:pt x="183922" y="13614"/>
                        <a:pt x="231665" y="617"/>
                        <a:pt x="284402" y="1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9" name="TextBox 137">
                  <a:extLst>
                    <a:ext uri="{FF2B5EF4-FFF2-40B4-BE49-F238E27FC236}">
                      <a16:creationId xmlns:a16="http://schemas.microsoft.com/office/drawing/2014/main" id="{BF87CB98-4603-40D4-8D5D-6A43DC35EC15}"/>
                    </a:ext>
                  </a:extLst>
                </p:cNvPr>
                <p:cNvSpPr txBox="1"/>
                <p:nvPr/>
              </p:nvSpPr>
              <p:spPr>
                <a:xfrm>
                  <a:off x="5132767" y="5523632"/>
                  <a:ext cx="3290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7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0" name="TextBox 138">
                  <a:extLst>
                    <a:ext uri="{FF2B5EF4-FFF2-40B4-BE49-F238E27FC236}">
                      <a16:creationId xmlns:a16="http://schemas.microsoft.com/office/drawing/2014/main" id="{4A524C46-9BAA-4A50-A93D-DE23495F0433}"/>
                    </a:ext>
                  </a:extLst>
                </p:cNvPr>
                <p:cNvSpPr txBox="1"/>
                <p:nvPr/>
              </p:nvSpPr>
              <p:spPr>
                <a:xfrm>
                  <a:off x="5228042" y="5523632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4" h="545730">
                      <a:moveTo>
                        <a:pt x="0" y="0"/>
                      </a:moveTo>
                      <a:lnTo>
                        <a:pt x="282954" y="0"/>
                      </a:lnTo>
                      <a:lnTo>
                        <a:pt x="282954" y="56374"/>
                      </a:lnTo>
                      <a:lnTo>
                        <a:pt x="60717" y="56374"/>
                      </a:lnTo>
                      <a:lnTo>
                        <a:pt x="60717" y="218618"/>
                      </a:lnTo>
                      <a:lnTo>
                        <a:pt x="276440" y="218618"/>
                      </a:lnTo>
                      <a:lnTo>
                        <a:pt x="276440" y="274991"/>
                      </a:lnTo>
                      <a:lnTo>
                        <a:pt x="60717" y="274991"/>
                      </a:lnTo>
                      <a:lnTo>
                        <a:pt x="60717" y="489356"/>
                      </a:lnTo>
                      <a:lnTo>
                        <a:pt x="282954" y="489356"/>
                      </a:lnTo>
                      <a:lnTo>
                        <a:pt x="282954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1" name="TextBox 139">
                  <a:extLst>
                    <a:ext uri="{FF2B5EF4-FFF2-40B4-BE49-F238E27FC236}">
                      <a16:creationId xmlns:a16="http://schemas.microsoft.com/office/drawing/2014/main" id="{97C52E9A-4DFE-4DA1-BAA4-3102A21C55E8}"/>
                    </a:ext>
                  </a:extLst>
                </p:cNvPr>
                <p:cNvSpPr txBox="1"/>
                <p:nvPr/>
              </p:nvSpPr>
              <p:spPr>
                <a:xfrm>
                  <a:off x="6022568" y="5523632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4" h="545730">
                      <a:moveTo>
                        <a:pt x="0" y="0"/>
                      </a:moveTo>
                      <a:lnTo>
                        <a:pt x="282954" y="0"/>
                      </a:lnTo>
                      <a:lnTo>
                        <a:pt x="282954" y="56374"/>
                      </a:lnTo>
                      <a:lnTo>
                        <a:pt x="60717" y="56374"/>
                      </a:lnTo>
                      <a:lnTo>
                        <a:pt x="60717" y="218618"/>
                      </a:lnTo>
                      <a:lnTo>
                        <a:pt x="276439" y="218618"/>
                      </a:lnTo>
                      <a:lnTo>
                        <a:pt x="276439" y="274991"/>
                      </a:lnTo>
                      <a:lnTo>
                        <a:pt x="60717" y="274991"/>
                      </a:lnTo>
                      <a:lnTo>
                        <a:pt x="60717" y="489356"/>
                      </a:lnTo>
                      <a:lnTo>
                        <a:pt x="282954" y="489356"/>
                      </a:lnTo>
                      <a:lnTo>
                        <a:pt x="282954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2" name="TextBox 140">
                  <a:extLst>
                    <a:ext uri="{FF2B5EF4-FFF2-40B4-BE49-F238E27FC236}">
                      <a16:creationId xmlns:a16="http://schemas.microsoft.com/office/drawing/2014/main" id="{0DC5EE47-4519-405E-BBC7-5ED3179FDDFE}"/>
                    </a:ext>
                  </a:extLst>
                </p:cNvPr>
                <p:cNvSpPr txBox="1"/>
                <p:nvPr/>
              </p:nvSpPr>
              <p:spPr>
                <a:xfrm>
                  <a:off x="2044887" y="551107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0" h="593508">
                      <a:moveTo>
                        <a:pt x="0" y="0"/>
                      </a:moveTo>
                      <a:lnTo>
                        <a:pt x="425654" y="445853"/>
                      </a:lnTo>
                      <a:lnTo>
                        <a:pt x="425654" y="23165"/>
                      </a:lnTo>
                      <a:lnTo>
                        <a:pt x="486370" y="23165"/>
                      </a:lnTo>
                      <a:lnTo>
                        <a:pt x="486370" y="593508"/>
                      </a:lnTo>
                      <a:lnTo>
                        <a:pt x="60718" y="148380"/>
                      </a:lnTo>
                      <a:lnTo>
                        <a:pt x="60718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3" name="TextBox 141">
                  <a:extLst>
                    <a:ext uri="{FF2B5EF4-FFF2-40B4-BE49-F238E27FC236}">
                      <a16:creationId xmlns:a16="http://schemas.microsoft.com/office/drawing/2014/main" id="{31D1669A-F14A-4D69-9BE3-4735BD0A5FD6}"/>
                    </a:ext>
                  </a:extLst>
                </p:cNvPr>
                <p:cNvSpPr txBox="1"/>
                <p:nvPr/>
              </p:nvSpPr>
              <p:spPr>
                <a:xfrm>
                  <a:off x="3134687" y="5518531"/>
                  <a:ext cx="185127" cy="30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91" h="564552">
                      <a:moveTo>
                        <a:pt x="180928" y="0"/>
                      </a:moveTo>
                      <a:cubicBezTo>
                        <a:pt x="211618" y="180"/>
                        <a:pt x="239133" y="7590"/>
                        <a:pt x="263472" y="22231"/>
                      </a:cubicBezTo>
                      <a:cubicBezTo>
                        <a:pt x="287812" y="36872"/>
                        <a:pt x="307346" y="57666"/>
                        <a:pt x="322074" y="84612"/>
                      </a:cubicBezTo>
                      <a:lnTo>
                        <a:pt x="273631" y="115746"/>
                      </a:lnTo>
                      <a:cubicBezTo>
                        <a:pt x="263100" y="96800"/>
                        <a:pt x="250486" y="82199"/>
                        <a:pt x="235790" y="71941"/>
                      </a:cubicBezTo>
                      <a:cubicBezTo>
                        <a:pt x="221093" y="61684"/>
                        <a:pt x="202324" y="56495"/>
                        <a:pt x="179480" y="56374"/>
                      </a:cubicBezTo>
                      <a:cubicBezTo>
                        <a:pt x="154478" y="56781"/>
                        <a:pt x="133324" y="64655"/>
                        <a:pt x="116018" y="79996"/>
                      </a:cubicBezTo>
                      <a:cubicBezTo>
                        <a:pt x="98711" y="95337"/>
                        <a:pt x="89689" y="115701"/>
                        <a:pt x="88949" y="141088"/>
                      </a:cubicBezTo>
                      <a:cubicBezTo>
                        <a:pt x="89321" y="156650"/>
                        <a:pt x="93970" y="169772"/>
                        <a:pt x="102898" y="180454"/>
                      </a:cubicBezTo>
                      <a:cubicBezTo>
                        <a:pt x="111826" y="191136"/>
                        <a:pt x="122805" y="200129"/>
                        <a:pt x="135838" y="207432"/>
                      </a:cubicBezTo>
                      <a:cubicBezTo>
                        <a:pt x="148869" y="214735"/>
                        <a:pt x="161727" y="221099"/>
                        <a:pt x="174410" y="226525"/>
                      </a:cubicBezTo>
                      <a:lnTo>
                        <a:pt x="210622" y="242454"/>
                      </a:lnTo>
                      <a:cubicBezTo>
                        <a:pt x="247130" y="257040"/>
                        <a:pt x="277830" y="275654"/>
                        <a:pt x="302722" y="298296"/>
                      </a:cubicBezTo>
                      <a:cubicBezTo>
                        <a:pt x="327613" y="320937"/>
                        <a:pt x="340569" y="353489"/>
                        <a:pt x="341591" y="395951"/>
                      </a:cubicBezTo>
                      <a:cubicBezTo>
                        <a:pt x="341230" y="428121"/>
                        <a:pt x="333434" y="456850"/>
                        <a:pt x="318204" y="482140"/>
                      </a:cubicBezTo>
                      <a:cubicBezTo>
                        <a:pt x="302974" y="507429"/>
                        <a:pt x="282473" y="527409"/>
                        <a:pt x="256701" y="542079"/>
                      </a:cubicBezTo>
                      <a:cubicBezTo>
                        <a:pt x="230929" y="556749"/>
                        <a:pt x="202050" y="564240"/>
                        <a:pt x="170065" y="564552"/>
                      </a:cubicBezTo>
                      <a:cubicBezTo>
                        <a:pt x="125730" y="563968"/>
                        <a:pt x="88606" y="551042"/>
                        <a:pt x="58689" y="525776"/>
                      </a:cubicBezTo>
                      <a:cubicBezTo>
                        <a:pt x="28774" y="500509"/>
                        <a:pt x="9211" y="466405"/>
                        <a:pt x="0" y="423465"/>
                      </a:cubicBezTo>
                      <a:lnTo>
                        <a:pt x="59314" y="406812"/>
                      </a:lnTo>
                      <a:cubicBezTo>
                        <a:pt x="63680" y="435427"/>
                        <a:pt x="75558" y="459290"/>
                        <a:pt x="94948" y="478402"/>
                      </a:cubicBezTo>
                      <a:cubicBezTo>
                        <a:pt x="114337" y="497513"/>
                        <a:pt x="138893" y="507439"/>
                        <a:pt x="168616" y="508178"/>
                      </a:cubicBezTo>
                      <a:cubicBezTo>
                        <a:pt x="198959" y="507590"/>
                        <a:pt x="225001" y="497543"/>
                        <a:pt x="246744" y="478040"/>
                      </a:cubicBezTo>
                      <a:cubicBezTo>
                        <a:pt x="268486" y="458536"/>
                        <a:pt x="279862" y="433104"/>
                        <a:pt x="280873" y="401743"/>
                      </a:cubicBezTo>
                      <a:cubicBezTo>
                        <a:pt x="279847" y="370791"/>
                        <a:pt x="269406" y="347621"/>
                        <a:pt x="249550" y="332235"/>
                      </a:cubicBezTo>
                      <a:cubicBezTo>
                        <a:pt x="229694" y="316849"/>
                        <a:pt x="206579" y="303817"/>
                        <a:pt x="180204" y="293137"/>
                      </a:cubicBezTo>
                      <a:lnTo>
                        <a:pt x="146889" y="278656"/>
                      </a:lnTo>
                      <a:cubicBezTo>
                        <a:pt x="114066" y="265050"/>
                        <a:pt x="86325" y="247914"/>
                        <a:pt x="63665" y="227249"/>
                      </a:cubicBezTo>
                      <a:cubicBezTo>
                        <a:pt x="41004" y="206584"/>
                        <a:pt x="29193" y="177139"/>
                        <a:pt x="28232" y="138916"/>
                      </a:cubicBezTo>
                      <a:cubicBezTo>
                        <a:pt x="28615" y="110533"/>
                        <a:pt x="35802" y="85978"/>
                        <a:pt x="49795" y="65252"/>
                      </a:cubicBezTo>
                      <a:cubicBezTo>
                        <a:pt x="63786" y="44525"/>
                        <a:pt x="82284" y="28505"/>
                        <a:pt x="105289" y="17191"/>
                      </a:cubicBezTo>
                      <a:cubicBezTo>
                        <a:pt x="128294" y="5877"/>
                        <a:pt x="153507" y="146"/>
                        <a:pt x="180928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4" name="TextBox 142">
                  <a:extLst>
                    <a:ext uri="{FF2B5EF4-FFF2-40B4-BE49-F238E27FC236}">
                      <a16:creationId xmlns:a16="http://schemas.microsoft.com/office/drawing/2014/main" id="{16D690A5-7FA2-4B50-9B44-4B2416764EDE}"/>
                    </a:ext>
                  </a:extLst>
                </p:cNvPr>
                <p:cNvSpPr txBox="1"/>
                <p:nvPr/>
              </p:nvSpPr>
              <p:spPr>
                <a:xfrm>
                  <a:off x="3982038" y="5518531"/>
                  <a:ext cx="308314" cy="30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4" h="564552">
                      <a:moveTo>
                        <a:pt x="284446" y="0"/>
                      </a:moveTo>
                      <a:cubicBezTo>
                        <a:pt x="336964" y="598"/>
                        <a:pt x="384609" y="13470"/>
                        <a:pt x="427378" y="38616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5" y="182645"/>
                        <a:pt x="568265" y="230272"/>
                        <a:pt x="568894" y="283000"/>
                      </a:cubicBezTo>
                      <a:cubicBezTo>
                        <a:pt x="568265" y="335939"/>
                        <a:pt x="555215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8" y="526472"/>
                      </a:cubicBezTo>
                      <a:cubicBezTo>
                        <a:pt x="384609" y="551292"/>
                        <a:pt x="336964" y="563985"/>
                        <a:pt x="284446" y="564552"/>
                      </a:cubicBezTo>
                      <a:cubicBezTo>
                        <a:pt x="231928" y="563985"/>
                        <a:pt x="184283" y="551292"/>
                        <a:pt x="141515" y="526472"/>
                      </a:cubicBezTo>
                      <a:cubicBezTo>
                        <a:pt x="98745" y="501652"/>
                        <a:pt x="64624" y="468103"/>
                        <a:pt x="39152" y="425825"/>
                      </a:cubicBezTo>
                      <a:cubicBezTo>
                        <a:pt x="13679" y="383547"/>
                        <a:pt x="629" y="335939"/>
                        <a:pt x="0" y="283000"/>
                      </a:cubicBezTo>
                      <a:cubicBezTo>
                        <a:pt x="629" y="230272"/>
                        <a:pt x="13679" y="182645"/>
                        <a:pt x="39152" y="140122"/>
                      </a:cubicBezTo>
                      <a:cubicBezTo>
                        <a:pt x="64624" y="97598"/>
                        <a:pt x="98745" y="63763"/>
                        <a:pt x="141515" y="38616"/>
                      </a:cubicBezTo>
                      <a:cubicBezTo>
                        <a:pt x="184283" y="13470"/>
                        <a:pt x="231928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0" y="56870"/>
                        <a:pt x="204358" y="67221"/>
                        <a:pt x="170771" y="87427"/>
                      </a:cubicBezTo>
                      <a:cubicBezTo>
                        <a:pt x="137183" y="107634"/>
                        <a:pt x="110555" y="134718"/>
                        <a:pt x="90885" y="168682"/>
                      </a:cubicBezTo>
                      <a:cubicBezTo>
                        <a:pt x="71215" y="202645"/>
                        <a:pt x="61159" y="240510"/>
                        <a:pt x="60717" y="282276"/>
                      </a:cubicBezTo>
                      <a:cubicBezTo>
                        <a:pt x="61186" y="323815"/>
                        <a:pt x="71349" y="361572"/>
                        <a:pt x="91207" y="395549"/>
                      </a:cubicBezTo>
                      <a:cubicBezTo>
                        <a:pt x="111064" y="429525"/>
                        <a:pt x="137801" y="456664"/>
                        <a:pt x="171415" y="476964"/>
                      </a:cubicBezTo>
                      <a:cubicBezTo>
                        <a:pt x="205029" y="497264"/>
                        <a:pt x="242706" y="507668"/>
                        <a:pt x="284446" y="508178"/>
                      </a:cubicBezTo>
                      <a:cubicBezTo>
                        <a:pt x="326186" y="507668"/>
                        <a:pt x="363863" y="497264"/>
                        <a:pt x="397478" y="476964"/>
                      </a:cubicBezTo>
                      <a:cubicBezTo>
                        <a:pt x="431092" y="456664"/>
                        <a:pt x="457829" y="429525"/>
                        <a:pt x="477687" y="395549"/>
                      </a:cubicBezTo>
                      <a:cubicBezTo>
                        <a:pt x="497544" y="361572"/>
                        <a:pt x="507708" y="323815"/>
                        <a:pt x="508177" y="282276"/>
                      </a:cubicBezTo>
                      <a:cubicBezTo>
                        <a:pt x="507735" y="240510"/>
                        <a:pt x="497679" y="202645"/>
                        <a:pt x="478008" y="168682"/>
                      </a:cubicBezTo>
                      <a:cubicBezTo>
                        <a:pt x="458338" y="134719"/>
                        <a:pt x="431710" y="107634"/>
                        <a:pt x="398121" y="87427"/>
                      </a:cubicBezTo>
                      <a:cubicBezTo>
                        <a:pt x="364533" y="67221"/>
                        <a:pt x="326642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5" name="TextBox 143">
                  <a:extLst>
                    <a:ext uri="{FF2B5EF4-FFF2-40B4-BE49-F238E27FC236}">
                      <a16:creationId xmlns:a16="http://schemas.microsoft.com/office/drawing/2014/main" id="{2DB4B88D-3BA0-4DDB-B931-69B8F200AEE7}"/>
                    </a:ext>
                  </a:extLst>
                </p:cNvPr>
                <p:cNvSpPr txBox="1"/>
                <p:nvPr/>
              </p:nvSpPr>
              <p:spPr>
                <a:xfrm>
                  <a:off x="1773650" y="5523632"/>
                  <a:ext cx="211147" cy="30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602" h="555141">
                      <a:moveTo>
                        <a:pt x="115" y="0"/>
                      </a:moveTo>
                      <a:lnTo>
                        <a:pt x="60832" y="0"/>
                      </a:lnTo>
                      <a:lnTo>
                        <a:pt x="60832" y="325031"/>
                      </a:lnTo>
                      <a:cubicBezTo>
                        <a:pt x="60244" y="345662"/>
                        <a:pt x="61059" y="366655"/>
                        <a:pt x="63277" y="388010"/>
                      </a:cubicBezTo>
                      <a:cubicBezTo>
                        <a:pt x="65494" y="409365"/>
                        <a:pt x="72646" y="428911"/>
                        <a:pt x="84729" y="446646"/>
                      </a:cubicBezTo>
                      <a:cubicBezTo>
                        <a:pt x="97280" y="463386"/>
                        <a:pt x="113634" y="476236"/>
                        <a:pt x="133790" y="485194"/>
                      </a:cubicBezTo>
                      <a:cubicBezTo>
                        <a:pt x="153944" y="494152"/>
                        <a:pt x="174281" y="498676"/>
                        <a:pt x="194798" y="498767"/>
                      </a:cubicBezTo>
                      <a:cubicBezTo>
                        <a:pt x="214788" y="498646"/>
                        <a:pt x="234370" y="494363"/>
                        <a:pt x="253545" y="485918"/>
                      </a:cubicBezTo>
                      <a:cubicBezTo>
                        <a:pt x="272719" y="477472"/>
                        <a:pt x="288862" y="465588"/>
                        <a:pt x="301972" y="450266"/>
                      </a:cubicBezTo>
                      <a:cubicBezTo>
                        <a:pt x="315759" y="432515"/>
                        <a:pt x="323845" y="412638"/>
                        <a:pt x="326230" y="390634"/>
                      </a:cubicBezTo>
                      <a:cubicBezTo>
                        <a:pt x="328614" y="368631"/>
                        <a:pt x="329460" y="346763"/>
                        <a:pt x="328765" y="325031"/>
                      </a:cubicBezTo>
                      <a:lnTo>
                        <a:pt x="328765" y="0"/>
                      </a:lnTo>
                      <a:lnTo>
                        <a:pt x="389482" y="0"/>
                      </a:lnTo>
                      <a:lnTo>
                        <a:pt x="389482" y="341681"/>
                      </a:lnTo>
                      <a:cubicBezTo>
                        <a:pt x="390206" y="371149"/>
                        <a:pt x="387676" y="398175"/>
                        <a:pt x="381893" y="422757"/>
                      </a:cubicBezTo>
                      <a:cubicBezTo>
                        <a:pt x="376110" y="447340"/>
                        <a:pt x="362738" y="470746"/>
                        <a:pt x="341776" y="492976"/>
                      </a:cubicBezTo>
                      <a:cubicBezTo>
                        <a:pt x="322628" y="513277"/>
                        <a:pt x="300307" y="528698"/>
                        <a:pt x="274814" y="539239"/>
                      </a:cubicBezTo>
                      <a:cubicBezTo>
                        <a:pt x="249320" y="549780"/>
                        <a:pt x="222648" y="555081"/>
                        <a:pt x="194798" y="555141"/>
                      </a:cubicBezTo>
                      <a:cubicBezTo>
                        <a:pt x="168729" y="555080"/>
                        <a:pt x="143384" y="550322"/>
                        <a:pt x="118766" y="540866"/>
                      </a:cubicBezTo>
                      <a:cubicBezTo>
                        <a:pt x="94145" y="531411"/>
                        <a:pt x="72425" y="517618"/>
                        <a:pt x="53604" y="499490"/>
                      </a:cubicBezTo>
                      <a:cubicBezTo>
                        <a:pt x="30503" y="476853"/>
                        <a:pt x="15626" y="452633"/>
                        <a:pt x="8970" y="426829"/>
                      </a:cubicBezTo>
                      <a:cubicBezTo>
                        <a:pt x="2314" y="401025"/>
                        <a:pt x="-638" y="372642"/>
                        <a:pt x="115" y="341681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6" name="TextBox 144">
                  <a:extLst>
                    <a:ext uri="{FF2B5EF4-FFF2-40B4-BE49-F238E27FC236}">
                      <a16:creationId xmlns:a16="http://schemas.microsoft.com/office/drawing/2014/main" id="{54A3D8AE-F8F6-4B2F-BD2D-6719AC105A90}"/>
                    </a:ext>
                  </a:extLst>
                </p:cNvPr>
                <p:cNvSpPr txBox="1"/>
                <p:nvPr/>
              </p:nvSpPr>
              <p:spPr>
                <a:xfrm>
                  <a:off x="2359497" y="5523632"/>
                  <a:ext cx="3290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6" h="545730">
                      <a:moveTo>
                        <a:pt x="0" y="0"/>
                      </a:moveTo>
                      <a:lnTo>
                        <a:pt x="60716" y="0"/>
                      </a:lnTo>
                      <a:lnTo>
                        <a:pt x="60716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7" name="TextBox 145">
                  <a:extLst>
                    <a:ext uri="{FF2B5EF4-FFF2-40B4-BE49-F238E27FC236}">
                      <a16:creationId xmlns:a16="http://schemas.microsoft.com/office/drawing/2014/main" id="{7F96A3EF-1950-48BC-9916-A67B9786977B}"/>
                    </a:ext>
                  </a:extLst>
                </p:cNvPr>
                <p:cNvSpPr txBox="1"/>
                <p:nvPr/>
              </p:nvSpPr>
              <p:spPr>
                <a:xfrm>
                  <a:off x="2435756" y="5523632"/>
                  <a:ext cx="240051" cy="313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937" h="578396">
                      <a:moveTo>
                        <a:pt x="0" y="0"/>
                      </a:moveTo>
                      <a:lnTo>
                        <a:pt x="65862" y="0"/>
                      </a:lnTo>
                      <a:lnTo>
                        <a:pt x="221470" y="416242"/>
                      </a:lnTo>
                      <a:lnTo>
                        <a:pt x="377078" y="0"/>
                      </a:lnTo>
                      <a:lnTo>
                        <a:pt x="442937" y="0"/>
                      </a:lnTo>
                      <a:lnTo>
                        <a:pt x="221470" y="5783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8" name="TextBox 146">
                  <a:extLst>
                    <a:ext uri="{FF2B5EF4-FFF2-40B4-BE49-F238E27FC236}">
                      <a16:creationId xmlns:a16="http://schemas.microsoft.com/office/drawing/2014/main" id="{29727581-E6D7-4DE9-842C-C3AF4B362289}"/>
                    </a:ext>
                  </a:extLst>
                </p:cNvPr>
                <p:cNvSpPr txBox="1"/>
                <p:nvPr/>
              </p:nvSpPr>
              <p:spPr>
                <a:xfrm>
                  <a:off x="2719915" y="5523632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5" h="545730">
                      <a:moveTo>
                        <a:pt x="0" y="0"/>
                      </a:moveTo>
                      <a:lnTo>
                        <a:pt x="282955" y="0"/>
                      </a:lnTo>
                      <a:lnTo>
                        <a:pt x="282955" y="56373"/>
                      </a:lnTo>
                      <a:lnTo>
                        <a:pt x="60718" y="56373"/>
                      </a:lnTo>
                      <a:lnTo>
                        <a:pt x="60718" y="218618"/>
                      </a:lnTo>
                      <a:lnTo>
                        <a:pt x="276440" y="218618"/>
                      </a:lnTo>
                      <a:lnTo>
                        <a:pt x="276440" y="274991"/>
                      </a:lnTo>
                      <a:lnTo>
                        <a:pt x="60718" y="274991"/>
                      </a:lnTo>
                      <a:lnTo>
                        <a:pt x="60718" y="489356"/>
                      </a:lnTo>
                      <a:lnTo>
                        <a:pt x="282955" y="489356"/>
                      </a:lnTo>
                      <a:lnTo>
                        <a:pt x="282955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9" name="TextBox 147">
                  <a:extLst>
                    <a:ext uri="{FF2B5EF4-FFF2-40B4-BE49-F238E27FC236}">
                      <a16:creationId xmlns:a16="http://schemas.microsoft.com/office/drawing/2014/main" id="{3197C8E3-AEF7-4EF8-A21A-C2DAE85386D0}"/>
                    </a:ext>
                  </a:extLst>
                </p:cNvPr>
                <p:cNvSpPr txBox="1"/>
                <p:nvPr/>
              </p:nvSpPr>
              <p:spPr>
                <a:xfrm>
                  <a:off x="2930908" y="5523614"/>
                  <a:ext cx="171002" cy="29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30" h="545761">
                      <a:moveTo>
                        <a:pt x="0" y="31"/>
                      </a:moveTo>
                      <a:lnTo>
                        <a:pt x="78825" y="31"/>
                      </a:lnTo>
                      <a:cubicBezTo>
                        <a:pt x="113899" y="-390"/>
                        <a:pt x="146509" y="3503"/>
                        <a:pt x="176656" y="11709"/>
                      </a:cubicBezTo>
                      <a:cubicBezTo>
                        <a:pt x="206802" y="19915"/>
                        <a:pt x="231194" y="34958"/>
                        <a:pt x="249831" y="56837"/>
                      </a:cubicBezTo>
                      <a:cubicBezTo>
                        <a:pt x="268469" y="78716"/>
                        <a:pt x="278062" y="109956"/>
                        <a:pt x="278610" y="150555"/>
                      </a:cubicBezTo>
                      <a:cubicBezTo>
                        <a:pt x="278162" y="193131"/>
                        <a:pt x="265868" y="227818"/>
                        <a:pt x="241727" y="254617"/>
                      </a:cubicBezTo>
                      <a:cubicBezTo>
                        <a:pt x="217587" y="281417"/>
                        <a:pt x="184291" y="296908"/>
                        <a:pt x="141841" y="301091"/>
                      </a:cubicBezTo>
                      <a:lnTo>
                        <a:pt x="315530" y="545761"/>
                      </a:lnTo>
                      <a:lnTo>
                        <a:pt x="241024" y="545761"/>
                      </a:lnTo>
                      <a:lnTo>
                        <a:pt x="75927" y="306150"/>
                      </a:lnTo>
                      <a:lnTo>
                        <a:pt x="60717" y="306150"/>
                      </a:lnTo>
                      <a:lnTo>
                        <a:pt x="60717" y="545761"/>
                      </a:lnTo>
                      <a:lnTo>
                        <a:pt x="0" y="545761"/>
                      </a:lnTo>
                      <a:lnTo>
                        <a:pt x="0" y="31"/>
                      </a:lnTo>
                      <a:close/>
                      <a:moveTo>
                        <a:pt x="60717" y="56404"/>
                      </a:moveTo>
                      <a:lnTo>
                        <a:pt x="60717" y="252672"/>
                      </a:lnTo>
                      <a:lnTo>
                        <a:pt x="79549" y="252672"/>
                      </a:lnTo>
                      <a:cubicBezTo>
                        <a:pt x="102919" y="253034"/>
                        <a:pt x="125069" y="250861"/>
                        <a:pt x="145999" y="246154"/>
                      </a:cubicBezTo>
                      <a:cubicBezTo>
                        <a:pt x="166928" y="241446"/>
                        <a:pt x="184034" y="232031"/>
                        <a:pt x="197318" y="217909"/>
                      </a:cubicBezTo>
                      <a:cubicBezTo>
                        <a:pt x="210601" y="203786"/>
                        <a:pt x="217460" y="182784"/>
                        <a:pt x="217894" y="154901"/>
                      </a:cubicBezTo>
                      <a:cubicBezTo>
                        <a:pt x="217532" y="125413"/>
                        <a:pt x="210932" y="103596"/>
                        <a:pt x="198096" y="89451"/>
                      </a:cubicBezTo>
                      <a:cubicBezTo>
                        <a:pt x="185259" y="75306"/>
                        <a:pt x="168358" y="66151"/>
                        <a:pt x="147393" y="61984"/>
                      </a:cubicBezTo>
                      <a:cubicBezTo>
                        <a:pt x="126428" y="57817"/>
                        <a:pt x="103572" y="55957"/>
                        <a:pt x="78825" y="56404"/>
                      </a:cubicBezTo>
                      <a:lnTo>
                        <a:pt x="60717" y="5640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0" name="TextBox 148">
                  <a:extLst>
                    <a:ext uri="{FF2B5EF4-FFF2-40B4-BE49-F238E27FC236}">
                      <a16:creationId xmlns:a16="http://schemas.microsoft.com/office/drawing/2014/main" id="{DF8AF434-D4C4-4A02-98C7-6E642AC9FBE4}"/>
                    </a:ext>
                  </a:extLst>
                </p:cNvPr>
                <p:cNvSpPr txBox="1"/>
                <p:nvPr/>
              </p:nvSpPr>
              <p:spPr>
                <a:xfrm>
                  <a:off x="3368593" y="5523632"/>
                  <a:ext cx="3290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7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1" name="TextBox 149">
                  <a:extLst>
                    <a:ext uri="{FF2B5EF4-FFF2-40B4-BE49-F238E27FC236}">
                      <a16:creationId xmlns:a16="http://schemas.microsoft.com/office/drawing/2014/main" id="{2AF46053-60D0-44AC-8D5B-77A9FA6B195E}"/>
                    </a:ext>
                  </a:extLst>
                </p:cNvPr>
                <p:cNvSpPr txBox="1"/>
                <p:nvPr/>
              </p:nvSpPr>
              <p:spPr>
                <a:xfrm>
                  <a:off x="3437648" y="5523632"/>
                  <a:ext cx="1764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65" h="545730">
                      <a:moveTo>
                        <a:pt x="0" y="0"/>
                      </a:moveTo>
                      <a:lnTo>
                        <a:pt x="325665" y="0"/>
                      </a:lnTo>
                      <a:lnTo>
                        <a:pt x="325665" y="56373"/>
                      </a:lnTo>
                      <a:lnTo>
                        <a:pt x="192468" y="56373"/>
                      </a:lnTo>
                      <a:lnTo>
                        <a:pt x="192468" y="545730"/>
                      </a:lnTo>
                      <a:lnTo>
                        <a:pt x="131750" y="545730"/>
                      </a:lnTo>
                      <a:lnTo>
                        <a:pt x="131750" y="56373"/>
                      </a:lnTo>
                      <a:lnTo>
                        <a:pt x="0" y="563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2" name="TextBox 150">
                  <a:extLst>
                    <a:ext uri="{FF2B5EF4-FFF2-40B4-BE49-F238E27FC236}">
                      <a16:creationId xmlns:a16="http://schemas.microsoft.com/office/drawing/2014/main" id="{97960782-080A-4B25-8996-1489CF6601C3}"/>
                    </a:ext>
                  </a:extLst>
                </p:cNvPr>
                <p:cNvSpPr txBox="1"/>
                <p:nvPr/>
              </p:nvSpPr>
              <p:spPr>
                <a:xfrm>
                  <a:off x="3622701" y="5523632"/>
                  <a:ext cx="226711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23" h="545730">
                      <a:moveTo>
                        <a:pt x="0" y="0"/>
                      </a:moveTo>
                      <a:lnTo>
                        <a:pt x="70217" y="0"/>
                      </a:lnTo>
                      <a:lnTo>
                        <a:pt x="209161" y="243191"/>
                      </a:lnTo>
                      <a:lnTo>
                        <a:pt x="348105" y="0"/>
                      </a:lnTo>
                      <a:lnTo>
                        <a:pt x="418323" y="0"/>
                      </a:lnTo>
                      <a:lnTo>
                        <a:pt x="239520" y="311226"/>
                      </a:lnTo>
                      <a:lnTo>
                        <a:pt x="239520" y="545730"/>
                      </a:lnTo>
                      <a:lnTo>
                        <a:pt x="178803" y="545730"/>
                      </a:lnTo>
                      <a:lnTo>
                        <a:pt x="178803" y="311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3" name="TextBox 151">
                  <a:extLst>
                    <a:ext uri="{FF2B5EF4-FFF2-40B4-BE49-F238E27FC236}">
                      <a16:creationId xmlns:a16="http://schemas.microsoft.com/office/drawing/2014/main" id="{FB0C345A-E6EF-4B8F-AC88-8625376CAD74}"/>
                    </a:ext>
                  </a:extLst>
                </p:cNvPr>
                <p:cNvSpPr txBox="1"/>
                <p:nvPr/>
              </p:nvSpPr>
              <p:spPr>
                <a:xfrm>
                  <a:off x="4337872" y="5523632"/>
                  <a:ext cx="13451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06" h="545730">
                      <a:moveTo>
                        <a:pt x="0" y="0"/>
                      </a:moveTo>
                      <a:lnTo>
                        <a:pt x="248206" y="0"/>
                      </a:lnTo>
                      <a:lnTo>
                        <a:pt x="248206" y="56373"/>
                      </a:lnTo>
                      <a:lnTo>
                        <a:pt x="60717" y="56373"/>
                      </a:lnTo>
                      <a:lnTo>
                        <a:pt x="60717" y="218618"/>
                      </a:lnTo>
                      <a:lnTo>
                        <a:pt x="242416" y="218618"/>
                      </a:lnTo>
                      <a:lnTo>
                        <a:pt x="242416" y="274991"/>
                      </a:lnTo>
                      <a:lnTo>
                        <a:pt x="60717" y="274991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25" name="群組 84">
              <a:extLst>
                <a:ext uri="{FF2B5EF4-FFF2-40B4-BE49-F238E27FC236}">
                  <a16:creationId xmlns:a16="http://schemas.microsoft.com/office/drawing/2014/main" id="{F0B268EA-6471-476C-A590-CFED640AC0C3}"/>
                </a:ext>
              </a:extLst>
            </p:cNvPr>
            <p:cNvGrpSpPr/>
            <p:nvPr/>
          </p:nvGrpSpPr>
          <p:grpSpPr>
            <a:xfrm>
              <a:off x="4046885" y="2012140"/>
              <a:ext cx="4138992" cy="532254"/>
              <a:chOff x="4046885" y="2012140"/>
              <a:chExt cx="4138992" cy="532254"/>
            </a:xfrm>
            <a:grpFill/>
          </p:grpSpPr>
          <p:sp>
            <p:nvSpPr>
              <p:cNvPr id="26" name="TextBox 127">
                <a:extLst>
                  <a:ext uri="{FF2B5EF4-FFF2-40B4-BE49-F238E27FC236}">
                    <a16:creationId xmlns:a16="http://schemas.microsoft.com/office/drawing/2014/main" id="{A7DE8821-30C9-4D3D-8027-48359557118C}"/>
                  </a:ext>
                </a:extLst>
              </p:cNvPr>
              <p:cNvSpPr txBox="1"/>
              <p:nvPr/>
            </p:nvSpPr>
            <p:spPr>
              <a:xfrm>
                <a:off x="6210211" y="2012140"/>
                <a:ext cx="532254" cy="531123"/>
              </a:xfrm>
              <a:custGeom>
                <a:avLst/>
                <a:gdLst/>
                <a:ahLst/>
                <a:cxnLst/>
                <a:rect l="l" t="t" r="r" b="b"/>
                <a:pathLst>
                  <a:path w="700981" h="699492">
                    <a:moveTo>
                      <a:pt x="117574" y="0"/>
                    </a:moveTo>
                    <a:lnTo>
                      <a:pt x="191244" y="0"/>
                    </a:lnTo>
                    <a:lnTo>
                      <a:pt x="191244" y="152548"/>
                    </a:lnTo>
                    <a:lnTo>
                      <a:pt x="279053" y="152548"/>
                    </a:lnTo>
                    <a:lnTo>
                      <a:pt x="279053" y="104923"/>
                    </a:lnTo>
                    <a:lnTo>
                      <a:pt x="439043" y="104923"/>
                    </a:lnTo>
                    <a:lnTo>
                      <a:pt x="439043" y="0"/>
                    </a:lnTo>
                    <a:lnTo>
                      <a:pt x="512713" y="0"/>
                    </a:lnTo>
                    <a:lnTo>
                      <a:pt x="512713" y="104923"/>
                    </a:lnTo>
                    <a:lnTo>
                      <a:pt x="688330" y="104923"/>
                    </a:lnTo>
                    <a:lnTo>
                      <a:pt x="688330" y="172640"/>
                    </a:lnTo>
                    <a:lnTo>
                      <a:pt x="512713" y="172640"/>
                    </a:lnTo>
                    <a:lnTo>
                      <a:pt x="512713" y="272355"/>
                    </a:lnTo>
                    <a:lnTo>
                      <a:pt x="663029" y="272355"/>
                    </a:lnTo>
                    <a:lnTo>
                      <a:pt x="663029" y="334119"/>
                    </a:lnTo>
                    <a:cubicBezTo>
                      <a:pt x="656580" y="360908"/>
                      <a:pt x="640209" y="395882"/>
                      <a:pt x="613916" y="439043"/>
                    </a:cubicBezTo>
                    <a:cubicBezTo>
                      <a:pt x="588119" y="482203"/>
                      <a:pt x="561082" y="516185"/>
                      <a:pt x="532805" y="540990"/>
                    </a:cubicBezTo>
                    <a:cubicBezTo>
                      <a:pt x="582414" y="581670"/>
                      <a:pt x="638473" y="610691"/>
                      <a:pt x="700981" y="628054"/>
                    </a:cubicBezTo>
                    <a:lnTo>
                      <a:pt x="663029" y="698004"/>
                    </a:lnTo>
                    <a:cubicBezTo>
                      <a:pt x="597545" y="676671"/>
                      <a:pt x="536029" y="639712"/>
                      <a:pt x="478483" y="587127"/>
                    </a:cubicBezTo>
                    <a:cubicBezTo>
                      <a:pt x="400100" y="647154"/>
                      <a:pt x="325190" y="684609"/>
                      <a:pt x="253752" y="699492"/>
                    </a:cubicBezTo>
                    <a:lnTo>
                      <a:pt x="212824" y="631775"/>
                    </a:lnTo>
                    <a:cubicBezTo>
                      <a:pt x="284262" y="615900"/>
                      <a:pt x="355699" y="583902"/>
                      <a:pt x="427137" y="535781"/>
                    </a:cubicBezTo>
                    <a:cubicBezTo>
                      <a:pt x="388938" y="497086"/>
                      <a:pt x="351482" y="444252"/>
                      <a:pt x="314772" y="377279"/>
                    </a:cubicBezTo>
                    <a:lnTo>
                      <a:pt x="376535" y="352722"/>
                    </a:lnTo>
                    <a:cubicBezTo>
                      <a:pt x="410766" y="413246"/>
                      <a:pt x="444996" y="460623"/>
                      <a:pt x="479227" y="494853"/>
                    </a:cubicBezTo>
                    <a:cubicBezTo>
                      <a:pt x="529828" y="454670"/>
                      <a:pt x="565795" y="403324"/>
                      <a:pt x="587127" y="340816"/>
                    </a:cubicBezTo>
                    <a:lnTo>
                      <a:pt x="291703" y="340816"/>
                    </a:lnTo>
                    <a:lnTo>
                      <a:pt x="291703" y="272355"/>
                    </a:lnTo>
                    <a:lnTo>
                      <a:pt x="439043" y="272355"/>
                    </a:lnTo>
                    <a:lnTo>
                      <a:pt x="439043" y="172640"/>
                    </a:lnTo>
                    <a:lnTo>
                      <a:pt x="279053" y="172640"/>
                    </a:lnTo>
                    <a:lnTo>
                      <a:pt x="278309" y="220265"/>
                    </a:lnTo>
                    <a:lnTo>
                      <a:pt x="190500" y="220265"/>
                    </a:lnTo>
                    <a:lnTo>
                      <a:pt x="190500" y="351978"/>
                    </a:lnTo>
                    <a:cubicBezTo>
                      <a:pt x="230187" y="339080"/>
                      <a:pt x="259209" y="328166"/>
                      <a:pt x="277565" y="319236"/>
                    </a:cubicBezTo>
                    <a:lnTo>
                      <a:pt x="277565" y="392162"/>
                    </a:lnTo>
                    <a:cubicBezTo>
                      <a:pt x="262186" y="400595"/>
                      <a:pt x="233164" y="412005"/>
                      <a:pt x="190500" y="426392"/>
                    </a:cubicBezTo>
                    <a:lnTo>
                      <a:pt x="190500" y="608707"/>
                    </a:lnTo>
                    <a:cubicBezTo>
                      <a:pt x="190500" y="643929"/>
                      <a:pt x="185489" y="667246"/>
                      <a:pt x="175466" y="678656"/>
                    </a:cubicBezTo>
                    <a:cubicBezTo>
                      <a:pt x="164940" y="690562"/>
                      <a:pt x="141178" y="696515"/>
                      <a:pt x="104180" y="696515"/>
                    </a:cubicBezTo>
                    <a:lnTo>
                      <a:pt x="45393" y="696515"/>
                    </a:lnTo>
                    <a:lnTo>
                      <a:pt x="28277" y="621357"/>
                    </a:lnTo>
                    <a:lnTo>
                      <a:pt x="93018" y="623589"/>
                    </a:lnTo>
                    <a:cubicBezTo>
                      <a:pt x="109389" y="623589"/>
                      <a:pt x="117574" y="615404"/>
                      <a:pt x="117574" y="599033"/>
                    </a:cubicBezTo>
                    <a:lnTo>
                      <a:pt x="117574" y="447228"/>
                    </a:lnTo>
                    <a:cubicBezTo>
                      <a:pt x="75406" y="458142"/>
                      <a:pt x="42168" y="466576"/>
                      <a:pt x="17859" y="472529"/>
                    </a:cubicBezTo>
                    <a:lnTo>
                      <a:pt x="0" y="392162"/>
                    </a:lnTo>
                    <a:cubicBezTo>
                      <a:pt x="43160" y="386705"/>
                      <a:pt x="82352" y="379263"/>
                      <a:pt x="117574" y="369837"/>
                    </a:cubicBezTo>
                    <a:lnTo>
                      <a:pt x="117574" y="220265"/>
                    </a:lnTo>
                    <a:lnTo>
                      <a:pt x="7441" y="220265"/>
                    </a:lnTo>
                    <a:lnTo>
                      <a:pt x="7441" y="152548"/>
                    </a:lnTo>
                    <a:lnTo>
                      <a:pt x="117574" y="152548"/>
                    </a:lnTo>
                    <a:lnTo>
                      <a:pt x="11757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27" name="TextBox 128">
                <a:extLst>
                  <a:ext uri="{FF2B5EF4-FFF2-40B4-BE49-F238E27FC236}">
                    <a16:creationId xmlns:a16="http://schemas.microsoft.com/office/drawing/2014/main" id="{F00AE4CF-B5AE-4A03-B509-0B9EB9546B40}"/>
                  </a:ext>
                </a:extLst>
              </p:cNvPr>
              <p:cNvSpPr txBox="1"/>
              <p:nvPr/>
            </p:nvSpPr>
            <p:spPr>
              <a:xfrm>
                <a:off x="6925239" y="2012704"/>
                <a:ext cx="532253" cy="529993"/>
              </a:xfrm>
              <a:custGeom>
                <a:avLst/>
                <a:gdLst/>
                <a:ahLst/>
                <a:cxnLst/>
                <a:rect l="l" t="t" r="r" b="b"/>
                <a:pathLst>
                  <a:path w="700980" h="698004">
                    <a:moveTo>
                      <a:pt x="296912" y="0"/>
                    </a:moveTo>
                    <a:lnTo>
                      <a:pt x="375047" y="0"/>
                    </a:lnTo>
                    <a:cubicBezTo>
                      <a:pt x="375047" y="85328"/>
                      <a:pt x="373063" y="147588"/>
                      <a:pt x="369094" y="186779"/>
                    </a:cubicBezTo>
                    <a:lnTo>
                      <a:pt x="684609" y="186779"/>
                    </a:lnTo>
                    <a:lnTo>
                      <a:pt x="684609" y="265658"/>
                    </a:lnTo>
                    <a:lnTo>
                      <a:pt x="446484" y="264914"/>
                    </a:lnTo>
                    <a:cubicBezTo>
                      <a:pt x="457895" y="325437"/>
                      <a:pt x="484684" y="388937"/>
                      <a:pt x="526852" y="455414"/>
                    </a:cubicBezTo>
                    <a:cubicBezTo>
                      <a:pt x="569019" y="521890"/>
                      <a:pt x="627062" y="579437"/>
                      <a:pt x="700980" y="628054"/>
                    </a:cubicBezTo>
                    <a:lnTo>
                      <a:pt x="643682" y="696515"/>
                    </a:lnTo>
                    <a:cubicBezTo>
                      <a:pt x="509736" y="608707"/>
                      <a:pt x="417959" y="464840"/>
                      <a:pt x="368350" y="264914"/>
                    </a:cubicBezTo>
                    <a:lnTo>
                      <a:pt x="356443" y="264914"/>
                    </a:lnTo>
                    <a:cubicBezTo>
                      <a:pt x="323205" y="444004"/>
                      <a:pt x="223242" y="588367"/>
                      <a:pt x="56555" y="698004"/>
                    </a:cubicBezTo>
                    <a:lnTo>
                      <a:pt x="0" y="627310"/>
                    </a:lnTo>
                    <a:cubicBezTo>
                      <a:pt x="70445" y="587127"/>
                      <a:pt x="130969" y="534293"/>
                      <a:pt x="181570" y="468808"/>
                    </a:cubicBezTo>
                    <a:cubicBezTo>
                      <a:pt x="231676" y="403324"/>
                      <a:pt x="262682" y="335607"/>
                      <a:pt x="274588" y="265658"/>
                    </a:cubicBezTo>
                    <a:lnTo>
                      <a:pt x="17859" y="265658"/>
                    </a:lnTo>
                    <a:lnTo>
                      <a:pt x="17859" y="186779"/>
                    </a:lnTo>
                    <a:lnTo>
                      <a:pt x="287238" y="186779"/>
                    </a:lnTo>
                    <a:cubicBezTo>
                      <a:pt x="293687" y="141634"/>
                      <a:pt x="296912" y="79375"/>
                      <a:pt x="2969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28" name="TextBox 129">
                <a:extLst>
                  <a:ext uri="{FF2B5EF4-FFF2-40B4-BE49-F238E27FC236}">
                    <a16:creationId xmlns:a16="http://schemas.microsoft.com/office/drawing/2014/main" id="{127C65B3-2486-493E-8BF0-AA914E66DA1A}"/>
                  </a:ext>
                </a:extLst>
              </p:cNvPr>
              <p:cNvSpPr txBox="1"/>
              <p:nvPr/>
            </p:nvSpPr>
            <p:spPr>
              <a:xfrm>
                <a:off x="4046885" y="2014401"/>
                <a:ext cx="532817" cy="529993"/>
              </a:xfrm>
              <a:custGeom>
                <a:avLst/>
                <a:gdLst/>
                <a:ahLst/>
                <a:cxnLst/>
                <a:rect l="l" t="t" r="r" b="b"/>
                <a:pathLst>
                  <a:path w="701724" h="698004">
                    <a:moveTo>
                      <a:pt x="601265" y="0"/>
                    </a:moveTo>
                    <a:lnTo>
                      <a:pt x="633264" y="61020"/>
                    </a:lnTo>
                    <a:cubicBezTo>
                      <a:pt x="565795" y="74910"/>
                      <a:pt x="481955" y="86072"/>
                      <a:pt x="381744" y="94506"/>
                    </a:cubicBezTo>
                    <a:lnTo>
                      <a:pt x="381744" y="157014"/>
                    </a:lnTo>
                    <a:lnTo>
                      <a:pt x="695771" y="157014"/>
                    </a:lnTo>
                    <a:lnTo>
                      <a:pt x="695771" y="218777"/>
                    </a:lnTo>
                    <a:lnTo>
                      <a:pt x="456158" y="218777"/>
                    </a:lnTo>
                    <a:cubicBezTo>
                      <a:pt x="512713" y="273348"/>
                      <a:pt x="594568" y="311299"/>
                      <a:pt x="701724" y="332631"/>
                    </a:cubicBezTo>
                    <a:lnTo>
                      <a:pt x="668982" y="400348"/>
                    </a:lnTo>
                    <a:cubicBezTo>
                      <a:pt x="659060" y="395883"/>
                      <a:pt x="648146" y="391914"/>
                      <a:pt x="636240" y="388442"/>
                    </a:cubicBezTo>
                    <a:cubicBezTo>
                      <a:pt x="624334" y="384969"/>
                      <a:pt x="613420" y="380504"/>
                      <a:pt x="603498" y="375047"/>
                    </a:cubicBezTo>
                    <a:lnTo>
                      <a:pt x="603498" y="698004"/>
                    </a:lnTo>
                    <a:lnTo>
                      <a:pt x="534293" y="698004"/>
                    </a:lnTo>
                    <a:lnTo>
                      <a:pt x="534293" y="663774"/>
                    </a:lnTo>
                    <a:lnTo>
                      <a:pt x="168176" y="663774"/>
                    </a:lnTo>
                    <a:lnTo>
                      <a:pt x="168176" y="698004"/>
                    </a:lnTo>
                    <a:lnTo>
                      <a:pt x="98971" y="698004"/>
                    </a:lnTo>
                    <a:lnTo>
                      <a:pt x="98971" y="378768"/>
                    </a:lnTo>
                    <a:cubicBezTo>
                      <a:pt x="86568" y="384225"/>
                      <a:pt x="65484" y="391914"/>
                      <a:pt x="35719" y="401836"/>
                    </a:cubicBezTo>
                    <a:lnTo>
                      <a:pt x="0" y="335608"/>
                    </a:lnTo>
                    <a:cubicBezTo>
                      <a:pt x="90289" y="313779"/>
                      <a:pt x="168920" y="274836"/>
                      <a:pt x="235892" y="218777"/>
                    </a:cubicBezTo>
                    <a:lnTo>
                      <a:pt x="5953" y="218777"/>
                    </a:lnTo>
                    <a:lnTo>
                      <a:pt x="5953" y="157014"/>
                    </a:lnTo>
                    <a:lnTo>
                      <a:pt x="311795" y="157014"/>
                    </a:lnTo>
                    <a:lnTo>
                      <a:pt x="311795" y="96738"/>
                    </a:lnTo>
                    <a:cubicBezTo>
                      <a:pt x="200174" y="99715"/>
                      <a:pt x="120054" y="101203"/>
                      <a:pt x="71437" y="101203"/>
                    </a:cubicBezTo>
                    <a:lnTo>
                      <a:pt x="46881" y="32742"/>
                    </a:lnTo>
                    <a:cubicBezTo>
                      <a:pt x="75158" y="33734"/>
                      <a:pt x="110133" y="34231"/>
                      <a:pt x="151804" y="34231"/>
                    </a:cubicBezTo>
                    <a:cubicBezTo>
                      <a:pt x="349746" y="34231"/>
                      <a:pt x="499566" y="22820"/>
                      <a:pt x="601265" y="0"/>
                    </a:cubicBezTo>
                    <a:close/>
                    <a:moveTo>
                      <a:pt x="381744" y="220266"/>
                    </a:moveTo>
                    <a:lnTo>
                      <a:pt x="381744" y="357932"/>
                    </a:lnTo>
                    <a:lnTo>
                      <a:pt x="565547" y="357932"/>
                    </a:lnTo>
                    <a:cubicBezTo>
                      <a:pt x="489644" y="328166"/>
                      <a:pt x="428377" y="282278"/>
                      <a:pt x="381744" y="220266"/>
                    </a:cubicBezTo>
                    <a:close/>
                    <a:moveTo>
                      <a:pt x="311795" y="221010"/>
                    </a:moveTo>
                    <a:cubicBezTo>
                      <a:pt x="268635" y="282526"/>
                      <a:pt x="212080" y="328166"/>
                      <a:pt x="142131" y="357932"/>
                    </a:cubicBezTo>
                    <a:lnTo>
                      <a:pt x="311795" y="357932"/>
                    </a:lnTo>
                    <a:lnTo>
                      <a:pt x="311795" y="221010"/>
                    </a:lnTo>
                    <a:close/>
                    <a:moveTo>
                      <a:pt x="168176" y="420440"/>
                    </a:moveTo>
                    <a:lnTo>
                      <a:pt x="168176" y="476994"/>
                    </a:lnTo>
                    <a:lnTo>
                      <a:pt x="534293" y="476994"/>
                    </a:lnTo>
                    <a:lnTo>
                      <a:pt x="534293" y="420440"/>
                    </a:lnTo>
                    <a:lnTo>
                      <a:pt x="168176" y="420440"/>
                    </a:lnTo>
                    <a:close/>
                    <a:moveTo>
                      <a:pt x="168176" y="536526"/>
                    </a:moveTo>
                    <a:lnTo>
                      <a:pt x="168176" y="602010"/>
                    </a:lnTo>
                    <a:lnTo>
                      <a:pt x="534293" y="602010"/>
                    </a:lnTo>
                    <a:lnTo>
                      <a:pt x="534293" y="536526"/>
                    </a:lnTo>
                    <a:lnTo>
                      <a:pt x="168176" y="5365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29" name="TextBox 130">
                <a:extLst>
                  <a:ext uri="{FF2B5EF4-FFF2-40B4-BE49-F238E27FC236}">
                    <a16:creationId xmlns:a16="http://schemas.microsoft.com/office/drawing/2014/main" id="{DD0E2E90-22BD-4871-9041-0686A37F1ACF}"/>
                  </a:ext>
                </a:extLst>
              </p:cNvPr>
              <p:cNvSpPr txBox="1"/>
              <p:nvPr/>
            </p:nvSpPr>
            <p:spPr>
              <a:xfrm>
                <a:off x="5486211" y="2012140"/>
                <a:ext cx="532254" cy="532253"/>
              </a:xfrm>
              <a:custGeom>
                <a:avLst/>
                <a:gdLst>
                  <a:gd name="connsiteX0" fmla="*/ 380437 w 700981"/>
                  <a:gd name="connsiteY0" fmla="*/ 234404 h 700980"/>
                  <a:gd name="connsiteX1" fmla="*/ 518103 w 700981"/>
                  <a:gd name="connsiteY1" fmla="*/ 325933 h 700980"/>
                  <a:gd name="connsiteX2" fmla="*/ 471966 w 700981"/>
                  <a:gd name="connsiteY2" fmla="*/ 383232 h 700980"/>
                  <a:gd name="connsiteX3" fmla="*/ 336533 w 700981"/>
                  <a:gd name="connsiteY3" fmla="*/ 284261 h 700980"/>
                  <a:gd name="connsiteX4" fmla="*/ 396064 w 700981"/>
                  <a:gd name="connsiteY4" fmla="*/ 55810 h 700980"/>
                  <a:gd name="connsiteX5" fmla="*/ 532242 w 700981"/>
                  <a:gd name="connsiteY5" fmla="*/ 146595 h 700980"/>
                  <a:gd name="connsiteX6" fmla="*/ 485361 w 700981"/>
                  <a:gd name="connsiteY6" fmla="*/ 202406 h 700980"/>
                  <a:gd name="connsiteX7" fmla="*/ 351415 w 700981"/>
                  <a:gd name="connsiteY7" fmla="*/ 104923 h 700980"/>
                  <a:gd name="connsiteX8" fmla="*/ 298401 w 700981"/>
                  <a:gd name="connsiteY8" fmla="*/ 4464 h 700980"/>
                  <a:gd name="connsiteX9" fmla="*/ 323701 w 700981"/>
                  <a:gd name="connsiteY9" fmla="*/ 65484 h 700980"/>
                  <a:gd name="connsiteX10" fmla="*/ 211336 w 700981"/>
                  <a:gd name="connsiteY10" fmla="*/ 95994 h 700980"/>
                  <a:gd name="connsiteX11" fmla="*/ 211336 w 700981"/>
                  <a:gd name="connsiteY11" fmla="*/ 200917 h 700980"/>
                  <a:gd name="connsiteX12" fmla="*/ 324445 w 700981"/>
                  <a:gd name="connsiteY12" fmla="*/ 200917 h 700980"/>
                  <a:gd name="connsiteX13" fmla="*/ 324445 w 700981"/>
                  <a:gd name="connsiteY13" fmla="*/ 264914 h 700980"/>
                  <a:gd name="connsiteX14" fmla="*/ 211336 w 700981"/>
                  <a:gd name="connsiteY14" fmla="*/ 264914 h 700980"/>
                  <a:gd name="connsiteX15" fmla="*/ 211336 w 700981"/>
                  <a:gd name="connsiteY15" fmla="*/ 271611 h 700980"/>
                  <a:gd name="connsiteX16" fmla="*/ 337096 w 700981"/>
                  <a:gd name="connsiteY16" fmla="*/ 395138 h 700980"/>
                  <a:gd name="connsiteX17" fmla="*/ 295424 w 700981"/>
                  <a:gd name="connsiteY17" fmla="*/ 459134 h 700980"/>
                  <a:gd name="connsiteX18" fmla="*/ 250776 w 700981"/>
                  <a:gd name="connsiteY18" fmla="*/ 402580 h 700980"/>
                  <a:gd name="connsiteX19" fmla="*/ 211336 w 700981"/>
                  <a:gd name="connsiteY19" fmla="*/ 352722 h 700980"/>
                  <a:gd name="connsiteX20" fmla="*/ 211336 w 700981"/>
                  <a:gd name="connsiteY20" fmla="*/ 698004 h 700980"/>
                  <a:gd name="connsiteX21" fmla="*/ 142875 w 700981"/>
                  <a:gd name="connsiteY21" fmla="*/ 700980 h 700980"/>
                  <a:gd name="connsiteX22" fmla="*/ 142875 w 700981"/>
                  <a:gd name="connsiteY22" fmla="*/ 395138 h 700980"/>
                  <a:gd name="connsiteX23" fmla="*/ 41672 w 700981"/>
                  <a:gd name="connsiteY23" fmla="*/ 561826 h 700980"/>
                  <a:gd name="connsiteX24" fmla="*/ 0 w 700981"/>
                  <a:gd name="connsiteY24" fmla="*/ 494853 h 700980"/>
                  <a:gd name="connsiteX25" fmla="*/ 140643 w 700981"/>
                  <a:gd name="connsiteY25" fmla="*/ 264914 h 700980"/>
                  <a:gd name="connsiteX26" fmla="*/ 4465 w 700981"/>
                  <a:gd name="connsiteY26" fmla="*/ 264914 h 700980"/>
                  <a:gd name="connsiteX27" fmla="*/ 4465 w 700981"/>
                  <a:gd name="connsiteY27" fmla="*/ 200917 h 700980"/>
                  <a:gd name="connsiteX28" fmla="*/ 142875 w 700981"/>
                  <a:gd name="connsiteY28" fmla="*/ 200917 h 700980"/>
                  <a:gd name="connsiteX29" fmla="*/ 142875 w 700981"/>
                  <a:gd name="connsiteY29" fmla="*/ 107900 h 700980"/>
                  <a:gd name="connsiteX30" fmla="*/ 27533 w 700981"/>
                  <a:gd name="connsiteY30" fmla="*/ 120550 h 700980"/>
                  <a:gd name="connsiteX31" fmla="*/ 11906 w 700981"/>
                  <a:gd name="connsiteY31" fmla="*/ 58042 h 700980"/>
                  <a:gd name="connsiteX32" fmla="*/ 298401 w 700981"/>
                  <a:gd name="connsiteY32" fmla="*/ 4464 h 700980"/>
                  <a:gd name="connsiteX33" fmla="*/ 564803 w 700981"/>
                  <a:gd name="connsiteY33" fmla="*/ 0 h 700980"/>
                  <a:gd name="connsiteX34" fmla="*/ 634008 w 700981"/>
                  <a:gd name="connsiteY34" fmla="*/ 0 h 700980"/>
                  <a:gd name="connsiteX35" fmla="*/ 634008 w 700981"/>
                  <a:gd name="connsiteY35" fmla="*/ 419695 h 700980"/>
                  <a:gd name="connsiteX36" fmla="*/ 700981 w 700981"/>
                  <a:gd name="connsiteY36" fmla="*/ 408533 h 700980"/>
                  <a:gd name="connsiteX37" fmla="*/ 700981 w 700981"/>
                  <a:gd name="connsiteY37" fmla="*/ 476250 h 700980"/>
                  <a:gd name="connsiteX38" fmla="*/ 634008 w 700981"/>
                  <a:gd name="connsiteY38" fmla="*/ 487412 h 700980"/>
                  <a:gd name="connsiteX39" fmla="*/ 634008 w 700981"/>
                  <a:gd name="connsiteY39" fmla="*/ 700980 h 700980"/>
                  <a:gd name="connsiteX40" fmla="*/ 564803 w 700981"/>
                  <a:gd name="connsiteY40" fmla="*/ 700980 h 700980"/>
                  <a:gd name="connsiteX41" fmla="*/ 564803 w 700981"/>
                  <a:gd name="connsiteY41" fmla="*/ 496341 h 700980"/>
                  <a:gd name="connsiteX42" fmla="*/ 315516 w 700981"/>
                  <a:gd name="connsiteY42" fmla="*/ 534293 h 700980"/>
                  <a:gd name="connsiteX43" fmla="*/ 315516 w 700981"/>
                  <a:gd name="connsiteY43" fmla="*/ 465088 h 700980"/>
                  <a:gd name="connsiteX44" fmla="*/ 564803 w 700981"/>
                  <a:gd name="connsiteY44" fmla="*/ 427880 h 70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00981" h="700980">
                    <a:moveTo>
                      <a:pt x="380437" y="234404"/>
                    </a:moveTo>
                    <a:cubicBezTo>
                      <a:pt x="417644" y="253752"/>
                      <a:pt x="463533" y="284261"/>
                      <a:pt x="518103" y="325933"/>
                    </a:cubicBezTo>
                    <a:lnTo>
                      <a:pt x="471966" y="383232"/>
                    </a:lnTo>
                    <a:cubicBezTo>
                      <a:pt x="420868" y="340568"/>
                      <a:pt x="375724" y="307578"/>
                      <a:pt x="336533" y="284261"/>
                    </a:cubicBezTo>
                    <a:close/>
                    <a:moveTo>
                      <a:pt x="396064" y="55810"/>
                    </a:moveTo>
                    <a:cubicBezTo>
                      <a:pt x="428310" y="73669"/>
                      <a:pt x="473702" y="103931"/>
                      <a:pt x="532242" y="146595"/>
                    </a:cubicBezTo>
                    <a:lnTo>
                      <a:pt x="485361" y="202406"/>
                    </a:lnTo>
                    <a:cubicBezTo>
                      <a:pt x="430294" y="158253"/>
                      <a:pt x="385646" y="125759"/>
                      <a:pt x="351415" y="104923"/>
                    </a:cubicBezTo>
                    <a:close/>
                    <a:moveTo>
                      <a:pt x="298401" y="4464"/>
                    </a:moveTo>
                    <a:lnTo>
                      <a:pt x="323701" y="65484"/>
                    </a:lnTo>
                    <a:cubicBezTo>
                      <a:pt x="287983" y="77886"/>
                      <a:pt x="250528" y="88056"/>
                      <a:pt x="211336" y="95994"/>
                    </a:cubicBezTo>
                    <a:lnTo>
                      <a:pt x="211336" y="200917"/>
                    </a:lnTo>
                    <a:lnTo>
                      <a:pt x="324445" y="200917"/>
                    </a:lnTo>
                    <a:lnTo>
                      <a:pt x="324445" y="264914"/>
                    </a:lnTo>
                    <a:lnTo>
                      <a:pt x="211336" y="264914"/>
                    </a:lnTo>
                    <a:lnTo>
                      <a:pt x="211336" y="271611"/>
                    </a:lnTo>
                    <a:cubicBezTo>
                      <a:pt x="266899" y="323205"/>
                      <a:pt x="308818" y="364380"/>
                      <a:pt x="337096" y="395138"/>
                    </a:cubicBezTo>
                    <a:lnTo>
                      <a:pt x="295424" y="459134"/>
                    </a:lnTo>
                    <a:cubicBezTo>
                      <a:pt x="280541" y="438298"/>
                      <a:pt x="265658" y="419447"/>
                      <a:pt x="250776" y="402580"/>
                    </a:cubicBezTo>
                    <a:cubicBezTo>
                      <a:pt x="237877" y="387201"/>
                      <a:pt x="224731" y="370582"/>
                      <a:pt x="211336" y="352722"/>
                    </a:cubicBezTo>
                    <a:lnTo>
                      <a:pt x="211336" y="698004"/>
                    </a:lnTo>
                    <a:lnTo>
                      <a:pt x="142875" y="700980"/>
                    </a:lnTo>
                    <a:lnTo>
                      <a:pt x="142875" y="395138"/>
                    </a:lnTo>
                    <a:cubicBezTo>
                      <a:pt x="124024" y="442763"/>
                      <a:pt x="90289" y="498326"/>
                      <a:pt x="41672" y="561826"/>
                    </a:cubicBezTo>
                    <a:lnTo>
                      <a:pt x="0" y="494853"/>
                    </a:lnTo>
                    <a:cubicBezTo>
                      <a:pt x="62508" y="423912"/>
                      <a:pt x="109389" y="347265"/>
                      <a:pt x="140643" y="264914"/>
                    </a:cubicBezTo>
                    <a:lnTo>
                      <a:pt x="4465" y="264914"/>
                    </a:lnTo>
                    <a:lnTo>
                      <a:pt x="4465" y="200917"/>
                    </a:lnTo>
                    <a:lnTo>
                      <a:pt x="142875" y="200917"/>
                    </a:lnTo>
                    <a:lnTo>
                      <a:pt x="142875" y="107900"/>
                    </a:lnTo>
                    <a:cubicBezTo>
                      <a:pt x="116582" y="112861"/>
                      <a:pt x="78135" y="117078"/>
                      <a:pt x="27533" y="120550"/>
                    </a:cubicBezTo>
                    <a:lnTo>
                      <a:pt x="11906" y="58042"/>
                    </a:lnTo>
                    <a:cubicBezTo>
                      <a:pt x="123031" y="52585"/>
                      <a:pt x="218529" y="34726"/>
                      <a:pt x="298401" y="4464"/>
                    </a:cubicBezTo>
                    <a:close/>
                    <a:moveTo>
                      <a:pt x="564803" y="0"/>
                    </a:moveTo>
                    <a:lnTo>
                      <a:pt x="634008" y="0"/>
                    </a:lnTo>
                    <a:lnTo>
                      <a:pt x="634008" y="419695"/>
                    </a:lnTo>
                    <a:lnTo>
                      <a:pt x="700981" y="408533"/>
                    </a:lnTo>
                    <a:lnTo>
                      <a:pt x="700981" y="476250"/>
                    </a:lnTo>
                    <a:lnTo>
                      <a:pt x="634008" y="487412"/>
                    </a:lnTo>
                    <a:lnTo>
                      <a:pt x="634008" y="700980"/>
                    </a:lnTo>
                    <a:lnTo>
                      <a:pt x="564803" y="700980"/>
                    </a:lnTo>
                    <a:lnTo>
                      <a:pt x="564803" y="496341"/>
                    </a:lnTo>
                    <a:lnTo>
                      <a:pt x="315516" y="534293"/>
                    </a:lnTo>
                    <a:lnTo>
                      <a:pt x="315516" y="465088"/>
                    </a:lnTo>
                    <a:lnTo>
                      <a:pt x="564803" y="4278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30" name="TextBox 131">
                <a:extLst>
                  <a:ext uri="{FF2B5EF4-FFF2-40B4-BE49-F238E27FC236}">
                    <a16:creationId xmlns:a16="http://schemas.microsoft.com/office/drawing/2014/main" id="{F6115698-0DCE-492F-B5EB-145CC0BE8247}"/>
                  </a:ext>
                </a:extLst>
              </p:cNvPr>
              <p:cNvSpPr txBox="1"/>
              <p:nvPr/>
            </p:nvSpPr>
            <p:spPr>
              <a:xfrm>
                <a:off x="7653059" y="2012140"/>
                <a:ext cx="532818" cy="527168"/>
              </a:xfrm>
              <a:custGeom>
                <a:avLst/>
                <a:gdLst>
                  <a:gd name="connsiteX0" fmla="*/ 139899 w 701725"/>
                  <a:gd name="connsiteY0" fmla="*/ 404813 h 694284"/>
                  <a:gd name="connsiteX1" fmla="*/ 554385 w 701725"/>
                  <a:gd name="connsiteY1" fmla="*/ 404813 h 694284"/>
                  <a:gd name="connsiteX2" fmla="*/ 554385 w 701725"/>
                  <a:gd name="connsiteY2" fmla="*/ 459135 h 694284"/>
                  <a:gd name="connsiteX3" fmla="*/ 392906 w 701725"/>
                  <a:gd name="connsiteY3" fmla="*/ 523876 h 694284"/>
                  <a:gd name="connsiteX4" fmla="*/ 701725 w 701725"/>
                  <a:gd name="connsiteY4" fmla="*/ 523876 h 694284"/>
                  <a:gd name="connsiteX5" fmla="*/ 701725 w 701725"/>
                  <a:gd name="connsiteY5" fmla="*/ 584151 h 694284"/>
                  <a:gd name="connsiteX6" fmla="*/ 392906 w 701725"/>
                  <a:gd name="connsiteY6" fmla="*/ 584151 h 694284"/>
                  <a:gd name="connsiteX7" fmla="*/ 392906 w 701725"/>
                  <a:gd name="connsiteY7" fmla="*/ 614661 h 694284"/>
                  <a:gd name="connsiteX8" fmla="*/ 325190 w 701725"/>
                  <a:gd name="connsiteY8" fmla="*/ 694284 h 694284"/>
                  <a:gd name="connsiteX9" fmla="*/ 215801 w 701725"/>
                  <a:gd name="connsiteY9" fmla="*/ 694284 h 694284"/>
                  <a:gd name="connsiteX10" fmla="*/ 198686 w 701725"/>
                  <a:gd name="connsiteY10" fmla="*/ 634008 h 694284"/>
                  <a:gd name="connsiteX11" fmla="*/ 300633 w 701725"/>
                  <a:gd name="connsiteY11" fmla="*/ 636985 h 694284"/>
                  <a:gd name="connsiteX12" fmla="*/ 322957 w 701725"/>
                  <a:gd name="connsiteY12" fmla="*/ 614661 h 694284"/>
                  <a:gd name="connsiteX13" fmla="*/ 322957 w 701725"/>
                  <a:gd name="connsiteY13" fmla="*/ 584151 h 694284"/>
                  <a:gd name="connsiteX14" fmla="*/ 0 w 701725"/>
                  <a:gd name="connsiteY14" fmla="*/ 584151 h 694284"/>
                  <a:gd name="connsiteX15" fmla="*/ 0 w 701725"/>
                  <a:gd name="connsiteY15" fmla="*/ 523876 h 694284"/>
                  <a:gd name="connsiteX16" fmla="*/ 322957 w 701725"/>
                  <a:gd name="connsiteY16" fmla="*/ 523876 h 694284"/>
                  <a:gd name="connsiteX17" fmla="*/ 322957 w 701725"/>
                  <a:gd name="connsiteY17" fmla="*/ 491878 h 694284"/>
                  <a:gd name="connsiteX18" fmla="*/ 453182 w 701725"/>
                  <a:gd name="connsiteY18" fmla="*/ 459880 h 694284"/>
                  <a:gd name="connsiteX19" fmla="*/ 139899 w 701725"/>
                  <a:gd name="connsiteY19" fmla="*/ 459880 h 694284"/>
                  <a:gd name="connsiteX20" fmla="*/ 422672 w 701725"/>
                  <a:gd name="connsiteY20" fmla="*/ 147339 h 694284"/>
                  <a:gd name="connsiteX21" fmla="*/ 462112 w 701725"/>
                  <a:gd name="connsiteY21" fmla="*/ 180826 h 694284"/>
                  <a:gd name="connsiteX22" fmla="*/ 411510 w 701725"/>
                  <a:gd name="connsiteY22" fmla="*/ 225474 h 694284"/>
                  <a:gd name="connsiteX23" fmla="*/ 453926 w 701725"/>
                  <a:gd name="connsiteY23" fmla="*/ 264914 h 694284"/>
                  <a:gd name="connsiteX24" fmla="*/ 406301 w 701725"/>
                  <a:gd name="connsiteY24" fmla="*/ 301377 h 694284"/>
                  <a:gd name="connsiteX25" fmla="*/ 366862 w 701725"/>
                  <a:gd name="connsiteY25" fmla="*/ 257472 h 694284"/>
                  <a:gd name="connsiteX26" fmla="*/ 279797 w 701725"/>
                  <a:gd name="connsiteY26" fmla="*/ 299144 h 694284"/>
                  <a:gd name="connsiteX27" fmla="*/ 247799 w 701725"/>
                  <a:gd name="connsiteY27" fmla="*/ 249287 h 694284"/>
                  <a:gd name="connsiteX28" fmla="*/ 325190 w 701725"/>
                  <a:gd name="connsiteY28" fmla="*/ 222498 h 694284"/>
                  <a:gd name="connsiteX29" fmla="*/ 275332 w 701725"/>
                  <a:gd name="connsiteY29" fmla="*/ 186779 h 694284"/>
                  <a:gd name="connsiteX30" fmla="*/ 314028 w 701725"/>
                  <a:gd name="connsiteY30" fmla="*/ 154037 h 694284"/>
                  <a:gd name="connsiteX31" fmla="*/ 340072 w 701725"/>
                  <a:gd name="connsiteY31" fmla="*/ 170408 h 694284"/>
                  <a:gd name="connsiteX32" fmla="*/ 371326 w 701725"/>
                  <a:gd name="connsiteY32" fmla="*/ 193476 h 694284"/>
                  <a:gd name="connsiteX33" fmla="*/ 422672 w 701725"/>
                  <a:gd name="connsiteY33" fmla="*/ 147339 h 694284"/>
                  <a:gd name="connsiteX34" fmla="*/ 209848 w 701725"/>
                  <a:gd name="connsiteY34" fmla="*/ 6697 h 694284"/>
                  <a:gd name="connsiteX35" fmla="*/ 242590 w 701725"/>
                  <a:gd name="connsiteY35" fmla="*/ 61763 h 694284"/>
                  <a:gd name="connsiteX36" fmla="*/ 110133 w 701725"/>
                  <a:gd name="connsiteY36" fmla="*/ 81855 h 694284"/>
                  <a:gd name="connsiteX37" fmla="*/ 112365 w 701725"/>
                  <a:gd name="connsiteY37" fmla="*/ 119806 h 694284"/>
                  <a:gd name="connsiteX38" fmla="*/ 228451 w 701725"/>
                  <a:gd name="connsiteY38" fmla="*/ 119806 h 694284"/>
                  <a:gd name="connsiteX39" fmla="*/ 228451 w 701725"/>
                  <a:gd name="connsiteY39" fmla="*/ 170408 h 694284"/>
                  <a:gd name="connsiteX40" fmla="*/ 114598 w 701725"/>
                  <a:gd name="connsiteY40" fmla="*/ 170408 h 694284"/>
                  <a:gd name="connsiteX41" fmla="*/ 115342 w 701725"/>
                  <a:gd name="connsiteY41" fmla="*/ 212824 h 694284"/>
                  <a:gd name="connsiteX42" fmla="*/ 228451 w 701725"/>
                  <a:gd name="connsiteY42" fmla="*/ 212824 h 694284"/>
                  <a:gd name="connsiteX43" fmla="*/ 228451 w 701725"/>
                  <a:gd name="connsiteY43" fmla="*/ 264170 h 694284"/>
                  <a:gd name="connsiteX44" fmla="*/ 116830 w 701725"/>
                  <a:gd name="connsiteY44" fmla="*/ 264170 h 694284"/>
                  <a:gd name="connsiteX45" fmla="*/ 118318 w 701725"/>
                  <a:gd name="connsiteY45" fmla="*/ 314027 h 694284"/>
                  <a:gd name="connsiteX46" fmla="*/ 584151 w 701725"/>
                  <a:gd name="connsiteY46" fmla="*/ 314027 h 694284"/>
                  <a:gd name="connsiteX47" fmla="*/ 584895 w 701725"/>
                  <a:gd name="connsiteY47" fmla="*/ 264170 h 694284"/>
                  <a:gd name="connsiteX48" fmla="*/ 480715 w 701725"/>
                  <a:gd name="connsiteY48" fmla="*/ 264170 h 694284"/>
                  <a:gd name="connsiteX49" fmla="*/ 480715 w 701725"/>
                  <a:gd name="connsiteY49" fmla="*/ 212824 h 694284"/>
                  <a:gd name="connsiteX50" fmla="*/ 587127 w 701725"/>
                  <a:gd name="connsiteY50" fmla="*/ 212824 h 694284"/>
                  <a:gd name="connsiteX51" fmla="*/ 588615 w 701725"/>
                  <a:gd name="connsiteY51" fmla="*/ 170408 h 694284"/>
                  <a:gd name="connsiteX52" fmla="*/ 480715 w 701725"/>
                  <a:gd name="connsiteY52" fmla="*/ 170408 h 694284"/>
                  <a:gd name="connsiteX53" fmla="*/ 480715 w 701725"/>
                  <a:gd name="connsiteY53" fmla="*/ 119806 h 694284"/>
                  <a:gd name="connsiteX54" fmla="*/ 590104 w 701725"/>
                  <a:gd name="connsiteY54" fmla="*/ 119806 h 694284"/>
                  <a:gd name="connsiteX55" fmla="*/ 590848 w 701725"/>
                  <a:gd name="connsiteY55" fmla="*/ 78878 h 694284"/>
                  <a:gd name="connsiteX56" fmla="*/ 472530 w 701725"/>
                  <a:gd name="connsiteY56" fmla="*/ 78878 h 694284"/>
                  <a:gd name="connsiteX57" fmla="*/ 472530 w 701725"/>
                  <a:gd name="connsiteY57" fmla="*/ 20091 h 694284"/>
                  <a:gd name="connsiteX58" fmla="*/ 656332 w 701725"/>
                  <a:gd name="connsiteY58" fmla="*/ 20091 h 694284"/>
                  <a:gd name="connsiteX59" fmla="*/ 648147 w 701725"/>
                  <a:gd name="connsiteY59" fmla="*/ 314027 h 694284"/>
                  <a:gd name="connsiteX60" fmla="*/ 687586 w 701725"/>
                  <a:gd name="connsiteY60" fmla="*/ 314027 h 694284"/>
                  <a:gd name="connsiteX61" fmla="*/ 687586 w 701725"/>
                  <a:gd name="connsiteY61" fmla="*/ 482203 h 694284"/>
                  <a:gd name="connsiteX62" fmla="*/ 620613 w 701725"/>
                  <a:gd name="connsiteY62" fmla="*/ 482203 h 694284"/>
                  <a:gd name="connsiteX63" fmla="*/ 620613 w 701725"/>
                  <a:gd name="connsiteY63" fmla="*/ 372814 h 694284"/>
                  <a:gd name="connsiteX64" fmla="*/ 83344 w 701725"/>
                  <a:gd name="connsiteY64" fmla="*/ 372814 h 694284"/>
                  <a:gd name="connsiteX65" fmla="*/ 83344 w 701725"/>
                  <a:gd name="connsiteY65" fmla="*/ 482203 h 694284"/>
                  <a:gd name="connsiteX66" fmla="*/ 17115 w 701725"/>
                  <a:gd name="connsiteY66" fmla="*/ 482203 h 694284"/>
                  <a:gd name="connsiteX67" fmla="*/ 17115 w 701725"/>
                  <a:gd name="connsiteY67" fmla="*/ 314027 h 694284"/>
                  <a:gd name="connsiteX68" fmla="*/ 54322 w 701725"/>
                  <a:gd name="connsiteY68" fmla="*/ 314027 h 694284"/>
                  <a:gd name="connsiteX69" fmla="*/ 46137 w 701725"/>
                  <a:gd name="connsiteY69" fmla="*/ 28277 h 694284"/>
                  <a:gd name="connsiteX70" fmla="*/ 209848 w 701725"/>
                  <a:gd name="connsiteY70" fmla="*/ 6697 h 694284"/>
                  <a:gd name="connsiteX71" fmla="*/ 308819 w 701725"/>
                  <a:gd name="connsiteY71" fmla="*/ 0 h 694284"/>
                  <a:gd name="connsiteX72" fmla="*/ 367606 w 701725"/>
                  <a:gd name="connsiteY72" fmla="*/ 40927 h 694284"/>
                  <a:gd name="connsiteX73" fmla="*/ 412998 w 701725"/>
                  <a:gd name="connsiteY73" fmla="*/ 744 h 694284"/>
                  <a:gd name="connsiteX74" fmla="*/ 450205 w 701725"/>
                  <a:gd name="connsiteY74" fmla="*/ 34230 h 694284"/>
                  <a:gd name="connsiteX75" fmla="*/ 406301 w 701725"/>
                  <a:gd name="connsiteY75" fmla="*/ 74414 h 694284"/>
                  <a:gd name="connsiteX76" fmla="*/ 445740 w 701725"/>
                  <a:gd name="connsiteY76" fmla="*/ 113853 h 694284"/>
                  <a:gd name="connsiteX77" fmla="*/ 400348 w 701725"/>
                  <a:gd name="connsiteY77" fmla="*/ 147339 h 694284"/>
                  <a:gd name="connsiteX78" fmla="*/ 362397 w 701725"/>
                  <a:gd name="connsiteY78" fmla="*/ 104923 h 694284"/>
                  <a:gd name="connsiteX79" fmla="*/ 275332 w 701725"/>
                  <a:gd name="connsiteY79" fmla="*/ 150316 h 694284"/>
                  <a:gd name="connsiteX80" fmla="*/ 237381 w 701725"/>
                  <a:gd name="connsiteY80" fmla="*/ 100459 h 694284"/>
                  <a:gd name="connsiteX81" fmla="*/ 319237 w 701725"/>
                  <a:gd name="connsiteY81" fmla="*/ 69949 h 694284"/>
                  <a:gd name="connsiteX82" fmla="*/ 268635 w 701725"/>
                  <a:gd name="connsiteY82" fmla="*/ 34974 h 69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701725" h="694284">
                    <a:moveTo>
                      <a:pt x="139899" y="404813"/>
                    </a:moveTo>
                    <a:lnTo>
                      <a:pt x="554385" y="404813"/>
                    </a:lnTo>
                    <a:lnTo>
                      <a:pt x="554385" y="459135"/>
                    </a:lnTo>
                    <a:cubicBezTo>
                      <a:pt x="510729" y="482452"/>
                      <a:pt x="456903" y="504032"/>
                      <a:pt x="392906" y="523876"/>
                    </a:cubicBezTo>
                    <a:lnTo>
                      <a:pt x="701725" y="523876"/>
                    </a:lnTo>
                    <a:lnTo>
                      <a:pt x="701725" y="584151"/>
                    </a:lnTo>
                    <a:lnTo>
                      <a:pt x="392906" y="584151"/>
                    </a:lnTo>
                    <a:lnTo>
                      <a:pt x="392906" y="614661"/>
                    </a:lnTo>
                    <a:cubicBezTo>
                      <a:pt x="392906" y="667743"/>
                      <a:pt x="370334" y="694284"/>
                      <a:pt x="325190" y="694284"/>
                    </a:cubicBezTo>
                    <a:lnTo>
                      <a:pt x="215801" y="694284"/>
                    </a:lnTo>
                    <a:lnTo>
                      <a:pt x="198686" y="634008"/>
                    </a:lnTo>
                    <a:lnTo>
                      <a:pt x="300633" y="636985"/>
                    </a:lnTo>
                    <a:cubicBezTo>
                      <a:pt x="315516" y="636985"/>
                      <a:pt x="322957" y="629544"/>
                      <a:pt x="322957" y="614661"/>
                    </a:cubicBezTo>
                    <a:lnTo>
                      <a:pt x="322957" y="584151"/>
                    </a:lnTo>
                    <a:lnTo>
                      <a:pt x="0" y="584151"/>
                    </a:lnTo>
                    <a:lnTo>
                      <a:pt x="0" y="523876"/>
                    </a:lnTo>
                    <a:lnTo>
                      <a:pt x="322957" y="523876"/>
                    </a:lnTo>
                    <a:lnTo>
                      <a:pt x="322957" y="491878"/>
                    </a:lnTo>
                    <a:cubicBezTo>
                      <a:pt x="357188" y="485924"/>
                      <a:pt x="400596" y="475258"/>
                      <a:pt x="453182" y="459880"/>
                    </a:cubicBezTo>
                    <a:lnTo>
                      <a:pt x="139899" y="459880"/>
                    </a:lnTo>
                    <a:close/>
                    <a:moveTo>
                      <a:pt x="422672" y="147339"/>
                    </a:moveTo>
                    <a:lnTo>
                      <a:pt x="462112" y="180826"/>
                    </a:lnTo>
                    <a:cubicBezTo>
                      <a:pt x="443756" y="199181"/>
                      <a:pt x="426889" y="214064"/>
                      <a:pt x="411510" y="225474"/>
                    </a:cubicBezTo>
                    <a:cubicBezTo>
                      <a:pt x="425897" y="237877"/>
                      <a:pt x="440036" y="251023"/>
                      <a:pt x="453926" y="264914"/>
                    </a:cubicBezTo>
                    <a:lnTo>
                      <a:pt x="406301" y="301377"/>
                    </a:lnTo>
                    <a:cubicBezTo>
                      <a:pt x="383481" y="272107"/>
                      <a:pt x="370334" y="257472"/>
                      <a:pt x="366862" y="257472"/>
                    </a:cubicBezTo>
                    <a:cubicBezTo>
                      <a:pt x="344041" y="273347"/>
                      <a:pt x="315020" y="287238"/>
                      <a:pt x="279797" y="299144"/>
                    </a:cubicBezTo>
                    <a:lnTo>
                      <a:pt x="247799" y="249287"/>
                    </a:lnTo>
                    <a:cubicBezTo>
                      <a:pt x="282030" y="241845"/>
                      <a:pt x="307826" y="232916"/>
                      <a:pt x="325190" y="222498"/>
                    </a:cubicBezTo>
                    <a:cubicBezTo>
                      <a:pt x="315268" y="215056"/>
                      <a:pt x="298649" y="203150"/>
                      <a:pt x="275332" y="186779"/>
                    </a:cubicBezTo>
                    <a:lnTo>
                      <a:pt x="314028" y="154037"/>
                    </a:lnTo>
                    <a:cubicBezTo>
                      <a:pt x="323453" y="160486"/>
                      <a:pt x="332135" y="165943"/>
                      <a:pt x="340072" y="170408"/>
                    </a:cubicBezTo>
                    <a:cubicBezTo>
                      <a:pt x="349498" y="176857"/>
                      <a:pt x="359916" y="184546"/>
                      <a:pt x="371326" y="193476"/>
                    </a:cubicBezTo>
                    <a:cubicBezTo>
                      <a:pt x="386209" y="184050"/>
                      <a:pt x="403324" y="168671"/>
                      <a:pt x="422672" y="147339"/>
                    </a:cubicBezTo>
                    <a:close/>
                    <a:moveTo>
                      <a:pt x="209848" y="6697"/>
                    </a:moveTo>
                    <a:lnTo>
                      <a:pt x="242590" y="61763"/>
                    </a:lnTo>
                    <a:cubicBezTo>
                      <a:pt x="214808" y="71189"/>
                      <a:pt x="170657" y="77886"/>
                      <a:pt x="110133" y="81855"/>
                    </a:cubicBezTo>
                    <a:lnTo>
                      <a:pt x="112365" y="119806"/>
                    </a:lnTo>
                    <a:lnTo>
                      <a:pt x="228451" y="119806"/>
                    </a:lnTo>
                    <a:lnTo>
                      <a:pt x="228451" y="170408"/>
                    </a:lnTo>
                    <a:lnTo>
                      <a:pt x="114598" y="170408"/>
                    </a:lnTo>
                    <a:lnTo>
                      <a:pt x="115342" y="212824"/>
                    </a:lnTo>
                    <a:lnTo>
                      <a:pt x="228451" y="212824"/>
                    </a:lnTo>
                    <a:lnTo>
                      <a:pt x="228451" y="264170"/>
                    </a:lnTo>
                    <a:lnTo>
                      <a:pt x="116830" y="264170"/>
                    </a:lnTo>
                    <a:lnTo>
                      <a:pt x="118318" y="314027"/>
                    </a:lnTo>
                    <a:lnTo>
                      <a:pt x="584151" y="314027"/>
                    </a:lnTo>
                    <a:lnTo>
                      <a:pt x="584895" y="264170"/>
                    </a:lnTo>
                    <a:lnTo>
                      <a:pt x="480715" y="264170"/>
                    </a:lnTo>
                    <a:lnTo>
                      <a:pt x="480715" y="212824"/>
                    </a:lnTo>
                    <a:lnTo>
                      <a:pt x="587127" y="212824"/>
                    </a:lnTo>
                    <a:lnTo>
                      <a:pt x="588615" y="170408"/>
                    </a:lnTo>
                    <a:lnTo>
                      <a:pt x="480715" y="170408"/>
                    </a:lnTo>
                    <a:lnTo>
                      <a:pt x="480715" y="119806"/>
                    </a:lnTo>
                    <a:lnTo>
                      <a:pt x="590104" y="119806"/>
                    </a:lnTo>
                    <a:lnTo>
                      <a:pt x="590848" y="78878"/>
                    </a:lnTo>
                    <a:lnTo>
                      <a:pt x="472530" y="78878"/>
                    </a:lnTo>
                    <a:lnTo>
                      <a:pt x="472530" y="20091"/>
                    </a:lnTo>
                    <a:lnTo>
                      <a:pt x="656332" y="20091"/>
                    </a:lnTo>
                    <a:lnTo>
                      <a:pt x="648147" y="314027"/>
                    </a:lnTo>
                    <a:lnTo>
                      <a:pt x="687586" y="314027"/>
                    </a:lnTo>
                    <a:lnTo>
                      <a:pt x="687586" y="482203"/>
                    </a:lnTo>
                    <a:lnTo>
                      <a:pt x="620613" y="482203"/>
                    </a:lnTo>
                    <a:lnTo>
                      <a:pt x="620613" y="372814"/>
                    </a:lnTo>
                    <a:lnTo>
                      <a:pt x="83344" y="372814"/>
                    </a:lnTo>
                    <a:lnTo>
                      <a:pt x="83344" y="482203"/>
                    </a:lnTo>
                    <a:lnTo>
                      <a:pt x="17115" y="482203"/>
                    </a:lnTo>
                    <a:lnTo>
                      <a:pt x="17115" y="314027"/>
                    </a:lnTo>
                    <a:lnTo>
                      <a:pt x="54322" y="314027"/>
                    </a:lnTo>
                    <a:lnTo>
                      <a:pt x="46137" y="28277"/>
                    </a:lnTo>
                    <a:cubicBezTo>
                      <a:pt x="110629" y="26292"/>
                      <a:pt x="165199" y="19099"/>
                      <a:pt x="209848" y="6697"/>
                    </a:cubicBezTo>
                    <a:close/>
                    <a:moveTo>
                      <a:pt x="308819" y="0"/>
                    </a:moveTo>
                    <a:cubicBezTo>
                      <a:pt x="328166" y="12402"/>
                      <a:pt x="347762" y="26044"/>
                      <a:pt x="367606" y="40927"/>
                    </a:cubicBezTo>
                    <a:cubicBezTo>
                      <a:pt x="388938" y="26541"/>
                      <a:pt x="404069" y="13146"/>
                      <a:pt x="412998" y="744"/>
                    </a:cubicBezTo>
                    <a:lnTo>
                      <a:pt x="450205" y="34230"/>
                    </a:lnTo>
                    <a:cubicBezTo>
                      <a:pt x="439291" y="49113"/>
                      <a:pt x="424656" y="62507"/>
                      <a:pt x="406301" y="74414"/>
                    </a:cubicBezTo>
                    <a:cubicBezTo>
                      <a:pt x="416223" y="83343"/>
                      <a:pt x="429369" y="96490"/>
                      <a:pt x="445740" y="113853"/>
                    </a:cubicBezTo>
                    <a:lnTo>
                      <a:pt x="400348" y="147339"/>
                    </a:lnTo>
                    <a:cubicBezTo>
                      <a:pt x="380504" y="119062"/>
                      <a:pt x="367854" y="104923"/>
                      <a:pt x="362397" y="104923"/>
                    </a:cubicBezTo>
                    <a:cubicBezTo>
                      <a:pt x="337592" y="120798"/>
                      <a:pt x="308570" y="135929"/>
                      <a:pt x="275332" y="150316"/>
                    </a:cubicBezTo>
                    <a:lnTo>
                      <a:pt x="237381" y="100459"/>
                    </a:lnTo>
                    <a:cubicBezTo>
                      <a:pt x="279053" y="89048"/>
                      <a:pt x="306338" y="78878"/>
                      <a:pt x="319237" y="69949"/>
                    </a:cubicBezTo>
                    <a:cubicBezTo>
                      <a:pt x="306834" y="60027"/>
                      <a:pt x="289967" y="48369"/>
                      <a:pt x="268635" y="349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31" name="TextBox 132">
                <a:extLst>
                  <a:ext uri="{FF2B5EF4-FFF2-40B4-BE49-F238E27FC236}">
                    <a16:creationId xmlns:a16="http://schemas.microsoft.com/office/drawing/2014/main" id="{3E30B81A-BC11-4E82-8370-6C7DA71808EB}"/>
                  </a:ext>
                </a:extLst>
              </p:cNvPr>
              <p:cNvSpPr txBox="1"/>
              <p:nvPr/>
            </p:nvSpPr>
            <p:spPr>
              <a:xfrm>
                <a:off x="4761940" y="2017226"/>
                <a:ext cx="529287" cy="520388"/>
              </a:xfrm>
              <a:custGeom>
                <a:avLst/>
                <a:gdLst>
                  <a:gd name="connsiteX0" fmla="*/ 89297 w 697075"/>
                  <a:gd name="connsiteY0" fmla="*/ 425648 h 685353"/>
                  <a:gd name="connsiteX1" fmla="*/ 154037 w 697075"/>
                  <a:gd name="connsiteY1" fmla="*/ 463600 h 685353"/>
                  <a:gd name="connsiteX2" fmla="*/ 59531 w 697075"/>
                  <a:gd name="connsiteY2" fmla="*/ 685353 h 685353"/>
                  <a:gd name="connsiteX3" fmla="*/ 0 w 697075"/>
                  <a:gd name="connsiteY3" fmla="*/ 624334 h 685353"/>
                  <a:gd name="connsiteX4" fmla="*/ 89297 w 697075"/>
                  <a:gd name="connsiteY4" fmla="*/ 425648 h 685353"/>
                  <a:gd name="connsiteX5" fmla="*/ 312355 w 697075"/>
                  <a:gd name="connsiteY5" fmla="*/ 401092 h 685353"/>
                  <a:gd name="connsiteX6" fmla="*/ 312355 w 697075"/>
                  <a:gd name="connsiteY6" fmla="*/ 474017 h 685353"/>
                  <a:gd name="connsiteX7" fmla="*/ 483507 w 697075"/>
                  <a:gd name="connsiteY7" fmla="*/ 474017 h 685353"/>
                  <a:gd name="connsiteX8" fmla="*/ 483507 w 697075"/>
                  <a:gd name="connsiteY8" fmla="*/ 401092 h 685353"/>
                  <a:gd name="connsiteX9" fmla="*/ 368909 w 697075"/>
                  <a:gd name="connsiteY9" fmla="*/ 275332 h 685353"/>
                  <a:gd name="connsiteX10" fmla="*/ 325005 w 697075"/>
                  <a:gd name="connsiteY10" fmla="*/ 342305 h 685353"/>
                  <a:gd name="connsiteX11" fmla="*/ 514761 w 697075"/>
                  <a:gd name="connsiteY11" fmla="*/ 342305 h 685353"/>
                  <a:gd name="connsiteX12" fmla="*/ 469368 w 697075"/>
                  <a:gd name="connsiteY12" fmla="*/ 275332 h 685353"/>
                  <a:gd name="connsiteX13" fmla="*/ 48377 w 697075"/>
                  <a:gd name="connsiteY13" fmla="*/ 206870 h 685353"/>
                  <a:gd name="connsiteX14" fmla="*/ 158510 w 697075"/>
                  <a:gd name="connsiteY14" fmla="*/ 279052 h 685353"/>
                  <a:gd name="connsiteX15" fmla="*/ 107908 w 697075"/>
                  <a:gd name="connsiteY15" fmla="*/ 343048 h 685353"/>
                  <a:gd name="connsiteX16" fmla="*/ 3728 w 697075"/>
                  <a:gd name="connsiteY16" fmla="*/ 262680 h 685353"/>
                  <a:gd name="connsiteX17" fmla="*/ 352538 w 697075"/>
                  <a:gd name="connsiteY17" fmla="*/ 139898 h 685353"/>
                  <a:gd name="connsiteX18" fmla="*/ 352538 w 697075"/>
                  <a:gd name="connsiteY18" fmla="*/ 212824 h 685353"/>
                  <a:gd name="connsiteX19" fmla="*/ 487972 w 697075"/>
                  <a:gd name="connsiteY19" fmla="*/ 212824 h 685353"/>
                  <a:gd name="connsiteX20" fmla="*/ 487972 w 697075"/>
                  <a:gd name="connsiteY20" fmla="*/ 139898 h 685353"/>
                  <a:gd name="connsiteX21" fmla="*/ 284077 w 697075"/>
                  <a:gd name="connsiteY21" fmla="*/ 0 h 685353"/>
                  <a:gd name="connsiteX22" fmla="*/ 352538 w 697075"/>
                  <a:gd name="connsiteY22" fmla="*/ 0 h 685353"/>
                  <a:gd name="connsiteX23" fmla="*/ 352538 w 697075"/>
                  <a:gd name="connsiteY23" fmla="*/ 77390 h 685353"/>
                  <a:gd name="connsiteX24" fmla="*/ 487972 w 697075"/>
                  <a:gd name="connsiteY24" fmla="*/ 77390 h 685353"/>
                  <a:gd name="connsiteX25" fmla="*/ 487972 w 697075"/>
                  <a:gd name="connsiteY25" fmla="*/ 0 h 685353"/>
                  <a:gd name="connsiteX26" fmla="*/ 554945 w 697075"/>
                  <a:gd name="connsiteY26" fmla="*/ 0 h 685353"/>
                  <a:gd name="connsiteX27" fmla="*/ 554945 w 697075"/>
                  <a:gd name="connsiteY27" fmla="*/ 77390 h 685353"/>
                  <a:gd name="connsiteX28" fmla="*/ 677728 w 697075"/>
                  <a:gd name="connsiteY28" fmla="*/ 77390 h 685353"/>
                  <a:gd name="connsiteX29" fmla="*/ 677728 w 697075"/>
                  <a:gd name="connsiteY29" fmla="*/ 136178 h 685353"/>
                  <a:gd name="connsiteX30" fmla="*/ 554945 w 697075"/>
                  <a:gd name="connsiteY30" fmla="*/ 136178 h 685353"/>
                  <a:gd name="connsiteX31" fmla="*/ 554945 w 697075"/>
                  <a:gd name="connsiteY31" fmla="*/ 212824 h 685353"/>
                  <a:gd name="connsiteX32" fmla="*/ 688890 w 697075"/>
                  <a:gd name="connsiteY32" fmla="*/ 212824 h 685353"/>
                  <a:gd name="connsiteX33" fmla="*/ 688890 w 697075"/>
                  <a:gd name="connsiteY33" fmla="*/ 275332 h 685353"/>
                  <a:gd name="connsiteX34" fmla="*/ 546759 w 697075"/>
                  <a:gd name="connsiteY34" fmla="*/ 275332 h 685353"/>
                  <a:gd name="connsiteX35" fmla="*/ 697075 w 697075"/>
                  <a:gd name="connsiteY35" fmla="*/ 395139 h 685353"/>
                  <a:gd name="connsiteX36" fmla="*/ 665078 w 697075"/>
                  <a:gd name="connsiteY36" fmla="*/ 461367 h 685353"/>
                  <a:gd name="connsiteX37" fmla="*/ 551968 w 697075"/>
                  <a:gd name="connsiteY37" fmla="*/ 380256 h 685353"/>
                  <a:gd name="connsiteX38" fmla="*/ 551968 w 697075"/>
                  <a:gd name="connsiteY38" fmla="*/ 532805 h 685353"/>
                  <a:gd name="connsiteX39" fmla="*/ 312355 w 697075"/>
                  <a:gd name="connsiteY39" fmla="*/ 532805 h 685353"/>
                  <a:gd name="connsiteX40" fmla="*/ 312355 w 697075"/>
                  <a:gd name="connsiteY40" fmla="*/ 580430 h 685353"/>
                  <a:gd name="connsiteX41" fmla="*/ 338400 w 697075"/>
                  <a:gd name="connsiteY41" fmla="*/ 606475 h 685353"/>
                  <a:gd name="connsiteX42" fmla="*/ 559409 w 697075"/>
                  <a:gd name="connsiteY42" fmla="*/ 606475 h 685353"/>
                  <a:gd name="connsiteX43" fmla="*/ 596617 w 697075"/>
                  <a:gd name="connsiteY43" fmla="*/ 583406 h 685353"/>
                  <a:gd name="connsiteX44" fmla="*/ 607779 w 697075"/>
                  <a:gd name="connsiteY44" fmla="*/ 500807 h 685353"/>
                  <a:gd name="connsiteX45" fmla="*/ 679216 w 697075"/>
                  <a:gd name="connsiteY45" fmla="*/ 526851 h 685353"/>
                  <a:gd name="connsiteX46" fmla="*/ 647218 w 697075"/>
                  <a:gd name="connsiteY46" fmla="*/ 651123 h 685353"/>
                  <a:gd name="connsiteX47" fmla="*/ 570572 w 697075"/>
                  <a:gd name="connsiteY47" fmla="*/ 671215 h 685353"/>
                  <a:gd name="connsiteX48" fmla="*/ 329470 w 697075"/>
                  <a:gd name="connsiteY48" fmla="*/ 671215 h 685353"/>
                  <a:gd name="connsiteX49" fmla="*/ 262497 w 697075"/>
                  <a:gd name="connsiteY49" fmla="*/ 653355 h 685353"/>
                  <a:gd name="connsiteX50" fmla="*/ 243894 w 697075"/>
                  <a:gd name="connsiteY50" fmla="*/ 584150 h 685353"/>
                  <a:gd name="connsiteX51" fmla="*/ 243894 w 697075"/>
                  <a:gd name="connsiteY51" fmla="*/ 417463 h 685353"/>
                  <a:gd name="connsiteX52" fmla="*/ 175433 w 697075"/>
                  <a:gd name="connsiteY52" fmla="*/ 464344 h 685353"/>
                  <a:gd name="connsiteX53" fmla="*/ 133017 w 697075"/>
                  <a:gd name="connsiteY53" fmla="*/ 401836 h 685353"/>
                  <a:gd name="connsiteX54" fmla="*/ 289286 w 697075"/>
                  <a:gd name="connsiteY54" fmla="*/ 276076 h 685353"/>
                  <a:gd name="connsiteX55" fmla="*/ 170224 w 697075"/>
                  <a:gd name="connsiteY55" fmla="*/ 276076 h 685353"/>
                  <a:gd name="connsiteX56" fmla="*/ 170224 w 697075"/>
                  <a:gd name="connsiteY56" fmla="*/ 213568 h 685353"/>
                  <a:gd name="connsiteX57" fmla="*/ 284077 w 697075"/>
                  <a:gd name="connsiteY57" fmla="*/ 213568 h 685353"/>
                  <a:gd name="connsiteX58" fmla="*/ 284077 w 697075"/>
                  <a:gd name="connsiteY58" fmla="*/ 139154 h 685353"/>
                  <a:gd name="connsiteX59" fmla="*/ 185107 w 697075"/>
                  <a:gd name="connsiteY59" fmla="*/ 139154 h 685353"/>
                  <a:gd name="connsiteX60" fmla="*/ 185107 w 697075"/>
                  <a:gd name="connsiteY60" fmla="*/ 98970 h 685353"/>
                  <a:gd name="connsiteX61" fmla="*/ 139714 w 697075"/>
                  <a:gd name="connsiteY61" fmla="*/ 155525 h 685353"/>
                  <a:gd name="connsiteX62" fmla="*/ 28837 w 697075"/>
                  <a:gd name="connsiteY62" fmla="*/ 68461 h 685353"/>
                  <a:gd name="connsiteX63" fmla="*/ 77950 w 697075"/>
                  <a:gd name="connsiteY63" fmla="*/ 13394 h 685353"/>
                  <a:gd name="connsiteX64" fmla="*/ 185107 w 697075"/>
                  <a:gd name="connsiteY64" fmla="*/ 87064 h 685353"/>
                  <a:gd name="connsiteX65" fmla="*/ 185107 w 697075"/>
                  <a:gd name="connsiteY65" fmla="*/ 77390 h 685353"/>
                  <a:gd name="connsiteX66" fmla="*/ 284077 w 697075"/>
                  <a:gd name="connsiteY66" fmla="*/ 77390 h 68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97075" h="685353">
                    <a:moveTo>
                      <a:pt x="89297" y="425648"/>
                    </a:moveTo>
                    <a:lnTo>
                      <a:pt x="154037" y="463600"/>
                    </a:lnTo>
                    <a:cubicBezTo>
                      <a:pt x="133697" y="543967"/>
                      <a:pt x="102195" y="617885"/>
                      <a:pt x="59531" y="685353"/>
                    </a:cubicBezTo>
                    <a:lnTo>
                      <a:pt x="0" y="624334"/>
                    </a:lnTo>
                    <a:cubicBezTo>
                      <a:pt x="43656" y="562322"/>
                      <a:pt x="73422" y="496094"/>
                      <a:pt x="89297" y="425648"/>
                    </a:cubicBezTo>
                    <a:close/>
                    <a:moveTo>
                      <a:pt x="312355" y="401092"/>
                    </a:moveTo>
                    <a:lnTo>
                      <a:pt x="312355" y="474017"/>
                    </a:lnTo>
                    <a:lnTo>
                      <a:pt x="483507" y="474017"/>
                    </a:lnTo>
                    <a:lnTo>
                      <a:pt x="483507" y="401092"/>
                    </a:lnTo>
                    <a:close/>
                    <a:moveTo>
                      <a:pt x="368909" y="275332"/>
                    </a:moveTo>
                    <a:cubicBezTo>
                      <a:pt x="357995" y="300633"/>
                      <a:pt x="343361" y="322957"/>
                      <a:pt x="325005" y="342305"/>
                    </a:cubicBezTo>
                    <a:lnTo>
                      <a:pt x="514761" y="342305"/>
                    </a:lnTo>
                    <a:cubicBezTo>
                      <a:pt x="498390" y="323949"/>
                      <a:pt x="483259" y="301625"/>
                      <a:pt x="469368" y="275332"/>
                    </a:cubicBezTo>
                    <a:close/>
                    <a:moveTo>
                      <a:pt x="48377" y="206870"/>
                    </a:moveTo>
                    <a:cubicBezTo>
                      <a:pt x="83600" y="225722"/>
                      <a:pt x="120310" y="249782"/>
                      <a:pt x="158510" y="279052"/>
                    </a:cubicBezTo>
                    <a:lnTo>
                      <a:pt x="107908" y="343048"/>
                    </a:lnTo>
                    <a:cubicBezTo>
                      <a:pt x="67724" y="308817"/>
                      <a:pt x="32998" y="282028"/>
                      <a:pt x="3728" y="262680"/>
                    </a:cubicBezTo>
                    <a:close/>
                    <a:moveTo>
                      <a:pt x="352538" y="139898"/>
                    </a:moveTo>
                    <a:lnTo>
                      <a:pt x="352538" y="212824"/>
                    </a:lnTo>
                    <a:lnTo>
                      <a:pt x="487972" y="212824"/>
                    </a:lnTo>
                    <a:lnTo>
                      <a:pt x="487972" y="139898"/>
                    </a:lnTo>
                    <a:close/>
                    <a:moveTo>
                      <a:pt x="284077" y="0"/>
                    </a:moveTo>
                    <a:lnTo>
                      <a:pt x="352538" y="0"/>
                    </a:lnTo>
                    <a:lnTo>
                      <a:pt x="352538" y="77390"/>
                    </a:lnTo>
                    <a:lnTo>
                      <a:pt x="487972" y="77390"/>
                    </a:lnTo>
                    <a:lnTo>
                      <a:pt x="487972" y="0"/>
                    </a:lnTo>
                    <a:lnTo>
                      <a:pt x="554945" y="0"/>
                    </a:lnTo>
                    <a:lnTo>
                      <a:pt x="554945" y="77390"/>
                    </a:lnTo>
                    <a:lnTo>
                      <a:pt x="677728" y="77390"/>
                    </a:lnTo>
                    <a:lnTo>
                      <a:pt x="677728" y="136178"/>
                    </a:lnTo>
                    <a:lnTo>
                      <a:pt x="554945" y="136178"/>
                    </a:lnTo>
                    <a:lnTo>
                      <a:pt x="554945" y="212824"/>
                    </a:lnTo>
                    <a:lnTo>
                      <a:pt x="688890" y="212824"/>
                    </a:lnTo>
                    <a:lnTo>
                      <a:pt x="688890" y="275332"/>
                    </a:lnTo>
                    <a:lnTo>
                      <a:pt x="546759" y="275332"/>
                    </a:lnTo>
                    <a:cubicBezTo>
                      <a:pt x="566603" y="315516"/>
                      <a:pt x="616708" y="355451"/>
                      <a:pt x="697075" y="395139"/>
                    </a:cubicBezTo>
                    <a:lnTo>
                      <a:pt x="665078" y="461367"/>
                    </a:lnTo>
                    <a:cubicBezTo>
                      <a:pt x="619437" y="434082"/>
                      <a:pt x="581734" y="407045"/>
                      <a:pt x="551968" y="380256"/>
                    </a:cubicBezTo>
                    <a:lnTo>
                      <a:pt x="551968" y="532805"/>
                    </a:lnTo>
                    <a:lnTo>
                      <a:pt x="312355" y="532805"/>
                    </a:lnTo>
                    <a:lnTo>
                      <a:pt x="312355" y="580430"/>
                    </a:lnTo>
                    <a:cubicBezTo>
                      <a:pt x="312355" y="597793"/>
                      <a:pt x="321036" y="606475"/>
                      <a:pt x="338400" y="606475"/>
                    </a:cubicBezTo>
                    <a:lnTo>
                      <a:pt x="559409" y="606475"/>
                    </a:lnTo>
                    <a:cubicBezTo>
                      <a:pt x="580245" y="606475"/>
                      <a:pt x="592648" y="598785"/>
                      <a:pt x="596617" y="583406"/>
                    </a:cubicBezTo>
                    <a:cubicBezTo>
                      <a:pt x="600585" y="567531"/>
                      <a:pt x="604306" y="539998"/>
                      <a:pt x="607779" y="500807"/>
                    </a:cubicBezTo>
                    <a:lnTo>
                      <a:pt x="679216" y="526851"/>
                    </a:lnTo>
                    <a:cubicBezTo>
                      <a:pt x="671279" y="595808"/>
                      <a:pt x="660613" y="637232"/>
                      <a:pt x="647218" y="651123"/>
                    </a:cubicBezTo>
                    <a:cubicBezTo>
                      <a:pt x="634320" y="664517"/>
                      <a:pt x="608771" y="671215"/>
                      <a:pt x="570572" y="671215"/>
                    </a:cubicBezTo>
                    <a:lnTo>
                      <a:pt x="329470" y="671215"/>
                    </a:lnTo>
                    <a:cubicBezTo>
                      <a:pt x="297720" y="671215"/>
                      <a:pt x="275396" y="665262"/>
                      <a:pt x="262497" y="653355"/>
                    </a:cubicBezTo>
                    <a:cubicBezTo>
                      <a:pt x="250095" y="640953"/>
                      <a:pt x="243894" y="617885"/>
                      <a:pt x="243894" y="584150"/>
                    </a:cubicBezTo>
                    <a:lnTo>
                      <a:pt x="243894" y="417463"/>
                    </a:lnTo>
                    <a:cubicBezTo>
                      <a:pt x="231492" y="427881"/>
                      <a:pt x="208671" y="443508"/>
                      <a:pt x="175433" y="464344"/>
                    </a:cubicBezTo>
                    <a:lnTo>
                      <a:pt x="133017" y="401836"/>
                    </a:lnTo>
                    <a:cubicBezTo>
                      <a:pt x="215368" y="364629"/>
                      <a:pt x="267458" y="322709"/>
                      <a:pt x="289286" y="276076"/>
                    </a:cubicBezTo>
                    <a:lnTo>
                      <a:pt x="170224" y="276076"/>
                    </a:lnTo>
                    <a:lnTo>
                      <a:pt x="170224" y="213568"/>
                    </a:lnTo>
                    <a:lnTo>
                      <a:pt x="284077" y="213568"/>
                    </a:lnTo>
                    <a:lnTo>
                      <a:pt x="284077" y="139154"/>
                    </a:lnTo>
                    <a:lnTo>
                      <a:pt x="185107" y="139154"/>
                    </a:lnTo>
                    <a:lnTo>
                      <a:pt x="185107" y="98970"/>
                    </a:lnTo>
                    <a:lnTo>
                      <a:pt x="139714" y="155525"/>
                    </a:lnTo>
                    <a:cubicBezTo>
                      <a:pt x="99034" y="118318"/>
                      <a:pt x="62075" y="89297"/>
                      <a:pt x="28837" y="68461"/>
                    </a:cubicBezTo>
                    <a:lnTo>
                      <a:pt x="77950" y="13394"/>
                    </a:lnTo>
                    <a:cubicBezTo>
                      <a:pt x="120118" y="40183"/>
                      <a:pt x="155837" y="64740"/>
                      <a:pt x="185107" y="87064"/>
                    </a:cubicBezTo>
                    <a:lnTo>
                      <a:pt x="185107" y="77390"/>
                    </a:lnTo>
                    <a:lnTo>
                      <a:pt x="284077" y="7739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689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DBD00714-690A-F84E-97A1-753B4FE8DD7B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3326" y="1303246"/>
            <a:ext cx="5576474" cy="4873717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303246"/>
            <a:ext cx="5576473" cy="4873717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BB79B171-836D-D145-9915-5CEEAAA7C41F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pic>
        <p:nvPicPr>
          <p:cNvPr id="8" name="圖片 77">
            <a:extLst>
              <a:ext uri="{FF2B5EF4-FFF2-40B4-BE49-F238E27FC236}">
                <a16:creationId xmlns:a16="http://schemas.microsoft.com/office/drawing/2014/main" id="{A51EB238-75A0-A147-98F5-0C9F455BB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17"/>
          <a:stretch/>
        </p:blipFill>
        <p:spPr>
          <a:xfrm>
            <a:off x="0" y="1714"/>
            <a:ext cx="12192000" cy="972146"/>
          </a:xfrm>
          <a:prstGeom prst="rect">
            <a:avLst/>
          </a:prstGeom>
        </p:spPr>
      </p:pic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0F89F2B1-2EFF-BCCA-DB96-485DEB4A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Roboto" panose="02000000000000000000" pitchFamily="2" charset="0"/>
                <a:cs typeface="Linux Libertine" panose="02000503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84B62819-0173-DD48-982F-88D2EDF0C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48631" y="0"/>
            <a:ext cx="8114107" cy="97214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grpSp>
        <p:nvGrpSpPr>
          <p:cNvPr id="11" name="群組 80">
            <a:extLst>
              <a:ext uri="{FF2B5EF4-FFF2-40B4-BE49-F238E27FC236}">
                <a16:creationId xmlns:a16="http://schemas.microsoft.com/office/drawing/2014/main" id="{6B7B21BC-3B77-7A0D-5EA5-97E91944F08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39700" y="98105"/>
            <a:ext cx="2311422" cy="739631"/>
            <a:chOff x="2110109" y="1943024"/>
            <a:chExt cx="8009578" cy="2562980"/>
          </a:xfrm>
          <a:solidFill>
            <a:schemeClr val="bg1"/>
          </a:solidFill>
        </p:grpSpPr>
        <p:sp>
          <p:nvSpPr>
            <p:cNvPr id="12" name="Freeform 56">
              <a:extLst>
                <a:ext uri="{FF2B5EF4-FFF2-40B4-BE49-F238E27FC236}">
                  <a16:creationId xmlns:a16="http://schemas.microsoft.com/office/drawing/2014/main" id="{1D86D395-903D-59E4-8993-A46A6F04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094" y="2657960"/>
              <a:ext cx="296645" cy="32013"/>
            </a:xfrm>
            <a:custGeom>
              <a:avLst/>
              <a:gdLst>
                <a:gd name="T0" fmla="*/ 0 w 321"/>
                <a:gd name="T1" fmla="*/ 0 h 35"/>
                <a:gd name="T2" fmla="*/ 160 w 321"/>
                <a:gd name="T3" fmla="*/ 35 h 35"/>
                <a:gd name="T4" fmla="*/ 321 w 321"/>
                <a:gd name="T5" fmla="*/ 0 h 35"/>
                <a:gd name="T6" fmla="*/ 0 w 32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35">
                  <a:moveTo>
                    <a:pt x="0" y="0"/>
                  </a:moveTo>
                  <a:cubicBezTo>
                    <a:pt x="49" y="22"/>
                    <a:pt x="103" y="35"/>
                    <a:pt x="160" y="35"/>
                  </a:cubicBezTo>
                  <a:cubicBezTo>
                    <a:pt x="218" y="35"/>
                    <a:pt x="272" y="22"/>
                    <a:pt x="32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dirty="0">
                <a:latin typeface="Roboto" panose="02000000000000000000" pitchFamily="2" charset="0"/>
              </a:endParaRPr>
            </a:p>
          </p:txBody>
        </p:sp>
        <p:grpSp>
          <p:nvGrpSpPr>
            <p:cNvPr id="13" name="群組 82">
              <a:extLst>
                <a:ext uri="{FF2B5EF4-FFF2-40B4-BE49-F238E27FC236}">
                  <a16:creationId xmlns:a16="http://schemas.microsoft.com/office/drawing/2014/main" id="{5DE58746-0E03-FB1B-10F6-5676ADAAC59C}"/>
                </a:ext>
              </a:extLst>
            </p:cNvPr>
            <p:cNvGrpSpPr/>
            <p:nvPr/>
          </p:nvGrpSpPr>
          <p:grpSpPr>
            <a:xfrm>
              <a:off x="2110109" y="1943024"/>
              <a:ext cx="1632614" cy="2531084"/>
              <a:chOff x="2110109" y="1943024"/>
              <a:chExt cx="1632614" cy="2531084"/>
            </a:xfrm>
            <a:grpFill/>
          </p:grpSpPr>
          <p:grpSp>
            <p:nvGrpSpPr>
              <p:cNvPr id="68" name="群組 137">
                <a:extLst>
                  <a:ext uri="{FF2B5EF4-FFF2-40B4-BE49-F238E27FC236}">
                    <a16:creationId xmlns:a16="http://schemas.microsoft.com/office/drawing/2014/main" id="{2960B4FE-19DA-0756-4393-DEA9BD82FE46}"/>
                  </a:ext>
                </a:extLst>
              </p:cNvPr>
              <p:cNvGrpSpPr/>
              <p:nvPr/>
            </p:nvGrpSpPr>
            <p:grpSpPr>
              <a:xfrm>
                <a:off x="2515595" y="1943024"/>
                <a:ext cx="825911" cy="682924"/>
                <a:chOff x="2515595" y="1943024"/>
                <a:chExt cx="825911" cy="682924"/>
              </a:xfrm>
              <a:grpFill/>
            </p:grpSpPr>
            <p:sp>
              <p:nvSpPr>
                <p:cNvPr id="76" name="Freeform 51">
                  <a:extLst>
                    <a:ext uri="{FF2B5EF4-FFF2-40B4-BE49-F238E27FC236}">
                      <a16:creationId xmlns:a16="http://schemas.microsoft.com/office/drawing/2014/main" id="{921BBED2-AD9E-0CA6-EAD6-E2E67B7930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5595" y="1943024"/>
                  <a:ext cx="825911" cy="452437"/>
                </a:xfrm>
                <a:custGeom>
                  <a:avLst/>
                  <a:gdLst>
                    <a:gd name="T0" fmla="*/ 834 w 894"/>
                    <a:gd name="T1" fmla="*/ 490 h 490"/>
                    <a:gd name="T2" fmla="*/ 679 w 894"/>
                    <a:gd name="T3" fmla="*/ 77 h 490"/>
                    <a:gd name="T4" fmla="*/ 430 w 894"/>
                    <a:gd name="T5" fmla="*/ 0 h 490"/>
                    <a:gd name="T6" fmla="*/ 198 w 894"/>
                    <a:gd name="T7" fmla="*/ 77 h 490"/>
                    <a:gd name="T8" fmla="*/ 51 w 894"/>
                    <a:gd name="T9" fmla="*/ 490 h 490"/>
                    <a:gd name="T10" fmla="*/ 834 w 894"/>
                    <a:gd name="T11" fmla="*/ 49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94" h="490">
                      <a:moveTo>
                        <a:pt x="834" y="490"/>
                      </a:moveTo>
                      <a:cubicBezTo>
                        <a:pt x="834" y="490"/>
                        <a:pt x="894" y="241"/>
                        <a:pt x="679" y="77"/>
                      </a:cubicBezTo>
                      <a:cubicBezTo>
                        <a:pt x="679" y="77"/>
                        <a:pt x="593" y="0"/>
                        <a:pt x="430" y="0"/>
                      </a:cubicBezTo>
                      <a:cubicBezTo>
                        <a:pt x="284" y="0"/>
                        <a:pt x="198" y="77"/>
                        <a:pt x="198" y="77"/>
                      </a:cubicBezTo>
                      <a:cubicBezTo>
                        <a:pt x="0" y="215"/>
                        <a:pt x="51" y="490"/>
                        <a:pt x="51" y="490"/>
                      </a:cubicBezTo>
                      <a:lnTo>
                        <a:pt x="834" y="49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7" name="Freeform 52">
                  <a:extLst>
                    <a:ext uri="{FF2B5EF4-FFF2-40B4-BE49-F238E27FC236}">
                      <a16:creationId xmlns:a16="http://schemas.microsoft.com/office/drawing/2014/main" id="{D1014187-77A7-5567-7F87-1A2B77846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1082" y="2418937"/>
                  <a:ext cx="708533" cy="40549"/>
                </a:xfrm>
                <a:custGeom>
                  <a:avLst/>
                  <a:gdLst>
                    <a:gd name="T0" fmla="*/ 14 w 765"/>
                    <a:gd name="T1" fmla="*/ 43 h 43"/>
                    <a:gd name="T2" fmla="*/ 750 w 765"/>
                    <a:gd name="T3" fmla="*/ 43 h 43"/>
                    <a:gd name="T4" fmla="*/ 765 w 765"/>
                    <a:gd name="T5" fmla="*/ 0 h 43"/>
                    <a:gd name="T6" fmla="*/ 0 w 765"/>
                    <a:gd name="T7" fmla="*/ 0 h 43"/>
                    <a:gd name="T8" fmla="*/ 14 w 765"/>
                    <a:gd name="T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5" h="43">
                      <a:moveTo>
                        <a:pt x="14" y="43"/>
                      </a:moveTo>
                      <a:cubicBezTo>
                        <a:pt x="750" y="43"/>
                        <a:pt x="750" y="43"/>
                        <a:pt x="750" y="43"/>
                      </a:cubicBezTo>
                      <a:cubicBezTo>
                        <a:pt x="756" y="29"/>
                        <a:pt x="761" y="15"/>
                        <a:pt x="76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5"/>
                        <a:pt x="9" y="29"/>
                        <a:pt x="14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8" name="Freeform 53">
                  <a:extLst>
                    <a:ext uri="{FF2B5EF4-FFF2-40B4-BE49-F238E27FC236}">
                      <a16:creationId xmlns:a16="http://schemas.microsoft.com/office/drawing/2014/main" id="{90F4CDCE-EB8B-415C-09F5-F6AB41D73E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6692" y="2482961"/>
                  <a:ext cx="657314" cy="38414"/>
                </a:xfrm>
                <a:custGeom>
                  <a:avLst/>
                  <a:gdLst>
                    <a:gd name="T0" fmla="*/ 713 w 713"/>
                    <a:gd name="T1" fmla="*/ 0 h 43"/>
                    <a:gd name="T2" fmla="*/ 0 w 713"/>
                    <a:gd name="T3" fmla="*/ 0 h 43"/>
                    <a:gd name="T4" fmla="*/ 25 w 713"/>
                    <a:gd name="T5" fmla="*/ 43 h 43"/>
                    <a:gd name="T6" fmla="*/ 688 w 713"/>
                    <a:gd name="T7" fmla="*/ 43 h 43"/>
                    <a:gd name="T8" fmla="*/ 713 w 713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13" h="43">
                      <a:moveTo>
                        <a:pt x="71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" y="15"/>
                        <a:pt x="16" y="29"/>
                        <a:pt x="25" y="43"/>
                      </a:cubicBezTo>
                      <a:cubicBezTo>
                        <a:pt x="688" y="43"/>
                        <a:pt x="688" y="43"/>
                        <a:pt x="688" y="43"/>
                      </a:cubicBezTo>
                      <a:cubicBezTo>
                        <a:pt x="697" y="29"/>
                        <a:pt x="705" y="15"/>
                        <a:pt x="71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9" name="Freeform 54">
                  <a:extLst>
                    <a:ext uri="{FF2B5EF4-FFF2-40B4-BE49-F238E27FC236}">
                      <a16:creationId xmlns:a16="http://schemas.microsoft.com/office/drawing/2014/main" id="{0E19B4BB-21C2-E449-05CA-935AEE7CF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5106" y="2546985"/>
                  <a:ext cx="580485" cy="29878"/>
                </a:xfrm>
                <a:custGeom>
                  <a:avLst/>
                  <a:gdLst>
                    <a:gd name="T0" fmla="*/ 30 w 627"/>
                    <a:gd name="T1" fmla="*/ 34 h 34"/>
                    <a:gd name="T2" fmla="*/ 597 w 627"/>
                    <a:gd name="T3" fmla="*/ 34 h 34"/>
                    <a:gd name="T4" fmla="*/ 627 w 627"/>
                    <a:gd name="T5" fmla="*/ 0 h 34"/>
                    <a:gd name="T6" fmla="*/ 0 w 627"/>
                    <a:gd name="T7" fmla="*/ 0 h 34"/>
                    <a:gd name="T8" fmla="*/ 30 w 627"/>
                    <a:gd name="T9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7" h="34">
                      <a:moveTo>
                        <a:pt x="30" y="34"/>
                      </a:moveTo>
                      <a:cubicBezTo>
                        <a:pt x="597" y="34"/>
                        <a:pt x="597" y="34"/>
                        <a:pt x="597" y="34"/>
                      </a:cubicBezTo>
                      <a:cubicBezTo>
                        <a:pt x="608" y="23"/>
                        <a:pt x="618" y="12"/>
                        <a:pt x="62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12"/>
                        <a:pt x="19" y="23"/>
                        <a:pt x="30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80" name="Freeform 55">
                  <a:extLst>
                    <a:ext uri="{FF2B5EF4-FFF2-40B4-BE49-F238E27FC236}">
                      <a16:creationId xmlns:a16="http://schemas.microsoft.com/office/drawing/2014/main" id="{27DECF5D-644C-0A77-0B46-A2C0C98A93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8460" y="2602472"/>
                  <a:ext cx="473778" cy="23476"/>
                </a:xfrm>
                <a:custGeom>
                  <a:avLst/>
                  <a:gdLst>
                    <a:gd name="T0" fmla="*/ 33 w 511"/>
                    <a:gd name="T1" fmla="*/ 26 h 26"/>
                    <a:gd name="T2" fmla="*/ 478 w 511"/>
                    <a:gd name="T3" fmla="*/ 26 h 26"/>
                    <a:gd name="T4" fmla="*/ 511 w 511"/>
                    <a:gd name="T5" fmla="*/ 0 h 26"/>
                    <a:gd name="T6" fmla="*/ 0 w 511"/>
                    <a:gd name="T7" fmla="*/ 0 h 26"/>
                    <a:gd name="T8" fmla="*/ 33 w 511"/>
                    <a:gd name="T9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1" h="26">
                      <a:moveTo>
                        <a:pt x="33" y="26"/>
                      </a:moveTo>
                      <a:cubicBezTo>
                        <a:pt x="478" y="26"/>
                        <a:pt x="478" y="26"/>
                        <a:pt x="478" y="26"/>
                      </a:cubicBezTo>
                      <a:cubicBezTo>
                        <a:pt x="489" y="18"/>
                        <a:pt x="501" y="9"/>
                        <a:pt x="51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9"/>
                        <a:pt x="22" y="18"/>
                        <a:pt x="3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</p:grpSp>
          <p:grpSp>
            <p:nvGrpSpPr>
              <p:cNvPr id="69" name="群組 138">
                <a:extLst>
                  <a:ext uri="{FF2B5EF4-FFF2-40B4-BE49-F238E27FC236}">
                    <a16:creationId xmlns:a16="http://schemas.microsoft.com/office/drawing/2014/main" id="{2B125A7D-49C3-46E3-77E8-3D85C249BA94}"/>
                  </a:ext>
                </a:extLst>
              </p:cNvPr>
              <p:cNvGrpSpPr/>
              <p:nvPr/>
            </p:nvGrpSpPr>
            <p:grpSpPr>
              <a:xfrm>
                <a:off x="2110109" y="2707044"/>
                <a:ext cx="1632614" cy="1767064"/>
                <a:chOff x="2110109" y="2707044"/>
                <a:chExt cx="1632614" cy="1767064"/>
              </a:xfrm>
              <a:grpFill/>
            </p:grpSpPr>
            <p:sp>
              <p:nvSpPr>
                <p:cNvPr id="70" name="Freeform 50">
                  <a:extLst>
                    <a:ext uri="{FF2B5EF4-FFF2-40B4-BE49-F238E27FC236}">
                      <a16:creationId xmlns:a16="http://schemas.microsoft.com/office/drawing/2014/main" id="{1139E016-1A31-74CB-634F-D6190227A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2912" y="3035701"/>
                  <a:ext cx="904873" cy="1438407"/>
                </a:xfrm>
                <a:custGeom>
                  <a:avLst/>
                  <a:gdLst>
                    <a:gd name="T0" fmla="*/ 979 w 979"/>
                    <a:gd name="T1" fmla="*/ 1556 h 1556"/>
                    <a:gd name="T2" fmla="*/ 659 w 979"/>
                    <a:gd name="T3" fmla="*/ 1022 h 1556"/>
                    <a:gd name="T4" fmla="*/ 649 w 979"/>
                    <a:gd name="T5" fmla="*/ 990 h 1556"/>
                    <a:gd name="T6" fmla="*/ 649 w 979"/>
                    <a:gd name="T7" fmla="*/ 978 h 1556"/>
                    <a:gd name="T8" fmla="*/ 649 w 979"/>
                    <a:gd name="T9" fmla="*/ 950 h 1556"/>
                    <a:gd name="T10" fmla="*/ 649 w 979"/>
                    <a:gd name="T11" fmla="*/ 0 h 1556"/>
                    <a:gd name="T12" fmla="*/ 528 w 979"/>
                    <a:gd name="T13" fmla="*/ 0 h 1556"/>
                    <a:gd name="T14" fmla="*/ 528 w 979"/>
                    <a:gd name="T15" fmla="*/ 991 h 1556"/>
                    <a:gd name="T16" fmla="*/ 528 w 979"/>
                    <a:gd name="T17" fmla="*/ 1021 h 1556"/>
                    <a:gd name="T18" fmla="*/ 740 w 979"/>
                    <a:gd name="T19" fmla="*/ 1375 h 1556"/>
                    <a:gd name="T20" fmla="*/ 240 w 979"/>
                    <a:gd name="T21" fmla="*/ 1375 h 1556"/>
                    <a:gd name="T22" fmla="*/ 452 w 979"/>
                    <a:gd name="T23" fmla="*/ 1021 h 1556"/>
                    <a:gd name="T24" fmla="*/ 452 w 979"/>
                    <a:gd name="T25" fmla="*/ 991 h 1556"/>
                    <a:gd name="T26" fmla="*/ 452 w 979"/>
                    <a:gd name="T27" fmla="*/ 0 h 1556"/>
                    <a:gd name="T28" fmla="*/ 331 w 979"/>
                    <a:gd name="T29" fmla="*/ 0 h 1556"/>
                    <a:gd name="T30" fmla="*/ 331 w 979"/>
                    <a:gd name="T31" fmla="*/ 950 h 1556"/>
                    <a:gd name="T32" fmla="*/ 331 w 979"/>
                    <a:gd name="T33" fmla="*/ 978 h 1556"/>
                    <a:gd name="T34" fmla="*/ 331 w 979"/>
                    <a:gd name="T35" fmla="*/ 990 h 1556"/>
                    <a:gd name="T36" fmla="*/ 321 w 979"/>
                    <a:gd name="T37" fmla="*/ 1022 h 1556"/>
                    <a:gd name="T38" fmla="*/ 0 w 979"/>
                    <a:gd name="T39" fmla="*/ 1556 h 1556"/>
                    <a:gd name="T40" fmla="*/ 979 w 979"/>
                    <a:gd name="T41" fmla="*/ 1556 h 15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79" h="1556">
                      <a:moveTo>
                        <a:pt x="979" y="1556"/>
                      </a:moveTo>
                      <a:cubicBezTo>
                        <a:pt x="659" y="1022"/>
                        <a:pt x="659" y="1022"/>
                        <a:pt x="659" y="1022"/>
                      </a:cubicBezTo>
                      <a:cubicBezTo>
                        <a:pt x="659" y="1022"/>
                        <a:pt x="649" y="1010"/>
                        <a:pt x="649" y="990"/>
                      </a:cubicBezTo>
                      <a:cubicBezTo>
                        <a:pt x="649" y="978"/>
                        <a:pt x="649" y="978"/>
                        <a:pt x="649" y="978"/>
                      </a:cubicBezTo>
                      <a:cubicBezTo>
                        <a:pt x="649" y="950"/>
                        <a:pt x="649" y="950"/>
                        <a:pt x="649" y="950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528" y="0"/>
                        <a:pt x="528" y="0"/>
                        <a:pt x="528" y="0"/>
                      </a:cubicBezTo>
                      <a:cubicBezTo>
                        <a:pt x="528" y="991"/>
                        <a:pt x="528" y="991"/>
                        <a:pt x="528" y="991"/>
                      </a:cubicBezTo>
                      <a:cubicBezTo>
                        <a:pt x="528" y="1021"/>
                        <a:pt x="528" y="1021"/>
                        <a:pt x="528" y="1021"/>
                      </a:cubicBezTo>
                      <a:cubicBezTo>
                        <a:pt x="538" y="1031"/>
                        <a:pt x="740" y="1375"/>
                        <a:pt x="740" y="1375"/>
                      </a:cubicBezTo>
                      <a:cubicBezTo>
                        <a:pt x="240" y="1375"/>
                        <a:pt x="240" y="1375"/>
                        <a:pt x="240" y="1375"/>
                      </a:cubicBezTo>
                      <a:cubicBezTo>
                        <a:pt x="240" y="1375"/>
                        <a:pt x="441" y="1031"/>
                        <a:pt x="452" y="1021"/>
                      </a:cubicBezTo>
                      <a:cubicBezTo>
                        <a:pt x="452" y="991"/>
                        <a:pt x="452" y="991"/>
                        <a:pt x="452" y="991"/>
                      </a:cubicBezTo>
                      <a:cubicBezTo>
                        <a:pt x="452" y="0"/>
                        <a:pt x="452" y="0"/>
                        <a:pt x="452" y="0"/>
                      </a:cubicBez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331" y="950"/>
                        <a:pt x="331" y="950"/>
                        <a:pt x="331" y="950"/>
                      </a:cubicBezTo>
                      <a:cubicBezTo>
                        <a:pt x="331" y="978"/>
                        <a:pt x="331" y="978"/>
                        <a:pt x="331" y="978"/>
                      </a:cubicBezTo>
                      <a:cubicBezTo>
                        <a:pt x="331" y="990"/>
                        <a:pt x="331" y="990"/>
                        <a:pt x="331" y="990"/>
                      </a:cubicBezTo>
                      <a:cubicBezTo>
                        <a:pt x="331" y="1010"/>
                        <a:pt x="321" y="1022"/>
                        <a:pt x="321" y="1022"/>
                      </a:cubicBezTo>
                      <a:cubicBezTo>
                        <a:pt x="0" y="1556"/>
                        <a:pt x="0" y="1556"/>
                        <a:pt x="0" y="1556"/>
                      </a:cubicBezTo>
                      <a:lnTo>
                        <a:pt x="979" y="15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1" name="Freeform 57">
                  <a:extLst>
                    <a:ext uri="{FF2B5EF4-FFF2-40B4-BE49-F238E27FC236}">
                      <a16:creationId xmlns:a16="http://schemas.microsoft.com/office/drawing/2014/main" id="{14B9B6A4-4784-0718-47FB-C9144D4C4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0109" y="2707044"/>
                  <a:ext cx="1632614" cy="281706"/>
                </a:xfrm>
                <a:custGeom>
                  <a:avLst/>
                  <a:gdLst>
                    <a:gd name="T0" fmla="*/ 1647 w 1767"/>
                    <a:gd name="T1" fmla="*/ 0 h 304"/>
                    <a:gd name="T2" fmla="*/ 1044 w 1767"/>
                    <a:gd name="T3" fmla="*/ 0 h 304"/>
                    <a:gd name="T4" fmla="*/ 944 w 1767"/>
                    <a:gd name="T5" fmla="*/ 30 h 304"/>
                    <a:gd name="T6" fmla="*/ 884 w 1767"/>
                    <a:gd name="T7" fmla="*/ 111 h 304"/>
                    <a:gd name="T8" fmla="*/ 884 w 1767"/>
                    <a:gd name="T9" fmla="*/ 111 h 304"/>
                    <a:gd name="T10" fmla="*/ 824 w 1767"/>
                    <a:gd name="T11" fmla="*/ 30 h 304"/>
                    <a:gd name="T12" fmla="*/ 723 w 1767"/>
                    <a:gd name="T13" fmla="*/ 0 h 304"/>
                    <a:gd name="T14" fmla="*/ 121 w 1767"/>
                    <a:gd name="T15" fmla="*/ 0 h 304"/>
                    <a:gd name="T16" fmla="*/ 0 w 1767"/>
                    <a:gd name="T17" fmla="*/ 193 h 304"/>
                    <a:gd name="T18" fmla="*/ 552 w 1767"/>
                    <a:gd name="T19" fmla="*/ 193 h 304"/>
                    <a:gd name="T20" fmla="*/ 579 w 1767"/>
                    <a:gd name="T21" fmla="*/ 194 h 304"/>
                    <a:gd name="T22" fmla="*/ 653 w 1767"/>
                    <a:gd name="T23" fmla="*/ 227 h 304"/>
                    <a:gd name="T24" fmla="*/ 715 w 1767"/>
                    <a:gd name="T25" fmla="*/ 282 h 304"/>
                    <a:gd name="T26" fmla="*/ 733 w 1767"/>
                    <a:gd name="T27" fmla="*/ 304 h 304"/>
                    <a:gd name="T28" fmla="*/ 869 w 1767"/>
                    <a:gd name="T29" fmla="*/ 304 h 304"/>
                    <a:gd name="T30" fmla="*/ 884 w 1767"/>
                    <a:gd name="T31" fmla="*/ 304 h 304"/>
                    <a:gd name="T32" fmla="*/ 884 w 1767"/>
                    <a:gd name="T33" fmla="*/ 304 h 304"/>
                    <a:gd name="T34" fmla="*/ 931 w 1767"/>
                    <a:gd name="T35" fmla="*/ 304 h 304"/>
                    <a:gd name="T36" fmla="*/ 1034 w 1767"/>
                    <a:gd name="T37" fmla="*/ 304 h 304"/>
                    <a:gd name="T38" fmla="*/ 1052 w 1767"/>
                    <a:gd name="T39" fmla="*/ 282 h 304"/>
                    <a:gd name="T40" fmla="*/ 1115 w 1767"/>
                    <a:gd name="T41" fmla="*/ 227 h 304"/>
                    <a:gd name="T42" fmla="*/ 1189 w 1767"/>
                    <a:gd name="T43" fmla="*/ 194 h 304"/>
                    <a:gd name="T44" fmla="*/ 1216 w 1767"/>
                    <a:gd name="T45" fmla="*/ 193 h 304"/>
                    <a:gd name="T46" fmla="*/ 1767 w 1767"/>
                    <a:gd name="T47" fmla="*/ 193 h 304"/>
                    <a:gd name="T48" fmla="*/ 1647 w 1767"/>
                    <a:gd name="T49" fmla="*/ 0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67" h="304">
                      <a:moveTo>
                        <a:pt x="1647" y="0"/>
                      </a:moveTo>
                      <a:cubicBezTo>
                        <a:pt x="1044" y="0"/>
                        <a:pt x="1044" y="0"/>
                        <a:pt x="1044" y="0"/>
                      </a:cubicBezTo>
                      <a:cubicBezTo>
                        <a:pt x="1044" y="0"/>
                        <a:pt x="989" y="0"/>
                        <a:pt x="944" y="30"/>
                      </a:cubicBezTo>
                      <a:cubicBezTo>
                        <a:pt x="910" y="54"/>
                        <a:pt x="885" y="109"/>
                        <a:pt x="884" y="111"/>
                      </a:cubicBezTo>
                      <a:cubicBezTo>
                        <a:pt x="884" y="111"/>
                        <a:pt x="884" y="111"/>
                        <a:pt x="884" y="111"/>
                      </a:cubicBezTo>
                      <a:cubicBezTo>
                        <a:pt x="883" y="109"/>
                        <a:pt x="858" y="54"/>
                        <a:pt x="824" y="30"/>
                      </a:cubicBezTo>
                      <a:cubicBezTo>
                        <a:pt x="779" y="0"/>
                        <a:pt x="723" y="0"/>
                        <a:pt x="723" y="0"/>
                      </a:cubicBezTo>
                      <a:cubicBezTo>
                        <a:pt x="121" y="0"/>
                        <a:pt x="121" y="0"/>
                        <a:pt x="121" y="0"/>
                      </a:cubicBezTo>
                      <a:cubicBezTo>
                        <a:pt x="0" y="193"/>
                        <a:pt x="0" y="193"/>
                        <a:pt x="0" y="193"/>
                      </a:cubicBezTo>
                      <a:cubicBezTo>
                        <a:pt x="552" y="193"/>
                        <a:pt x="552" y="193"/>
                        <a:pt x="552" y="193"/>
                      </a:cubicBezTo>
                      <a:cubicBezTo>
                        <a:pt x="552" y="193"/>
                        <a:pt x="569" y="193"/>
                        <a:pt x="579" y="194"/>
                      </a:cubicBezTo>
                      <a:cubicBezTo>
                        <a:pt x="595" y="197"/>
                        <a:pt x="623" y="206"/>
                        <a:pt x="653" y="227"/>
                      </a:cubicBezTo>
                      <a:cubicBezTo>
                        <a:pt x="694" y="257"/>
                        <a:pt x="705" y="272"/>
                        <a:pt x="715" y="282"/>
                      </a:cubicBezTo>
                      <a:cubicBezTo>
                        <a:pt x="720" y="287"/>
                        <a:pt x="733" y="304"/>
                        <a:pt x="733" y="304"/>
                      </a:cubicBezTo>
                      <a:cubicBezTo>
                        <a:pt x="869" y="304"/>
                        <a:pt x="869" y="304"/>
                        <a:pt x="869" y="304"/>
                      </a:cubicBezTo>
                      <a:cubicBezTo>
                        <a:pt x="884" y="304"/>
                        <a:pt x="884" y="304"/>
                        <a:pt x="884" y="304"/>
                      </a:cubicBezTo>
                      <a:cubicBezTo>
                        <a:pt x="884" y="304"/>
                        <a:pt x="884" y="304"/>
                        <a:pt x="884" y="304"/>
                      </a:cubicBezTo>
                      <a:cubicBezTo>
                        <a:pt x="931" y="304"/>
                        <a:pt x="931" y="304"/>
                        <a:pt x="931" y="304"/>
                      </a:cubicBezTo>
                      <a:cubicBezTo>
                        <a:pt x="1034" y="304"/>
                        <a:pt x="1034" y="304"/>
                        <a:pt x="1034" y="304"/>
                      </a:cubicBezTo>
                      <a:cubicBezTo>
                        <a:pt x="1034" y="304"/>
                        <a:pt x="1047" y="287"/>
                        <a:pt x="1052" y="282"/>
                      </a:cubicBezTo>
                      <a:cubicBezTo>
                        <a:pt x="1062" y="272"/>
                        <a:pt x="1074" y="257"/>
                        <a:pt x="1115" y="227"/>
                      </a:cubicBezTo>
                      <a:cubicBezTo>
                        <a:pt x="1144" y="206"/>
                        <a:pt x="1173" y="197"/>
                        <a:pt x="1189" y="194"/>
                      </a:cubicBezTo>
                      <a:cubicBezTo>
                        <a:pt x="1199" y="193"/>
                        <a:pt x="1216" y="193"/>
                        <a:pt x="1216" y="193"/>
                      </a:cubicBezTo>
                      <a:cubicBezTo>
                        <a:pt x="1767" y="193"/>
                        <a:pt x="1767" y="193"/>
                        <a:pt x="1767" y="193"/>
                      </a:cubicBezTo>
                      <a:lnTo>
                        <a:pt x="164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2" name="Freeform 58">
                  <a:extLst>
                    <a:ext uri="{FF2B5EF4-FFF2-40B4-BE49-F238E27FC236}">
                      <a16:creationId xmlns:a16="http://schemas.microsoft.com/office/drawing/2014/main" id="{E6E98A02-EDF5-25ED-0541-EE25BA429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5597" y="2939666"/>
                  <a:ext cx="390547" cy="1344505"/>
                </a:xfrm>
                <a:custGeom>
                  <a:avLst/>
                  <a:gdLst>
                    <a:gd name="T0" fmla="*/ 0 w 422"/>
                    <a:gd name="T1" fmla="*/ 0 h 1456"/>
                    <a:gd name="T2" fmla="*/ 0 w 422"/>
                    <a:gd name="T3" fmla="*/ 904 h 1456"/>
                    <a:gd name="T4" fmla="*/ 0 w 422"/>
                    <a:gd name="T5" fmla="*/ 916 h 1456"/>
                    <a:gd name="T6" fmla="*/ 1 w 422"/>
                    <a:gd name="T7" fmla="*/ 943 h 1456"/>
                    <a:gd name="T8" fmla="*/ 98 w 422"/>
                    <a:gd name="T9" fmla="*/ 1206 h 1456"/>
                    <a:gd name="T10" fmla="*/ 347 w 422"/>
                    <a:gd name="T11" fmla="*/ 1456 h 1456"/>
                    <a:gd name="T12" fmla="*/ 422 w 422"/>
                    <a:gd name="T13" fmla="*/ 1336 h 1456"/>
                    <a:gd name="T14" fmla="*/ 238 w 422"/>
                    <a:gd name="T15" fmla="*/ 1156 h 1456"/>
                    <a:gd name="T16" fmla="*/ 194 w 422"/>
                    <a:gd name="T17" fmla="*/ 1084 h 1456"/>
                    <a:gd name="T18" fmla="*/ 169 w 422"/>
                    <a:gd name="T19" fmla="*/ 1025 h 1456"/>
                    <a:gd name="T20" fmla="*/ 157 w 422"/>
                    <a:gd name="T21" fmla="*/ 987 h 1456"/>
                    <a:gd name="T22" fmla="*/ 150 w 422"/>
                    <a:gd name="T23" fmla="*/ 941 h 1456"/>
                    <a:gd name="T24" fmla="*/ 149 w 422"/>
                    <a:gd name="T25" fmla="*/ 913 h 1456"/>
                    <a:gd name="T26" fmla="*/ 149 w 422"/>
                    <a:gd name="T27" fmla="*/ 909 h 1456"/>
                    <a:gd name="T28" fmla="*/ 149 w 422"/>
                    <a:gd name="T29" fmla="*/ 0 h 1456"/>
                    <a:gd name="T30" fmla="*/ 0 w 422"/>
                    <a:gd name="T31" fmla="*/ 0 h 1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2" h="1456">
                      <a:moveTo>
                        <a:pt x="0" y="0"/>
                      </a:moveTo>
                      <a:cubicBezTo>
                        <a:pt x="0" y="904"/>
                        <a:pt x="0" y="904"/>
                        <a:pt x="0" y="904"/>
                      </a:cubicBezTo>
                      <a:cubicBezTo>
                        <a:pt x="0" y="904"/>
                        <a:pt x="0" y="913"/>
                        <a:pt x="0" y="916"/>
                      </a:cubicBezTo>
                      <a:cubicBezTo>
                        <a:pt x="0" y="926"/>
                        <a:pt x="1" y="935"/>
                        <a:pt x="1" y="943"/>
                      </a:cubicBezTo>
                      <a:cubicBezTo>
                        <a:pt x="11" y="1040"/>
                        <a:pt x="42" y="1111"/>
                        <a:pt x="98" y="1206"/>
                      </a:cubicBezTo>
                      <a:cubicBezTo>
                        <a:pt x="186" y="1353"/>
                        <a:pt x="347" y="1456"/>
                        <a:pt x="347" y="1456"/>
                      </a:cubicBezTo>
                      <a:cubicBezTo>
                        <a:pt x="422" y="1336"/>
                        <a:pt x="422" y="1336"/>
                        <a:pt x="422" y="1336"/>
                      </a:cubicBezTo>
                      <a:cubicBezTo>
                        <a:pt x="422" y="1336"/>
                        <a:pt x="320" y="1281"/>
                        <a:pt x="238" y="1156"/>
                      </a:cubicBezTo>
                      <a:cubicBezTo>
                        <a:pt x="221" y="1130"/>
                        <a:pt x="205" y="1107"/>
                        <a:pt x="194" y="1084"/>
                      </a:cubicBezTo>
                      <a:cubicBezTo>
                        <a:pt x="183" y="1062"/>
                        <a:pt x="175" y="1044"/>
                        <a:pt x="169" y="1025"/>
                      </a:cubicBezTo>
                      <a:cubicBezTo>
                        <a:pt x="164" y="1011"/>
                        <a:pt x="160" y="998"/>
                        <a:pt x="157" y="987"/>
                      </a:cubicBezTo>
                      <a:cubicBezTo>
                        <a:pt x="153" y="970"/>
                        <a:pt x="151" y="957"/>
                        <a:pt x="150" y="941"/>
                      </a:cubicBezTo>
                      <a:cubicBezTo>
                        <a:pt x="150" y="936"/>
                        <a:pt x="149" y="913"/>
                        <a:pt x="149" y="913"/>
                      </a:cubicBezTo>
                      <a:cubicBezTo>
                        <a:pt x="149" y="909"/>
                        <a:pt x="149" y="909"/>
                        <a:pt x="149" y="909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3" name="Freeform 59">
                  <a:extLst>
                    <a:ext uri="{FF2B5EF4-FFF2-40B4-BE49-F238E27FC236}">
                      <a16:creationId xmlns:a16="http://schemas.microsoft.com/office/drawing/2014/main" id="{D2A2E17D-DC24-33F2-1F9C-5233E2326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6877" y="2939666"/>
                  <a:ext cx="288109" cy="1165238"/>
                </a:xfrm>
                <a:custGeom>
                  <a:avLst/>
                  <a:gdLst>
                    <a:gd name="T0" fmla="*/ 0 w 312"/>
                    <a:gd name="T1" fmla="*/ 0 h 1262"/>
                    <a:gd name="T2" fmla="*/ 0 w 312"/>
                    <a:gd name="T3" fmla="*/ 913 h 1262"/>
                    <a:gd name="T4" fmla="*/ 1 w 312"/>
                    <a:gd name="T5" fmla="*/ 920 h 1262"/>
                    <a:gd name="T6" fmla="*/ 2 w 312"/>
                    <a:gd name="T7" fmla="*/ 937 h 1262"/>
                    <a:gd name="T8" fmla="*/ 4 w 312"/>
                    <a:gd name="T9" fmla="*/ 946 h 1262"/>
                    <a:gd name="T10" fmla="*/ 16 w 312"/>
                    <a:gd name="T11" fmla="*/ 992 h 1262"/>
                    <a:gd name="T12" fmla="*/ 71 w 312"/>
                    <a:gd name="T13" fmla="*/ 1102 h 1262"/>
                    <a:gd name="T14" fmla="*/ 237 w 312"/>
                    <a:gd name="T15" fmla="*/ 1262 h 1262"/>
                    <a:gd name="T16" fmla="*/ 312 w 312"/>
                    <a:gd name="T17" fmla="*/ 1144 h 1262"/>
                    <a:gd name="T18" fmla="*/ 257 w 312"/>
                    <a:gd name="T19" fmla="*/ 1101 h 1262"/>
                    <a:gd name="T20" fmla="*/ 192 w 312"/>
                    <a:gd name="T21" fmla="*/ 1026 h 1262"/>
                    <a:gd name="T22" fmla="*/ 153 w 312"/>
                    <a:gd name="T23" fmla="*/ 940 h 1262"/>
                    <a:gd name="T24" fmla="*/ 145 w 312"/>
                    <a:gd name="T25" fmla="*/ 894 h 1262"/>
                    <a:gd name="T26" fmla="*/ 145 w 312"/>
                    <a:gd name="T27" fmla="*/ 881 h 1262"/>
                    <a:gd name="T28" fmla="*/ 145 w 312"/>
                    <a:gd name="T29" fmla="*/ 0 h 1262"/>
                    <a:gd name="T30" fmla="*/ 0 w 312"/>
                    <a:gd name="T31" fmla="*/ 0 h 1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2" h="1262">
                      <a:moveTo>
                        <a:pt x="0" y="0"/>
                      </a:moveTo>
                      <a:cubicBezTo>
                        <a:pt x="0" y="913"/>
                        <a:pt x="0" y="913"/>
                        <a:pt x="0" y="913"/>
                      </a:cubicBezTo>
                      <a:cubicBezTo>
                        <a:pt x="0" y="913"/>
                        <a:pt x="1" y="917"/>
                        <a:pt x="1" y="920"/>
                      </a:cubicBezTo>
                      <a:cubicBezTo>
                        <a:pt x="1" y="925"/>
                        <a:pt x="2" y="932"/>
                        <a:pt x="2" y="937"/>
                      </a:cubicBezTo>
                      <a:cubicBezTo>
                        <a:pt x="3" y="940"/>
                        <a:pt x="4" y="944"/>
                        <a:pt x="4" y="946"/>
                      </a:cubicBezTo>
                      <a:cubicBezTo>
                        <a:pt x="7" y="961"/>
                        <a:pt x="10" y="973"/>
                        <a:pt x="16" y="992"/>
                      </a:cubicBezTo>
                      <a:cubicBezTo>
                        <a:pt x="27" y="1023"/>
                        <a:pt x="45" y="1060"/>
                        <a:pt x="71" y="1102"/>
                      </a:cubicBezTo>
                      <a:cubicBezTo>
                        <a:pt x="139" y="1212"/>
                        <a:pt x="237" y="1262"/>
                        <a:pt x="237" y="1262"/>
                      </a:cubicBezTo>
                      <a:cubicBezTo>
                        <a:pt x="312" y="1144"/>
                        <a:pt x="312" y="1144"/>
                        <a:pt x="312" y="1144"/>
                      </a:cubicBezTo>
                      <a:cubicBezTo>
                        <a:pt x="312" y="1144"/>
                        <a:pt x="287" y="1130"/>
                        <a:pt x="257" y="1101"/>
                      </a:cubicBezTo>
                      <a:cubicBezTo>
                        <a:pt x="237" y="1082"/>
                        <a:pt x="213" y="1056"/>
                        <a:pt x="192" y="1026"/>
                      </a:cubicBezTo>
                      <a:cubicBezTo>
                        <a:pt x="172" y="995"/>
                        <a:pt x="160" y="963"/>
                        <a:pt x="153" y="940"/>
                      </a:cubicBezTo>
                      <a:cubicBezTo>
                        <a:pt x="147" y="920"/>
                        <a:pt x="146" y="904"/>
                        <a:pt x="145" y="894"/>
                      </a:cubicBezTo>
                      <a:cubicBezTo>
                        <a:pt x="145" y="885"/>
                        <a:pt x="145" y="881"/>
                        <a:pt x="145" y="881"/>
                      </a:cubicBezTo>
                      <a:cubicBezTo>
                        <a:pt x="145" y="0"/>
                        <a:pt x="145" y="0"/>
                        <a:pt x="1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4" name="Freeform 60">
                  <a:extLst>
                    <a:ext uri="{FF2B5EF4-FFF2-40B4-BE49-F238E27FC236}">
                      <a16:creationId xmlns:a16="http://schemas.microsoft.com/office/drawing/2014/main" id="{813AA3F3-658B-AAB3-98F9-D48F84A92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94555" y="2939666"/>
                  <a:ext cx="392681" cy="1344505"/>
                </a:xfrm>
                <a:custGeom>
                  <a:avLst/>
                  <a:gdLst>
                    <a:gd name="T0" fmla="*/ 423 w 423"/>
                    <a:gd name="T1" fmla="*/ 0 h 1456"/>
                    <a:gd name="T2" fmla="*/ 423 w 423"/>
                    <a:gd name="T3" fmla="*/ 904 h 1456"/>
                    <a:gd name="T4" fmla="*/ 423 w 423"/>
                    <a:gd name="T5" fmla="*/ 916 h 1456"/>
                    <a:gd name="T6" fmla="*/ 421 w 423"/>
                    <a:gd name="T7" fmla="*/ 943 h 1456"/>
                    <a:gd name="T8" fmla="*/ 325 w 423"/>
                    <a:gd name="T9" fmla="*/ 1206 h 1456"/>
                    <a:gd name="T10" fmla="*/ 76 w 423"/>
                    <a:gd name="T11" fmla="*/ 1456 h 1456"/>
                    <a:gd name="T12" fmla="*/ 0 w 423"/>
                    <a:gd name="T13" fmla="*/ 1336 h 1456"/>
                    <a:gd name="T14" fmla="*/ 185 w 423"/>
                    <a:gd name="T15" fmla="*/ 1156 h 1456"/>
                    <a:gd name="T16" fmla="*/ 229 w 423"/>
                    <a:gd name="T17" fmla="*/ 1084 h 1456"/>
                    <a:gd name="T18" fmla="*/ 254 w 423"/>
                    <a:gd name="T19" fmla="*/ 1025 h 1456"/>
                    <a:gd name="T20" fmla="*/ 265 w 423"/>
                    <a:gd name="T21" fmla="*/ 987 h 1456"/>
                    <a:gd name="T22" fmla="*/ 272 w 423"/>
                    <a:gd name="T23" fmla="*/ 941 h 1456"/>
                    <a:gd name="T24" fmla="*/ 273 w 423"/>
                    <a:gd name="T25" fmla="*/ 913 h 1456"/>
                    <a:gd name="T26" fmla="*/ 273 w 423"/>
                    <a:gd name="T27" fmla="*/ 909 h 1456"/>
                    <a:gd name="T28" fmla="*/ 273 w 423"/>
                    <a:gd name="T29" fmla="*/ 0 h 1456"/>
                    <a:gd name="T30" fmla="*/ 423 w 423"/>
                    <a:gd name="T31" fmla="*/ 0 h 1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3" h="1456">
                      <a:moveTo>
                        <a:pt x="423" y="0"/>
                      </a:moveTo>
                      <a:cubicBezTo>
                        <a:pt x="423" y="904"/>
                        <a:pt x="423" y="904"/>
                        <a:pt x="423" y="904"/>
                      </a:cubicBezTo>
                      <a:cubicBezTo>
                        <a:pt x="423" y="904"/>
                        <a:pt x="423" y="913"/>
                        <a:pt x="423" y="916"/>
                      </a:cubicBezTo>
                      <a:cubicBezTo>
                        <a:pt x="423" y="926"/>
                        <a:pt x="422" y="935"/>
                        <a:pt x="421" y="943"/>
                      </a:cubicBezTo>
                      <a:cubicBezTo>
                        <a:pt x="411" y="1040"/>
                        <a:pt x="381" y="1111"/>
                        <a:pt x="325" y="1206"/>
                      </a:cubicBezTo>
                      <a:cubicBezTo>
                        <a:pt x="236" y="1353"/>
                        <a:pt x="76" y="1456"/>
                        <a:pt x="76" y="1456"/>
                      </a:cubicBezTo>
                      <a:cubicBezTo>
                        <a:pt x="0" y="1336"/>
                        <a:pt x="0" y="1336"/>
                        <a:pt x="0" y="1336"/>
                      </a:cubicBezTo>
                      <a:cubicBezTo>
                        <a:pt x="0" y="1336"/>
                        <a:pt x="103" y="1281"/>
                        <a:pt x="185" y="1156"/>
                      </a:cubicBezTo>
                      <a:cubicBezTo>
                        <a:pt x="202" y="1130"/>
                        <a:pt x="218" y="1107"/>
                        <a:pt x="229" y="1084"/>
                      </a:cubicBezTo>
                      <a:cubicBezTo>
                        <a:pt x="240" y="1062"/>
                        <a:pt x="248" y="1044"/>
                        <a:pt x="254" y="1025"/>
                      </a:cubicBezTo>
                      <a:cubicBezTo>
                        <a:pt x="259" y="1011"/>
                        <a:pt x="263" y="998"/>
                        <a:pt x="265" y="987"/>
                      </a:cubicBezTo>
                      <a:cubicBezTo>
                        <a:pt x="270" y="970"/>
                        <a:pt x="271" y="957"/>
                        <a:pt x="272" y="941"/>
                      </a:cubicBezTo>
                      <a:cubicBezTo>
                        <a:pt x="273" y="936"/>
                        <a:pt x="273" y="913"/>
                        <a:pt x="273" y="913"/>
                      </a:cubicBezTo>
                      <a:cubicBezTo>
                        <a:pt x="273" y="909"/>
                        <a:pt x="273" y="909"/>
                        <a:pt x="273" y="909"/>
                      </a:cubicBezTo>
                      <a:cubicBezTo>
                        <a:pt x="273" y="0"/>
                        <a:pt x="273" y="0"/>
                        <a:pt x="273" y="0"/>
                      </a:cubicBezTo>
                      <a:lnTo>
                        <a:pt x="42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75" name="Freeform 61">
                  <a:extLst>
                    <a:ext uri="{FF2B5EF4-FFF2-40B4-BE49-F238E27FC236}">
                      <a16:creationId xmlns:a16="http://schemas.microsoft.com/office/drawing/2014/main" id="{A02AAC81-C257-B485-133E-E76A24A11C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85713" y="2939666"/>
                  <a:ext cx="288109" cy="1165238"/>
                </a:xfrm>
                <a:custGeom>
                  <a:avLst/>
                  <a:gdLst>
                    <a:gd name="T0" fmla="*/ 311 w 311"/>
                    <a:gd name="T1" fmla="*/ 0 h 1262"/>
                    <a:gd name="T2" fmla="*/ 311 w 311"/>
                    <a:gd name="T3" fmla="*/ 913 h 1262"/>
                    <a:gd name="T4" fmla="*/ 311 w 311"/>
                    <a:gd name="T5" fmla="*/ 920 h 1262"/>
                    <a:gd name="T6" fmla="*/ 309 w 311"/>
                    <a:gd name="T7" fmla="*/ 937 h 1262"/>
                    <a:gd name="T8" fmla="*/ 308 w 311"/>
                    <a:gd name="T9" fmla="*/ 946 h 1262"/>
                    <a:gd name="T10" fmla="*/ 295 w 311"/>
                    <a:gd name="T11" fmla="*/ 992 h 1262"/>
                    <a:gd name="T12" fmla="*/ 241 w 311"/>
                    <a:gd name="T13" fmla="*/ 1102 h 1262"/>
                    <a:gd name="T14" fmla="*/ 75 w 311"/>
                    <a:gd name="T15" fmla="*/ 1262 h 1262"/>
                    <a:gd name="T16" fmla="*/ 0 w 311"/>
                    <a:gd name="T17" fmla="*/ 1144 h 1262"/>
                    <a:gd name="T18" fmla="*/ 55 w 311"/>
                    <a:gd name="T19" fmla="*/ 1101 h 1262"/>
                    <a:gd name="T20" fmla="*/ 120 w 311"/>
                    <a:gd name="T21" fmla="*/ 1026 h 1262"/>
                    <a:gd name="T22" fmla="*/ 159 w 311"/>
                    <a:gd name="T23" fmla="*/ 940 h 1262"/>
                    <a:gd name="T24" fmla="*/ 166 w 311"/>
                    <a:gd name="T25" fmla="*/ 894 h 1262"/>
                    <a:gd name="T26" fmla="*/ 166 w 311"/>
                    <a:gd name="T27" fmla="*/ 881 h 1262"/>
                    <a:gd name="T28" fmla="*/ 166 w 311"/>
                    <a:gd name="T29" fmla="*/ 0 h 1262"/>
                    <a:gd name="T30" fmla="*/ 311 w 311"/>
                    <a:gd name="T31" fmla="*/ 0 h 1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1" h="1262">
                      <a:moveTo>
                        <a:pt x="311" y="0"/>
                      </a:moveTo>
                      <a:cubicBezTo>
                        <a:pt x="311" y="913"/>
                        <a:pt x="311" y="913"/>
                        <a:pt x="311" y="913"/>
                      </a:cubicBezTo>
                      <a:cubicBezTo>
                        <a:pt x="311" y="913"/>
                        <a:pt x="311" y="917"/>
                        <a:pt x="311" y="920"/>
                      </a:cubicBezTo>
                      <a:cubicBezTo>
                        <a:pt x="310" y="925"/>
                        <a:pt x="310" y="932"/>
                        <a:pt x="309" y="937"/>
                      </a:cubicBezTo>
                      <a:cubicBezTo>
                        <a:pt x="309" y="940"/>
                        <a:pt x="308" y="944"/>
                        <a:pt x="308" y="946"/>
                      </a:cubicBezTo>
                      <a:cubicBezTo>
                        <a:pt x="305" y="961"/>
                        <a:pt x="302" y="973"/>
                        <a:pt x="295" y="992"/>
                      </a:cubicBezTo>
                      <a:cubicBezTo>
                        <a:pt x="285" y="1023"/>
                        <a:pt x="267" y="1060"/>
                        <a:pt x="241" y="1102"/>
                      </a:cubicBezTo>
                      <a:cubicBezTo>
                        <a:pt x="173" y="1212"/>
                        <a:pt x="75" y="1262"/>
                        <a:pt x="75" y="1262"/>
                      </a:cubicBezTo>
                      <a:cubicBezTo>
                        <a:pt x="0" y="1144"/>
                        <a:pt x="0" y="1144"/>
                        <a:pt x="0" y="1144"/>
                      </a:cubicBezTo>
                      <a:cubicBezTo>
                        <a:pt x="0" y="1144"/>
                        <a:pt x="25" y="1130"/>
                        <a:pt x="55" y="1101"/>
                      </a:cubicBezTo>
                      <a:cubicBezTo>
                        <a:pt x="75" y="1082"/>
                        <a:pt x="99" y="1056"/>
                        <a:pt x="120" y="1026"/>
                      </a:cubicBezTo>
                      <a:cubicBezTo>
                        <a:pt x="140" y="995"/>
                        <a:pt x="152" y="963"/>
                        <a:pt x="159" y="940"/>
                      </a:cubicBezTo>
                      <a:cubicBezTo>
                        <a:pt x="165" y="920"/>
                        <a:pt x="166" y="904"/>
                        <a:pt x="166" y="894"/>
                      </a:cubicBezTo>
                      <a:cubicBezTo>
                        <a:pt x="167" y="885"/>
                        <a:pt x="166" y="881"/>
                        <a:pt x="166" y="881"/>
                      </a:cubicBezTo>
                      <a:cubicBezTo>
                        <a:pt x="166" y="0"/>
                        <a:pt x="166" y="0"/>
                        <a:pt x="166" y="0"/>
                      </a:cubicBez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HK" altLang="en-US" dirty="0">
                    <a:latin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4" name="群組 83">
              <a:extLst>
                <a:ext uri="{FF2B5EF4-FFF2-40B4-BE49-F238E27FC236}">
                  <a16:creationId xmlns:a16="http://schemas.microsoft.com/office/drawing/2014/main" id="{AC451A13-1282-1EFD-F439-CFDEA270983F}"/>
                </a:ext>
              </a:extLst>
            </p:cNvPr>
            <p:cNvGrpSpPr/>
            <p:nvPr/>
          </p:nvGrpSpPr>
          <p:grpSpPr>
            <a:xfrm>
              <a:off x="4046885" y="2746058"/>
              <a:ext cx="6072802" cy="1759946"/>
              <a:chOff x="4046885" y="2746058"/>
              <a:chExt cx="6072802" cy="1759946"/>
            </a:xfrm>
            <a:grpFill/>
          </p:grpSpPr>
          <p:grpSp>
            <p:nvGrpSpPr>
              <p:cNvPr id="22" name="Group 123">
                <a:extLst>
                  <a:ext uri="{FF2B5EF4-FFF2-40B4-BE49-F238E27FC236}">
                    <a16:creationId xmlns:a16="http://schemas.microsoft.com/office/drawing/2014/main" id="{071A569A-DC5F-F61C-4DF7-C7548748A308}"/>
                  </a:ext>
                </a:extLst>
              </p:cNvPr>
              <p:cNvGrpSpPr/>
              <p:nvPr/>
            </p:nvGrpSpPr>
            <p:grpSpPr>
              <a:xfrm>
                <a:off x="4046885" y="2746058"/>
                <a:ext cx="4601854" cy="443712"/>
                <a:chOff x="1751656" y="5034001"/>
                <a:chExt cx="3335953" cy="321654"/>
              </a:xfrm>
              <a:grpFill/>
            </p:grpSpPr>
            <p:sp>
              <p:nvSpPr>
                <p:cNvPr id="57" name="TextBox 165">
                  <a:extLst>
                    <a:ext uri="{FF2B5EF4-FFF2-40B4-BE49-F238E27FC236}">
                      <a16:creationId xmlns:a16="http://schemas.microsoft.com/office/drawing/2014/main" id="{FA86706B-58A9-88C1-1CF5-776203B68488}"/>
                    </a:ext>
                  </a:extLst>
                </p:cNvPr>
                <p:cNvSpPr txBox="1"/>
                <p:nvPr/>
              </p:nvSpPr>
              <p:spPr>
                <a:xfrm>
                  <a:off x="3167281" y="5034001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1" h="593508">
                      <a:moveTo>
                        <a:pt x="0" y="0"/>
                      </a:moveTo>
                      <a:lnTo>
                        <a:pt x="425654" y="445853"/>
                      </a:lnTo>
                      <a:lnTo>
                        <a:pt x="425654" y="23165"/>
                      </a:lnTo>
                      <a:lnTo>
                        <a:pt x="486371" y="23165"/>
                      </a:lnTo>
                      <a:lnTo>
                        <a:pt x="486371" y="593508"/>
                      </a:lnTo>
                      <a:lnTo>
                        <a:pt x="60717" y="148380"/>
                      </a:lnTo>
                      <a:lnTo>
                        <a:pt x="60717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8" name="TextBox 166">
                  <a:extLst>
                    <a:ext uri="{FF2B5EF4-FFF2-40B4-BE49-F238E27FC236}">
                      <a16:creationId xmlns:a16="http://schemas.microsoft.com/office/drawing/2014/main" id="{41BE1210-55CF-0159-664F-190152114B38}"/>
                    </a:ext>
                  </a:extLst>
                </p:cNvPr>
                <p:cNvSpPr txBox="1"/>
                <p:nvPr/>
              </p:nvSpPr>
              <p:spPr>
                <a:xfrm>
                  <a:off x="4494370" y="5034001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1" h="593508">
                      <a:moveTo>
                        <a:pt x="0" y="0"/>
                      </a:moveTo>
                      <a:lnTo>
                        <a:pt x="425653" y="445853"/>
                      </a:lnTo>
                      <a:lnTo>
                        <a:pt x="425653" y="23165"/>
                      </a:lnTo>
                      <a:lnTo>
                        <a:pt x="486371" y="23165"/>
                      </a:lnTo>
                      <a:lnTo>
                        <a:pt x="486371" y="593508"/>
                      </a:lnTo>
                      <a:lnTo>
                        <a:pt x="60718" y="148380"/>
                      </a:lnTo>
                      <a:lnTo>
                        <a:pt x="60718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9" name="TextBox 167">
                  <a:extLst>
                    <a:ext uri="{FF2B5EF4-FFF2-40B4-BE49-F238E27FC236}">
                      <a16:creationId xmlns:a16="http://schemas.microsoft.com/office/drawing/2014/main" id="{99C5817D-D423-3F05-5CEA-9206B73D5592}"/>
                    </a:ext>
                  </a:extLst>
                </p:cNvPr>
                <p:cNvSpPr txBox="1"/>
                <p:nvPr/>
              </p:nvSpPr>
              <p:spPr>
                <a:xfrm>
                  <a:off x="2817507" y="5041455"/>
                  <a:ext cx="30831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5" h="564552">
                      <a:moveTo>
                        <a:pt x="284446" y="0"/>
                      </a:moveTo>
                      <a:cubicBezTo>
                        <a:pt x="336965" y="598"/>
                        <a:pt x="384609" y="13470"/>
                        <a:pt x="427378" y="38616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5" y="182645"/>
                        <a:pt x="568266" y="230272"/>
                        <a:pt x="568895" y="283000"/>
                      </a:cubicBezTo>
                      <a:cubicBezTo>
                        <a:pt x="568266" y="335939"/>
                        <a:pt x="555215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8" y="526472"/>
                      </a:cubicBezTo>
                      <a:cubicBezTo>
                        <a:pt x="384609" y="551292"/>
                        <a:pt x="336965" y="563985"/>
                        <a:pt x="284446" y="564552"/>
                      </a:cubicBezTo>
                      <a:cubicBezTo>
                        <a:pt x="231928" y="563985"/>
                        <a:pt x="184284" y="551292"/>
                        <a:pt x="141514" y="526472"/>
                      </a:cubicBezTo>
                      <a:cubicBezTo>
                        <a:pt x="98745" y="501652"/>
                        <a:pt x="64624" y="468103"/>
                        <a:pt x="39152" y="425825"/>
                      </a:cubicBezTo>
                      <a:cubicBezTo>
                        <a:pt x="13679" y="383547"/>
                        <a:pt x="629" y="335939"/>
                        <a:pt x="0" y="283000"/>
                      </a:cubicBezTo>
                      <a:cubicBezTo>
                        <a:pt x="629" y="230272"/>
                        <a:pt x="13679" y="182645"/>
                        <a:pt x="39152" y="140122"/>
                      </a:cubicBezTo>
                      <a:cubicBezTo>
                        <a:pt x="64624" y="97598"/>
                        <a:pt x="98745" y="63763"/>
                        <a:pt x="141514" y="38616"/>
                      </a:cubicBezTo>
                      <a:cubicBezTo>
                        <a:pt x="184284" y="13470"/>
                        <a:pt x="231928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0" y="56870"/>
                        <a:pt x="204359" y="67221"/>
                        <a:pt x="170771" y="87427"/>
                      </a:cubicBezTo>
                      <a:cubicBezTo>
                        <a:pt x="137185" y="107634"/>
                        <a:pt x="110555" y="134718"/>
                        <a:pt x="90885" y="168682"/>
                      </a:cubicBezTo>
                      <a:cubicBezTo>
                        <a:pt x="71215" y="202645"/>
                        <a:pt x="61159" y="240510"/>
                        <a:pt x="60717" y="282276"/>
                      </a:cubicBezTo>
                      <a:cubicBezTo>
                        <a:pt x="61186" y="323815"/>
                        <a:pt x="71349" y="361572"/>
                        <a:pt x="91207" y="395549"/>
                      </a:cubicBezTo>
                      <a:cubicBezTo>
                        <a:pt x="111064" y="429525"/>
                        <a:pt x="137801" y="456664"/>
                        <a:pt x="171416" y="476964"/>
                      </a:cubicBezTo>
                      <a:cubicBezTo>
                        <a:pt x="205029" y="497264"/>
                        <a:pt x="242706" y="507668"/>
                        <a:pt x="284446" y="508178"/>
                      </a:cubicBezTo>
                      <a:cubicBezTo>
                        <a:pt x="326186" y="507668"/>
                        <a:pt x="363863" y="497264"/>
                        <a:pt x="397478" y="476964"/>
                      </a:cubicBezTo>
                      <a:cubicBezTo>
                        <a:pt x="431093" y="456664"/>
                        <a:pt x="457829" y="429525"/>
                        <a:pt x="477687" y="395549"/>
                      </a:cubicBezTo>
                      <a:cubicBezTo>
                        <a:pt x="497545" y="361572"/>
                        <a:pt x="507708" y="323815"/>
                        <a:pt x="508177" y="282276"/>
                      </a:cubicBezTo>
                      <a:cubicBezTo>
                        <a:pt x="507735" y="240510"/>
                        <a:pt x="497679" y="202645"/>
                        <a:pt x="478008" y="168682"/>
                      </a:cubicBezTo>
                      <a:cubicBezTo>
                        <a:pt x="458338" y="134719"/>
                        <a:pt x="431709" y="107634"/>
                        <a:pt x="398121" y="87427"/>
                      </a:cubicBezTo>
                      <a:cubicBezTo>
                        <a:pt x="364534" y="67221"/>
                        <a:pt x="326642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0" name="TextBox 168">
                  <a:extLst>
                    <a:ext uri="{FF2B5EF4-FFF2-40B4-BE49-F238E27FC236}">
                      <a16:creationId xmlns:a16="http://schemas.microsoft.com/office/drawing/2014/main" id="{9EF63BB7-A98E-E7A1-496F-D0BC1E1E9E52}"/>
                    </a:ext>
                  </a:extLst>
                </p:cNvPr>
                <p:cNvSpPr txBox="1"/>
                <p:nvPr/>
              </p:nvSpPr>
              <p:spPr>
                <a:xfrm>
                  <a:off x="3473270" y="5041455"/>
                  <a:ext cx="292411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51" h="564552">
                      <a:moveTo>
                        <a:pt x="284450" y="0"/>
                      </a:moveTo>
                      <a:cubicBezTo>
                        <a:pt x="332269" y="208"/>
                        <a:pt x="375468" y="10452"/>
                        <a:pt x="414048" y="30732"/>
                      </a:cubicBezTo>
                      <a:cubicBezTo>
                        <a:pt x="452627" y="51012"/>
                        <a:pt x="486398" y="80078"/>
                        <a:pt x="515360" y="117931"/>
                      </a:cubicBezTo>
                      <a:lnTo>
                        <a:pt x="471256" y="159210"/>
                      </a:lnTo>
                      <a:cubicBezTo>
                        <a:pt x="448509" y="126727"/>
                        <a:pt x="421598" y="101531"/>
                        <a:pt x="390524" y="83622"/>
                      </a:cubicBezTo>
                      <a:cubicBezTo>
                        <a:pt x="359450" y="65713"/>
                        <a:pt x="323851" y="56630"/>
                        <a:pt x="283726" y="56374"/>
                      </a:cubicBezTo>
                      <a:cubicBezTo>
                        <a:pt x="241767" y="56910"/>
                        <a:pt x="204045" y="67505"/>
                        <a:pt x="170559" y="88158"/>
                      </a:cubicBezTo>
                      <a:cubicBezTo>
                        <a:pt x="137074" y="108810"/>
                        <a:pt x="110507" y="136302"/>
                        <a:pt x="90860" y="170633"/>
                      </a:cubicBezTo>
                      <a:cubicBezTo>
                        <a:pt x="71212" y="204964"/>
                        <a:pt x="61164" y="242916"/>
                        <a:pt x="60717" y="284487"/>
                      </a:cubicBezTo>
                      <a:cubicBezTo>
                        <a:pt x="60838" y="313630"/>
                        <a:pt x="66390" y="341392"/>
                        <a:pt x="77371" y="367771"/>
                      </a:cubicBezTo>
                      <a:cubicBezTo>
                        <a:pt x="88352" y="394150"/>
                        <a:pt x="104040" y="417775"/>
                        <a:pt x="124434" y="438646"/>
                      </a:cubicBezTo>
                      <a:cubicBezTo>
                        <a:pt x="144738" y="458972"/>
                        <a:pt x="168390" y="475540"/>
                        <a:pt x="195392" y="488351"/>
                      </a:cubicBezTo>
                      <a:cubicBezTo>
                        <a:pt x="222393" y="501161"/>
                        <a:pt x="250389" y="507770"/>
                        <a:pt x="279382" y="508178"/>
                      </a:cubicBezTo>
                      <a:cubicBezTo>
                        <a:pt x="311647" y="507945"/>
                        <a:pt x="342532" y="500685"/>
                        <a:pt x="372035" y="486396"/>
                      </a:cubicBezTo>
                      <a:cubicBezTo>
                        <a:pt x="401538" y="472107"/>
                        <a:pt x="425773" y="452184"/>
                        <a:pt x="444736" y="426629"/>
                      </a:cubicBezTo>
                      <a:cubicBezTo>
                        <a:pt x="463701" y="401073"/>
                        <a:pt x="473507" y="371279"/>
                        <a:pt x="474155" y="337247"/>
                      </a:cubicBezTo>
                      <a:lnTo>
                        <a:pt x="311965" y="337247"/>
                      </a:lnTo>
                      <a:lnTo>
                        <a:pt x="311965" y="280873"/>
                      </a:lnTo>
                      <a:lnTo>
                        <a:pt x="539215" y="280873"/>
                      </a:lnTo>
                      <a:cubicBezTo>
                        <a:pt x="540617" y="317542"/>
                        <a:pt x="537635" y="351609"/>
                        <a:pt x="530270" y="383073"/>
                      </a:cubicBezTo>
                      <a:cubicBezTo>
                        <a:pt x="522905" y="414536"/>
                        <a:pt x="507092" y="444649"/>
                        <a:pt x="482829" y="473412"/>
                      </a:cubicBezTo>
                      <a:cubicBezTo>
                        <a:pt x="457312" y="502538"/>
                        <a:pt x="426905" y="524965"/>
                        <a:pt x="391609" y="540692"/>
                      </a:cubicBezTo>
                      <a:cubicBezTo>
                        <a:pt x="356312" y="556419"/>
                        <a:pt x="319386" y="564372"/>
                        <a:pt x="280830" y="564552"/>
                      </a:cubicBezTo>
                      <a:cubicBezTo>
                        <a:pt x="229039" y="563926"/>
                        <a:pt x="182029" y="551026"/>
                        <a:pt x="139800" y="525851"/>
                      </a:cubicBezTo>
                      <a:cubicBezTo>
                        <a:pt x="97571" y="500676"/>
                        <a:pt x="63870" y="466977"/>
                        <a:pt x="38697" y="424754"/>
                      </a:cubicBezTo>
                      <a:cubicBezTo>
                        <a:pt x="13523" y="382530"/>
                        <a:pt x="625" y="335534"/>
                        <a:pt x="0" y="283764"/>
                      </a:cubicBezTo>
                      <a:cubicBezTo>
                        <a:pt x="602" y="231018"/>
                        <a:pt x="13546" y="183322"/>
                        <a:pt x="38831" y="140676"/>
                      </a:cubicBezTo>
                      <a:cubicBezTo>
                        <a:pt x="64116" y="98031"/>
                        <a:pt x="98130" y="64075"/>
                        <a:pt x="140873" y="38809"/>
                      </a:cubicBezTo>
                      <a:cubicBezTo>
                        <a:pt x="183616" y="13543"/>
                        <a:pt x="231475" y="607"/>
                        <a:pt x="284450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1" name="TextBox 169">
                  <a:extLst>
                    <a:ext uri="{FF2B5EF4-FFF2-40B4-BE49-F238E27FC236}">
                      <a16:creationId xmlns:a16="http://schemas.microsoft.com/office/drawing/2014/main" id="{89030A8A-A2B5-3B60-1DE8-EFA34FE8AB50}"/>
                    </a:ext>
                  </a:extLst>
                </p:cNvPr>
                <p:cNvSpPr txBox="1"/>
                <p:nvPr/>
              </p:nvSpPr>
              <p:spPr>
                <a:xfrm>
                  <a:off x="4141965" y="5041455"/>
                  <a:ext cx="308314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4" h="564552">
                      <a:moveTo>
                        <a:pt x="284446" y="0"/>
                      </a:moveTo>
                      <a:cubicBezTo>
                        <a:pt x="336965" y="598"/>
                        <a:pt x="384609" y="13470"/>
                        <a:pt x="427379" y="38616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5" y="182645"/>
                        <a:pt x="568265" y="230272"/>
                        <a:pt x="568894" y="283000"/>
                      </a:cubicBezTo>
                      <a:cubicBezTo>
                        <a:pt x="568265" y="335939"/>
                        <a:pt x="555215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9" y="526472"/>
                      </a:cubicBezTo>
                      <a:cubicBezTo>
                        <a:pt x="384609" y="551292"/>
                        <a:pt x="336965" y="563985"/>
                        <a:pt x="284446" y="564552"/>
                      </a:cubicBezTo>
                      <a:cubicBezTo>
                        <a:pt x="231928" y="563985"/>
                        <a:pt x="184284" y="551292"/>
                        <a:pt x="141514" y="526472"/>
                      </a:cubicBezTo>
                      <a:cubicBezTo>
                        <a:pt x="98745" y="501652"/>
                        <a:pt x="64624" y="468103"/>
                        <a:pt x="39152" y="425825"/>
                      </a:cubicBezTo>
                      <a:cubicBezTo>
                        <a:pt x="13680" y="383547"/>
                        <a:pt x="629" y="335939"/>
                        <a:pt x="0" y="283000"/>
                      </a:cubicBezTo>
                      <a:cubicBezTo>
                        <a:pt x="629" y="230272"/>
                        <a:pt x="13680" y="182645"/>
                        <a:pt x="39152" y="140122"/>
                      </a:cubicBezTo>
                      <a:cubicBezTo>
                        <a:pt x="64624" y="97598"/>
                        <a:pt x="98745" y="63763"/>
                        <a:pt x="141514" y="38616"/>
                      </a:cubicBezTo>
                      <a:cubicBezTo>
                        <a:pt x="184284" y="13470"/>
                        <a:pt x="231928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1" y="56870"/>
                        <a:pt x="204359" y="67221"/>
                        <a:pt x="170771" y="87427"/>
                      </a:cubicBezTo>
                      <a:cubicBezTo>
                        <a:pt x="137184" y="107634"/>
                        <a:pt x="110555" y="134718"/>
                        <a:pt x="90885" y="168682"/>
                      </a:cubicBezTo>
                      <a:cubicBezTo>
                        <a:pt x="71216" y="202645"/>
                        <a:pt x="61159" y="240510"/>
                        <a:pt x="60717" y="282276"/>
                      </a:cubicBezTo>
                      <a:cubicBezTo>
                        <a:pt x="61186" y="323815"/>
                        <a:pt x="71350" y="361572"/>
                        <a:pt x="91207" y="395549"/>
                      </a:cubicBezTo>
                      <a:cubicBezTo>
                        <a:pt x="111065" y="429525"/>
                        <a:pt x="137801" y="456664"/>
                        <a:pt x="171415" y="476964"/>
                      </a:cubicBezTo>
                      <a:cubicBezTo>
                        <a:pt x="205029" y="497264"/>
                        <a:pt x="242707" y="507668"/>
                        <a:pt x="284446" y="508178"/>
                      </a:cubicBezTo>
                      <a:cubicBezTo>
                        <a:pt x="326186" y="507668"/>
                        <a:pt x="363863" y="497264"/>
                        <a:pt x="397478" y="476964"/>
                      </a:cubicBezTo>
                      <a:cubicBezTo>
                        <a:pt x="431092" y="456664"/>
                        <a:pt x="457829" y="429525"/>
                        <a:pt x="477687" y="395549"/>
                      </a:cubicBezTo>
                      <a:cubicBezTo>
                        <a:pt x="497545" y="361572"/>
                        <a:pt x="507708" y="323815"/>
                        <a:pt x="508177" y="282276"/>
                      </a:cubicBezTo>
                      <a:cubicBezTo>
                        <a:pt x="507735" y="240510"/>
                        <a:pt x="497678" y="202645"/>
                        <a:pt x="478009" y="168682"/>
                      </a:cubicBezTo>
                      <a:cubicBezTo>
                        <a:pt x="458338" y="134719"/>
                        <a:pt x="431709" y="107634"/>
                        <a:pt x="398122" y="87427"/>
                      </a:cubicBezTo>
                      <a:cubicBezTo>
                        <a:pt x="364534" y="67221"/>
                        <a:pt x="326642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2" name="TextBox 170">
                  <a:extLst>
                    <a:ext uri="{FF2B5EF4-FFF2-40B4-BE49-F238E27FC236}">
                      <a16:creationId xmlns:a16="http://schemas.microsoft.com/office/drawing/2014/main" id="{11A4C901-B9FF-D639-80B3-06ED2D7E446D}"/>
                    </a:ext>
                  </a:extLst>
                </p:cNvPr>
                <p:cNvSpPr txBox="1"/>
                <p:nvPr/>
              </p:nvSpPr>
              <p:spPr>
                <a:xfrm>
                  <a:off x="4795198" y="5041455"/>
                  <a:ext cx="292411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51" h="564552">
                      <a:moveTo>
                        <a:pt x="284450" y="0"/>
                      </a:moveTo>
                      <a:cubicBezTo>
                        <a:pt x="332269" y="208"/>
                        <a:pt x="375468" y="10452"/>
                        <a:pt x="414048" y="30732"/>
                      </a:cubicBezTo>
                      <a:cubicBezTo>
                        <a:pt x="452627" y="51012"/>
                        <a:pt x="486398" y="80078"/>
                        <a:pt x="515359" y="117931"/>
                      </a:cubicBezTo>
                      <a:lnTo>
                        <a:pt x="471256" y="159210"/>
                      </a:lnTo>
                      <a:cubicBezTo>
                        <a:pt x="448508" y="126727"/>
                        <a:pt x="421598" y="101531"/>
                        <a:pt x="390524" y="83622"/>
                      </a:cubicBezTo>
                      <a:cubicBezTo>
                        <a:pt x="359450" y="65713"/>
                        <a:pt x="323851" y="56630"/>
                        <a:pt x="283726" y="56374"/>
                      </a:cubicBezTo>
                      <a:cubicBezTo>
                        <a:pt x="241767" y="56910"/>
                        <a:pt x="204044" y="67505"/>
                        <a:pt x="170559" y="88158"/>
                      </a:cubicBezTo>
                      <a:cubicBezTo>
                        <a:pt x="137074" y="108810"/>
                        <a:pt x="110507" y="136302"/>
                        <a:pt x="90860" y="170633"/>
                      </a:cubicBezTo>
                      <a:cubicBezTo>
                        <a:pt x="71212" y="204964"/>
                        <a:pt x="61165" y="242916"/>
                        <a:pt x="60717" y="284487"/>
                      </a:cubicBezTo>
                      <a:cubicBezTo>
                        <a:pt x="60838" y="313630"/>
                        <a:pt x="66389" y="341392"/>
                        <a:pt x="77371" y="367771"/>
                      </a:cubicBezTo>
                      <a:cubicBezTo>
                        <a:pt x="88352" y="394150"/>
                        <a:pt x="104040" y="417775"/>
                        <a:pt x="124434" y="438646"/>
                      </a:cubicBezTo>
                      <a:cubicBezTo>
                        <a:pt x="144738" y="458972"/>
                        <a:pt x="168391" y="475540"/>
                        <a:pt x="195392" y="488351"/>
                      </a:cubicBezTo>
                      <a:cubicBezTo>
                        <a:pt x="222392" y="501161"/>
                        <a:pt x="250390" y="507770"/>
                        <a:pt x="279382" y="508178"/>
                      </a:cubicBezTo>
                      <a:cubicBezTo>
                        <a:pt x="311647" y="507945"/>
                        <a:pt x="342531" y="500685"/>
                        <a:pt x="372034" y="486396"/>
                      </a:cubicBezTo>
                      <a:cubicBezTo>
                        <a:pt x="401538" y="472107"/>
                        <a:pt x="425772" y="452184"/>
                        <a:pt x="444736" y="426629"/>
                      </a:cubicBezTo>
                      <a:cubicBezTo>
                        <a:pt x="463700" y="401073"/>
                        <a:pt x="473506" y="371279"/>
                        <a:pt x="474155" y="337247"/>
                      </a:cubicBezTo>
                      <a:lnTo>
                        <a:pt x="311964" y="337247"/>
                      </a:lnTo>
                      <a:lnTo>
                        <a:pt x="311964" y="280873"/>
                      </a:lnTo>
                      <a:lnTo>
                        <a:pt x="539216" y="280873"/>
                      </a:lnTo>
                      <a:cubicBezTo>
                        <a:pt x="540616" y="317542"/>
                        <a:pt x="537635" y="351609"/>
                        <a:pt x="530270" y="383073"/>
                      </a:cubicBezTo>
                      <a:cubicBezTo>
                        <a:pt x="522906" y="414536"/>
                        <a:pt x="507092" y="444649"/>
                        <a:pt x="482829" y="473412"/>
                      </a:cubicBezTo>
                      <a:cubicBezTo>
                        <a:pt x="457312" y="502538"/>
                        <a:pt x="426906" y="524965"/>
                        <a:pt x="391608" y="540692"/>
                      </a:cubicBezTo>
                      <a:cubicBezTo>
                        <a:pt x="356312" y="556419"/>
                        <a:pt x="319386" y="564372"/>
                        <a:pt x="280830" y="564552"/>
                      </a:cubicBezTo>
                      <a:cubicBezTo>
                        <a:pt x="229039" y="563926"/>
                        <a:pt x="182029" y="551026"/>
                        <a:pt x="139800" y="525851"/>
                      </a:cubicBezTo>
                      <a:cubicBezTo>
                        <a:pt x="97572" y="500676"/>
                        <a:pt x="63870" y="466977"/>
                        <a:pt x="38697" y="424754"/>
                      </a:cubicBezTo>
                      <a:cubicBezTo>
                        <a:pt x="13524" y="382530"/>
                        <a:pt x="625" y="335534"/>
                        <a:pt x="0" y="283764"/>
                      </a:cubicBezTo>
                      <a:cubicBezTo>
                        <a:pt x="603" y="231018"/>
                        <a:pt x="13546" y="183322"/>
                        <a:pt x="38831" y="140676"/>
                      </a:cubicBezTo>
                      <a:cubicBezTo>
                        <a:pt x="64116" y="98031"/>
                        <a:pt x="98130" y="64075"/>
                        <a:pt x="140873" y="38809"/>
                      </a:cubicBezTo>
                      <a:cubicBezTo>
                        <a:pt x="183616" y="13543"/>
                        <a:pt x="231475" y="607"/>
                        <a:pt x="284450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3" name="TextBox 171">
                  <a:extLst>
                    <a:ext uri="{FF2B5EF4-FFF2-40B4-BE49-F238E27FC236}">
                      <a16:creationId xmlns:a16="http://schemas.microsoft.com/office/drawing/2014/main" id="{0C877BB7-4B9E-8CAB-3939-CC1118B0BE3B}"/>
                    </a:ext>
                  </a:extLst>
                </p:cNvPr>
                <p:cNvSpPr txBox="1"/>
                <p:nvPr/>
              </p:nvSpPr>
              <p:spPr>
                <a:xfrm>
                  <a:off x="1751656" y="5046556"/>
                  <a:ext cx="1764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65" h="545730">
                      <a:moveTo>
                        <a:pt x="0" y="0"/>
                      </a:moveTo>
                      <a:lnTo>
                        <a:pt x="325665" y="0"/>
                      </a:lnTo>
                      <a:lnTo>
                        <a:pt x="325665" y="56373"/>
                      </a:lnTo>
                      <a:lnTo>
                        <a:pt x="192467" y="56373"/>
                      </a:lnTo>
                      <a:lnTo>
                        <a:pt x="192467" y="545730"/>
                      </a:lnTo>
                      <a:lnTo>
                        <a:pt x="131750" y="545730"/>
                      </a:lnTo>
                      <a:lnTo>
                        <a:pt x="131750" y="56373"/>
                      </a:lnTo>
                      <a:lnTo>
                        <a:pt x="0" y="563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4" name="TextBox 172">
                  <a:extLst>
                    <a:ext uri="{FF2B5EF4-FFF2-40B4-BE49-F238E27FC236}">
                      <a16:creationId xmlns:a16="http://schemas.microsoft.com/office/drawing/2014/main" id="{DA1B89B4-9813-E81D-2949-A8BE39421046}"/>
                    </a:ext>
                  </a:extLst>
                </p:cNvPr>
                <p:cNvSpPr txBox="1"/>
                <p:nvPr/>
              </p:nvSpPr>
              <p:spPr>
                <a:xfrm>
                  <a:off x="1958670" y="5046556"/>
                  <a:ext cx="2172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50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21513"/>
                      </a:lnTo>
                      <a:lnTo>
                        <a:pt x="340233" y="221513"/>
                      </a:lnTo>
                      <a:lnTo>
                        <a:pt x="340233" y="0"/>
                      </a:lnTo>
                      <a:lnTo>
                        <a:pt x="400950" y="0"/>
                      </a:lnTo>
                      <a:lnTo>
                        <a:pt x="400950" y="545730"/>
                      </a:lnTo>
                      <a:lnTo>
                        <a:pt x="340233" y="545730"/>
                      </a:lnTo>
                      <a:lnTo>
                        <a:pt x="340233" y="277887"/>
                      </a:lnTo>
                      <a:lnTo>
                        <a:pt x="60717" y="277887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5" name="TextBox 173">
                  <a:extLst>
                    <a:ext uri="{FF2B5EF4-FFF2-40B4-BE49-F238E27FC236}">
                      <a16:creationId xmlns:a16="http://schemas.microsoft.com/office/drawing/2014/main" id="{4FA492E6-AD88-47F1-782C-3075B24E1CC9}"/>
                    </a:ext>
                  </a:extLst>
                </p:cNvPr>
                <p:cNvSpPr txBox="1"/>
                <p:nvPr/>
              </p:nvSpPr>
              <p:spPr>
                <a:xfrm>
                  <a:off x="2235854" y="5046556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5" h="545730">
                      <a:moveTo>
                        <a:pt x="0" y="0"/>
                      </a:moveTo>
                      <a:lnTo>
                        <a:pt x="282955" y="0"/>
                      </a:lnTo>
                      <a:lnTo>
                        <a:pt x="282955" y="56373"/>
                      </a:lnTo>
                      <a:lnTo>
                        <a:pt x="60718" y="56373"/>
                      </a:lnTo>
                      <a:lnTo>
                        <a:pt x="60718" y="218618"/>
                      </a:lnTo>
                      <a:lnTo>
                        <a:pt x="276440" y="218618"/>
                      </a:lnTo>
                      <a:lnTo>
                        <a:pt x="276440" y="274991"/>
                      </a:lnTo>
                      <a:lnTo>
                        <a:pt x="60718" y="274991"/>
                      </a:lnTo>
                      <a:lnTo>
                        <a:pt x="60718" y="489356"/>
                      </a:lnTo>
                      <a:lnTo>
                        <a:pt x="282955" y="489356"/>
                      </a:lnTo>
                      <a:lnTo>
                        <a:pt x="282955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6" name="TextBox 174">
                  <a:extLst>
                    <a:ext uri="{FF2B5EF4-FFF2-40B4-BE49-F238E27FC236}">
                      <a16:creationId xmlns:a16="http://schemas.microsoft.com/office/drawing/2014/main" id="{CAC96E78-1AFC-349C-A61F-F15249940584}"/>
                    </a:ext>
                  </a:extLst>
                </p:cNvPr>
                <p:cNvSpPr txBox="1"/>
                <p:nvPr/>
              </p:nvSpPr>
              <p:spPr>
                <a:xfrm>
                  <a:off x="2561514" y="5046556"/>
                  <a:ext cx="2172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50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21513"/>
                      </a:lnTo>
                      <a:lnTo>
                        <a:pt x="340233" y="221513"/>
                      </a:lnTo>
                      <a:lnTo>
                        <a:pt x="340233" y="0"/>
                      </a:lnTo>
                      <a:lnTo>
                        <a:pt x="400950" y="0"/>
                      </a:lnTo>
                      <a:lnTo>
                        <a:pt x="400950" y="545730"/>
                      </a:lnTo>
                      <a:lnTo>
                        <a:pt x="340233" y="545730"/>
                      </a:lnTo>
                      <a:lnTo>
                        <a:pt x="340233" y="277887"/>
                      </a:lnTo>
                      <a:lnTo>
                        <a:pt x="60717" y="277887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67" name="TextBox 175">
                  <a:extLst>
                    <a:ext uri="{FF2B5EF4-FFF2-40B4-BE49-F238E27FC236}">
                      <a16:creationId xmlns:a16="http://schemas.microsoft.com/office/drawing/2014/main" id="{E189AD90-B244-183E-B95C-1292597EEA7E}"/>
                    </a:ext>
                  </a:extLst>
                </p:cNvPr>
                <p:cNvSpPr txBox="1"/>
                <p:nvPr/>
              </p:nvSpPr>
              <p:spPr>
                <a:xfrm>
                  <a:off x="3922232" y="5046556"/>
                  <a:ext cx="207881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76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33781"/>
                      </a:lnTo>
                      <a:lnTo>
                        <a:pt x="293089" y="0"/>
                      </a:lnTo>
                      <a:lnTo>
                        <a:pt x="374890" y="0"/>
                      </a:lnTo>
                      <a:lnTo>
                        <a:pt x="118629" y="254047"/>
                      </a:lnTo>
                      <a:lnTo>
                        <a:pt x="383576" y="545730"/>
                      </a:lnTo>
                      <a:lnTo>
                        <a:pt x="299604" y="545730"/>
                      </a:lnTo>
                      <a:lnTo>
                        <a:pt x="75919" y="295303"/>
                      </a:lnTo>
                      <a:lnTo>
                        <a:pt x="60717" y="310502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</p:grpSp>
          <p:grpSp>
            <p:nvGrpSpPr>
              <p:cNvPr id="23" name="Group 124">
                <a:extLst>
                  <a:ext uri="{FF2B5EF4-FFF2-40B4-BE49-F238E27FC236}">
                    <a16:creationId xmlns:a16="http://schemas.microsoft.com/office/drawing/2014/main" id="{21C231B9-E5C7-EF10-6254-698C5A699BF6}"/>
                  </a:ext>
                </a:extLst>
              </p:cNvPr>
              <p:cNvGrpSpPr/>
              <p:nvPr/>
            </p:nvGrpSpPr>
            <p:grpSpPr>
              <a:xfrm>
                <a:off x="4046885" y="4060126"/>
                <a:ext cx="4974660" cy="445878"/>
                <a:chOff x="1751656" y="5986588"/>
                <a:chExt cx="3606206" cy="323223"/>
              </a:xfrm>
              <a:grpFill/>
            </p:grpSpPr>
            <p:sp>
              <p:nvSpPr>
                <p:cNvPr id="44" name="TextBox 152">
                  <a:extLst>
                    <a:ext uri="{FF2B5EF4-FFF2-40B4-BE49-F238E27FC236}">
                      <a16:creationId xmlns:a16="http://schemas.microsoft.com/office/drawing/2014/main" id="{1E42118F-CEA9-DF42-FF59-F9F95C4E0F0A}"/>
                    </a:ext>
                  </a:extLst>
                </p:cNvPr>
                <p:cNvSpPr txBox="1"/>
                <p:nvPr/>
              </p:nvSpPr>
              <p:spPr>
                <a:xfrm>
                  <a:off x="1751656" y="5986588"/>
                  <a:ext cx="269475" cy="309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229" h="571791">
                      <a:moveTo>
                        <a:pt x="251872" y="0"/>
                      </a:moveTo>
                      <a:lnTo>
                        <a:pt x="497229" y="571791"/>
                      </a:lnTo>
                      <a:lnTo>
                        <a:pt x="429918" y="571791"/>
                      </a:lnTo>
                      <a:lnTo>
                        <a:pt x="365503" y="416876"/>
                      </a:lnTo>
                      <a:lnTo>
                        <a:pt x="132449" y="416876"/>
                      </a:lnTo>
                      <a:lnTo>
                        <a:pt x="66587" y="571791"/>
                      </a:lnTo>
                      <a:lnTo>
                        <a:pt x="0" y="571791"/>
                      </a:lnTo>
                      <a:lnTo>
                        <a:pt x="251872" y="0"/>
                      </a:lnTo>
                      <a:close/>
                      <a:moveTo>
                        <a:pt x="250423" y="141885"/>
                      </a:moveTo>
                      <a:lnTo>
                        <a:pt x="157057" y="360503"/>
                      </a:lnTo>
                      <a:lnTo>
                        <a:pt x="341618" y="360503"/>
                      </a:lnTo>
                      <a:lnTo>
                        <a:pt x="250423" y="141885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5" name="TextBox 153">
                  <a:extLst>
                    <a:ext uri="{FF2B5EF4-FFF2-40B4-BE49-F238E27FC236}">
                      <a16:creationId xmlns:a16="http://schemas.microsoft.com/office/drawing/2014/main" id="{AB175DE3-454E-B9C6-6B46-9930970959B1}"/>
                    </a:ext>
                  </a:extLst>
                </p:cNvPr>
                <p:cNvSpPr txBox="1"/>
                <p:nvPr/>
              </p:nvSpPr>
              <p:spPr>
                <a:xfrm>
                  <a:off x="2051528" y="598815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1" h="593508">
                      <a:moveTo>
                        <a:pt x="0" y="0"/>
                      </a:moveTo>
                      <a:lnTo>
                        <a:pt x="425654" y="445853"/>
                      </a:lnTo>
                      <a:lnTo>
                        <a:pt x="425654" y="23165"/>
                      </a:lnTo>
                      <a:lnTo>
                        <a:pt x="486371" y="23165"/>
                      </a:lnTo>
                      <a:lnTo>
                        <a:pt x="486371" y="593508"/>
                      </a:lnTo>
                      <a:lnTo>
                        <a:pt x="60718" y="148380"/>
                      </a:lnTo>
                      <a:lnTo>
                        <a:pt x="60718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6" name="TextBox 154">
                  <a:extLst>
                    <a:ext uri="{FF2B5EF4-FFF2-40B4-BE49-F238E27FC236}">
                      <a16:creationId xmlns:a16="http://schemas.microsoft.com/office/drawing/2014/main" id="{41980178-6DA3-8ACA-20F6-44DD862BF3F5}"/>
                    </a:ext>
                  </a:extLst>
                </p:cNvPr>
                <p:cNvSpPr txBox="1"/>
                <p:nvPr/>
              </p:nvSpPr>
              <p:spPr>
                <a:xfrm>
                  <a:off x="3698016" y="598815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0" h="593508">
                      <a:moveTo>
                        <a:pt x="0" y="0"/>
                      </a:moveTo>
                      <a:lnTo>
                        <a:pt x="425653" y="445853"/>
                      </a:lnTo>
                      <a:lnTo>
                        <a:pt x="425653" y="23165"/>
                      </a:lnTo>
                      <a:lnTo>
                        <a:pt x="486370" y="23165"/>
                      </a:lnTo>
                      <a:lnTo>
                        <a:pt x="486370" y="593508"/>
                      </a:lnTo>
                      <a:lnTo>
                        <a:pt x="60716" y="148380"/>
                      </a:lnTo>
                      <a:lnTo>
                        <a:pt x="60716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7" name="TextBox 155">
                  <a:extLst>
                    <a:ext uri="{FF2B5EF4-FFF2-40B4-BE49-F238E27FC236}">
                      <a16:creationId xmlns:a16="http://schemas.microsoft.com/office/drawing/2014/main" id="{976E2D00-886F-FCE9-481F-4EC6348D1E87}"/>
                    </a:ext>
                  </a:extLst>
                </p:cNvPr>
                <p:cNvSpPr txBox="1"/>
                <p:nvPr/>
              </p:nvSpPr>
              <p:spPr>
                <a:xfrm>
                  <a:off x="3145453" y="5995611"/>
                  <a:ext cx="24240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79" h="564553">
                      <a:moveTo>
                        <a:pt x="284402" y="1"/>
                      </a:moveTo>
                      <a:cubicBezTo>
                        <a:pt x="314760" y="-29"/>
                        <a:pt x="343445" y="4368"/>
                        <a:pt x="370455" y="13191"/>
                      </a:cubicBezTo>
                      <a:cubicBezTo>
                        <a:pt x="397465" y="22015"/>
                        <a:pt x="423074" y="35446"/>
                        <a:pt x="447279" y="53484"/>
                      </a:cubicBezTo>
                      <a:lnTo>
                        <a:pt x="447279" y="128780"/>
                      </a:lnTo>
                      <a:cubicBezTo>
                        <a:pt x="425276" y="106124"/>
                        <a:pt x="399970" y="88445"/>
                        <a:pt x="371360" y="75743"/>
                      </a:cubicBezTo>
                      <a:cubicBezTo>
                        <a:pt x="342751" y="63042"/>
                        <a:pt x="312559" y="56586"/>
                        <a:pt x="280782" y="56375"/>
                      </a:cubicBezTo>
                      <a:cubicBezTo>
                        <a:pt x="239780" y="56938"/>
                        <a:pt x="202744" y="67557"/>
                        <a:pt x="169677" y="88233"/>
                      </a:cubicBezTo>
                      <a:cubicBezTo>
                        <a:pt x="136610" y="108909"/>
                        <a:pt x="110300" y="136261"/>
                        <a:pt x="90745" y="170292"/>
                      </a:cubicBezTo>
                      <a:cubicBezTo>
                        <a:pt x="71191" y="204322"/>
                        <a:pt x="61182" y="241650"/>
                        <a:pt x="60717" y="282277"/>
                      </a:cubicBezTo>
                      <a:cubicBezTo>
                        <a:pt x="61186" y="322904"/>
                        <a:pt x="71267" y="360233"/>
                        <a:pt x="90960" y="394263"/>
                      </a:cubicBezTo>
                      <a:cubicBezTo>
                        <a:pt x="110653" y="428293"/>
                        <a:pt x="137142" y="455645"/>
                        <a:pt x="170428" y="476321"/>
                      </a:cubicBezTo>
                      <a:cubicBezTo>
                        <a:pt x="203714" y="496996"/>
                        <a:pt x="240981" y="507616"/>
                        <a:pt x="282230" y="508179"/>
                      </a:cubicBezTo>
                      <a:cubicBezTo>
                        <a:pt x="313313" y="507877"/>
                        <a:pt x="343083" y="501240"/>
                        <a:pt x="371541" y="488268"/>
                      </a:cubicBezTo>
                      <a:cubicBezTo>
                        <a:pt x="400000" y="475295"/>
                        <a:pt x="425245" y="457798"/>
                        <a:pt x="447279" y="435775"/>
                      </a:cubicBezTo>
                      <a:lnTo>
                        <a:pt x="447279" y="511070"/>
                      </a:lnTo>
                      <a:cubicBezTo>
                        <a:pt x="423526" y="528160"/>
                        <a:pt x="397737" y="541320"/>
                        <a:pt x="369913" y="550550"/>
                      </a:cubicBezTo>
                      <a:cubicBezTo>
                        <a:pt x="342087" y="559780"/>
                        <a:pt x="313584" y="564447"/>
                        <a:pt x="284402" y="564553"/>
                      </a:cubicBezTo>
                      <a:cubicBezTo>
                        <a:pt x="232350" y="563964"/>
                        <a:pt x="184929" y="551235"/>
                        <a:pt x="142139" y="526366"/>
                      </a:cubicBezTo>
                      <a:cubicBezTo>
                        <a:pt x="99350" y="501496"/>
                        <a:pt x="65126" y="468019"/>
                        <a:pt x="39469" y="425933"/>
                      </a:cubicBezTo>
                      <a:cubicBezTo>
                        <a:pt x="13812" y="383848"/>
                        <a:pt x="656" y="336687"/>
                        <a:pt x="0" y="284450"/>
                      </a:cubicBezTo>
                      <a:cubicBezTo>
                        <a:pt x="616" y="231703"/>
                        <a:pt x="13611" y="183951"/>
                        <a:pt x="38987" y="141195"/>
                      </a:cubicBezTo>
                      <a:cubicBezTo>
                        <a:pt x="64362" y="98439"/>
                        <a:pt x="98425" y="64372"/>
                        <a:pt x="141174" y="38993"/>
                      </a:cubicBezTo>
                      <a:cubicBezTo>
                        <a:pt x="183923" y="13614"/>
                        <a:pt x="231666" y="617"/>
                        <a:pt x="284402" y="1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8" name="TextBox 156">
                  <a:extLst>
                    <a:ext uri="{FF2B5EF4-FFF2-40B4-BE49-F238E27FC236}">
                      <a16:creationId xmlns:a16="http://schemas.microsoft.com/office/drawing/2014/main" id="{5908E71D-0820-A745-2CD7-F89D500549CA}"/>
                    </a:ext>
                  </a:extLst>
                </p:cNvPr>
                <p:cNvSpPr txBox="1"/>
                <p:nvPr/>
              </p:nvSpPr>
              <p:spPr>
                <a:xfrm>
                  <a:off x="3996933" y="5995612"/>
                  <a:ext cx="308314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4" h="564552">
                      <a:moveTo>
                        <a:pt x="284446" y="0"/>
                      </a:moveTo>
                      <a:cubicBezTo>
                        <a:pt x="336965" y="598"/>
                        <a:pt x="384608" y="13470"/>
                        <a:pt x="427378" y="38617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4" y="182645"/>
                        <a:pt x="568266" y="230272"/>
                        <a:pt x="568894" y="283000"/>
                      </a:cubicBezTo>
                      <a:cubicBezTo>
                        <a:pt x="568266" y="335939"/>
                        <a:pt x="555214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8" y="526472"/>
                      </a:cubicBezTo>
                      <a:cubicBezTo>
                        <a:pt x="384608" y="551292"/>
                        <a:pt x="336965" y="563985"/>
                        <a:pt x="284446" y="564552"/>
                      </a:cubicBezTo>
                      <a:cubicBezTo>
                        <a:pt x="231927" y="563985"/>
                        <a:pt x="184284" y="551292"/>
                        <a:pt x="141514" y="526472"/>
                      </a:cubicBezTo>
                      <a:cubicBezTo>
                        <a:pt x="98745" y="501652"/>
                        <a:pt x="64624" y="468103"/>
                        <a:pt x="39151" y="425825"/>
                      </a:cubicBezTo>
                      <a:cubicBezTo>
                        <a:pt x="13678" y="383547"/>
                        <a:pt x="628" y="335939"/>
                        <a:pt x="0" y="283000"/>
                      </a:cubicBezTo>
                      <a:cubicBezTo>
                        <a:pt x="628" y="230272"/>
                        <a:pt x="13678" y="182645"/>
                        <a:pt x="39151" y="140122"/>
                      </a:cubicBezTo>
                      <a:cubicBezTo>
                        <a:pt x="64624" y="97598"/>
                        <a:pt x="98745" y="63763"/>
                        <a:pt x="141514" y="38617"/>
                      </a:cubicBezTo>
                      <a:cubicBezTo>
                        <a:pt x="184284" y="13470"/>
                        <a:pt x="231927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0" y="56870"/>
                        <a:pt x="204359" y="67221"/>
                        <a:pt x="170771" y="87427"/>
                      </a:cubicBezTo>
                      <a:cubicBezTo>
                        <a:pt x="137183" y="107634"/>
                        <a:pt x="110555" y="134719"/>
                        <a:pt x="90884" y="168682"/>
                      </a:cubicBezTo>
                      <a:cubicBezTo>
                        <a:pt x="71214" y="202645"/>
                        <a:pt x="61159" y="240510"/>
                        <a:pt x="60716" y="282276"/>
                      </a:cubicBezTo>
                      <a:cubicBezTo>
                        <a:pt x="61186" y="323815"/>
                        <a:pt x="71349" y="361572"/>
                        <a:pt x="91207" y="395549"/>
                      </a:cubicBezTo>
                      <a:cubicBezTo>
                        <a:pt x="111064" y="429525"/>
                        <a:pt x="137800" y="456664"/>
                        <a:pt x="171414" y="476964"/>
                      </a:cubicBezTo>
                      <a:cubicBezTo>
                        <a:pt x="205028" y="497264"/>
                        <a:pt x="242706" y="507668"/>
                        <a:pt x="284446" y="508178"/>
                      </a:cubicBezTo>
                      <a:cubicBezTo>
                        <a:pt x="326185" y="507668"/>
                        <a:pt x="363862" y="497264"/>
                        <a:pt x="397478" y="476964"/>
                      </a:cubicBezTo>
                      <a:cubicBezTo>
                        <a:pt x="431092" y="456664"/>
                        <a:pt x="457828" y="429525"/>
                        <a:pt x="477686" y="395549"/>
                      </a:cubicBezTo>
                      <a:cubicBezTo>
                        <a:pt x="497544" y="361572"/>
                        <a:pt x="507708" y="323815"/>
                        <a:pt x="508177" y="282276"/>
                      </a:cubicBezTo>
                      <a:cubicBezTo>
                        <a:pt x="507734" y="240510"/>
                        <a:pt x="497678" y="202645"/>
                        <a:pt x="478008" y="168682"/>
                      </a:cubicBezTo>
                      <a:cubicBezTo>
                        <a:pt x="458338" y="134719"/>
                        <a:pt x="431709" y="107634"/>
                        <a:pt x="398121" y="87427"/>
                      </a:cubicBezTo>
                      <a:cubicBezTo>
                        <a:pt x="364533" y="67221"/>
                        <a:pt x="326641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9" name="TextBox 157">
                  <a:extLst>
                    <a:ext uri="{FF2B5EF4-FFF2-40B4-BE49-F238E27FC236}">
                      <a16:creationId xmlns:a16="http://schemas.microsoft.com/office/drawing/2014/main" id="{2AFBFAD8-1327-8948-6816-294053847D13}"/>
                    </a:ext>
                  </a:extLst>
                </p:cNvPr>
                <p:cNvSpPr txBox="1"/>
                <p:nvPr/>
              </p:nvSpPr>
              <p:spPr>
                <a:xfrm>
                  <a:off x="4487331" y="5995612"/>
                  <a:ext cx="30831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5" h="564552">
                      <a:moveTo>
                        <a:pt x="284447" y="0"/>
                      </a:moveTo>
                      <a:cubicBezTo>
                        <a:pt x="336966" y="598"/>
                        <a:pt x="384609" y="13470"/>
                        <a:pt x="427379" y="38617"/>
                      </a:cubicBezTo>
                      <a:cubicBezTo>
                        <a:pt x="470148" y="63763"/>
                        <a:pt x="504270" y="97598"/>
                        <a:pt x="529742" y="140122"/>
                      </a:cubicBezTo>
                      <a:cubicBezTo>
                        <a:pt x="555215" y="182645"/>
                        <a:pt x="568267" y="230272"/>
                        <a:pt x="568895" y="283000"/>
                      </a:cubicBezTo>
                      <a:cubicBezTo>
                        <a:pt x="568267" y="335939"/>
                        <a:pt x="555215" y="383547"/>
                        <a:pt x="529742" y="425825"/>
                      </a:cubicBezTo>
                      <a:cubicBezTo>
                        <a:pt x="504270" y="468103"/>
                        <a:pt x="470148" y="501652"/>
                        <a:pt x="427379" y="526472"/>
                      </a:cubicBezTo>
                      <a:cubicBezTo>
                        <a:pt x="384609" y="551292"/>
                        <a:pt x="336966" y="563985"/>
                        <a:pt x="284447" y="564552"/>
                      </a:cubicBezTo>
                      <a:cubicBezTo>
                        <a:pt x="231928" y="563985"/>
                        <a:pt x="184284" y="551292"/>
                        <a:pt x="141515" y="526472"/>
                      </a:cubicBezTo>
                      <a:cubicBezTo>
                        <a:pt x="98746" y="501652"/>
                        <a:pt x="64625" y="468103"/>
                        <a:pt x="39152" y="425825"/>
                      </a:cubicBezTo>
                      <a:cubicBezTo>
                        <a:pt x="13680" y="383547"/>
                        <a:pt x="630" y="335939"/>
                        <a:pt x="0" y="283000"/>
                      </a:cubicBezTo>
                      <a:cubicBezTo>
                        <a:pt x="630" y="230272"/>
                        <a:pt x="13680" y="182645"/>
                        <a:pt x="39152" y="140122"/>
                      </a:cubicBezTo>
                      <a:cubicBezTo>
                        <a:pt x="64625" y="97598"/>
                        <a:pt x="98746" y="63763"/>
                        <a:pt x="141515" y="38617"/>
                      </a:cubicBezTo>
                      <a:cubicBezTo>
                        <a:pt x="184284" y="13470"/>
                        <a:pt x="231928" y="598"/>
                        <a:pt x="284447" y="0"/>
                      </a:cubicBezTo>
                      <a:close/>
                      <a:moveTo>
                        <a:pt x="284447" y="56374"/>
                      </a:moveTo>
                      <a:cubicBezTo>
                        <a:pt x="242251" y="56870"/>
                        <a:pt x="204360" y="67221"/>
                        <a:pt x="170772" y="87427"/>
                      </a:cubicBezTo>
                      <a:cubicBezTo>
                        <a:pt x="137184" y="107634"/>
                        <a:pt x="110556" y="134719"/>
                        <a:pt x="90885" y="168682"/>
                      </a:cubicBezTo>
                      <a:cubicBezTo>
                        <a:pt x="71216" y="202645"/>
                        <a:pt x="61160" y="240510"/>
                        <a:pt x="60717" y="282276"/>
                      </a:cubicBezTo>
                      <a:cubicBezTo>
                        <a:pt x="61187" y="323815"/>
                        <a:pt x="71350" y="361572"/>
                        <a:pt x="91208" y="395549"/>
                      </a:cubicBezTo>
                      <a:cubicBezTo>
                        <a:pt x="111065" y="429525"/>
                        <a:pt x="137801" y="456664"/>
                        <a:pt x="171415" y="476964"/>
                      </a:cubicBezTo>
                      <a:cubicBezTo>
                        <a:pt x="205030" y="497264"/>
                        <a:pt x="242708" y="507668"/>
                        <a:pt x="284447" y="508178"/>
                      </a:cubicBezTo>
                      <a:cubicBezTo>
                        <a:pt x="326186" y="507668"/>
                        <a:pt x="363864" y="497264"/>
                        <a:pt x="397478" y="476964"/>
                      </a:cubicBezTo>
                      <a:cubicBezTo>
                        <a:pt x="431093" y="456664"/>
                        <a:pt x="457829" y="429525"/>
                        <a:pt x="477687" y="395549"/>
                      </a:cubicBezTo>
                      <a:cubicBezTo>
                        <a:pt x="497545" y="361572"/>
                        <a:pt x="507708" y="323815"/>
                        <a:pt x="508178" y="282276"/>
                      </a:cubicBezTo>
                      <a:cubicBezTo>
                        <a:pt x="507736" y="240510"/>
                        <a:pt x="497679" y="202645"/>
                        <a:pt x="478009" y="168682"/>
                      </a:cubicBezTo>
                      <a:cubicBezTo>
                        <a:pt x="458339" y="134719"/>
                        <a:pt x="431710" y="107634"/>
                        <a:pt x="398122" y="87427"/>
                      </a:cubicBezTo>
                      <a:cubicBezTo>
                        <a:pt x="364534" y="67221"/>
                        <a:pt x="326642" y="56870"/>
                        <a:pt x="284447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0" name="TextBox 158">
                  <a:extLst>
                    <a:ext uri="{FF2B5EF4-FFF2-40B4-BE49-F238E27FC236}">
                      <a16:creationId xmlns:a16="http://schemas.microsoft.com/office/drawing/2014/main" id="{49E491AB-0528-7059-2728-E13640030E3D}"/>
                    </a:ext>
                  </a:extLst>
                </p:cNvPr>
                <p:cNvSpPr txBox="1"/>
                <p:nvPr/>
              </p:nvSpPr>
              <p:spPr>
                <a:xfrm>
                  <a:off x="4820514" y="5995612"/>
                  <a:ext cx="292410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50" h="564552">
                      <a:moveTo>
                        <a:pt x="284449" y="0"/>
                      </a:moveTo>
                      <a:cubicBezTo>
                        <a:pt x="332269" y="208"/>
                        <a:pt x="375468" y="10452"/>
                        <a:pt x="414047" y="30732"/>
                      </a:cubicBezTo>
                      <a:cubicBezTo>
                        <a:pt x="452627" y="51012"/>
                        <a:pt x="486398" y="80078"/>
                        <a:pt x="515360" y="117931"/>
                      </a:cubicBezTo>
                      <a:lnTo>
                        <a:pt x="471256" y="159210"/>
                      </a:lnTo>
                      <a:cubicBezTo>
                        <a:pt x="448509" y="126727"/>
                        <a:pt x="421598" y="101531"/>
                        <a:pt x="390524" y="83622"/>
                      </a:cubicBezTo>
                      <a:cubicBezTo>
                        <a:pt x="359450" y="65713"/>
                        <a:pt x="323851" y="56630"/>
                        <a:pt x="283726" y="56374"/>
                      </a:cubicBezTo>
                      <a:cubicBezTo>
                        <a:pt x="241767" y="56910"/>
                        <a:pt x="204044" y="67505"/>
                        <a:pt x="170558" y="88158"/>
                      </a:cubicBezTo>
                      <a:cubicBezTo>
                        <a:pt x="137073" y="108810"/>
                        <a:pt x="110507" y="136302"/>
                        <a:pt x="90860" y="170633"/>
                      </a:cubicBezTo>
                      <a:cubicBezTo>
                        <a:pt x="71211" y="204964"/>
                        <a:pt x="61164" y="242916"/>
                        <a:pt x="60717" y="284487"/>
                      </a:cubicBezTo>
                      <a:cubicBezTo>
                        <a:pt x="60838" y="313630"/>
                        <a:pt x="66389" y="341392"/>
                        <a:pt x="77370" y="367771"/>
                      </a:cubicBezTo>
                      <a:cubicBezTo>
                        <a:pt x="88352" y="394150"/>
                        <a:pt x="104040" y="417776"/>
                        <a:pt x="124434" y="438646"/>
                      </a:cubicBezTo>
                      <a:cubicBezTo>
                        <a:pt x="144738" y="458972"/>
                        <a:pt x="168390" y="475540"/>
                        <a:pt x="195391" y="488351"/>
                      </a:cubicBezTo>
                      <a:cubicBezTo>
                        <a:pt x="222392" y="501161"/>
                        <a:pt x="250389" y="507771"/>
                        <a:pt x="279382" y="508178"/>
                      </a:cubicBezTo>
                      <a:cubicBezTo>
                        <a:pt x="311647" y="507945"/>
                        <a:pt x="342531" y="500685"/>
                        <a:pt x="372034" y="486396"/>
                      </a:cubicBezTo>
                      <a:cubicBezTo>
                        <a:pt x="401538" y="472107"/>
                        <a:pt x="425771" y="452184"/>
                        <a:pt x="444736" y="426629"/>
                      </a:cubicBezTo>
                      <a:cubicBezTo>
                        <a:pt x="463700" y="401073"/>
                        <a:pt x="473507" y="371279"/>
                        <a:pt x="474155" y="337247"/>
                      </a:cubicBezTo>
                      <a:lnTo>
                        <a:pt x="311964" y="337247"/>
                      </a:lnTo>
                      <a:lnTo>
                        <a:pt x="311964" y="280873"/>
                      </a:lnTo>
                      <a:lnTo>
                        <a:pt x="539215" y="280873"/>
                      </a:lnTo>
                      <a:cubicBezTo>
                        <a:pt x="540616" y="317543"/>
                        <a:pt x="537635" y="351609"/>
                        <a:pt x="530269" y="383073"/>
                      </a:cubicBezTo>
                      <a:cubicBezTo>
                        <a:pt x="522905" y="414536"/>
                        <a:pt x="507091" y="444649"/>
                        <a:pt x="482829" y="473412"/>
                      </a:cubicBezTo>
                      <a:cubicBezTo>
                        <a:pt x="457312" y="502538"/>
                        <a:pt x="426905" y="524965"/>
                        <a:pt x="391609" y="540692"/>
                      </a:cubicBezTo>
                      <a:cubicBezTo>
                        <a:pt x="356312" y="556419"/>
                        <a:pt x="319386" y="564373"/>
                        <a:pt x="280829" y="564552"/>
                      </a:cubicBezTo>
                      <a:cubicBezTo>
                        <a:pt x="229039" y="563927"/>
                        <a:pt x="182028" y="551026"/>
                        <a:pt x="139800" y="525851"/>
                      </a:cubicBezTo>
                      <a:cubicBezTo>
                        <a:pt x="97571" y="500676"/>
                        <a:pt x="63870" y="466977"/>
                        <a:pt x="38696" y="424754"/>
                      </a:cubicBezTo>
                      <a:cubicBezTo>
                        <a:pt x="13523" y="382530"/>
                        <a:pt x="624" y="335534"/>
                        <a:pt x="0" y="283764"/>
                      </a:cubicBezTo>
                      <a:cubicBezTo>
                        <a:pt x="602" y="231018"/>
                        <a:pt x="13546" y="183322"/>
                        <a:pt x="38831" y="140676"/>
                      </a:cubicBezTo>
                      <a:cubicBezTo>
                        <a:pt x="64115" y="98031"/>
                        <a:pt x="98129" y="64075"/>
                        <a:pt x="140872" y="38809"/>
                      </a:cubicBezTo>
                      <a:cubicBezTo>
                        <a:pt x="183616" y="13543"/>
                        <a:pt x="231474" y="607"/>
                        <a:pt x="284449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1" name="TextBox 159">
                  <a:extLst>
                    <a:ext uri="{FF2B5EF4-FFF2-40B4-BE49-F238E27FC236}">
                      <a16:creationId xmlns:a16="http://schemas.microsoft.com/office/drawing/2014/main" id="{2E3BDDD3-AF34-43EF-F764-245606948D4D}"/>
                    </a:ext>
                  </a:extLst>
                </p:cNvPr>
                <p:cNvSpPr txBox="1"/>
                <p:nvPr/>
              </p:nvSpPr>
              <p:spPr>
                <a:xfrm>
                  <a:off x="2374780" y="6000671"/>
                  <a:ext cx="220043" cy="29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18" h="545891">
                      <a:moveTo>
                        <a:pt x="0" y="76"/>
                      </a:moveTo>
                      <a:lnTo>
                        <a:pt x="102717" y="76"/>
                      </a:lnTo>
                      <a:cubicBezTo>
                        <a:pt x="143359" y="-617"/>
                        <a:pt x="181013" y="3479"/>
                        <a:pt x="215681" y="12364"/>
                      </a:cubicBezTo>
                      <a:cubicBezTo>
                        <a:pt x="250349" y="21250"/>
                        <a:pt x="283659" y="39081"/>
                        <a:pt x="315612" y="65860"/>
                      </a:cubicBezTo>
                      <a:cubicBezTo>
                        <a:pt x="346598" y="92892"/>
                        <a:pt x="369443" y="124086"/>
                        <a:pt x="384146" y="159444"/>
                      </a:cubicBezTo>
                      <a:cubicBezTo>
                        <a:pt x="398848" y="194802"/>
                        <a:pt x="406139" y="232876"/>
                        <a:pt x="406017" y="273664"/>
                      </a:cubicBezTo>
                      <a:cubicBezTo>
                        <a:pt x="406064" y="313638"/>
                        <a:pt x="398743" y="350806"/>
                        <a:pt x="384055" y="385168"/>
                      </a:cubicBezTo>
                      <a:cubicBezTo>
                        <a:pt x="369368" y="419531"/>
                        <a:pt x="347036" y="450182"/>
                        <a:pt x="317060" y="477123"/>
                      </a:cubicBezTo>
                      <a:cubicBezTo>
                        <a:pt x="284897" y="505291"/>
                        <a:pt x="251466" y="523968"/>
                        <a:pt x="216767" y="533155"/>
                      </a:cubicBezTo>
                      <a:cubicBezTo>
                        <a:pt x="182070" y="542342"/>
                        <a:pt x="143570" y="546559"/>
                        <a:pt x="101269" y="545806"/>
                      </a:cubicBezTo>
                      <a:lnTo>
                        <a:pt x="0" y="545806"/>
                      </a:lnTo>
                      <a:lnTo>
                        <a:pt x="0" y="76"/>
                      </a:lnTo>
                      <a:close/>
                      <a:moveTo>
                        <a:pt x="60717" y="56450"/>
                      </a:moveTo>
                      <a:lnTo>
                        <a:pt x="60717" y="489432"/>
                      </a:lnTo>
                      <a:lnTo>
                        <a:pt x="104889" y="489432"/>
                      </a:lnTo>
                      <a:cubicBezTo>
                        <a:pt x="138093" y="490020"/>
                        <a:pt x="168899" y="486491"/>
                        <a:pt x="197307" y="478843"/>
                      </a:cubicBezTo>
                      <a:cubicBezTo>
                        <a:pt x="225714" y="471195"/>
                        <a:pt x="252356" y="455899"/>
                        <a:pt x="277233" y="432956"/>
                      </a:cubicBezTo>
                      <a:cubicBezTo>
                        <a:pt x="299711" y="411717"/>
                        <a:pt x="316668" y="387401"/>
                        <a:pt x="328102" y="360007"/>
                      </a:cubicBezTo>
                      <a:cubicBezTo>
                        <a:pt x="339537" y="332614"/>
                        <a:pt x="345271" y="303592"/>
                        <a:pt x="345300" y="272940"/>
                      </a:cubicBezTo>
                      <a:cubicBezTo>
                        <a:pt x="345285" y="241459"/>
                        <a:pt x="339341" y="211561"/>
                        <a:pt x="327469" y="183248"/>
                      </a:cubicBezTo>
                      <a:cubicBezTo>
                        <a:pt x="315597" y="154934"/>
                        <a:pt x="297885" y="130286"/>
                        <a:pt x="274336" y="109304"/>
                      </a:cubicBezTo>
                      <a:cubicBezTo>
                        <a:pt x="249444" y="87778"/>
                        <a:pt x="223013" y="73448"/>
                        <a:pt x="195044" y="66314"/>
                      </a:cubicBezTo>
                      <a:cubicBezTo>
                        <a:pt x="167074" y="59179"/>
                        <a:pt x="137023" y="55891"/>
                        <a:pt x="104889" y="56450"/>
                      </a:cubicBezTo>
                      <a:lnTo>
                        <a:pt x="60717" y="5645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2" name="TextBox 160">
                  <a:extLst>
                    <a:ext uri="{FF2B5EF4-FFF2-40B4-BE49-F238E27FC236}">
                      <a16:creationId xmlns:a16="http://schemas.microsoft.com/office/drawing/2014/main" id="{23E0829E-4C07-A4E5-88F8-CA60100FE88D}"/>
                    </a:ext>
                  </a:extLst>
                </p:cNvPr>
                <p:cNvSpPr txBox="1"/>
                <p:nvPr/>
              </p:nvSpPr>
              <p:spPr>
                <a:xfrm>
                  <a:off x="2736259" y="6000712"/>
                  <a:ext cx="176496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65" h="545730">
                      <a:moveTo>
                        <a:pt x="0" y="0"/>
                      </a:moveTo>
                      <a:lnTo>
                        <a:pt x="325665" y="0"/>
                      </a:lnTo>
                      <a:lnTo>
                        <a:pt x="325665" y="56374"/>
                      </a:lnTo>
                      <a:lnTo>
                        <a:pt x="192467" y="56374"/>
                      </a:lnTo>
                      <a:lnTo>
                        <a:pt x="192467" y="545730"/>
                      </a:lnTo>
                      <a:lnTo>
                        <a:pt x="131750" y="545730"/>
                      </a:lnTo>
                      <a:lnTo>
                        <a:pt x="131750" y="56374"/>
                      </a:lnTo>
                      <a:lnTo>
                        <a:pt x="0" y="5637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3" name="TextBox 161">
                  <a:extLst>
                    <a:ext uri="{FF2B5EF4-FFF2-40B4-BE49-F238E27FC236}">
                      <a16:creationId xmlns:a16="http://schemas.microsoft.com/office/drawing/2014/main" id="{4463CB79-049E-D7A7-6D83-15F855C4A334}"/>
                    </a:ext>
                  </a:extLst>
                </p:cNvPr>
                <p:cNvSpPr txBox="1"/>
                <p:nvPr/>
              </p:nvSpPr>
              <p:spPr>
                <a:xfrm>
                  <a:off x="2950676" y="6000712"/>
                  <a:ext cx="153347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4" h="545730">
                      <a:moveTo>
                        <a:pt x="0" y="0"/>
                      </a:moveTo>
                      <a:lnTo>
                        <a:pt x="282954" y="0"/>
                      </a:lnTo>
                      <a:lnTo>
                        <a:pt x="282954" y="56374"/>
                      </a:lnTo>
                      <a:lnTo>
                        <a:pt x="60716" y="56374"/>
                      </a:lnTo>
                      <a:lnTo>
                        <a:pt x="60716" y="218618"/>
                      </a:lnTo>
                      <a:lnTo>
                        <a:pt x="276439" y="218618"/>
                      </a:lnTo>
                      <a:lnTo>
                        <a:pt x="276439" y="274991"/>
                      </a:lnTo>
                      <a:lnTo>
                        <a:pt x="60716" y="274991"/>
                      </a:lnTo>
                      <a:lnTo>
                        <a:pt x="60716" y="489356"/>
                      </a:lnTo>
                      <a:lnTo>
                        <a:pt x="282954" y="489356"/>
                      </a:lnTo>
                      <a:lnTo>
                        <a:pt x="282954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4" name="TextBox 162">
                  <a:extLst>
                    <a:ext uri="{FF2B5EF4-FFF2-40B4-BE49-F238E27FC236}">
                      <a16:creationId xmlns:a16="http://schemas.microsoft.com/office/drawing/2014/main" id="{6971976C-620B-42F0-769F-E9DE5CB870A1}"/>
                    </a:ext>
                  </a:extLst>
                </p:cNvPr>
                <p:cNvSpPr txBox="1"/>
                <p:nvPr/>
              </p:nvSpPr>
              <p:spPr>
                <a:xfrm>
                  <a:off x="3425154" y="6000712"/>
                  <a:ext cx="217296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50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221513"/>
                      </a:lnTo>
                      <a:lnTo>
                        <a:pt x="340233" y="221513"/>
                      </a:lnTo>
                      <a:lnTo>
                        <a:pt x="340233" y="0"/>
                      </a:lnTo>
                      <a:lnTo>
                        <a:pt x="400950" y="0"/>
                      </a:lnTo>
                      <a:lnTo>
                        <a:pt x="400950" y="545730"/>
                      </a:lnTo>
                      <a:lnTo>
                        <a:pt x="340233" y="545730"/>
                      </a:lnTo>
                      <a:lnTo>
                        <a:pt x="340233" y="277887"/>
                      </a:lnTo>
                      <a:lnTo>
                        <a:pt x="60717" y="277887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5" name="TextBox 163">
                  <a:extLst>
                    <a:ext uri="{FF2B5EF4-FFF2-40B4-BE49-F238E27FC236}">
                      <a16:creationId xmlns:a16="http://schemas.microsoft.com/office/drawing/2014/main" id="{26E6F72C-6A41-401E-AD09-0FC8770D187D}"/>
                    </a:ext>
                  </a:extLst>
                </p:cNvPr>
                <p:cNvSpPr txBox="1"/>
                <p:nvPr/>
              </p:nvSpPr>
              <p:spPr>
                <a:xfrm>
                  <a:off x="4352539" y="6000712"/>
                  <a:ext cx="114508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88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489356"/>
                      </a:lnTo>
                      <a:lnTo>
                        <a:pt x="211288" y="489356"/>
                      </a:lnTo>
                      <a:lnTo>
                        <a:pt x="211288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56" name="TextBox 164">
                  <a:extLst>
                    <a:ext uri="{FF2B5EF4-FFF2-40B4-BE49-F238E27FC236}">
                      <a16:creationId xmlns:a16="http://schemas.microsoft.com/office/drawing/2014/main" id="{8C3C0E5F-63EA-54C8-170B-665A43B414D3}"/>
                    </a:ext>
                  </a:extLst>
                </p:cNvPr>
                <p:cNvSpPr txBox="1"/>
                <p:nvPr/>
              </p:nvSpPr>
              <p:spPr>
                <a:xfrm>
                  <a:off x="5131150" y="6000712"/>
                  <a:ext cx="226712" cy="295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24" h="545730">
                      <a:moveTo>
                        <a:pt x="0" y="0"/>
                      </a:moveTo>
                      <a:lnTo>
                        <a:pt x="70218" y="0"/>
                      </a:lnTo>
                      <a:lnTo>
                        <a:pt x="209162" y="243191"/>
                      </a:lnTo>
                      <a:lnTo>
                        <a:pt x="348106" y="0"/>
                      </a:lnTo>
                      <a:lnTo>
                        <a:pt x="418324" y="0"/>
                      </a:lnTo>
                      <a:lnTo>
                        <a:pt x="239521" y="311226"/>
                      </a:lnTo>
                      <a:lnTo>
                        <a:pt x="239521" y="545730"/>
                      </a:lnTo>
                      <a:lnTo>
                        <a:pt x="178804" y="545730"/>
                      </a:lnTo>
                      <a:lnTo>
                        <a:pt x="178804" y="311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</p:grpSp>
          <p:grpSp>
            <p:nvGrpSpPr>
              <p:cNvPr id="24" name="Group 125">
                <a:extLst>
                  <a:ext uri="{FF2B5EF4-FFF2-40B4-BE49-F238E27FC236}">
                    <a16:creationId xmlns:a16="http://schemas.microsoft.com/office/drawing/2014/main" id="{7B0A7BE2-183F-F010-8019-E806D2E08CDD}"/>
                  </a:ext>
                </a:extLst>
              </p:cNvPr>
              <p:cNvGrpSpPr/>
              <p:nvPr/>
            </p:nvGrpSpPr>
            <p:grpSpPr>
              <a:xfrm>
                <a:off x="4046885" y="3404172"/>
                <a:ext cx="6072802" cy="449734"/>
                <a:chOff x="1773650" y="5511077"/>
                <a:chExt cx="4402265" cy="326019"/>
              </a:xfrm>
              <a:grpFill/>
            </p:grpSpPr>
            <p:sp>
              <p:nvSpPr>
                <p:cNvPr id="25" name="TextBox 133">
                  <a:extLst>
                    <a:ext uri="{FF2B5EF4-FFF2-40B4-BE49-F238E27FC236}">
                      <a16:creationId xmlns:a16="http://schemas.microsoft.com/office/drawing/2014/main" id="{CD7CA37E-8CE6-5680-A565-2DEFC275CEC6}"/>
                    </a:ext>
                  </a:extLst>
                </p:cNvPr>
                <p:cNvSpPr txBox="1"/>
                <p:nvPr/>
              </p:nvSpPr>
              <p:spPr>
                <a:xfrm>
                  <a:off x="5432224" y="551107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0" h="593508">
                      <a:moveTo>
                        <a:pt x="0" y="0"/>
                      </a:moveTo>
                      <a:lnTo>
                        <a:pt x="425653" y="445853"/>
                      </a:lnTo>
                      <a:lnTo>
                        <a:pt x="425653" y="23165"/>
                      </a:lnTo>
                      <a:lnTo>
                        <a:pt x="486370" y="23165"/>
                      </a:lnTo>
                      <a:lnTo>
                        <a:pt x="486370" y="593508"/>
                      </a:lnTo>
                      <a:lnTo>
                        <a:pt x="60717" y="148380"/>
                      </a:lnTo>
                      <a:lnTo>
                        <a:pt x="60717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26" name="TextBox 134">
                  <a:extLst>
                    <a:ext uri="{FF2B5EF4-FFF2-40B4-BE49-F238E27FC236}">
                      <a16:creationId xmlns:a16="http://schemas.microsoft.com/office/drawing/2014/main" id="{BF822F47-73E2-5CB5-9449-43D2C87D2D29}"/>
                    </a:ext>
                  </a:extLst>
                </p:cNvPr>
                <p:cNvSpPr txBox="1"/>
                <p:nvPr/>
              </p:nvSpPr>
              <p:spPr>
                <a:xfrm>
                  <a:off x="4628581" y="5518531"/>
                  <a:ext cx="185126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90" h="564552">
                      <a:moveTo>
                        <a:pt x="180928" y="0"/>
                      </a:moveTo>
                      <a:cubicBezTo>
                        <a:pt x="211617" y="180"/>
                        <a:pt x="239132" y="7590"/>
                        <a:pt x="263472" y="22231"/>
                      </a:cubicBezTo>
                      <a:cubicBezTo>
                        <a:pt x="287811" y="36872"/>
                        <a:pt x="307345" y="57666"/>
                        <a:pt x="322073" y="84612"/>
                      </a:cubicBezTo>
                      <a:lnTo>
                        <a:pt x="273631" y="115746"/>
                      </a:lnTo>
                      <a:cubicBezTo>
                        <a:pt x="263099" y="96800"/>
                        <a:pt x="250485" y="82199"/>
                        <a:pt x="235789" y="71941"/>
                      </a:cubicBezTo>
                      <a:cubicBezTo>
                        <a:pt x="221093" y="61684"/>
                        <a:pt x="202323" y="56495"/>
                        <a:pt x="179479" y="56374"/>
                      </a:cubicBezTo>
                      <a:cubicBezTo>
                        <a:pt x="154478" y="56781"/>
                        <a:pt x="133324" y="64655"/>
                        <a:pt x="116017" y="79996"/>
                      </a:cubicBezTo>
                      <a:cubicBezTo>
                        <a:pt x="98711" y="95337"/>
                        <a:pt x="89688" y="115701"/>
                        <a:pt x="88949" y="141088"/>
                      </a:cubicBezTo>
                      <a:cubicBezTo>
                        <a:pt x="89320" y="156650"/>
                        <a:pt x="93969" y="169772"/>
                        <a:pt x="102897" y="180454"/>
                      </a:cubicBezTo>
                      <a:cubicBezTo>
                        <a:pt x="111825" y="191136"/>
                        <a:pt x="122805" y="200129"/>
                        <a:pt x="135837" y="207432"/>
                      </a:cubicBezTo>
                      <a:cubicBezTo>
                        <a:pt x="148869" y="214735"/>
                        <a:pt x="161726" y="221099"/>
                        <a:pt x="174409" y="226525"/>
                      </a:cubicBezTo>
                      <a:lnTo>
                        <a:pt x="210622" y="242454"/>
                      </a:lnTo>
                      <a:cubicBezTo>
                        <a:pt x="247130" y="257040"/>
                        <a:pt x="277830" y="275654"/>
                        <a:pt x="302721" y="298296"/>
                      </a:cubicBezTo>
                      <a:cubicBezTo>
                        <a:pt x="327613" y="320937"/>
                        <a:pt x="340569" y="353489"/>
                        <a:pt x="341590" y="395951"/>
                      </a:cubicBezTo>
                      <a:cubicBezTo>
                        <a:pt x="341229" y="428121"/>
                        <a:pt x="333434" y="456850"/>
                        <a:pt x="318204" y="482140"/>
                      </a:cubicBezTo>
                      <a:cubicBezTo>
                        <a:pt x="302973" y="507429"/>
                        <a:pt x="282473" y="527409"/>
                        <a:pt x="256701" y="542079"/>
                      </a:cubicBezTo>
                      <a:cubicBezTo>
                        <a:pt x="230929" y="556749"/>
                        <a:pt x="202050" y="564240"/>
                        <a:pt x="170064" y="564552"/>
                      </a:cubicBezTo>
                      <a:cubicBezTo>
                        <a:pt x="125730" y="563968"/>
                        <a:pt x="88605" y="551042"/>
                        <a:pt x="58689" y="525776"/>
                      </a:cubicBezTo>
                      <a:cubicBezTo>
                        <a:pt x="28774" y="500509"/>
                        <a:pt x="9210" y="466405"/>
                        <a:pt x="0" y="423465"/>
                      </a:cubicBezTo>
                      <a:lnTo>
                        <a:pt x="59313" y="406812"/>
                      </a:lnTo>
                      <a:cubicBezTo>
                        <a:pt x="63679" y="435427"/>
                        <a:pt x="75557" y="459290"/>
                        <a:pt x="94947" y="478402"/>
                      </a:cubicBezTo>
                      <a:cubicBezTo>
                        <a:pt x="114337" y="497513"/>
                        <a:pt x="138893" y="507439"/>
                        <a:pt x="168616" y="508178"/>
                      </a:cubicBezTo>
                      <a:cubicBezTo>
                        <a:pt x="198958" y="507590"/>
                        <a:pt x="225001" y="497544"/>
                        <a:pt x="246743" y="478040"/>
                      </a:cubicBezTo>
                      <a:cubicBezTo>
                        <a:pt x="268485" y="458536"/>
                        <a:pt x="279862" y="433104"/>
                        <a:pt x="280873" y="401744"/>
                      </a:cubicBezTo>
                      <a:cubicBezTo>
                        <a:pt x="279847" y="370791"/>
                        <a:pt x="269406" y="347621"/>
                        <a:pt x="249550" y="332235"/>
                      </a:cubicBezTo>
                      <a:cubicBezTo>
                        <a:pt x="229693" y="316849"/>
                        <a:pt x="206578" y="303817"/>
                        <a:pt x="180204" y="293137"/>
                      </a:cubicBezTo>
                      <a:lnTo>
                        <a:pt x="146888" y="278656"/>
                      </a:lnTo>
                      <a:cubicBezTo>
                        <a:pt x="114066" y="265050"/>
                        <a:pt x="86324" y="247914"/>
                        <a:pt x="63664" y="227249"/>
                      </a:cubicBezTo>
                      <a:cubicBezTo>
                        <a:pt x="41004" y="206584"/>
                        <a:pt x="29193" y="177139"/>
                        <a:pt x="28232" y="138916"/>
                      </a:cubicBezTo>
                      <a:cubicBezTo>
                        <a:pt x="28615" y="110533"/>
                        <a:pt x="35802" y="85978"/>
                        <a:pt x="49794" y="65252"/>
                      </a:cubicBezTo>
                      <a:cubicBezTo>
                        <a:pt x="63786" y="44525"/>
                        <a:pt x="82284" y="28505"/>
                        <a:pt x="105289" y="17191"/>
                      </a:cubicBezTo>
                      <a:cubicBezTo>
                        <a:pt x="128293" y="5877"/>
                        <a:pt x="153506" y="146"/>
                        <a:pt x="180928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27" name="TextBox 135">
                  <a:extLst>
                    <a:ext uri="{FF2B5EF4-FFF2-40B4-BE49-F238E27FC236}">
                      <a16:creationId xmlns:a16="http://schemas.microsoft.com/office/drawing/2014/main" id="{D4DB4051-1E34-FCB8-0C40-7FC033E59AA8}"/>
                    </a:ext>
                  </a:extLst>
                </p:cNvPr>
                <p:cNvSpPr txBox="1"/>
                <p:nvPr/>
              </p:nvSpPr>
              <p:spPr>
                <a:xfrm>
                  <a:off x="4848929" y="5518530"/>
                  <a:ext cx="24240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80" h="564553">
                      <a:moveTo>
                        <a:pt x="284403" y="1"/>
                      </a:moveTo>
                      <a:cubicBezTo>
                        <a:pt x="314761" y="-29"/>
                        <a:pt x="343446" y="4368"/>
                        <a:pt x="370456" y="13191"/>
                      </a:cubicBezTo>
                      <a:cubicBezTo>
                        <a:pt x="397467" y="22015"/>
                        <a:pt x="423075" y="35446"/>
                        <a:pt x="447280" y="53484"/>
                      </a:cubicBezTo>
                      <a:lnTo>
                        <a:pt x="447280" y="128780"/>
                      </a:lnTo>
                      <a:cubicBezTo>
                        <a:pt x="425277" y="106124"/>
                        <a:pt x="399970" y="88445"/>
                        <a:pt x="371361" y="75743"/>
                      </a:cubicBezTo>
                      <a:cubicBezTo>
                        <a:pt x="342752" y="63042"/>
                        <a:pt x="312559" y="56586"/>
                        <a:pt x="280783" y="56375"/>
                      </a:cubicBezTo>
                      <a:cubicBezTo>
                        <a:pt x="239780" y="56938"/>
                        <a:pt x="202745" y="67557"/>
                        <a:pt x="169678" y="88233"/>
                      </a:cubicBezTo>
                      <a:cubicBezTo>
                        <a:pt x="136611" y="108909"/>
                        <a:pt x="110300" y="136261"/>
                        <a:pt x="90746" y="170292"/>
                      </a:cubicBezTo>
                      <a:cubicBezTo>
                        <a:pt x="71192" y="204322"/>
                        <a:pt x="61182" y="241650"/>
                        <a:pt x="60718" y="282277"/>
                      </a:cubicBezTo>
                      <a:cubicBezTo>
                        <a:pt x="61187" y="322904"/>
                        <a:pt x="71268" y="360233"/>
                        <a:pt x="90961" y="394263"/>
                      </a:cubicBezTo>
                      <a:cubicBezTo>
                        <a:pt x="110653" y="428293"/>
                        <a:pt x="137143" y="455645"/>
                        <a:pt x="170429" y="476321"/>
                      </a:cubicBezTo>
                      <a:cubicBezTo>
                        <a:pt x="203714" y="496996"/>
                        <a:pt x="240982" y="507616"/>
                        <a:pt x="282231" y="508179"/>
                      </a:cubicBezTo>
                      <a:cubicBezTo>
                        <a:pt x="313313" y="507877"/>
                        <a:pt x="343084" y="501240"/>
                        <a:pt x="371542" y="488268"/>
                      </a:cubicBezTo>
                      <a:cubicBezTo>
                        <a:pt x="400000" y="475295"/>
                        <a:pt x="425246" y="457798"/>
                        <a:pt x="447280" y="435775"/>
                      </a:cubicBezTo>
                      <a:lnTo>
                        <a:pt x="447280" y="511070"/>
                      </a:lnTo>
                      <a:cubicBezTo>
                        <a:pt x="423527" y="528160"/>
                        <a:pt x="397738" y="541320"/>
                        <a:pt x="369913" y="550550"/>
                      </a:cubicBezTo>
                      <a:cubicBezTo>
                        <a:pt x="342088" y="559780"/>
                        <a:pt x="313585" y="564447"/>
                        <a:pt x="284403" y="564553"/>
                      </a:cubicBezTo>
                      <a:cubicBezTo>
                        <a:pt x="232350" y="563964"/>
                        <a:pt x="184929" y="551235"/>
                        <a:pt x="142140" y="526366"/>
                      </a:cubicBezTo>
                      <a:cubicBezTo>
                        <a:pt x="99350" y="501496"/>
                        <a:pt x="65127" y="468019"/>
                        <a:pt x="39470" y="425933"/>
                      </a:cubicBezTo>
                      <a:cubicBezTo>
                        <a:pt x="13813" y="383848"/>
                        <a:pt x="656" y="336687"/>
                        <a:pt x="0" y="284450"/>
                      </a:cubicBezTo>
                      <a:cubicBezTo>
                        <a:pt x="616" y="231703"/>
                        <a:pt x="13611" y="183951"/>
                        <a:pt x="38987" y="141195"/>
                      </a:cubicBezTo>
                      <a:cubicBezTo>
                        <a:pt x="64363" y="98439"/>
                        <a:pt x="98425" y="64372"/>
                        <a:pt x="141174" y="38993"/>
                      </a:cubicBezTo>
                      <a:cubicBezTo>
                        <a:pt x="183923" y="13614"/>
                        <a:pt x="231666" y="617"/>
                        <a:pt x="284403" y="1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28" name="TextBox 136">
                  <a:extLst>
                    <a:ext uri="{FF2B5EF4-FFF2-40B4-BE49-F238E27FC236}">
                      <a16:creationId xmlns:a16="http://schemas.microsoft.com/office/drawing/2014/main" id="{9CEC956E-B39A-76F4-F7FD-E4F94CBB89B8}"/>
                    </a:ext>
                  </a:extLst>
                </p:cNvPr>
                <p:cNvSpPr txBox="1"/>
                <p:nvPr/>
              </p:nvSpPr>
              <p:spPr>
                <a:xfrm>
                  <a:off x="5741747" y="5518530"/>
                  <a:ext cx="242405" cy="305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279" h="564553">
                      <a:moveTo>
                        <a:pt x="284402" y="1"/>
                      </a:moveTo>
                      <a:cubicBezTo>
                        <a:pt x="314760" y="-29"/>
                        <a:pt x="343445" y="4368"/>
                        <a:pt x="370455" y="13191"/>
                      </a:cubicBezTo>
                      <a:cubicBezTo>
                        <a:pt x="397466" y="22015"/>
                        <a:pt x="423074" y="35446"/>
                        <a:pt x="447279" y="53484"/>
                      </a:cubicBezTo>
                      <a:lnTo>
                        <a:pt x="447279" y="128780"/>
                      </a:lnTo>
                      <a:cubicBezTo>
                        <a:pt x="425276" y="106124"/>
                        <a:pt x="399969" y="88445"/>
                        <a:pt x="371360" y="75743"/>
                      </a:cubicBezTo>
                      <a:cubicBezTo>
                        <a:pt x="342751" y="63042"/>
                        <a:pt x="312558" y="56586"/>
                        <a:pt x="280782" y="56375"/>
                      </a:cubicBezTo>
                      <a:cubicBezTo>
                        <a:pt x="239779" y="56938"/>
                        <a:pt x="202744" y="67557"/>
                        <a:pt x="169677" y="88233"/>
                      </a:cubicBezTo>
                      <a:cubicBezTo>
                        <a:pt x="136610" y="108909"/>
                        <a:pt x="110299" y="136261"/>
                        <a:pt x="90745" y="170292"/>
                      </a:cubicBezTo>
                      <a:cubicBezTo>
                        <a:pt x="71191" y="204322"/>
                        <a:pt x="61181" y="241650"/>
                        <a:pt x="60716" y="282277"/>
                      </a:cubicBezTo>
                      <a:cubicBezTo>
                        <a:pt x="61186" y="322904"/>
                        <a:pt x="71266" y="360233"/>
                        <a:pt x="90959" y="394263"/>
                      </a:cubicBezTo>
                      <a:cubicBezTo>
                        <a:pt x="110652" y="428293"/>
                        <a:pt x="137141" y="455645"/>
                        <a:pt x="170427" y="476321"/>
                      </a:cubicBezTo>
                      <a:cubicBezTo>
                        <a:pt x="203713" y="496996"/>
                        <a:pt x="240982" y="507616"/>
                        <a:pt x="282230" y="508179"/>
                      </a:cubicBezTo>
                      <a:cubicBezTo>
                        <a:pt x="313312" y="507877"/>
                        <a:pt x="343083" y="501240"/>
                        <a:pt x="371541" y="488268"/>
                      </a:cubicBezTo>
                      <a:cubicBezTo>
                        <a:pt x="399999" y="475295"/>
                        <a:pt x="425245" y="457798"/>
                        <a:pt x="447279" y="435775"/>
                      </a:cubicBezTo>
                      <a:lnTo>
                        <a:pt x="447279" y="511070"/>
                      </a:lnTo>
                      <a:cubicBezTo>
                        <a:pt x="423526" y="528160"/>
                        <a:pt x="397737" y="541320"/>
                        <a:pt x="369912" y="550550"/>
                      </a:cubicBezTo>
                      <a:cubicBezTo>
                        <a:pt x="342088" y="559780"/>
                        <a:pt x="313584" y="564447"/>
                        <a:pt x="284402" y="564553"/>
                      </a:cubicBezTo>
                      <a:cubicBezTo>
                        <a:pt x="232349" y="563964"/>
                        <a:pt x="184928" y="551235"/>
                        <a:pt x="142138" y="526366"/>
                      </a:cubicBezTo>
                      <a:cubicBezTo>
                        <a:pt x="99349" y="501496"/>
                        <a:pt x="65126" y="468019"/>
                        <a:pt x="39468" y="425933"/>
                      </a:cubicBezTo>
                      <a:cubicBezTo>
                        <a:pt x="13811" y="383848"/>
                        <a:pt x="655" y="336687"/>
                        <a:pt x="0" y="284450"/>
                      </a:cubicBezTo>
                      <a:cubicBezTo>
                        <a:pt x="615" y="231703"/>
                        <a:pt x="13611" y="183951"/>
                        <a:pt x="38986" y="141195"/>
                      </a:cubicBezTo>
                      <a:cubicBezTo>
                        <a:pt x="64362" y="98439"/>
                        <a:pt x="98424" y="64372"/>
                        <a:pt x="141173" y="38993"/>
                      </a:cubicBezTo>
                      <a:cubicBezTo>
                        <a:pt x="183922" y="13614"/>
                        <a:pt x="231665" y="617"/>
                        <a:pt x="284402" y="1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29" name="TextBox 137">
                  <a:extLst>
                    <a:ext uri="{FF2B5EF4-FFF2-40B4-BE49-F238E27FC236}">
                      <a16:creationId xmlns:a16="http://schemas.microsoft.com/office/drawing/2014/main" id="{F2FCFF2B-7204-2ABC-7D76-BEDBEE836C49}"/>
                    </a:ext>
                  </a:extLst>
                </p:cNvPr>
                <p:cNvSpPr txBox="1"/>
                <p:nvPr/>
              </p:nvSpPr>
              <p:spPr>
                <a:xfrm>
                  <a:off x="5132767" y="5523632"/>
                  <a:ext cx="3290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7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0" name="TextBox 138">
                  <a:extLst>
                    <a:ext uri="{FF2B5EF4-FFF2-40B4-BE49-F238E27FC236}">
                      <a16:creationId xmlns:a16="http://schemas.microsoft.com/office/drawing/2014/main" id="{8B8ED2B9-F5CF-DF58-403E-52D925A50772}"/>
                    </a:ext>
                  </a:extLst>
                </p:cNvPr>
                <p:cNvSpPr txBox="1"/>
                <p:nvPr/>
              </p:nvSpPr>
              <p:spPr>
                <a:xfrm>
                  <a:off x="5228042" y="5523632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4" h="545730">
                      <a:moveTo>
                        <a:pt x="0" y="0"/>
                      </a:moveTo>
                      <a:lnTo>
                        <a:pt x="282954" y="0"/>
                      </a:lnTo>
                      <a:lnTo>
                        <a:pt x="282954" y="56374"/>
                      </a:lnTo>
                      <a:lnTo>
                        <a:pt x="60717" y="56374"/>
                      </a:lnTo>
                      <a:lnTo>
                        <a:pt x="60717" y="218618"/>
                      </a:lnTo>
                      <a:lnTo>
                        <a:pt x="276440" y="218618"/>
                      </a:lnTo>
                      <a:lnTo>
                        <a:pt x="276440" y="274991"/>
                      </a:lnTo>
                      <a:lnTo>
                        <a:pt x="60717" y="274991"/>
                      </a:lnTo>
                      <a:lnTo>
                        <a:pt x="60717" y="489356"/>
                      </a:lnTo>
                      <a:lnTo>
                        <a:pt x="282954" y="489356"/>
                      </a:lnTo>
                      <a:lnTo>
                        <a:pt x="282954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1" name="TextBox 139">
                  <a:extLst>
                    <a:ext uri="{FF2B5EF4-FFF2-40B4-BE49-F238E27FC236}">
                      <a16:creationId xmlns:a16="http://schemas.microsoft.com/office/drawing/2014/main" id="{44EA8354-A272-B748-8069-0347E04444CD}"/>
                    </a:ext>
                  </a:extLst>
                </p:cNvPr>
                <p:cNvSpPr txBox="1"/>
                <p:nvPr/>
              </p:nvSpPr>
              <p:spPr>
                <a:xfrm>
                  <a:off x="6022568" y="5523632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4" h="545730">
                      <a:moveTo>
                        <a:pt x="0" y="0"/>
                      </a:moveTo>
                      <a:lnTo>
                        <a:pt x="282954" y="0"/>
                      </a:lnTo>
                      <a:lnTo>
                        <a:pt x="282954" y="56374"/>
                      </a:lnTo>
                      <a:lnTo>
                        <a:pt x="60717" y="56374"/>
                      </a:lnTo>
                      <a:lnTo>
                        <a:pt x="60717" y="218618"/>
                      </a:lnTo>
                      <a:lnTo>
                        <a:pt x="276439" y="218618"/>
                      </a:lnTo>
                      <a:lnTo>
                        <a:pt x="276439" y="274991"/>
                      </a:lnTo>
                      <a:lnTo>
                        <a:pt x="60717" y="274991"/>
                      </a:lnTo>
                      <a:lnTo>
                        <a:pt x="60717" y="489356"/>
                      </a:lnTo>
                      <a:lnTo>
                        <a:pt x="282954" y="489356"/>
                      </a:lnTo>
                      <a:lnTo>
                        <a:pt x="282954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2" name="TextBox 140">
                  <a:extLst>
                    <a:ext uri="{FF2B5EF4-FFF2-40B4-BE49-F238E27FC236}">
                      <a16:creationId xmlns:a16="http://schemas.microsoft.com/office/drawing/2014/main" id="{C480F8F4-867D-2BE9-F37D-F7068F2BC052}"/>
                    </a:ext>
                  </a:extLst>
                </p:cNvPr>
                <p:cNvSpPr txBox="1"/>
                <p:nvPr/>
              </p:nvSpPr>
              <p:spPr>
                <a:xfrm>
                  <a:off x="2044887" y="5511077"/>
                  <a:ext cx="263590" cy="321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370" h="593508">
                      <a:moveTo>
                        <a:pt x="0" y="0"/>
                      </a:moveTo>
                      <a:lnTo>
                        <a:pt x="425654" y="445853"/>
                      </a:lnTo>
                      <a:lnTo>
                        <a:pt x="425654" y="23165"/>
                      </a:lnTo>
                      <a:lnTo>
                        <a:pt x="486370" y="23165"/>
                      </a:lnTo>
                      <a:lnTo>
                        <a:pt x="486370" y="593508"/>
                      </a:lnTo>
                      <a:lnTo>
                        <a:pt x="60718" y="148380"/>
                      </a:lnTo>
                      <a:lnTo>
                        <a:pt x="60718" y="568895"/>
                      </a:lnTo>
                      <a:lnTo>
                        <a:pt x="0" y="5688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3" name="TextBox 141">
                  <a:extLst>
                    <a:ext uri="{FF2B5EF4-FFF2-40B4-BE49-F238E27FC236}">
                      <a16:creationId xmlns:a16="http://schemas.microsoft.com/office/drawing/2014/main" id="{AB66740B-3DF8-8D8D-EDC5-22AD5E5F3D19}"/>
                    </a:ext>
                  </a:extLst>
                </p:cNvPr>
                <p:cNvSpPr txBox="1"/>
                <p:nvPr/>
              </p:nvSpPr>
              <p:spPr>
                <a:xfrm>
                  <a:off x="3134687" y="5518531"/>
                  <a:ext cx="185127" cy="30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91" h="564552">
                      <a:moveTo>
                        <a:pt x="180928" y="0"/>
                      </a:moveTo>
                      <a:cubicBezTo>
                        <a:pt x="211618" y="180"/>
                        <a:pt x="239133" y="7590"/>
                        <a:pt x="263472" y="22231"/>
                      </a:cubicBezTo>
                      <a:cubicBezTo>
                        <a:pt x="287812" y="36872"/>
                        <a:pt x="307346" y="57666"/>
                        <a:pt x="322074" y="84612"/>
                      </a:cubicBezTo>
                      <a:lnTo>
                        <a:pt x="273631" y="115746"/>
                      </a:lnTo>
                      <a:cubicBezTo>
                        <a:pt x="263100" y="96800"/>
                        <a:pt x="250486" y="82199"/>
                        <a:pt x="235790" y="71941"/>
                      </a:cubicBezTo>
                      <a:cubicBezTo>
                        <a:pt x="221093" y="61684"/>
                        <a:pt x="202324" y="56495"/>
                        <a:pt x="179480" y="56374"/>
                      </a:cubicBezTo>
                      <a:cubicBezTo>
                        <a:pt x="154478" y="56781"/>
                        <a:pt x="133324" y="64655"/>
                        <a:pt x="116018" y="79996"/>
                      </a:cubicBezTo>
                      <a:cubicBezTo>
                        <a:pt x="98711" y="95337"/>
                        <a:pt x="89689" y="115701"/>
                        <a:pt x="88949" y="141088"/>
                      </a:cubicBezTo>
                      <a:cubicBezTo>
                        <a:pt x="89321" y="156650"/>
                        <a:pt x="93970" y="169772"/>
                        <a:pt x="102898" y="180454"/>
                      </a:cubicBezTo>
                      <a:cubicBezTo>
                        <a:pt x="111826" y="191136"/>
                        <a:pt x="122805" y="200129"/>
                        <a:pt x="135838" y="207432"/>
                      </a:cubicBezTo>
                      <a:cubicBezTo>
                        <a:pt x="148869" y="214735"/>
                        <a:pt x="161727" y="221099"/>
                        <a:pt x="174410" y="226525"/>
                      </a:cubicBezTo>
                      <a:lnTo>
                        <a:pt x="210622" y="242454"/>
                      </a:lnTo>
                      <a:cubicBezTo>
                        <a:pt x="247130" y="257040"/>
                        <a:pt x="277830" y="275654"/>
                        <a:pt x="302722" y="298296"/>
                      </a:cubicBezTo>
                      <a:cubicBezTo>
                        <a:pt x="327613" y="320937"/>
                        <a:pt x="340569" y="353489"/>
                        <a:pt x="341591" y="395951"/>
                      </a:cubicBezTo>
                      <a:cubicBezTo>
                        <a:pt x="341230" y="428121"/>
                        <a:pt x="333434" y="456850"/>
                        <a:pt x="318204" y="482140"/>
                      </a:cubicBezTo>
                      <a:cubicBezTo>
                        <a:pt x="302974" y="507429"/>
                        <a:pt x="282473" y="527409"/>
                        <a:pt x="256701" y="542079"/>
                      </a:cubicBezTo>
                      <a:cubicBezTo>
                        <a:pt x="230929" y="556749"/>
                        <a:pt x="202050" y="564240"/>
                        <a:pt x="170065" y="564552"/>
                      </a:cubicBezTo>
                      <a:cubicBezTo>
                        <a:pt x="125730" y="563968"/>
                        <a:pt x="88606" y="551042"/>
                        <a:pt x="58689" y="525776"/>
                      </a:cubicBezTo>
                      <a:cubicBezTo>
                        <a:pt x="28774" y="500509"/>
                        <a:pt x="9211" y="466405"/>
                        <a:pt x="0" y="423465"/>
                      </a:cubicBezTo>
                      <a:lnTo>
                        <a:pt x="59314" y="406812"/>
                      </a:lnTo>
                      <a:cubicBezTo>
                        <a:pt x="63680" y="435427"/>
                        <a:pt x="75558" y="459290"/>
                        <a:pt x="94948" y="478402"/>
                      </a:cubicBezTo>
                      <a:cubicBezTo>
                        <a:pt x="114337" y="497513"/>
                        <a:pt x="138893" y="507439"/>
                        <a:pt x="168616" y="508178"/>
                      </a:cubicBezTo>
                      <a:cubicBezTo>
                        <a:pt x="198959" y="507590"/>
                        <a:pt x="225001" y="497543"/>
                        <a:pt x="246744" y="478040"/>
                      </a:cubicBezTo>
                      <a:cubicBezTo>
                        <a:pt x="268486" y="458536"/>
                        <a:pt x="279862" y="433104"/>
                        <a:pt x="280873" y="401743"/>
                      </a:cubicBezTo>
                      <a:cubicBezTo>
                        <a:pt x="279847" y="370791"/>
                        <a:pt x="269406" y="347621"/>
                        <a:pt x="249550" y="332235"/>
                      </a:cubicBezTo>
                      <a:cubicBezTo>
                        <a:pt x="229694" y="316849"/>
                        <a:pt x="206579" y="303817"/>
                        <a:pt x="180204" y="293137"/>
                      </a:cubicBezTo>
                      <a:lnTo>
                        <a:pt x="146889" y="278656"/>
                      </a:lnTo>
                      <a:cubicBezTo>
                        <a:pt x="114066" y="265050"/>
                        <a:pt x="86325" y="247914"/>
                        <a:pt x="63665" y="227249"/>
                      </a:cubicBezTo>
                      <a:cubicBezTo>
                        <a:pt x="41004" y="206584"/>
                        <a:pt x="29193" y="177139"/>
                        <a:pt x="28232" y="138916"/>
                      </a:cubicBezTo>
                      <a:cubicBezTo>
                        <a:pt x="28615" y="110533"/>
                        <a:pt x="35802" y="85978"/>
                        <a:pt x="49795" y="65252"/>
                      </a:cubicBezTo>
                      <a:cubicBezTo>
                        <a:pt x="63786" y="44525"/>
                        <a:pt x="82284" y="28505"/>
                        <a:pt x="105289" y="17191"/>
                      </a:cubicBezTo>
                      <a:cubicBezTo>
                        <a:pt x="128294" y="5877"/>
                        <a:pt x="153507" y="146"/>
                        <a:pt x="180928" y="0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4" name="TextBox 142">
                  <a:extLst>
                    <a:ext uri="{FF2B5EF4-FFF2-40B4-BE49-F238E27FC236}">
                      <a16:creationId xmlns:a16="http://schemas.microsoft.com/office/drawing/2014/main" id="{6054A873-ADAF-62F5-17CC-F455EE803335}"/>
                    </a:ext>
                  </a:extLst>
                </p:cNvPr>
                <p:cNvSpPr txBox="1"/>
                <p:nvPr/>
              </p:nvSpPr>
              <p:spPr>
                <a:xfrm>
                  <a:off x="3982038" y="5518531"/>
                  <a:ext cx="308314" cy="305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894" h="564552">
                      <a:moveTo>
                        <a:pt x="284446" y="0"/>
                      </a:moveTo>
                      <a:cubicBezTo>
                        <a:pt x="336964" y="598"/>
                        <a:pt x="384609" y="13470"/>
                        <a:pt x="427378" y="38616"/>
                      </a:cubicBezTo>
                      <a:cubicBezTo>
                        <a:pt x="470148" y="63763"/>
                        <a:pt x="504269" y="97598"/>
                        <a:pt x="529742" y="140122"/>
                      </a:cubicBezTo>
                      <a:cubicBezTo>
                        <a:pt x="555215" y="182645"/>
                        <a:pt x="568265" y="230272"/>
                        <a:pt x="568894" y="283000"/>
                      </a:cubicBezTo>
                      <a:cubicBezTo>
                        <a:pt x="568265" y="335939"/>
                        <a:pt x="555215" y="383547"/>
                        <a:pt x="529742" y="425825"/>
                      </a:cubicBezTo>
                      <a:cubicBezTo>
                        <a:pt x="504269" y="468103"/>
                        <a:pt x="470148" y="501652"/>
                        <a:pt x="427378" y="526472"/>
                      </a:cubicBezTo>
                      <a:cubicBezTo>
                        <a:pt x="384609" y="551292"/>
                        <a:pt x="336964" y="563985"/>
                        <a:pt x="284446" y="564552"/>
                      </a:cubicBezTo>
                      <a:cubicBezTo>
                        <a:pt x="231928" y="563985"/>
                        <a:pt x="184283" y="551292"/>
                        <a:pt x="141515" y="526472"/>
                      </a:cubicBezTo>
                      <a:cubicBezTo>
                        <a:pt x="98745" y="501652"/>
                        <a:pt x="64624" y="468103"/>
                        <a:pt x="39152" y="425825"/>
                      </a:cubicBezTo>
                      <a:cubicBezTo>
                        <a:pt x="13679" y="383547"/>
                        <a:pt x="629" y="335939"/>
                        <a:pt x="0" y="283000"/>
                      </a:cubicBezTo>
                      <a:cubicBezTo>
                        <a:pt x="629" y="230272"/>
                        <a:pt x="13679" y="182645"/>
                        <a:pt x="39152" y="140122"/>
                      </a:cubicBezTo>
                      <a:cubicBezTo>
                        <a:pt x="64624" y="97598"/>
                        <a:pt x="98745" y="63763"/>
                        <a:pt x="141515" y="38616"/>
                      </a:cubicBezTo>
                      <a:cubicBezTo>
                        <a:pt x="184283" y="13470"/>
                        <a:pt x="231928" y="598"/>
                        <a:pt x="284446" y="0"/>
                      </a:cubicBezTo>
                      <a:close/>
                      <a:moveTo>
                        <a:pt x="284446" y="56374"/>
                      </a:moveTo>
                      <a:cubicBezTo>
                        <a:pt x="242250" y="56870"/>
                        <a:pt x="204358" y="67221"/>
                        <a:pt x="170771" y="87427"/>
                      </a:cubicBezTo>
                      <a:cubicBezTo>
                        <a:pt x="137183" y="107634"/>
                        <a:pt x="110555" y="134718"/>
                        <a:pt x="90885" y="168682"/>
                      </a:cubicBezTo>
                      <a:cubicBezTo>
                        <a:pt x="71215" y="202645"/>
                        <a:pt x="61159" y="240510"/>
                        <a:pt x="60717" y="282276"/>
                      </a:cubicBezTo>
                      <a:cubicBezTo>
                        <a:pt x="61186" y="323815"/>
                        <a:pt x="71349" y="361572"/>
                        <a:pt x="91207" y="395549"/>
                      </a:cubicBezTo>
                      <a:cubicBezTo>
                        <a:pt x="111064" y="429525"/>
                        <a:pt x="137801" y="456664"/>
                        <a:pt x="171415" y="476964"/>
                      </a:cubicBezTo>
                      <a:cubicBezTo>
                        <a:pt x="205029" y="497264"/>
                        <a:pt x="242706" y="507668"/>
                        <a:pt x="284446" y="508178"/>
                      </a:cubicBezTo>
                      <a:cubicBezTo>
                        <a:pt x="326186" y="507668"/>
                        <a:pt x="363863" y="497264"/>
                        <a:pt x="397478" y="476964"/>
                      </a:cubicBezTo>
                      <a:cubicBezTo>
                        <a:pt x="431092" y="456664"/>
                        <a:pt x="457829" y="429525"/>
                        <a:pt x="477687" y="395549"/>
                      </a:cubicBezTo>
                      <a:cubicBezTo>
                        <a:pt x="497544" y="361572"/>
                        <a:pt x="507708" y="323815"/>
                        <a:pt x="508177" y="282276"/>
                      </a:cubicBezTo>
                      <a:cubicBezTo>
                        <a:pt x="507735" y="240510"/>
                        <a:pt x="497679" y="202645"/>
                        <a:pt x="478008" y="168682"/>
                      </a:cubicBezTo>
                      <a:cubicBezTo>
                        <a:pt x="458338" y="134719"/>
                        <a:pt x="431710" y="107634"/>
                        <a:pt x="398121" y="87427"/>
                      </a:cubicBezTo>
                      <a:cubicBezTo>
                        <a:pt x="364533" y="67221"/>
                        <a:pt x="326642" y="56870"/>
                        <a:pt x="284446" y="56374"/>
                      </a:cubicBez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5" name="TextBox 143">
                  <a:extLst>
                    <a:ext uri="{FF2B5EF4-FFF2-40B4-BE49-F238E27FC236}">
                      <a16:creationId xmlns:a16="http://schemas.microsoft.com/office/drawing/2014/main" id="{7109E5B3-6B99-4303-9384-5AA64625B9D3}"/>
                    </a:ext>
                  </a:extLst>
                </p:cNvPr>
                <p:cNvSpPr txBox="1"/>
                <p:nvPr/>
              </p:nvSpPr>
              <p:spPr>
                <a:xfrm>
                  <a:off x="1773650" y="5523632"/>
                  <a:ext cx="211147" cy="300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602" h="555141">
                      <a:moveTo>
                        <a:pt x="115" y="0"/>
                      </a:moveTo>
                      <a:lnTo>
                        <a:pt x="60832" y="0"/>
                      </a:lnTo>
                      <a:lnTo>
                        <a:pt x="60832" y="325031"/>
                      </a:lnTo>
                      <a:cubicBezTo>
                        <a:pt x="60244" y="345662"/>
                        <a:pt x="61059" y="366655"/>
                        <a:pt x="63277" y="388010"/>
                      </a:cubicBezTo>
                      <a:cubicBezTo>
                        <a:pt x="65494" y="409365"/>
                        <a:pt x="72646" y="428911"/>
                        <a:pt x="84729" y="446646"/>
                      </a:cubicBezTo>
                      <a:cubicBezTo>
                        <a:pt x="97280" y="463386"/>
                        <a:pt x="113634" y="476236"/>
                        <a:pt x="133790" y="485194"/>
                      </a:cubicBezTo>
                      <a:cubicBezTo>
                        <a:pt x="153944" y="494152"/>
                        <a:pt x="174281" y="498676"/>
                        <a:pt x="194798" y="498767"/>
                      </a:cubicBezTo>
                      <a:cubicBezTo>
                        <a:pt x="214788" y="498646"/>
                        <a:pt x="234370" y="494363"/>
                        <a:pt x="253545" y="485918"/>
                      </a:cubicBezTo>
                      <a:cubicBezTo>
                        <a:pt x="272719" y="477472"/>
                        <a:pt x="288862" y="465588"/>
                        <a:pt x="301972" y="450266"/>
                      </a:cubicBezTo>
                      <a:cubicBezTo>
                        <a:pt x="315759" y="432515"/>
                        <a:pt x="323845" y="412638"/>
                        <a:pt x="326230" y="390634"/>
                      </a:cubicBezTo>
                      <a:cubicBezTo>
                        <a:pt x="328614" y="368631"/>
                        <a:pt x="329460" y="346763"/>
                        <a:pt x="328765" y="325031"/>
                      </a:cubicBezTo>
                      <a:lnTo>
                        <a:pt x="328765" y="0"/>
                      </a:lnTo>
                      <a:lnTo>
                        <a:pt x="389482" y="0"/>
                      </a:lnTo>
                      <a:lnTo>
                        <a:pt x="389482" y="341681"/>
                      </a:lnTo>
                      <a:cubicBezTo>
                        <a:pt x="390206" y="371149"/>
                        <a:pt x="387676" y="398175"/>
                        <a:pt x="381893" y="422757"/>
                      </a:cubicBezTo>
                      <a:cubicBezTo>
                        <a:pt x="376110" y="447340"/>
                        <a:pt x="362738" y="470746"/>
                        <a:pt x="341776" y="492976"/>
                      </a:cubicBezTo>
                      <a:cubicBezTo>
                        <a:pt x="322628" y="513277"/>
                        <a:pt x="300307" y="528698"/>
                        <a:pt x="274814" y="539239"/>
                      </a:cubicBezTo>
                      <a:cubicBezTo>
                        <a:pt x="249320" y="549780"/>
                        <a:pt x="222648" y="555081"/>
                        <a:pt x="194798" y="555141"/>
                      </a:cubicBezTo>
                      <a:cubicBezTo>
                        <a:pt x="168729" y="555080"/>
                        <a:pt x="143384" y="550322"/>
                        <a:pt x="118766" y="540866"/>
                      </a:cubicBezTo>
                      <a:cubicBezTo>
                        <a:pt x="94145" y="531411"/>
                        <a:pt x="72425" y="517618"/>
                        <a:pt x="53604" y="499490"/>
                      </a:cubicBezTo>
                      <a:cubicBezTo>
                        <a:pt x="30503" y="476853"/>
                        <a:pt x="15626" y="452633"/>
                        <a:pt x="8970" y="426829"/>
                      </a:cubicBezTo>
                      <a:cubicBezTo>
                        <a:pt x="2314" y="401025"/>
                        <a:pt x="-638" y="372642"/>
                        <a:pt x="115" y="341681"/>
                      </a:cubicBezTo>
                      <a:lnTo>
                        <a:pt x="115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6" name="TextBox 144">
                  <a:extLst>
                    <a:ext uri="{FF2B5EF4-FFF2-40B4-BE49-F238E27FC236}">
                      <a16:creationId xmlns:a16="http://schemas.microsoft.com/office/drawing/2014/main" id="{8FED897E-E266-23B2-392A-7E0AB6098F90}"/>
                    </a:ext>
                  </a:extLst>
                </p:cNvPr>
                <p:cNvSpPr txBox="1"/>
                <p:nvPr/>
              </p:nvSpPr>
              <p:spPr>
                <a:xfrm>
                  <a:off x="2359497" y="5523632"/>
                  <a:ext cx="3290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6" h="545730">
                      <a:moveTo>
                        <a:pt x="0" y="0"/>
                      </a:moveTo>
                      <a:lnTo>
                        <a:pt x="60716" y="0"/>
                      </a:lnTo>
                      <a:lnTo>
                        <a:pt x="60716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7" name="TextBox 145">
                  <a:extLst>
                    <a:ext uri="{FF2B5EF4-FFF2-40B4-BE49-F238E27FC236}">
                      <a16:creationId xmlns:a16="http://schemas.microsoft.com/office/drawing/2014/main" id="{27BAA61A-9A28-04B4-19E9-1BC99A9558FA}"/>
                    </a:ext>
                  </a:extLst>
                </p:cNvPr>
                <p:cNvSpPr txBox="1"/>
                <p:nvPr/>
              </p:nvSpPr>
              <p:spPr>
                <a:xfrm>
                  <a:off x="2435756" y="5523632"/>
                  <a:ext cx="240051" cy="313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937" h="578396">
                      <a:moveTo>
                        <a:pt x="0" y="0"/>
                      </a:moveTo>
                      <a:lnTo>
                        <a:pt x="65862" y="0"/>
                      </a:lnTo>
                      <a:lnTo>
                        <a:pt x="221470" y="416242"/>
                      </a:lnTo>
                      <a:lnTo>
                        <a:pt x="377078" y="0"/>
                      </a:lnTo>
                      <a:lnTo>
                        <a:pt x="442937" y="0"/>
                      </a:lnTo>
                      <a:lnTo>
                        <a:pt x="221470" y="5783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8" name="TextBox 146">
                  <a:extLst>
                    <a:ext uri="{FF2B5EF4-FFF2-40B4-BE49-F238E27FC236}">
                      <a16:creationId xmlns:a16="http://schemas.microsoft.com/office/drawing/2014/main" id="{05B38176-4456-68FA-3FC6-41DE6D2A3EA8}"/>
                    </a:ext>
                  </a:extLst>
                </p:cNvPr>
                <p:cNvSpPr txBox="1"/>
                <p:nvPr/>
              </p:nvSpPr>
              <p:spPr>
                <a:xfrm>
                  <a:off x="2719915" y="5523632"/>
                  <a:ext cx="153347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55" h="545730">
                      <a:moveTo>
                        <a:pt x="0" y="0"/>
                      </a:moveTo>
                      <a:lnTo>
                        <a:pt x="282955" y="0"/>
                      </a:lnTo>
                      <a:lnTo>
                        <a:pt x="282955" y="56373"/>
                      </a:lnTo>
                      <a:lnTo>
                        <a:pt x="60718" y="56373"/>
                      </a:lnTo>
                      <a:lnTo>
                        <a:pt x="60718" y="218618"/>
                      </a:lnTo>
                      <a:lnTo>
                        <a:pt x="276440" y="218618"/>
                      </a:lnTo>
                      <a:lnTo>
                        <a:pt x="276440" y="274991"/>
                      </a:lnTo>
                      <a:lnTo>
                        <a:pt x="60718" y="274991"/>
                      </a:lnTo>
                      <a:lnTo>
                        <a:pt x="60718" y="489356"/>
                      </a:lnTo>
                      <a:lnTo>
                        <a:pt x="282955" y="489356"/>
                      </a:lnTo>
                      <a:lnTo>
                        <a:pt x="282955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39" name="TextBox 147">
                  <a:extLst>
                    <a:ext uri="{FF2B5EF4-FFF2-40B4-BE49-F238E27FC236}">
                      <a16:creationId xmlns:a16="http://schemas.microsoft.com/office/drawing/2014/main" id="{202AED6B-6927-A0C0-82A0-AEEA0806A4CE}"/>
                    </a:ext>
                  </a:extLst>
                </p:cNvPr>
                <p:cNvSpPr txBox="1"/>
                <p:nvPr/>
              </p:nvSpPr>
              <p:spPr>
                <a:xfrm>
                  <a:off x="2930908" y="5523614"/>
                  <a:ext cx="171002" cy="295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530" h="545761">
                      <a:moveTo>
                        <a:pt x="0" y="31"/>
                      </a:moveTo>
                      <a:lnTo>
                        <a:pt x="78825" y="31"/>
                      </a:lnTo>
                      <a:cubicBezTo>
                        <a:pt x="113899" y="-390"/>
                        <a:pt x="146509" y="3503"/>
                        <a:pt x="176656" y="11709"/>
                      </a:cubicBezTo>
                      <a:cubicBezTo>
                        <a:pt x="206802" y="19915"/>
                        <a:pt x="231194" y="34958"/>
                        <a:pt x="249831" y="56837"/>
                      </a:cubicBezTo>
                      <a:cubicBezTo>
                        <a:pt x="268469" y="78716"/>
                        <a:pt x="278062" y="109956"/>
                        <a:pt x="278610" y="150555"/>
                      </a:cubicBezTo>
                      <a:cubicBezTo>
                        <a:pt x="278162" y="193131"/>
                        <a:pt x="265868" y="227818"/>
                        <a:pt x="241727" y="254617"/>
                      </a:cubicBezTo>
                      <a:cubicBezTo>
                        <a:pt x="217587" y="281417"/>
                        <a:pt x="184291" y="296908"/>
                        <a:pt x="141841" y="301091"/>
                      </a:cubicBezTo>
                      <a:lnTo>
                        <a:pt x="315530" y="545761"/>
                      </a:lnTo>
                      <a:lnTo>
                        <a:pt x="241024" y="545761"/>
                      </a:lnTo>
                      <a:lnTo>
                        <a:pt x="75927" y="306150"/>
                      </a:lnTo>
                      <a:lnTo>
                        <a:pt x="60717" y="306150"/>
                      </a:lnTo>
                      <a:lnTo>
                        <a:pt x="60717" y="545761"/>
                      </a:lnTo>
                      <a:lnTo>
                        <a:pt x="0" y="545761"/>
                      </a:lnTo>
                      <a:lnTo>
                        <a:pt x="0" y="31"/>
                      </a:lnTo>
                      <a:close/>
                      <a:moveTo>
                        <a:pt x="60717" y="56404"/>
                      </a:moveTo>
                      <a:lnTo>
                        <a:pt x="60717" y="252672"/>
                      </a:lnTo>
                      <a:lnTo>
                        <a:pt x="79549" y="252672"/>
                      </a:lnTo>
                      <a:cubicBezTo>
                        <a:pt x="102919" y="253034"/>
                        <a:pt x="125069" y="250861"/>
                        <a:pt x="145999" y="246154"/>
                      </a:cubicBezTo>
                      <a:cubicBezTo>
                        <a:pt x="166928" y="241446"/>
                        <a:pt x="184034" y="232031"/>
                        <a:pt x="197318" y="217909"/>
                      </a:cubicBezTo>
                      <a:cubicBezTo>
                        <a:pt x="210601" y="203786"/>
                        <a:pt x="217460" y="182784"/>
                        <a:pt x="217894" y="154901"/>
                      </a:cubicBezTo>
                      <a:cubicBezTo>
                        <a:pt x="217532" y="125413"/>
                        <a:pt x="210932" y="103596"/>
                        <a:pt x="198096" y="89451"/>
                      </a:cubicBezTo>
                      <a:cubicBezTo>
                        <a:pt x="185259" y="75306"/>
                        <a:pt x="168358" y="66151"/>
                        <a:pt x="147393" y="61984"/>
                      </a:cubicBezTo>
                      <a:cubicBezTo>
                        <a:pt x="126428" y="57817"/>
                        <a:pt x="103572" y="55957"/>
                        <a:pt x="78825" y="56404"/>
                      </a:cubicBezTo>
                      <a:lnTo>
                        <a:pt x="60717" y="56404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0" name="TextBox 148">
                  <a:extLst>
                    <a:ext uri="{FF2B5EF4-FFF2-40B4-BE49-F238E27FC236}">
                      <a16:creationId xmlns:a16="http://schemas.microsoft.com/office/drawing/2014/main" id="{C9036B65-D65E-2ADB-1CE9-E9FFD3552336}"/>
                    </a:ext>
                  </a:extLst>
                </p:cNvPr>
                <p:cNvSpPr txBox="1"/>
                <p:nvPr/>
              </p:nvSpPr>
              <p:spPr>
                <a:xfrm>
                  <a:off x="3368593" y="5523632"/>
                  <a:ext cx="3290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17" h="545730">
                      <a:moveTo>
                        <a:pt x="0" y="0"/>
                      </a:moveTo>
                      <a:lnTo>
                        <a:pt x="60717" y="0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1" name="TextBox 149">
                  <a:extLst>
                    <a:ext uri="{FF2B5EF4-FFF2-40B4-BE49-F238E27FC236}">
                      <a16:creationId xmlns:a16="http://schemas.microsoft.com/office/drawing/2014/main" id="{4C6AF5E2-7581-4080-839A-CD20A2C91EDC}"/>
                    </a:ext>
                  </a:extLst>
                </p:cNvPr>
                <p:cNvSpPr txBox="1"/>
                <p:nvPr/>
              </p:nvSpPr>
              <p:spPr>
                <a:xfrm>
                  <a:off x="3437648" y="5523632"/>
                  <a:ext cx="17649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65" h="545730">
                      <a:moveTo>
                        <a:pt x="0" y="0"/>
                      </a:moveTo>
                      <a:lnTo>
                        <a:pt x="325665" y="0"/>
                      </a:lnTo>
                      <a:lnTo>
                        <a:pt x="325665" y="56373"/>
                      </a:lnTo>
                      <a:lnTo>
                        <a:pt x="192468" y="56373"/>
                      </a:lnTo>
                      <a:lnTo>
                        <a:pt x="192468" y="545730"/>
                      </a:lnTo>
                      <a:lnTo>
                        <a:pt x="131750" y="545730"/>
                      </a:lnTo>
                      <a:lnTo>
                        <a:pt x="131750" y="56373"/>
                      </a:lnTo>
                      <a:lnTo>
                        <a:pt x="0" y="563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2" name="TextBox 150">
                  <a:extLst>
                    <a:ext uri="{FF2B5EF4-FFF2-40B4-BE49-F238E27FC236}">
                      <a16:creationId xmlns:a16="http://schemas.microsoft.com/office/drawing/2014/main" id="{534767F3-6742-EABF-AC2C-43E329D6353C}"/>
                    </a:ext>
                  </a:extLst>
                </p:cNvPr>
                <p:cNvSpPr txBox="1"/>
                <p:nvPr/>
              </p:nvSpPr>
              <p:spPr>
                <a:xfrm>
                  <a:off x="3622701" y="5523632"/>
                  <a:ext cx="226711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23" h="545730">
                      <a:moveTo>
                        <a:pt x="0" y="0"/>
                      </a:moveTo>
                      <a:lnTo>
                        <a:pt x="70217" y="0"/>
                      </a:lnTo>
                      <a:lnTo>
                        <a:pt x="209161" y="243191"/>
                      </a:lnTo>
                      <a:lnTo>
                        <a:pt x="348105" y="0"/>
                      </a:lnTo>
                      <a:lnTo>
                        <a:pt x="418323" y="0"/>
                      </a:lnTo>
                      <a:lnTo>
                        <a:pt x="239520" y="311226"/>
                      </a:lnTo>
                      <a:lnTo>
                        <a:pt x="239520" y="545730"/>
                      </a:lnTo>
                      <a:lnTo>
                        <a:pt x="178803" y="545730"/>
                      </a:lnTo>
                      <a:lnTo>
                        <a:pt x="178803" y="3112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  <p:sp>
              <p:nvSpPr>
                <p:cNvPr id="43" name="TextBox 151">
                  <a:extLst>
                    <a:ext uri="{FF2B5EF4-FFF2-40B4-BE49-F238E27FC236}">
                      <a16:creationId xmlns:a16="http://schemas.microsoft.com/office/drawing/2014/main" id="{5558BA84-1811-5008-43E3-3FED9EA8C422}"/>
                    </a:ext>
                  </a:extLst>
                </p:cNvPr>
                <p:cNvSpPr txBox="1"/>
                <p:nvPr/>
              </p:nvSpPr>
              <p:spPr>
                <a:xfrm>
                  <a:off x="4337872" y="5523632"/>
                  <a:ext cx="134516" cy="295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206" h="545730">
                      <a:moveTo>
                        <a:pt x="0" y="0"/>
                      </a:moveTo>
                      <a:lnTo>
                        <a:pt x="248206" y="0"/>
                      </a:lnTo>
                      <a:lnTo>
                        <a:pt x="248206" y="56373"/>
                      </a:lnTo>
                      <a:lnTo>
                        <a:pt x="60717" y="56373"/>
                      </a:lnTo>
                      <a:lnTo>
                        <a:pt x="60717" y="218618"/>
                      </a:lnTo>
                      <a:lnTo>
                        <a:pt x="242416" y="218618"/>
                      </a:lnTo>
                      <a:lnTo>
                        <a:pt x="242416" y="274991"/>
                      </a:lnTo>
                      <a:lnTo>
                        <a:pt x="60717" y="274991"/>
                      </a:lnTo>
                      <a:lnTo>
                        <a:pt x="60717" y="545730"/>
                      </a:lnTo>
                      <a:lnTo>
                        <a:pt x="0" y="5457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6350"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5700" spc="-30" dirty="0">
                    <a:latin typeface="Roboto" panose="02000000000000000000" pitchFamily="2" charset="0"/>
                  </a:endParaRPr>
                </a:p>
              </p:txBody>
            </p:sp>
          </p:grpSp>
        </p:grpSp>
        <p:grpSp>
          <p:nvGrpSpPr>
            <p:cNvPr id="15" name="群組 84">
              <a:extLst>
                <a:ext uri="{FF2B5EF4-FFF2-40B4-BE49-F238E27FC236}">
                  <a16:creationId xmlns:a16="http://schemas.microsoft.com/office/drawing/2014/main" id="{B3ECA182-B836-E0DE-554E-7E84B5A644F3}"/>
                </a:ext>
              </a:extLst>
            </p:cNvPr>
            <p:cNvGrpSpPr/>
            <p:nvPr/>
          </p:nvGrpSpPr>
          <p:grpSpPr>
            <a:xfrm>
              <a:off x="4046885" y="2012140"/>
              <a:ext cx="4138992" cy="532254"/>
              <a:chOff x="4046885" y="2012140"/>
              <a:chExt cx="4138992" cy="532254"/>
            </a:xfrm>
            <a:grpFill/>
          </p:grpSpPr>
          <p:sp>
            <p:nvSpPr>
              <p:cNvPr id="16" name="TextBox 127">
                <a:extLst>
                  <a:ext uri="{FF2B5EF4-FFF2-40B4-BE49-F238E27FC236}">
                    <a16:creationId xmlns:a16="http://schemas.microsoft.com/office/drawing/2014/main" id="{39FFEECD-0842-B6B5-B2AB-38045E70B5C2}"/>
                  </a:ext>
                </a:extLst>
              </p:cNvPr>
              <p:cNvSpPr txBox="1"/>
              <p:nvPr/>
            </p:nvSpPr>
            <p:spPr>
              <a:xfrm>
                <a:off x="6210211" y="2012140"/>
                <a:ext cx="532254" cy="531123"/>
              </a:xfrm>
              <a:custGeom>
                <a:avLst/>
                <a:gdLst/>
                <a:ahLst/>
                <a:cxnLst/>
                <a:rect l="l" t="t" r="r" b="b"/>
                <a:pathLst>
                  <a:path w="700981" h="699492">
                    <a:moveTo>
                      <a:pt x="117574" y="0"/>
                    </a:moveTo>
                    <a:lnTo>
                      <a:pt x="191244" y="0"/>
                    </a:lnTo>
                    <a:lnTo>
                      <a:pt x="191244" y="152548"/>
                    </a:lnTo>
                    <a:lnTo>
                      <a:pt x="279053" y="152548"/>
                    </a:lnTo>
                    <a:lnTo>
                      <a:pt x="279053" y="104923"/>
                    </a:lnTo>
                    <a:lnTo>
                      <a:pt x="439043" y="104923"/>
                    </a:lnTo>
                    <a:lnTo>
                      <a:pt x="439043" y="0"/>
                    </a:lnTo>
                    <a:lnTo>
                      <a:pt x="512713" y="0"/>
                    </a:lnTo>
                    <a:lnTo>
                      <a:pt x="512713" y="104923"/>
                    </a:lnTo>
                    <a:lnTo>
                      <a:pt x="688330" y="104923"/>
                    </a:lnTo>
                    <a:lnTo>
                      <a:pt x="688330" y="172640"/>
                    </a:lnTo>
                    <a:lnTo>
                      <a:pt x="512713" y="172640"/>
                    </a:lnTo>
                    <a:lnTo>
                      <a:pt x="512713" y="272355"/>
                    </a:lnTo>
                    <a:lnTo>
                      <a:pt x="663029" y="272355"/>
                    </a:lnTo>
                    <a:lnTo>
                      <a:pt x="663029" y="334119"/>
                    </a:lnTo>
                    <a:cubicBezTo>
                      <a:pt x="656580" y="360908"/>
                      <a:pt x="640209" y="395882"/>
                      <a:pt x="613916" y="439043"/>
                    </a:cubicBezTo>
                    <a:cubicBezTo>
                      <a:pt x="588119" y="482203"/>
                      <a:pt x="561082" y="516185"/>
                      <a:pt x="532805" y="540990"/>
                    </a:cubicBezTo>
                    <a:cubicBezTo>
                      <a:pt x="582414" y="581670"/>
                      <a:pt x="638473" y="610691"/>
                      <a:pt x="700981" y="628054"/>
                    </a:cubicBezTo>
                    <a:lnTo>
                      <a:pt x="663029" y="698004"/>
                    </a:lnTo>
                    <a:cubicBezTo>
                      <a:pt x="597545" y="676671"/>
                      <a:pt x="536029" y="639712"/>
                      <a:pt x="478483" y="587127"/>
                    </a:cubicBezTo>
                    <a:cubicBezTo>
                      <a:pt x="400100" y="647154"/>
                      <a:pt x="325190" y="684609"/>
                      <a:pt x="253752" y="699492"/>
                    </a:cubicBezTo>
                    <a:lnTo>
                      <a:pt x="212824" y="631775"/>
                    </a:lnTo>
                    <a:cubicBezTo>
                      <a:pt x="284262" y="615900"/>
                      <a:pt x="355699" y="583902"/>
                      <a:pt x="427137" y="535781"/>
                    </a:cubicBezTo>
                    <a:cubicBezTo>
                      <a:pt x="388938" y="497086"/>
                      <a:pt x="351482" y="444252"/>
                      <a:pt x="314772" y="377279"/>
                    </a:cubicBezTo>
                    <a:lnTo>
                      <a:pt x="376535" y="352722"/>
                    </a:lnTo>
                    <a:cubicBezTo>
                      <a:pt x="410766" y="413246"/>
                      <a:pt x="444996" y="460623"/>
                      <a:pt x="479227" y="494853"/>
                    </a:cubicBezTo>
                    <a:cubicBezTo>
                      <a:pt x="529828" y="454670"/>
                      <a:pt x="565795" y="403324"/>
                      <a:pt x="587127" y="340816"/>
                    </a:cubicBezTo>
                    <a:lnTo>
                      <a:pt x="291703" y="340816"/>
                    </a:lnTo>
                    <a:lnTo>
                      <a:pt x="291703" y="272355"/>
                    </a:lnTo>
                    <a:lnTo>
                      <a:pt x="439043" y="272355"/>
                    </a:lnTo>
                    <a:lnTo>
                      <a:pt x="439043" y="172640"/>
                    </a:lnTo>
                    <a:lnTo>
                      <a:pt x="279053" y="172640"/>
                    </a:lnTo>
                    <a:lnTo>
                      <a:pt x="278309" y="220265"/>
                    </a:lnTo>
                    <a:lnTo>
                      <a:pt x="190500" y="220265"/>
                    </a:lnTo>
                    <a:lnTo>
                      <a:pt x="190500" y="351978"/>
                    </a:lnTo>
                    <a:cubicBezTo>
                      <a:pt x="230187" y="339080"/>
                      <a:pt x="259209" y="328166"/>
                      <a:pt x="277565" y="319236"/>
                    </a:cubicBezTo>
                    <a:lnTo>
                      <a:pt x="277565" y="392162"/>
                    </a:lnTo>
                    <a:cubicBezTo>
                      <a:pt x="262186" y="400595"/>
                      <a:pt x="233164" y="412005"/>
                      <a:pt x="190500" y="426392"/>
                    </a:cubicBezTo>
                    <a:lnTo>
                      <a:pt x="190500" y="608707"/>
                    </a:lnTo>
                    <a:cubicBezTo>
                      <a:pt x="190500" y="643929"/>
                      <a:pt x="185489" y="667246"/>
                      <a:pt x="175466" y="678656"/>
                    </a:cubicBezTo>
                    <a:cubicBezTo>
                      <a:pt x="164940" y="690562"/>
                      <a:pt x="141178" y="696515"/>
                      <a:pt x="104180" y="696515"/>
                    </a:cubicBezTo>
                    <a:lnTo>
                      <a:pt x="45393" y="696515"/>
                    </a:lnTo>
                    <a:lnTo>
                      <a:pt x="28277" y="621357"/>
                    </a:lnTo>
                    <a:lnTo>
                      <a:pt x="93018" y="623589"/>
                    </a:lnTo>
                    <a:cubicBezTo>
                      <a:pt x="109389" y="623589"/>
                      <a:pt x="117574" y="615404"/>
                      <a:pt x="117574" y="599033"/>
                    </a:cubicBezTo>
                    <a:lnTo>
                      <a:pt x="117574" y="447228"/>
                    </a:lnTo>
                    <a:cubicBezTo>
                      <a:pt x="75406" y="458142"/>
                      <a:pt x="42168" y="466576"/>
                      <a:pt x="17859" y="472529"/>
                    </a:cubicBezTo>
                    <a:lnTo>
                      <a:pt x="0" y="392162"/>
                    </a:lnTo>
                    <a:cubicBezTo>
                      <a:pt x="43160" y="386705"/>
                      <a:pt x="82352" y="379263"/>
                      <a:pt x="117574" y="369837"/>
                    </a:cubicBezTo>
                    <a:lnTo>
                      <a:pt x="117574" y="220265"/>
                    </a:lnTo>
                    <a:lnTo>
                      <a:pt x="7441" y="220265"/>
                    </a:lnTo>
                    <a:lnTo>
                      <a:pt x="7441" y="152548"/>
                    </a:lnTo>
                    <a:lnTo>
                      <a:pt x="117574" y="152548"/>
                    </a:lnTo>
                    <a:lnTo>
                      <a:pt x="117574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7" name="TextBox 128">
                <a:extLst>
                  <a:ext uri="{FF2B5EF4-FFF2-40B4-BE49-F238E27FC236}">
                    <a16:creationId xmlns:a16="http://schemas.microsoft.com/office/drawing/2014/main" id="{B9D3268A-6686-51B4-31CC-5CAF9F1BA3A4}"/>
                  </a:ext>
                </a:extLst>
              </p:cNvPr>
              <p:cNvSpPr txBox="1"/>
              <p:nvPr/>
            </p:nvSpPr>
            <p:spPr>
              <a:xfrm>
                <a:off x="6925239" y="2012704"/>
                <a:ext cx="532253" cy="529993"/>
              </a:xfrm>
              <a:custGeom>
                <a:avLst/>
                <a:gdLst/>
                <a:ahLst/>
                <a:cxnLst/>
                <a:rect l="l" t="t" r="r" b="b"/>
                <a:pathLst>
                  <a:path w="700980" h="698004">
                    <a:moveTo>
                      <a:pt x="296912" y="0"/>
                    </a:moveTo>
                    <a:lnTo>
                      <a:pt x="375047" y="0"/>
                    </a:lnTo>
                    <a:cubicBezTo>
                      <a:pt x="375047" y="85328"/>
                      <a:pt x="373063" y="147588"/>
                      <a:pt x="369094" y="186779"/>
                    </a:cubicBezTo>
                    <a:lnTo>
                      <a:pt x="684609" y="186779"/>
                    </a:lnTo>
                    <a:lnTo>
                      <a:pt x="684609" y="265658"/>
                    </a:lnTo>
                    <a:lnTo>
                      <a:pt x="446484" y="264914"/>
                    </a:lnTo>
                    <a:cubicBezTo>
                      <a:pt x="457895" y="325437"/>
                      <a:pt x="484684" y="388937"/>
                      <a:pt x="526852" y="455414"/>
                    </a:cubicBezTo>
                    <a:cubicBezTo>
                      <a:pt x="569019" y="521890"/>
                      <a:pt x="627062" y="579437"/>
                      <a:pt x="700980" y="628054"/>
                    </a:cubicBezTo>
                    <a:lnTo>
                      <a:pt x="643682" y="696515"/>
                    </a:lnTo>
                    <a:cubicBezTo>
                      <a:pt x="509736" y="608707"/>
                      <a:pt x="417959" y="464840"/>
                      <a:pt x="368350" y="264914"/>
                    </a:cubicBezTo>
                    <a:lnTo>
                      <a:pt x="356443" y="264914"/>
                    </a:lnTo>
                    <a:cubicBezTo>
                      <a:pt x="323205" y="444004"/>
                      <a:pt x="223242" y="588367"/>
                      <a:pt x="56555" y="698004"/>
                    </a:cubicBezTo>
                    <a:lnTo>
                      <a:pt x="0" y="627310"/>
                    </a:lnTo>
                    <a:cubicBezTo>
                      <a:pt x="70445" y="587127"/>
                      <a:pt x="130969" y="534293"/>
                      <a:pt x="181570" y="468808"/>
                    </a:cubicBezTo>
                    <a:cubicBezTo>
                      <a:pt x="231676" y="403324"/>
                      <a:pt x="262682" y="335607"/>
                      <a:pt x="274588" y="265658"/>
                    </a:cubicBezTo>
                    <a:lnTo>
                      <a:pt x="17859" y="265658"/>
                    </a:lnTo>
                    <a:lnTo>
                      <a:pt x="17859" y="186779"/>
                    </a:lnTo>
                    <a:lnTo>
                      <a:pt x="287238" y="186779"/>
                    </a:lnTo>
                    <a:cubicBezTo>
                      <a:pt x="293687" y="141634"/>
                      <a:pt x="296912" y="79375"/>
                      <a:pt x="2969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8" name="TextBox 129">
                <a:extLst>
                  <a:ext uri="{FF2B5EF4-FFF2-40B4-BE49-F238E27FC236}">
                    <a16:creationId xmlns:a16="http://schemas.microsoft.com/office/drawing/2014/main" id="{66CA10E4-B830-AFF7-CF02-F56BEB7CC42D}"/>
                  </a:ext>
                </a:extLst>
              </p:cNvPr>
              <p:cNvSpPr txBox="1"/>
              <p:nvPr/>
            </p:nvSpPr>
            <p:spPr>
              <a:xfrm>
                <a:off x="4046885" y="2014401"/>
                <a:ext cx="532817" cy="529993"/>
              </a:xfrm>
              <a:custGeom>
                <a:avLst/>
                <a:gdLst/>
                <a:ahLst/>
                <a:cxnLst/>
                <a:rect l="l" t="t" r="r" b="b"/>
                <a:pathLst>
                  <a:path w="701724" h="698004">
                    <a:moveTo>
                      <a:pt x="601265" y="0"/>
                    </a:moveTo>
                    <a:lnTo>
                      <a:pt x="633264" y="61020"/>
                    </a:lnTo>
                    <a:cubicBezTo>
                      <a:pt x="565795" y="74910"/>
                      <a:pt x="481955" y="86072"/>
                      <a:pt x="381744" y="94506"/>
                    </a:cubicBezTo>
                    <a:lnTo>
                      <a:pt x="381744" y="157014"/>
                    </a:lnTo>
                    <a:lnTo>
                      <a:pt x="695771" y="157014"/>
                    </a:lnTo>
                    <a:lnTo>
                      <a:pt x="695771" y="218777"/>
                    </a:lnTo>
                    <a:lnTo>
                      <a:pt x="456158" y="218777"/>
                    </a:lnTo>
                    <a:cubicBezTo>
                      <a:pt x="512713" y="273348"/>
                      <a:pt x="594568" y="311299"/>
                      <a:pt x="701724" y="332631"/>
                    </a:cubicBezTo>
                    <a:lnTo>
                      <a:pt x="668982" y="400348"/>
                    </a:lnTo>
                    <a:cubicBezTo>
                      <a:pt x="659060" y="395883"/>
                      <a:pt x="648146" y="391914"/>
                      <a:pt x="636240" y="388442"/>
                    </a:cubicBezTo>
                    <a:cubicBezTo>
                      <a:pt x="624334" y="384969"/>
                      <a:pt x="613420" y="380504"/>
                      <a:pt x="603498" y="375047"/>
                    </a:cubicBezTo>
                    <a:lnTo>
                      <a:pt x="603498" y="698004"/>
                    </a:lnTo>
                    <a:lnTo>
                      <a:pt x="534293" y="698004"/>
                    </a:lnTo>
                    <a:lnTo>
                      <a:pt x="534293" y="663774"/>
                    </a:lnTo>
                    <a:lnTo>
                      <a:pt x="168176" y="663774"/>
                    </a:lnTo>
                    <a:lnTo>
                      <a:pt x="168176" y="698004"/>
                    </a:lnTo>
                    <a:lnTo>
                      <a:pt x="98971" y="698004"/>
                    </a:lnTo>
                    <a:lnTo>
                      <a:pt x="98971" y="378768"/>
                    </a:lnTo>
                    <a:cubicBezTo>
                      <a:pt x="86568" y="384225"/>
                      <a:pt x="65484" y="391914"/>
                      <a:pt x="35719" y="401836"/>
                    </a:cubicBezTo>
                    <a:lnTo>
                      <a:pt x="0" y="335608"/>
                    </a:lnTo>
                    <a:cubicBezTo>
                      <a:pt x="90289" y="313779"/>
                      <a:pt x="168920" y="274836"/>
                      <a:pt x="235892" y="218777"/>
                    </a:cubicBezTo>
                    <a:lnTo>
                      <a:pt x="5953" y="218777"/>
                    </a:lnTo>
                    <a:lnTo>
                      <a:pt x="5953" y="157014"/>
                    </a:lnTo>
                    <a:lnTo>
                      <a:pt x="311795" y="157014"/>
                    </a:lnTo>
                    <a:lnTo>
                      <a:pt x="311795" y="96738"/>
                    </a:lnTo>
                    <a:cubicBezTo>
                      <a:pt x="200174" y="99715"/>
                      <a:pt x="120054" y="101203"/>
                      <a:pt x="71437" y="101203"/>
                    </a:cubicBezTo>
                    <a:lnTo>
                      <a:pt x="46881" y="32742"/>
                    </a:lnTo>
                    <a:cubicBezTo>
                      <a:pt x="75158" y="33734"/>
                      <a:pt x="110133" y="34231"/>
                      <a:pt x="151804" y="34231"/>
                    </a:cubicBezTo>
                    <a:cubicBezTo>
                      <a:pt x="349746" y="34231"/>
                      <a:pt x="499566" y="22820"/>
                      <a:pt x="601265" y="0"/>
                    </a:cubicBezTo>
                    <a:close/>
                    <a:moveTo>
                      <a:pt x="381744" y="220266"/>
                    </a:moveTo>
                    <a:lnTo>
                      <a:pt x="381744" y="357932"/>
                    </a:lnTo>
                    <a:lnTo>
                      <a:pt x="565547" y="357932"/>
                    </a:lnTo>
                    <a:cubicBezTo>
                      <a:pt x="489644" y="328166"/>
                      <a:pt x="428377" y="282278"/>
                      <a:pt x="381744" y="220266"/>
                    </a:cubicBezTo>
                    <a:close/>
                    <a:moveTo>
                      <a:pt x="311795" y="221010"/>
                    </a:moveTo>
                    <a:cubicBezTo>
                      <a:pt x="268635" y="282526"/>
                      <a:pt x="212080" y="328166"/>
                      <a:pt x="142131" y="357932"/>
                    </a:cubicBezTo>
                    <a:lnTo>
                      <a:pt x="311795" y="357932"/>
                    </a:lnTo>
                    <a:lnTo>
                      <a:pt x="311795" y="221010"/>
                    </a:lnTo>
                    <a:close/>
                    <a:moveTo>
                      <a:pt x="168176" y="420440"/>
                    </a:moveTo>
                    <a:lnTo>
                      <a:pt x="168176" y="476994"/>
                    </a:lnTo>
                    <a:lnTo>
                      <a:pt x="534293" y="476994"/>
                    </a:lnTo>
                    <a:lnTo>
                      <a:pt x="534293" y="420440"/>
                    </a:lnTo>
                    <a:lnTo>
                      <a:pt x="168176" y="420440"/>
                    </a:lnTo>
                    <a:close/>
                    <a:moveTo>
                      <a:pt x="168176" y="536526"/>
                    </a:moveTo>
                    <a:lnTo>
                      <a:pt x="168176" y="602010"/>
                    </a:lnTo>
                    <a:lnTo>
                      <a:pt x="534293" y="602010"/>
                    </a:lnTo>
                    <a:lnTo>
                      <a:pt x="534293" y="536526"/>
                    </a:lnTo>
                    <a:lnTo>
                      <a:pt x="168176" y="536526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19" name="TextBox 130">
                <a:extLst>
                  <a:ext uri="{FF2B5EF4-FFF2-40B4-BE49-F238E27FC236}">
                    <a16:creationId xmlns:a16="http://schemas.microsoft.com/office/drawing/2014/main" id="{DC9828F5-5D4E-AE04-5079-000404ACE236}"/>
                  </a:ext>
                </a:extLst>
              </p:cNvPr>
              <p:cNvSpPr txBox="1"/>
              <p:nvPr/>
            </p:nvSpPr>
            <p:spPr>
              <a:xfrm>
                <a:off x="5486211" y="2012140"/>
                <a:ext cx="532254" cy="532253"/>
              </a:xfrm>
              <a:custGeom>
                <a:avLst/>
                <a:gdLst>
                  <a:gd name="connsiteX0" fmla="*/ 380437 w 700981"/>
                  <a:gd name="connsiteY0" fmla="*/ 234404 h 700980"/>
                  <a:gd name="connsiteX1" fmla="*/ 518103 w 700981"/>
                  <a:gd name="connsiteY1" fmla="*/ 325933 h 700980"/>
                  <a:gd name="connsiteX2" fmla="*/ 471966 w 700981"/>
                  <a:gd name="connsiteY2" fmla="*/ 383232 h 700980"/>
                  <a:gd name="connsiteX3" fmla="*/ 336533 w 700981"/>
                  <a:gd name="connsiteY3" fmla="*/ 284261 h 700980"/>
                  <a:gd name="connsiteX4" fmla="*/ 396064 w 700981"/>
                  <a:gd name="connsiteY4" fmla="*/ 55810 h 700980"/>
                  <a:gd name="connsiteX5" fmla="*/ 532242 w 700981"/>
                  <a:gd name="connsiteY5" fmla="*/ 146595 h 700980"/>
                  <a:gd name="connsiteX6" fmla="*/ 485361 w 700981"/>
                  <a:gd name="connsiteY6" fmla="*/ 202406 h 700980"/>
                  <a:gd name="connsiteX7" fmla="*/ 351415 w 700981"/>
                  <a:gd name="connsiteY7" fmla="*/ 104923 h 700980"/>
                  <a:gd name="connsiteX8" fmla="*/ 298401 w 700981"/>
                  <a:gd name="connsiteY8" fmla="*/ 4464 h 700980"/>
                  <a:gd name="connsiteX9" fmla="*/ 323701 w 700981"/>
                  <a:gd name="connsiteY9" fmla="*/ 65484 h 700980"/>
                  <a:gd name="connsiteX10" fmla="*/ 211336 w 700981"/>
                  <a:gd name="connsiteY10" fmla="*/ 95994 h 700980"/>
                  <a:gd name="connsiteX11" fmla="*/ 211336 w 700981"/>
                  <a:gd name="connsiteY11" fmla="*/ 200917 h 700980"/>
                  <a:gd name="connsiteX12" fmla="*/ 324445 w 700981"/>
                  <a:gd name="connsiteY12" fmla="*/ 200917 h 700980"/>
                  <a:gd name="connsiteX13" fmla="*/ 324445 w 700981"/>
                  <a:gd name="connsiteY13" fmla="*/ 264914 h 700980"/>
                  <a:gd name="connsiteX14" fmla="*/ 211336 w 700981"/>
                  <a:gd name="connsiteY14" fmla="*/ 264914 h 700980"/>
                  <a:gd name="connsiteX15" fmla="*/ 211336 w 700981"/>
                  <a:gd name="connsiteY15" fmla="*/ 271611 h 700980"/>
                  <a:gd name="connsiteX16" fmla="*/ 337096 w 700981"/>
                  <a:gd name="connsiteY16" fmla="*/ 395138 h 700980"/>
                  <a:gd name="connsiteX17" fmla="*/ 295424 w 700981"/>
                  <a:gd name="connsiteY17" fmla="*/ 459134 h 700980"/>
                  <a:gd name="connsiteX18" fmla="*/ 250776 w 700981"/>
                  <a:gd name="connsiteY18" fmla="*/ 402580 h 700980"/>
                  <a:gd name="connsiteX19" fmla="*/ 211336 w 700981"/>
                  <a:gd name="connsiteY19" fmla="*/ 352722 h 700980"/>
                  <a:gd name="connsiteX20" fmla="*/ 211336 w 700981"/>
                  <a:gd name="connsiteY20" fmla="*/ 698004 h 700980"/>
                  <a:gd name="connsiteX21" fmla="*/ 142875 w 700981"/>
                  <a:gd name="connsiteY21" fmla="*/ 700980 h 700980"/>
                  <a:gd name="connsiteX22" fmla="*/ 142875 w 700981"/>
                  <a:gd name="connsiteY22" fmla="*/ 395138 h 700980"/>
                  <a:gd name="connsiteX23" fmla="*/ 41672 w 700981"/>
                  <a:gd name="connsiteY23" fmla="*/ 561826 h 700980"/>
                  <a:gd name="connsiteX24" fmla="*/ 0 w 700981"/>
                  <a:gd name="connsiteY24" fmla="*/ 494853 h 700980"/>
                  <a:gd name="connsiteX25" fmla="*/ 140643 w 700981"/>
                  <a:gd name="connsiteY25" fmla="*/ 264914 h 700980"/>
                  <a:gd name="connsiteX26" fmla="*/ 4465 w 700981"/>
                  <a:gd name="connsiteY26" fmla="*/ 264914 h 700980"/>
                  <a:gd name="connsiteX27" fmla="*/ 4465 w 700981"/>
                  <a:gd name="connsiteY27" fmla="*/ 200917 h 700980"/>
                  <a:gd name="connsiteX28" fmla="*/ 142875 w 700981"/>
                  <a:gd name="connsiteY28" fmla="*/ 200917 h 700980"/>
                  <a:gd name="connsiteX29" fmla="*/ 142875 w 700981"/>
                  <a:gd name="connsiteY29" fmla="*/ 107900 h 700980"/>
                  <a:gd name="connsiteX30" fmla="*/ 27533 w 700981"/>
                  <a:gd name="connsiteY30" fmla="*/ 120550 h 700980"/>
                  <a:gd name="connsiteX31" fmla="*/ 11906 w 700981"/>
                  <a:gd name="connsiteY31" fmla="*/ 58042 h 700980"/>
                  <a:gd name="connsiteX32" fmla="*/ 298401 w 700981"/>
                  <a:gd name="connsiteY32" fmla="*/ 4464 h 700980"/>
                  <a:gd name="connsiteX33" fmla="*/ 564803 w 700981"/>
                  <a:gd name="connsiteY33" fmla="*/ 0 h 700980"/>
                  <a:gd name="connsiteX34" fmla="*/ 634008 w 700981"/>
                  <a:gd name="connsiteY34" fmla="*/ 0 h 700980"/>
                  <a:gd name="connsiteX35" fmla="*/ 634008 w 700981"/>
                  <a:gd name="connsiteY35" fmla="*/ 419695 h 700980"/>
                  <a:gd name="connsiteX36" fmla="*/ 700981 w 700981"/>
                  <a:gd name="connsiteY36" fmla="*/ 408533 h 700980"/>
                  <a:gd name="connsiteX37" fmla="*/ 700981 w 700981"/>
                  <a:gd name="connsiteY37" fmla="*/ 476250 h 700980"/>
                  <a:gd name="connsiteX38" fmla="*/ 634008 w 700981"/>
                  <a:gd name="connsiteY38" fmla="*/ 487412 h 700980"/>
                  <a:gd name="connsiteX39" fmla="*/ 634008 w 700981"/>
                  <a:gd name="connsiteY39" fmla="*/ 700980 h 700980"/>
                  <a:gd name="connsiteX40" fmla="*/ 564803 w 700981"/>
                  <a:gd name="connsiteY40" fmla="*/ 700980 h 700980"/>
                  <a:gd name="connsiteX41" fmla="*/ 564803 w 700981"/>
                  <a:gd name="connsiteY41" fmla="*/ 496341 h 700980"/>
                  <a:gd name="connsiteX42" fmla="*/ 315516 w 700981"/>
                  <a:gd name="connsiteY42" fmla="*/ 534293 h 700980"/>
                  <a:gd name="connsiteX43" fmla="*/ 315516 w 700981"/>
                  <a:gd name="connsiteY43" fmla="*/ 465088 h 700980"/>
                  <a:gd name="connsiteX44" fmla="*/ 564803 w 700981"/>
                  <a:gd name="connsiteY44" fmla="*/ 427880 h 700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700981" h="700980">
                    <a:moveTo>
                      <a:pt x="380437" y="234404"/>
                    </a:moveTo>
                    <a:cubicBezTo>
                      <a:pt x="417644" y="253752"/>
                      <a:pt x="463533" y="284261"/>
                      <a:pt x="518103" y="325933"/>
                    </a:cubicBezTo>
                    <a:lnTo>
                      <a:pt x="471966" y="383232"/>
                    </a:lnTo>
                    <a:cubicBezTo>
                      <a:pt x="420868" y="340568"/>
                      <a:pt x="375724" y="307578"/>
                      <a:pt x="336533" y="284261"/>
                    </a:cubicBezTo>
                    <a:close/>
                    <a:moveTo>
                      <a:pt x="396064" y="55810"/>
                    </a:moveTo>
                    <a:cubicBezTo>
                      <a:pt x="428310" y="73669"/>
                      <a:pt x="473702" y="103931"/>
                      <a:pt x="532242" y="146595"/>
                    </a:cubicBezTo>
                    <a:lnTo>
                      <a:pt x="485361" y="202406"/>
                    </a:lnTo>
                    <a:cubicBezTo>
                      <a:pt x="430294" y="158253"/>
                      <a:pt x="385646" y="125759"/>
                      <a:pt x="351415" y="104923"/>
                    </a:cubicBezTo>
                    <a:close/>
                    <a:moveTo>
                      <a:pt x="298401" y="4464"/>
                    </a:moveTo>
                    <a:lnTo>
                      <a:pt x="323701" y="65484"/>
                    </a:lnTo>
                    <a:cubicBezTo>
                      <a:pt x="287983" y="77886"/>
                      <a:pt x="250528" y="88056"/>
                      <a:pt x="211336" y="95994"/>
                    </a:cubicBezTo>
                    <a:lnTo>
                      <a:pt x="211336" y="200917"/>
                    </a:lnTo>
                    <a:lnTo>
                      <a:pt x="324445" y="200917"/>
                    </a:lnTo>
                    <a:lnTo>
                      <a:pt x="324445" y="264914"/>
                    </a:lnTo>
                    <a:lnTo>
                      <a:pt x="211336" y="264914"/>
                    </a:lnTo>
                    <a:lnTo>
                      <a:pt x="211336" y="271611"/>
                    </a:lnTo>
                    <a:cubicBezTo>
                      <a:pt x="266899" y="323205"/>
                      <a:pt x="308818" y="364380"/>
                      <a:pt x="337096" y="395138"/>
                    </a:cubicBezTo>
                    <a:lnTo>
                      <a:pt x="295424" y="459134"/>
                    </a:lnTo>
                    <a:cubicBezTo>
                      <a:pt x="280541" y="438298"/>
                      <a:pt x="265658" y="419447"/>
                      <a:pt x="250776" y="402580"/>
                    </a:cubicBezTo>
                    <a:cubicBezTo>
                      <a:pt x="237877" y="387201"/>
                      <a:pt x="224731" y="370582"/>
                      <a:pt x="211336" y="352722"/>
                    </a:cubicBezTo>
                    <a:lnTo>
                      <a:pt x="211336" y="698004"/>
                    </a:lnTo>
                    <a:lnTo>
                      <a:pt x="142875" y="700980"/>
                    </a:lnTo>
                    <a:lnTo>
                      <a:pt x="142875" y="395138"/>
                    </a:lnTo>
                    <a:cubicBezTo>
                      <a:pt x="124024" y="442763"/>
                      <a:pt x="90289" y="498326"/>
                      <a:pt x="41672" y="561826"/>
                    </a:cubicBezTo>
                    <a:lnTo>
                      <a:pt x="0" y="494853"/>
                    </a:lnTo>
                    <a:cubicBezTo>
                      <a:pt x="62508" y="423912"/>
                      <a:pt x="109389" y="347265"/>
                      <a:pt x="140643" y="264914"/>
                    </a:cubicBezTo>
                    <a:lnTo>
                      <a:pt x="4465" y="264914"/>
                    </a:lnTo>
                    <a:lnTo>
                      <a:pt x="4465" y="200917"/>
                    </a:lnTo>
                    <a:lnTo>
                      <a:pt x="142875" y="200917"/>
                    </a:lnTo>
                    <a:lnTo>
                      <a:pt x="142875" y="107900"/>
                    </a:lnTo>
                    <a:cubicBezTo>
                      <a:pt x="116582" y="112861"/>
                      <a:pt x="78135" y="117078"/>
                      <a:pt x="27533" y="120550"/>
                    </a:cubicBezTo>
                    <a:lnTo>
                      <a:pt x="11906" y="58042"/>
                    </a:lnTo>
                    <a:cubicBezTo>
                      <a:pt x="123031" y="52585"/>
                      <a:pt x="218529" y="34726"/>
                      <a:pt x="298401" y="4464"/>
                    </a:cubicBezTo>
                    <a:close/>
                    <a:moveTo>
                      <a:pt x="564803" y="0"/>
                    </a:moveTo>
                    <a:lnTo>
                      <a:pt x="634008" y="0"/>
                    </a:lnTo>
                    <a:lnTo>
                      <a:pt x="634008" y="419695"/>
                    </a:lnTo>
                    <a:lnTo>
                      <a:pt x="700981" y="408533"/>
                    </a:lnTo>
                    <a:lnTo>
                      <a:pt x="700981" y="476250"/>
                    </a:lnTo>
                    <a:lnTo>
                      <a:pt x="634008" y="487412"/>
                    </a:lnTo>
                    <a:lnTo>
                      <a:pt x="634008" y="700980"/>
                    </a:lnTo>
                    <a:lnTo>
                      <a:pt x="564803" y="700980"/>
                    </a:lnTo>
                    <a:lnTo>
                      <a:pt x="564803" y="496341"/>
                    </a:lnTo>
                    <a:lnTo>
                      <a:pt x="315516" y="534293"/>
                    </a:lnTo>
                    <a:lnTo>
                      <a:pt x="315516" y="465088"/>
                    </a:lnTo>
                    <a:lnTo>
                      <a:pt x="564803" y="42788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20" name="TextBox 131">
                <a:extLst>
                  <a:ext uri="{FF2B5EF4-FFF2-40B4-BE49-F238E27FC236}">
                    <a16:creationId xmlns:a16="http://schemas.microsoft.com/office/drawing/2014/main" id="{90689286-5E69-6F2B-61C9-3B28291973D1}"/>
                  </a:ext>
                </a:extLst>
              </p:cNvPr>
              <p:cNvSpPr txBox="1"/>
              <p:nvPr/>
            </p:nvSpPr>
            <p:spPr>
              <a:xfrm>
                <a:off x="7653059" y="2012140"/>
                <a:ext cx="532818" cy="527168"/>
              </a:xfrm>
              <a:custGeom>
                <a:avLst/>
                <a:gdLst>
                  <a:gd name="connsiteX0" fmla="*/ 139899 w 701725"/>
                  <a:gd name="connsiteY0" fmla="*/ 404813 h 694284"/>
                  <a:gd name="connsiteX1" fmla="*/ 554385 w 701725"/>
                  <a:gd name="connsiteY1" fmla="*/ 404813 h 694284"/>
                  <a:gd name="connsiteX2" fmla="*/ 554385 w 701725"/>
                  <a:gd name="connsiteY2" fmla="*/ 459135 h 694284"/>
                  <a:gd name="connsiteX3" fmla="*/ 392906 w 701725"/>
                  <a:gd name="connsiteY3" fmla="*/ 523876 h 694284"/>
                  <a:gd name="connsiteX4" fmla="*/ 701725 w 701725"/>
                  <a:gd name="connsiteY4" fmla="*/ 523876 h 694284"/>
                  <a:gd name="connsiteX5" fmla="*/ 701725 w 701725"/>
                  <a:gd name="connsiteY5" fmla="*/ 584151 h 694284"/>
                  <a:gd name="connsiteX6" fmla="*/ 392906 w 701725"/>
                  <a:gd name="connsiteY6" fmla="*/ 584151 h 694284"/>
                  <a:gd name="connsiteX7" fmla="*/ 392906 w 701725"/>
                  <a:gd name="connsiteY7" fmla="*/ 614661 h 694284"/>
                  <a:gd name="connsiteX8" fmla="*/ 325190 w 701725"/>
                  <a:gd name="connsiteY8" fmla="*/ 694284 h 694284"/>
                  <a:gd name="connsiteX9" fmla="*/ 215801 w 701725"/>
                  <a:gd name="connsiteY9" fmla="*/ 694284 h 694284"/>
                  <a:gd name="connsiteX10" fmla="*/ 198686 w 701725"/>
                  <a:gd name="connsiteY10" fmla="*/ 634008 h 694284"/>
                  <a:gd name="connsiteX11" fmla="*/ 300633 w 701725"/>
                  <a:gd name="connsiteY11" fmla="*/ 636985 h 694284"/>
                  <a:gd name="connsiteX12" fmla="*/ 322957 w 701725"/>
                  <a:gd name="connsiteY12" fmla="*/ 614661 h 694284"/>
                  <a:gd name="connsiteX13" fmla="*/ 322957 w 701725"/>
                  <a:gd name="connsiteY13" fmla="*/ 584151 h 694284"/>
                  <a:gd name="connsiteX14" fmla="*/ 0 w 701725"/>
                  <a:gd name="connsiteY14" fmla="*/ 584151 h 694284"/>
                  <a:gd name="connsiteX15" fmla="*/ 0 w 701725"/>
                  <a:gd name="connsiteY15" fmla="*/ 523876 h 694284"/>
                  <a:gd name="connsiteX16" fmla="*/ 322957 w 701725"/>
                  <a:gd name="connsiteY16" fmla="*/ 523876 h 694284"/>
                  <a:gd name="connsiteX17" fmla="*/ 322957 w 701725"/>
                  <a:gd name="connsiteY17" fmla="*/ 491878 h 694284"/>
                  <a:gd name="connsiteX18" fmla="*/ 453182 w 701725"/>
                  <a:gd name="connsiteY18" fmla="*/ 459880 h 694284"/>
                  <a:gd name="connsiteX19" fmla="*/ 139899 w 701725"/>
                  <a:gd name="connsiteY19" fmla="*/ 459880 h 694284"/>
                  <a:gd name="connsiteX20" fmla="*/ 422672 w 701725"/>
                  <a:gd name="connsiteY20" fmla="*/ 147339 h 694284"/>
                  <a:gd name="connsiteX21" fmla="*/ 462112 w 701725"/>
                  <a:gd name="connsiteY21" fmla="*/ 180826 h 694284"/>
                  <a:gd name="connsiteX22" fmla="*/ 411510 w 701725"/>
                  <a:gd name="connsiteY22" fmla="*/ 225474 h 694284"/>
                  <a:gd name="connsiteX23" fmla="*/ 453926 w 701725"/>
                  <a:gd name="connsiteY23" fmla="*/ 264914 h 694284"/>
                  <a:gd name="connsiteX24" fmla="*/ 406301 w 701725"/>
                  <a:gd name="connsiteY24" fmla="*/ 301377 h 694284"/>
                  <a:gd name="connsiteX25" fmla="*/ 366862 w 701725"/>
                  <a:gd name="connsiteY25" fmla="*/ 257472 h 694284"/>
                  <a:gd name="connsiteX26" fmla="*/ 279797 w 701725"/>
                  <a:gd name="connsiteY26" fmla="*/ 299144 h 694284"/>
                  <a:gd name="connsiteX27" fmla="*/ 247799 w 701725"/>
                  <a:gd name="connsiteY27" fmla="*/ 249287 h 694284"/>
                  <a:gd name="connsiteX28" fmla="*/ 325190 w 701725"/>
                  <a:gd name="connsiteY28" fmla="*/ 222498 h 694284"/>
                  <a:gd name="connsiteX29" fmla="*/ 275332 w 701725"/>
                  <a:gd name="connsiteY29" fmla="*/ 186779 h 694284"/>
                  <a:gd name="connsiteX30" fmla="*/ 314028 w 701725"/>
                  <a:gd name="connsiteY30" fmla="*/ 154037 h 694284"/>
                  <a:gd name="connsiteX31" fmla="*/ 340072 w 701725"/>
                  <a:gd name="connsiteY31" fmla="*/ 170408 h 694284"/>
                  <a:gd name="connsiteX32" fmla="*/ 371326 w 701725"/>
                  <a:gd name="connsiteY32" fmla="*/ 193476 h 694284"/>
                  <a:gd name="connsiteX33" fmla="*/ 422672 w 701725"/>
                  <a:gd name="connsiteY33" fmla="*/ 147339 h 694284"/>
                  <a:gd name="connsiteX34" fmla="*/ 209848 w 701725"/>
                  <a:gd name="connsiteY34" fmla="*/ 6697 h 694284"/>
                  <a:gd name="connsiteX35" fmla="*/ 242590 w 701725"/>
                  <a:gd name="connsiteY35" fmla="*/ 61763 h 694284"/>
                  <a:gd name="connsiteX36" fmla="*/ 110133 w 701725"/>
                  <a:gd name="connsiteY36" fmla="*/ 81855 h 694284"/>
                  <a:gd name="connsiteX37" fmla="*/ 112365 w 701725"/>
                  <a:gd name="connsiteY37" fmla="*/ 119806 h 694284"/>
                  <a:gd name="connsiteX38" fmla="*/ 228451 w 701725"/>
                  <a:gd name="connsiteY38" fmla="*/ 119806 h 694284"/>
                  <a:gd name="connsiteX39" fmla="*/ 228451 w 701725"/>
                  <a:gd name="connsiteY39" fmla="*/ 170408 h 694284"/>
                  <a:gd name="connsiteX40" fmla="*/ 114598 w 701725"/>
                  <a:gd name="connsiteY40" fmla="*/ 170408 h 694284"/>
                  <a:gd name="connsiteX41" fmla="*/ 115342 w 701725"/>
                  <a:gd name="connsiteY41" fmla="*/ 212824 h 694284"/>
                  <a:gd name="connsiteX42" fmla="*/ 228451 w 701725"/>
                  <a:gd name="connsiteY42" fmla="*/ 212824 h 694284"/>
                  <a:gd name="connsiteX43" fmla="*/ 228451 w 701725"/>
                  <a:gd name="connsiteY43" fmla="*/ 264170 h 694284"/>
                  <a:gd name="connsiteX44" fmla="*/ 116830 w 701725"/>
                  <a:gd name="connsiteY44" fmla="*/ 264170 h 694284"/>
                  <a:gd name="connsiteX45" fmla="*/ 118318 w 701725"/>
                  <a:gd name="connsiteY45" fmla="*/ 314027 h 694284"/>
                  <a:gd name="connsiteX46" fmla="*/ 584151 w 701725"/>
                  <a:gd name="connsiteY46" fmla="*/ 314027 h 694284"/>
                  <a:gd name="connsiteX47" fmla="*/ 584895 w 701725"/>
                  <a:gd name="connsiteY47" fmla="*/ 264170 h 694284"/>
                  <a:gd name="connsiteX48" fmla="*/ 480715 w 701725"/>
                  <a:gd name="connsiteY48" fmla="*/ 264170 h 694284"/>
                  <a:gd name="connsiteX49" fmla="*/ 480715 w 701725"/>
                  <a:gd name="connsiteY49" fmla="*/ 212824 h 694284"/>
                  <a:gd name="connsiteX50" fmla="*/ 587127 w 701725"/>
                  <a:gd name="connsiteY50" fmla="*/ 212824 h 694284"/>
                  <a:gd name="connsiteX51" fmla="*/ 588615 w 701725"/>
                  <a:gd name="connsiteY51" fmla="*/ 170408 h 694284"/>
                  <a:gd name="connsiteX52" fmla="*/ 480715 w 701725"/>
                  <a:gd name="connsiteY52" fmla="*/ 170408 h 694284"/>
                  <a:gd name="connsiteX53" fmla="*/ 480715 w 701725"/>
                  <a:gd name="connsiteY53" fmla="*/ 119806 h 694284"/>
                  <a:gd name="connsiteX54" fmla="*/ 590104 w 701725"/>
                  <a:gd name="connsiteY54" fmla="*/ 119806 h 694284"/>
                  <a:gd name="connsiteX55" fmla="*/ 590848 w 701725"/>
                  <a:gd name="connsiteY55" fmla="*/ 78878 h 694284"/>
                  <a:gd name="connsiteX56" fmla="*/ 472530 w 701725"/>
                  <a:gd name="connsiteY56" fmla="*/ 78878 h 694284"/>
                  <a:gd name="connsiteX57" fmla="*/ 472530 w 701725"/>
                  <a:gd name="connsiteY57" fmla="*/ 20091 h 694284"/>
                  <a:gd name="connsiteX58" fmla="*/ 656332 w 701725"/>
                  <a:gd name="connsiteY58" fmla="*/ 20091 h 694284"/>
                  <a:gd name="connsiteX59" fmla="*/ 648147 w 701725"/>
                  <a:gd name="connsiteY59" fmla="*/ 314027 h 694284"/>
                  <a:gd name="connsiteX60" fmla="*/ 687586 w 701725"/>
                  <a:gd name="connsiteY60" fmla="*/ 314027 h 694284"/>
                  <a:gd name="connsiteX61" fmla="*/ 687586 w 701725"/>
                  <a:gd name="connsiteY61" fmla="*/ 482203 h 694284"/>
                  <a:gd name="connsiteX62" fmla="*/ 620613 w 701725"/>
                  <a:gd name="connsiteY62" fmla="*/ 482203 h 694284"/>
                  <a:gd name="connsiteX63" fmla="*/ 620613 w 701725"/>
                  <a:gd name="connsiteY63" fmla="*/ 372814 h 694284"/>
                  <a:gd name="connsiteX64" fmla="*/ 83344 w 701725"/>
                  <a:gd name="connsiteY64" fmla="*/ 372814 h 694284"/>
                  <a:gd name="connsiteX65" fmla="*/ 83344 w 701725"/>
                  <a:gd name="connsiteY65" fmla="*/ 482203 h 694284"/>
                  <a:gd name="connsiteX66" fmla="*/ 17115 w 701725"/>
                  <a:gd name="connsiteY66" fmla="*/ 482203 h 694284"/>
                  <a:gd name="connsiteX67" fmla="*/ 17115 w 701725"/>
                  <a:gd name="connsiteY67" fmla="*/ 314027 h 694284"/>
                  <a:gd name="connsiteX68" fmla="*/ 54322 w 701725"/>
                  <a:gd name="connsiteY68" fmla="*/ 314027 h 694284"/>
                  <a:gd name="connsiteX69" fmla="*/ 46137 w 701725"/>
                  <a:gd name="connsiteY69" fmla="*/ 28277 h 694284"/>
                  <a:gd name="connsiteX70" fmla="*/ 209848 w 701725"/>
                  <a:gd name="connsiteY70" fmla="*/ 6697 h 694284"/>
                  <a:gd name="connsiteX71" fmla="*/ 308819 w 701725"/>
                  <a:gd name="connsiteY71" fmla="*/ 0 h 694284"/>
                  <a:gd name="connsiteX72" fmla="*/ 367606 w 701725"/>
                  <a:gd name="connsiteY72" fmla="*/ 40927 h 694284"/>
                  <a:gd name="connsiteX73" fmla="*/ 412998 w 701725"/>
                  <a:gd name="connsiteY73" fmla="*/ 744 h 694284"/>
                  <a:gd name="connsiteX74" fmla="*/ 450205 w 701725"/>
                  <a:gd name="connsiteY74" fmla="*/ 34230 h 694284"/>
                  <a:gd name="connsiteX75" fmla="*/ 406301 w 701725"/>
                  <a:gd name="connsiteY75" fmla="*/ 74414 h 694284"/>
                  <a:gd name="connsiteX76" fmla="*/ 445740 w 701725"/>
                  <a:gd name="connsiteY76" fmla="*/ 113853 h 694284"/>
                  <a:gd name="connsiteX77" fmla="*/ 400348 w 701725"/>
                  <a:gd name="connsiteY77" fmla="*/ 147339 h 694284"/>
                  <a:gd name="connsiteX78" fmla="*/ 362397 w 701725"/>
                  <a:gd name="connsiteY78" fmla="*/ 104923 h 694284"/>
                  <a:gd name="connsiteX79" fmla="*/ 275332 w 701725"/>
                  <a:gd name="connsiteY79" fmla="*/ 150316 h 694284"/>
                  <a:gd name="connsiteX80" fmla="*/ 237381 w 701725"/>
                  <a:gd name="connsiteY80" fmla="*/ 100459 h 694284"/>
                  <a:gd name="connsiteX81" fmla="*/ 319237 w 701725"/>
                  <a:gd name="connsiteY81" fmla="*/ 69949 h 694284"/>
                  <a:gd name="connsiteX82" fmla="*/ 268635 w 701725"/>
                  <a:gd name="connsiteY82" fmla="*/ 34974 h 694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701725" h="694284">
                    <a:moveTo>
                      <a:pt x="139899" y="404813"/>
                    </a:moveTo>
                    <a:lnTo>
                      <a:pt x="554385" y="404813"/>
                    </a:lnTo>
                    <a:lnTo>
                      <a:pt x="554385" y="459135"/>
                    </a:lnTo>
                    <a:cubicBezTo>
                      <a:pt x="510729" y="482452"/>
                      <a:pt x="456903" y="504032"/>
                      <a:pt x="392906" y="523876"/>
                    </a:cubicBezTo>
                    <a:lnTo>
                      <a:pt x="701725" y="523876"/>
                    </a:lnTo>
                    <a:lnTo>
                      <a:pt x="701725" y="584151"/>
                    </a:lnTo>
                    <a:lnTo>
                      <a:pt x="392906" y="584151"/>
                    </a:lnTo>
                    <a:lnTo>
                      <a:pt x="392906" y="614661"/>
                    </a:lnTo>
                    <a:cubicBezTo>
                      <a:pt x="392906" y="667743"/>
                      <a:pt x="370334" y="694284"/>
                      <a:pt x="325190" y="694284"/>
                    </a:cubicBezTo>
                    <a:lnTo>
                      <a:pt x="215801" y="694284"/>
                    </a:lnTo>
                    <a:lnTo>
                      <a:pt x="198686" y="634008"/>
                    </a:lnTo>
                    <a:lnTo>
                      <a:pt x="300633" y="636985"/>
                    </a:lnTo>
                    <a:cubicBezTo>
                      <a:pt x="315516" y="636985"/>
                      <a:pt x="322957" y="629544"/>
                      <a:pt x="322957" y="614661"/>
                    </a:cubicBezTo>
                    <a:lnTo>
                      <a:pt x="322957" y="584151"/>
                    </a:lnTo>
                    <a:lnTo>
                      <a:pt x="0" y="584151"/>
                    </a:lnTo>
                    <a:lnTo>
                      <a:pt x="0" y="523876"/>
                    </a:lnTo>
                    <a:lnTo>
                      <a:pt x="322957" y="523876"/>
                    </a:lnTo>
                    <a:lnTo>
                      <a:pt x="322957" y="491878"/>
                    </a:lnTo>
                    <a:cubicBezTo>
                      <a:pt x="357188" y="485924"/>
                      <a:pt x="400596" y="475258"/>
                      <a:pt x="453182" y="459880"/>
                    </a:cubicBezTo>
                    <a:lnTo>
                      <a:pt x="139899" y="459880"/>
                    </a:lnTo>
                    <a:close/>
                    <a:moveTo>
                      <a:pt x="422672" y="147339"/>
                    </a:moveTo>
                    <a:lnTo>
                      <a:pt x="462112" y="180826"/>
                    </a:lnTo>
                    <a:cubicBezTo>
                      <a:pt x="443756" y="199181"/>
                      <a:pt x="426889" y="214064"/>
                      <a:pt x="411510" y="225474"/>
                    </a:cubicBezTo>
                    <a:cubicBezTo>
                      <a:pt x="425897" y="237877"/>
                      <a:pt x="440036" y="251023"/>
                      <a:pt x="453926" y="264914"/>
                    </a:cubicBezTo>
                    <a:lnTo>
                      <a:pt x="406301" y="301377"/>
                    </a:lnTo>
                    <a:cubicBezTo>
                      <a:pt x="383481" y="272107"/>
                      <a:pt x="370334" y="257472"/>
                      <a:pt x="366862" y="257472"/>
                    </a:cubicBezTo>
                    <a:cubicBezTo>
                      <a:pt x="344041" y="273347"/>
                      <a:pt x="315020" y="287238"/>
                      <a:pt x="279797" y="299144"/>
                    </a:cubicBezTo>
                    <a:lnTo>
                      <a:pt x="247799" y="249287"/>
                    </a:lnTo>
                    <a:cubicBezTo>
                      <a:pt x="282030" y="241845"/>
                      <a:pt x="307826" y="232916"/>
                      <a:pt x="325190" y="222498"/>
                    </a:cubicBezTo>
                    <a:cubicBezTo>
                      <a:pt x="315268" y="215056"/>
                      <a:pt x="298649" y="203150"/>
                      <a:pt x="275332" y="186779"/>
                    </a:cubicBezTo>
                    <a:lnTo>
                      <a:pt x="314028" y="154037"/>
                    </a:lnTo>
                    <a:cubicBezTo>
                      <a:pt x="323453" y="160486"/>
                      <a:pt x="332135" y="165943"/>
                      <a:pt x="340072" y="170408"/>
                    </a:cubicBezTo>
                    <a:cubicBezTo>
                      <a:pt x="349498" y="176857"/>
                      <a:pt x="359916" y="184546"/>
                      <a:pt x="371326" y="193476"/>
                    </a:cubicBezTo>
                    <a:cubicBezTo>
                      <a:pt x="386209" y="184050"/>
                      <a:pt x="403324" y="168671"/>
                      <a:pt x="422672" y="147339"/>
                    </a:cubicBezTo>
                    <a:close/>
                    <a:moveTo>
                      <a:pt x="209848" y="6697"/>
                    </a:moveTo>
                    <a:lnTo>
                      <a:pt x="242590" y="61763"/>
                    </a:lnTo>
                    <a:cubicBezTo>
                      <a:pt x="214808" y="71189"/>
                      <a:pt x="170657" y="77886"/>
                      <a:pt x="110133" y="81855"/>
                    </a:cubicBezTo>
                    <a:lnTo>
                      <a:pt x="112365" y="119806"/>
                    </a:lnTo>
                    <a:lnTo>
                      <a:pt x="228451" y="119806"/>
                    </a:lnTo>
                    <a:lnTo>
                      <a:pt x="228451" y="170408"/>
                    </a:lnTo>
                    <a:lnTo>
                      <a:pt x="114598" y="170408"/>
                    </a:lnTo>
                    <a:lnTo>
                      <a:pt x="115342" y="212824"/>
                    </a:lnTo>
                    <a:lnTo>
                      <a:pt x="228451" y="212824"/>
                    </a:lnTo>
                    <a:lnTo>
                      <a:pt x="228451" y="264170"/>
                    </a:lnTo>
                    <a:lnTo>
                      <a:pt x="116830" y="264170"/>
                    </a:lnTo>
                    <a:lnTo>
                      <a:pt x="118318" y="314027"/>
                    </a:lnTo>
                    <a:lnTo>
                      <a:pt x="584151" y="314027"/>
                    </a:lnTo>
                    <a:lnTo>
                      <a:pt x="584895" y="264170"/>
                    </a:lnTo>
                    <a:lnTo>
                      <a:pt x="480715" y="264170"/>
                    </a:lnTo>
                    <a:lnTo>
                      <a:pt x="480715" y="212824"/>
                    </a:lnTo>
                    <a:lnTo>
                      <a:pt x="587127" y="212824"/>
                    </a:lnTo>
                    <a:lnTo>
                      <a:pt x="588615" y="170408"/>
                    </a:lnTo>
                    <a:lnTo>
                      <a:pt x="480715" y="170408"/>
                    </a:lnTo>
                    <a:lnTo>
                      <a:pt x="480715" y="119806"/>
                    </a:lnTo>
                    <a:lnTo>
                      <a:pt x="590104" y="119806"/>
                    </a:lnTo>
                    <a:lnTo>
                      <a:pt x="590848" y="78878"/>
                    </a:lnTo>
                    <a:lnTo>
                      <a:pt x="472530" y="78878"/>
                    </a:lnTo>
                    <a:lnTo>
                      <a:pt x="472530" y="20091"/>
                    </a:lnTo>
                    <a:lnTo>
                      <a:pt x="656332" y="20091"/>
                    </a:lnTo>
                    <a:lnTo>
                      <a:pt x="648147" y="314027"/>
                    </a:lnTo>
                    <a:lnTo>
                      <a:pt x="687586" y="314027"/>
                    </a:lnTo>
                    <a:lnTo>
                      <a:pt x="687586" y="482203"/>
                    </a:lnTo>
                    <a:lnTo>
                      <a:pt x="620613" y="482203"/>
                    </a:lnTo>
                    <a:lnTo>
                      <a:pt x="620613" y="372814"/>
                    </a:lnTo>
                    <a:lnTo>
                      <a:pt x="83344" y="372814"/>
                    </a:lnTo>
                    <a:lnTo>
                      <a:pt x="83344" y="482203"/>
                    </a:lnTo>
                    <a:lnTo>
                      <a:pt x="17115" y="482203"/>
                    </a:lnTo>
                    <a:lnTo>
                      <a:pt x="17115" y="314027"/>
                    </a:lnTo>
                    <a:lnTo>
                      <a:pt x="54322" y="314027"/>
                    </a:lnTo>
                    <a:lnTo>
                      <a:pt x="46137" y="28277"/>
                    </a:lnTo>
                    <a:cubicBezTo>
                      <a:pt x="110629" y="26292"/>
                      <a:pt x="165199" y="19099"/>
                      <a:pt x="209848" y="6697"/>
                    </a:cubicBezTo>
                    <a:close/>
                    <a:moveTo>
                      <a:pt x="308819" y="0"/>
                    </a:moveTo>
                    <a:cubicBezTo>
                      <a:pt x="328166" y="12402"/>
                      <a:pt x="347762" y="26044"/>
                      <a:pt x="367606" y="40927"/>
                    </a:cubicBezTo>
                    <a:cubicBezTo>
                      <a:pt x="388938" y="26541"/>
                      <a:pt x="404069" y="13146"/>
                      <a:pt x="412998" y="744"/>
                    </a:cubicBezTo>
                    <a:lnTo>
                      <a:pt x="450205" y="34230"/>
                    </a:lnTo>
                    <a:cubicBezTo>
                      <a:pt x="439291" y="49113"/>
                      <a:pt x="424656" y="62507"/>
                      <a:pt x="406301" y="74414"/>
                    </a:cubicBezTo>
                    <a:cubicBezTo>
                      <a:pt x="416223" y="83343"/>
                      <a:pt x="429369" y="96490"/>
                      <a:pt x="445740" y="113853"/>
                    </a:cubicBezTo>
                    <a:lnTo>
                      <a:pt x="400348" y="147339"/>
                    </a:lnTo>
                    <a:cubicBezTo>
                      <a:pt x="380504" y="119062"/>
                      <a:pt x="367854" y="104923"/>
                      <a:pt x="362397" y="104923"/>
                    </a:cubicBezTo>
                    <a:cubicBezTo>
                      <a:pt x="337592" y="120798"/>
                      <a:pt x="308570" y="135929"/>
                      <a:pt x="275332" y="150316"/>
                    </a:cubicBezTo>
                    <a:lnTo>
                      <a:pt x="237381" y="100459"/>
                    </a:lnTo>
                    <a:cubicBezTo>
                      <a:pt x="279053" y="89048"/>
                      <a:pt x="306338" y="78878"/>
                      <a:pt x="319237" y="69949"/>
                    </a:cubicBezTo>
                    <a:cubicBezTo>
                      <a:pt x="306834" y="60027"/>
                      <a:pt x="289967" y="48369"/>
                      <a:pt x="268635" y="3497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21" name="TextBox 132">
                <a:extLst>
                  <a:ext uri="{FF2B5EF4-FFF2-40B4-BE49-F238E27FC236}">
                    <a16:creationId xmlns:a16="http://schemas.microsoft.com/office/drawing/2014/main" id="{863997F0-0544-F261-D19D-950AC13A8739}"/>
                  </a:ext>
                </a:extLst>
              </p:cNvPr>
              <p:cNvSpPr txBox="1"/>
              <p:nvPr/>
            </p:nvSpPr>
            <p:spPr>
              <a:xfrm>
                <a:off x="4761940" y="2017226"/>
                <a:ext cx="529287" cy="520388"/>
              </a:xfrm>
              <a:custGeom>
                <a:avLst/>
                <a:gdLst>
                  <a:gd name="connsiteX0" fmla="*/ 89297 w 697075"/>
                  <a:gd name="connsiteY0" fmla="*/ 425648 h 685353"/>
                  <a:gd name="connsiteX1" fmla="*/ 154037 w 697075"/>
                  <a:gd name="connsiteY1" fmla="*/ 463600 h 685353"/>
                  <a:gd name="connsiteX2" fmla="*/ 59531 w 697075"/>
                  <a:gd name="connsiteY2" fmla="*/ 685353 h 685353"/>
                  <a:gd name="connsiteX3" fmla="*/ 0 w 697075"/>
                  <a:gd name="connsiteY3" fmla="*/ 624334 h 685353"/>
                  <a:gd name="connsiteX4" fmla="*/ 89297 w 697075"/>
                  <a:gd name="connsiteY4" fmla="*/ 425648 h 685353"/>
                  <a:gd name="connsiteX5" fmla="*/ 312355 w 697075"/>
                  <a:gd name="connsiteY5" fmla="*/ 401092 h 685353"/>
                  <a:gd name="connsiteX6" fmla="*/ 312355 w 697075"/>
                  <a:gd name="connsiteY6" fmla="*/ 474017 h 685353"/>
                  <a:gd name="connsiteX7" fmla="*/ 483507 w 697075"/>
                  <a:gd name="connsiteY7" fmla="*/ 474017 h 685353"/>
                  <a:gd name="connsiteX8" fmla="*/ 483507 w 697075"/>
                  <a:gd name="connsiteY8" fmla="*/ 401092 h 685353"/>
                  <a:gd name="connsiteX9" fmla="*/ 368909 w 697075"/>
                  <a:gd name="connsiteY9" fmla="*/ 275332 h 685353"/>
                  <a:gd name="connsiteX10" fmla="*/ 325005 w 697075"/>
                  <a:gd name="connsiteY10" fmla="*/ 342305 h 685353"/>
                  <a:gd name="connsiteX11" fmla="*/ 514761 w 697075"/>
                  <a:gd name="connsiteY11" fmla="*/ 342305 h 685353"/>
                  <a:gd name="connsiteX12" fmla="*/ 469368 w 697075"/>
                  <a:gd name="connsiteY12" fmla="*/ 275332 h 685353"/>
                  <a:gd name="connsiteX13" fmla="*/ 48377 w 697075"/>
                  <a:gd name="connsiteY13" fmla="*/ 206870 h 685353"/>
                  <a:gd name="connsiteX14" fmla="*/ 158510 w 697075"/>
                  <a:gd name="connsiteY14" fmla="*/ 279052 h 685353"/>
                  <a:gd name="connsiteX15" fmla="*/ 107908 w 697075"/>
                  <a:gd name="connsiteY15" fmla="*/ 343048 h 685353"/>
                  <a:gd name="connsiteX16" fmla="*/ 3728 w 697075"/>
                  <a:gd name="connsiteY16" fmla="*/ 262680 h 685353"/>
                  <a:gd name="connsiteX17" fmla="*/ 352538 w 697075"/>
                  <a:gd name="connsiteY17" fmla="*/ 139898 h 685353"/>
                  <a:gd name="connsiteX18" fmla="*/ 352538 w 697075"/>
                  <a:gd name="connsiteY18" fmla="*/ 212824 h 685353"/>
                  <a:gd name="connsiteX19" fmla="*/ 487972 w 697075"/>
                  <a:gd name="connsiteY19" fmla="*/ 212824 h 685353"/>
                  <a:gd name="connsiteX20" fmla="*/ 487972 w 697075"/>
                  <a:gd name="connsiteY20" fmla="*/ 139898 h 685353"/>
                  <a:gd name="connsiteX21" fmla="*/ 284077 w 697075"/>
                  <a:gd name="connsiteY21" fmla="*/ 0 h 685353"/>
                  <a:gd name="connsiteX22" fmla="*/ 352538 w 697075"/>
                  <a:gd name="connsiteY22" fmla="*/ 0 h 685353"/>
                  <a:gd name="connsiteX23" fmla="*/ 352538 w 697075"/>
                  <a:gd name="connsiteY23" fmla="*/ 77390 h 685353"/>
                  <a:gd name="connsiteX24" fmla="*/ 487972 w 697075"/>
                  <a:gd name="connsiteY24" fmla="*/ 77390 h 685353"/>
                  <a:gd name="connsiteX25" fmla="*/ 487972 w 697075"/>
                  <a:gd name="connsiteY25" fmla="*/ 0 h 685353"/>
                  <a:gd name="connsiteX26" fmla="*/ 554945 w 697075"/>
                  <a:gd name="connsiteY26" fmla="*/ 0 h 685353"/>
                  <a:gd name="connsiteX27" fmla="*/ 554945 w 697075"/>
                  <a:gd name="connsiteY27" fmla="*/ 77390 h 685353"/>
                  <a:gd name="connsiteX28" fmla="*/ 677728 w 697075"/>
                  <a:gd name="connsiteY28" fmla="*/ 77390 h 685353"/>
                  <a:gd name="connsiteX29" fmla="*/ 677728 w 697075"/>
                  <a:gd name="connsiteY29" fmla="*/ 136178 h 685353"/>
                  <a:gd name="connsiteX30" fmla="*/ 554945 w 697075"/>
                  <a:gd name="connsiteY30" fmla="*/ 136178 h 685353"/>
                  <a:gd name="connsiteX31" fmla="*/ 554945 w 697075"/>
                  <a:gd name="connsiteY31" fmla="*/ 212824 h 685353"/>
                  <a:gd name="connsiteX32" fmla="*/ 688890 w 697075"/>
                  <a:gd name="connsiteY32" fmla="*/ 212824 h 685353"/>
                  <a:gd name="connsiteX33" fmla="*/ 688890 w 697075"/>
                  <a:gd name="connsiteY33" fmla="*/ 275332 h 685353"/>
                  <a:gd name="connsiteX34" fmla="*/ 546759 w 697075"/>
                  <a:gd name="connsiteY34" fmla="*/ 275332 h 685353"/>
                  <a:gd name="connsiteX35" fmla="*/ 697075 w 697075"/>
                  <a:gd name="connsiteY35" fmla="*/ 395139 h 685353"/>
                  <a:gd name="connsiteX36" fmla="*/ 665078 w 697075"/>
                  <a:gd name="connsiteY36" fmla="*/ 461367 h 685353"/>
                  <a:gd name="connsiteX37" fmla="*/ 551968 w 697075"/>
                  <a:gd name="connsiteY37" fmla="*/ 380256 h 685353"/>
                  <a:gd name="connsiteX38" fmla="*/ 551968 w 697075"/>
                  <a:gd name="connsiteY38" fmla="*/ 532805 h 685353"/>
                  <a:gd name="connsiteX39" fmla="*/ 312355 w 697075"/>
                  <a:gd name="connsiteY39" fmla="*/ 532805 h 685353"/>
                  <a:gd name="connsiteX40" fmla="*/ 312355 w 697075"/>
                  <a:gd name="connsiteY40" fmla="*/ 580430 h 685353"/>
                  <a:gd name="connsiteX41" fmla="*/ 338400 w 697075"/>
                  <a:gd name="connsiteY41" fmla="*/ 606475 h 685353"/>
                  <a:gd name="connsiteX42" fmla="*/ 559409 w 697075"/>
                  <a:gd name="connsiteY42" fmla="*/ 606475 h 685353"/>
                  <a:gd name="connsiteX43" fmla="*/ 596617 w 697075"/>
                  <a:gd name="connsiteY43" fmla="*/ 583406 h 685353"/>
                  <a:gd name="connsiteX44" fmla="*/ 607779 w 697075"/>
                  <a:gd name="connsiteY44" fmla="*/ 500807 h 685353"/>
                  <a:gd name="connsiteX45" fmla="*/ 679216 w 697075"/>
                  <a:gd name="connsiteY45" fmla="*/ 526851 h 685353"/>
                  <a:gd name="connsiteX46" fmla="*/ 647218 w 697075"/>
                  <a:gd name="connsiteY46" fmla="*/ 651123 h 685353"/>
                  <a:gd name="connsiteX47" fmla="*/ 570572 w 697075"/>
                  <a:gd name="connsiteY47" fmla="*/ 671215 h 685353"/>
                  <a:gd name="connsiteX48" fmla="*/ 329470 w 697075"/>
                  <a:gd name="connsiteY48" fmla="*/ 671215 h 685353"/>
                  <a:gd name="connsiteX49" fmla="*/ 262497 w 697075"/>
                  <a:gd name="connsiteY49" fmla="*/ 653355 h 685353"/>
                  <a:gd name="connsiteX50" fmla="*/ 243894 w 697075"/>
                  <a:gd name="connsiteY50" fmla="*/ 584150 h 685353"/>
                  <a:gd name="connsiteX51" fmla="*/ 243894 w 697075"/>
                  <a:gd name="connsiteY51" fmla="*/ 417463 h 685353"/>
                  <a:gd name="connsiteX52" fmla="*/ 175433 w 697075"/>
                  <a:gd name="connsiteY52" fmla="*/ 464344 h 685353"/>
                  <a:gd name="connsiteX53" fmla="*/ 133017 w 697075"/>
                  <a:gd name="connsiteY53" fmla="*/ 401836 h 685353"/>
                  <a:gd name="connsiteX54" fmla="*/ 289286 w 697075"/>
                  <a:gd name="connsiteY54" fmla="*/ 276076 h 685353"/>
                  <a:gd name="connsiteX55" fmla="*/ 170224 w 697075"/>
                  <a:gd name="connsiteY55" fmla="*/ 276076 h 685353"/>
                  <a:gd name="connsiteX56" fmla="*/ 170224 w 697075"/>
                  <a:gd name="connsiteY56" fmla="*/ 213568 h 685353"/>
                  <a:gd name="connsiteX57" fmla="*/ 284077 w 697075"/>
                  <a:gd name="connsiteY57" fmla="*/ 213568 h 685353"/>
                  <a:gd name="connsiteX58" fmla="*/ 284077 w 697075"/>
                  <a:gd name="connsiteY58" fmla="*/ 139154 h 685353"/>
                  <a:gd name="connsiteX59" fmla="*/ 185107 w 697075"/>
                  <a:gd name="connsiteY59" fmla="*/ 139154 h 685353"/>
                  <a:gd name="connsiteX60" fmla="*/ 185107 w 697075"/>
                  <a:gd name="connsiteY60" fmla="*/ 98970 h 685353"/>
                  <a:gd name="connsiteX61" fmla="*/ 139714 w 697075"/>
                  <a:gd name="connsiteY61" fmla="*/ 155525 h 685353"/>
                  <a:gd name="connsiteX62" fmla="*/ 28837 w 697075"/>
                  <a:gd name="connsiteY62" fmla="*/ 68461 h 685353"/>
                  <a:gd name="connsiteX63" fmla="*/ 77950 w 697075"/>
                  <a:gd name="connsiteY63" fmla="*/ 13394 h 685353"/>
                  <a:gd name="connsiteX64" fmla="*/ 185107 w 697075"/>
                  <a:gd name="connsiteY64" fmla="*/ 87064 h 685353"/>
                  <a:gd name="connsiteX65" fmla="*/ 185107 w 697075"/>
                  <a:gd name="connsiteY65" fmla="*/ 77390 h 685353"/>
                  <a:gd name="connsiteX66" fmla="*/ 284077 w 697075"/>
                  <a:gd name="connsiteY66" fmla="*/ 77390 h 68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697075" h="685353">
                    <a:moveTo>
                      <a:pt x="89297" y="425648"/>
                    </a:moveTo>
                    <a:lnTo>
                      <a:pt x="154037" y="463600"/>
                    </a:lnTo>
                    <a:cubicBezTo>
                      <a:pt x="133697" y="543967"/>
                      <a:pt x="102195" y="617885"/>
                      <a:pt x="59531" y="685353"/>
                    </a:cubicBezTo>
                    <a:lnTo>
                      <a:pt x="0" y="624334"/>
                    </a:lnTo>
                    <a:cubicBezTo>
                      <a:pt x="43656" y="562322"/>
                      <a:pt x="73422" y="496094"/>
                      <a:pt x="89297" y="425648"/>
                    </a:cubicBezTo>
                    <a:close/>
                    <a:moveTo>
                      <a:pt x="312355" y="401092"/>
                    </a:moveTo>
                    <a:lnTo>
                      <a:pt x="312355" y="474017"/>
                    </a:lnTo>
                    <a:lnTo>
                      <a:pt x="483507" y="474017"/>
                    </a:lnTo>
                    <a:lnTo>
                      <a:pt x="483507" y="401092"/>
                    </a:lnTo>
                    <a:close/>
                    <a:moveTo>
                      <a:pt x="368909" y="275332"/>
                    </a:moveTo>
                    <a:cubicBezTo>
                      <a:pt x="357995" y="300633"/>
                      <a:pt x="343361" y="322957"/>
                      <a:pt x="325005" y="342305"/>
                    </a:cubicBezTo>
                    <a:lnTo>
                      <a:pt x="514761" y="342305"/>
                    </a:lnTo>
                    <a:cubicBezTo>
                      <a:pt x="498390" y="323949"/>
                      <a:pt x="483259" y="301625"/>
                      <a:pt x="469368" y="275332"/>
                    </a:cubicBezTo>
                    <a:close/>
                    <a:moveTo>
                      <a:pt x="48377" y="206870"/>
                    </a:moveTo>
                    <a:cubicBezTo>
                      <a:pt x="83600" y="225722"/>
                      <a:pt x="120310" y="249782"/>
                      <a:pt x="158510" y="279052"/>
                    </a:cubicBezTo>
                    <a:lnTo>
                      <a:pt x="107908" y="343048"/>
                    </a:lnTo>
                    <a:cubicBezTo>
                      <a:pt x="67724" y="308817"/>
                      <a:pt x="32998" y="282028"/>
                      <a:pt x="3728" y="262680"/>
                    </a:cubicBezTo>
                    <a:close/>
                    <a:moveTo>
                      <a:pt x="352538" y="139898"/>
                    </a:moveTo>
                    <a:lnTo>
                      <a:pt x="352538" y="212824"/>
                    </a:lnTo>
                    <a:lnTo>
                      <a:pt x="487972" y="212824"/>
                    </a:lnTo>
                    <a:lnTo>
                      <a:pt x="487972" y="139898"/>
                    </a:lnTo>
                    <a:close/>
                    <a:moveTo>
                      <a:pt x="284077" y="0"/>
                    </a:moveTo>
                    <a:lnTo>
                      <a:pt x="352538" y="0"/>
                    </a:lnTo>
                    <a:lnTo>
                      <a:pt x="352538" y="77390"/>
                    </a:lnTo>
                    <a:lnTo>
                      <a:pt x="487972" y="77390"/>
                    </a:lnTo>
                    <a:lnTo>
                      <a:pt x="487972" y="0"/>
                    </a:lnTo>
                    <a:lnTo>
                      <a:pt x="554945" y="0"/>
                    </a:lnTo>
                    <a:lnTo>
                      <a:pt x="554945" y="77390"/>
                    </a:lnTo>
                    <a:lnTo>
                      <a:pt x="677728" y="77390"/>
                    </a:lnTo>
                    <a:lnTo>
                      <a:pt x="677728" y="136178"/>
                    </a:lnTo>
                    <a:lnTo>
                      <a:pt x="554945" y="136178"/>
                    </a:lnTo>
                    <a:lnTo>
                      <a:pt x="554945" y="212824"/>
                    </a:lnTo>
                    <a:lnTo>
                      <a:pt x="688890" y="212824"/>
                    </a:lnTo>
                    <a:lnTo>
                      <a:pt x="688890" y="275332"/>
                    </a:lnTo>
                    <a:lnTo>
                      <a:pt x="546759" y="275332"/>
                    </a:lnTo>
                    <a:cubicBezTo>
                      <a:pt x="566603" y="315516"/>
                      <a:pt x="616708" y="355451"/>
                      <a:pt x="697075" y="395139"/>
                    </a:cubicBezTo>
                    <a:lnTo>
                      <a:pt x="665078" y="461367"/>
                    </a:lnTo>
                    <a:cubicBezTo>
                      <a:pt x="619437" y="434082"/>
                      <a:pt x="581734" y="407045"/>
                      <a:pt x="551968" y="380256"/>
                    </a:cubicBezTo>
                    <a:lnTo>
                      <a:pt x="551968" y="532805"/>
                    </a:lnTo>
                    <a:lnTo>
                      <a:pt x="312355" y="532805"/>
                    </a:lnTo>
                    <a:lnTo>
                      <a:pt x="312355" y="580430"/>
                    </a:lnTo>
                    <a:cubicBezTo>
                      <a:pt x="312355" y="597793"/>
                      <a:pt x="321036" y="606475"/>
                      <a:pt x="338400" y="606475"/>
                    </a:cubicBezTo>
                    <a:lnTo>
                      <a:pt x="559409" y="606475"/>
                    </a:lnTo>
                    <a:cubicBezTo>
                      <a:pt x="580245" y="606475"/>
                      <a:pt x="592648" y="598785"/>
                      <a:pt x="596617" y="583406"/>
                    </a:cubicBezTo>
                    <a:cubicBezTo>
                      <a:pt x="600585" y="567531"/>
                      <a:pt x="604306" y="539998"/>
                      <a:pt x="607779" y="500807"/>
                    </a:cubicBezTo>
                    <a:lnTo>
                      <a:pt x="679216" y="526851"/>
                    </a:lnTo>
                    <a:cubicBezTo>
                      <a:pt x="671279" y="595808"/>
                      <a:pt x="660613" y="637232"/>
                      <a:pt x="647218" y="651123"/>
                    </a:cubicBezTo>
                    <a:cubicBezTo>
                      <a:pt x="634320" y="664517"/>
                      <a:pt x="608771" y="671215"/>
                      <a:pt x="570572" y="671215"/>
                    </a:cubicBezTo>
                    <a:lnTo>
                      <a:pt x="329470" y="671215"/>
                    </a:lnTo>
                    <a:cubicBezTo>
                      <a:pt x="297720" y="671215"/>
                      <a:pt x="275396" y="665262"/>
                      <a:pt x="262497" y="653355"/>
                    </a:cubicBezTo>
                    <a:cubicBezTo>
                      <a:pt x="250095" y="640953"/>
                      <a:pt x="243894" y="617885"/>
                      <a:pt x="243894" y="584150"/>
                    </a:cubicBezTo>
                    <a:lnTo>
                      <a:pt x="243894" y="417463"/>
                    </a:lnTo>
                    <a:cubicBezTo>
                      <a:pt x="231492" y="427881"/>
                      <a:pt x="208671" y="443508"/>
                      <a:pt x="175433" y="464344"/>
                    </a:cubicBezTo>
                    <a:lnTo>
                      <a:pt x="133017" y="401836"/>
                    </a:lnTo>
                    <a:cubicBezTo>
                      <a:pt x="215368" y="364629"/>
                      <a:pt x="267458" y="322709"/>
                      <a:pt x="289286" y="276076"/>
                    </a:cubicBezTo>
                    <a:lnTo>
                      <a:pt x="170224" y="276076"/>
                    </a:lnTo>
                    <a:lnTo>
                      <a:pt x="170224" y="213568"/>
                    </a:lnTo>
                    <a:lnTo>
                      <a:pt x="284077" y="213568"/>
                    </a:lnTo>
                    <a:lnTo>
                      <a:pt x="284077" y="139154"/>
                    </a:lnTo>
                    <a:lnTo>
                      <a:pt x="185107" y="139154"/>
                    </a:lnTo>
                    <a:lnTo>
                      <a:pt x="185107" y="98970"/>
                    </a:lnTo>
                    <a:lnTo>
                      <a:pt x="139714" y="155525"/>
                    </a:lnTo>
                    <a:cubicBezTo>
                      <a:pt x="99034" y="118318"/>
                      <a:pt x="62075" y="89297"/>
                      <a:pt x="28837" y="68461"/>
                    </a:cubicBezTo>
                    <a:lnTo>
                      <a:pt x="77950" y="13394"/>
                    </a:lnTo>
                    <a:cubicBezTo>
                      <a:pt x="120118" y="40183"/>
                      <a:pt x="155837" y="64740"/>
                      <a:pt x="185107" y="87064"/>
                    </a:cubicBezTo>
                    <a:lnTo>
                      <a:pt x="185107" y="77390"/>
                    </a:lnTo>
                    <a:lnTo>
                      <a:pt x="284077" y="7739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latin typeface="Roboto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181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7E5D9F2A-54EF-2F41-9841-C4440F729701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4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BF838137-2D1E-1745-954F-5BA103FB3E94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DB3A1E5C-7D75-2941-835C-AA35239C4E21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Roboto" panose="02000000000000000000" pitchFamily="2" charset="0"/>
                <a:cs typeface="Linux Libertine" panose="02000503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45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Roboto" panose="02000000000000000000" pitchFamily="2" charset="0"/>
              </a:defRPr>
            </a:lvl1pPr>
            <a:lvl2pPr>
              <a:defRPr sz="2800">
                <a:latin typeface="Roboto" panose="02000000000000000000" pitchFamily="2" charset="0"/>
              </a:defRPr>
            </a:lvl2pPr>
            <a:lvl3pPr>
              <a:defRPr sz="2400">
                <a:latin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56CC97B-44DB-9D47-88FD-FB6044A6B552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10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21F3-4869-0EF7-5F3E-DC945C45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780C-6530-1A45-3F69-4215DF43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FF07-6483-46B4-780F-1C3FBCB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C0B8B-3BD8-6A68-73E8-883F355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1765F-1DB7-8CDC-6271-0FCC554C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50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Roboto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266C6E1F-0CC4-0646-8526-C516614FE744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5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14A151D7-E84D-F54F-9881-EEA145401CE1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54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B42C2B57-2CD4-F74F-866A-335A1ECE45A6}" type="datetime1">
              <a:rPr lang="zh-CN" altLang="en-US" smtClean="0"/>
              <a:pPr/>
              <a:t>2024/8/6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</a:defRPr>
            </a:lvl1pPr>
          </a:lstStyle>
          <a:p>
            <a:fld id="{686574A2-176D-4D82-B53C-6806CB91D59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81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85D7814-0B28-4915-8465-538CAAAD20F4}"/>
              </a:ext>
            </a:extLst>
          </p:cNvPr>
          <p:cNvSpPr/>
          <p:nvPr userDrawn="1"/>
        </p:nvSpPr>
        <p:spPr>
          <a:xfrm>
            <a:off x="0" y="0"/>
            <a:ext cx="12191999" cy="6869723"/>
          </a:xfrm>
          <a:prstGeom prst="rect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D269-CB68-42F5-BE86-645F64A0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7E57-E177-4E3C-8B7F-37B05ECFEBA9}" type="datetime1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89CFD-2653-4BD6-8E48-0C7C19CF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44">
            <a:extLst>
              <a:ext uri="{FF2B5EF4-FFF2-40B4-BE49-F238E27FC236}">
                <a16:creationId xmlns:a16="http://schemas.microsoft.com/office/drawing/2014/main" id="{B53DC793-B287-47A4-B3AF-4040D1382342}"/>
              </a:ext>
            </a:extLst>
          </p:cNvPr>
          <p:cNvSpPr/>
          <p:nvPr userDrawn="1"/>
        </p:nvSpPr>
        <p:spPr>
          <a:xfrm>
            <a:off x="0" y="6764948"/>
            <a:ext cx="12192000" cy="104775"/>
          </a:xfrm>
          <a:prstGeom prst="rect">
            <a:avLst/>
          </a:prstGeom>
          <a:solidFill>
            <a:srgbClr val="6608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68">
            <a:extLst>
              <a:ext uri="{FF2B5EF4-FFF2-40B4-BE49-F238E27FC236}">
                <a16:creationId xmlns:a16="http://schemas.microsoft.com/office/drawing/2014/main" id="{E795B29C-D6ED-4FFC-918A-3FA51638A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583639" y="0"/>
            <a:ext cx="3326355" cy="973859"/>
          </a:xfrm>
          <a:prstGeom prst="rect">
            <a:avLst/>
          </a:prstGeom>
        </p:spPr>
      </p:pic>
      <p:sp>
        <p:nvSpPr>
          <p:cNvPr id="10" name="矩形 77">
            <a:extLst>
              <a:ext uri="{FF2B5EF4-FFF2-40B4-BE49-F238E27FC236}">
                <a16:creationId xmlns:a16="http://schemas.microsoft.com/office/drawing/2014/main" id="{638E1DDE-47C5-4326-8BDC-D659B01673D2}"/>
              </a:ext>
            </a:extLst>
          </p:cNvPr>
          <p:cNvSpPr/>
          <p:nvPr userDrawn="1"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OPPOSans B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DDD7-173C-4E58-BD03-E6AF6C1F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8832" y="6399823"/>
            <a:ext cx="494512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C18BA5F7-BA8C-4EA6-B87D-B4E10B97919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CCB41F0-624E-4DBB-A169-9D674D05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068" y="-1329"/>
            <a:ext cx="5589865" cy="99530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91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238E-67B9-55AB-593B-A670AAA2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57E2-0F85-BD8F-1929-D53E3CA1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AFF3-51C1-28F1-D8B0-C7FAA882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938A-3D16-7990-DD76-F71DEDE6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1728-B04B-4C46-3CED-CB03D8D9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4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C53A-5EBB-6D86-8131-CF406166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771F-A119-5010-58FA-50E31D37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59B7-7B90-C7E8-8777-42B78286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D5B22-54CD-B4C7-5058-7E4C138F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6DE25-CA16-BD69-2A48-0D447FB8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D6E5A-B142-6E79-7A49-78DA5E60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08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F8D5-E15D-CD1D-3997-8004B15A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D7159-C6B9-0DD0-BC72-0FAF47E1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FFD68-EB42-C902-92A1-92B016CD6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F1FEA-D816-DCB5-C5E1-4DFBF1EA4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DCCFAD-26AB-2901-489B-B0FA60794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25C0B-927C-0960-FD2E-4164BC33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3C39A-20F1-506F-F5A0-BACC6E3A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6F7AC-290D-23F7-7478-F49461B0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5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11BC-7282-7633-FC22-3E7406EB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7ED6F-FF6E-5BB9-1094-B71AA165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8AE16-8533-00FF-0C43-2AB661F0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69CDF-2967-4440-D97E-9E946D5A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20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2E76A-7E3E-F8B0-B339-6B32B4C5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F9D97-BD14-4E05-9F8B-040C9F18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B95-6E8E-103E-557C-0D76FE13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40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FF83-BD9C-782B-06A1-9A26C8CE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5AD7-26E1-5E45-1919-8EE3BFDE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50481-95E6-96FB-FFBB-6887AD96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18918-AC92-5CC2-4D07-A166F8D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6066-B15B-EAEA-4806-5CCAFE61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2CE00-D8A8-EAF8-B54F-4897AB93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9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C27B-EF39-5E80-D514-DCF418FD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641B4-3A43-19E4-F7D1-71E06B0F7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7F9F-A197-DAE4-9624-8633EFF1C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1D6D0-598F-A12F-CC33-6635F862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67B3A-FA53-216C-3238-11CF8A0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E0AC7-EA0F-9314-A3FE-7B8904E4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35B9-36C7-4588-75A6-B47AB225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AB52-2E4B-374B-8505-911D8648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4BA9-64E8-3390-B631-5346163EC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9E8AB-60D2-470B-8DFD-2F58BEADE84C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D5FB-43E6-89BD-6A67-75D4AAD16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35BD-1AB2-343F-18A9-4241F4955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04063-8D9E-4466-85C6-462BCF7B3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49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29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abs/2107.0490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2D03-4D25-E37C-02B1-42CD5020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E0DD9-BB87-F769-B6BC-68C269FB5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4F0211-39E9-4E30-B7BF-58C224BB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Research conferences encourage submissions from the industry</a:t>
            </a:r>
          </a:p>
          <a:p>
            <a:r>
              <a:rPr lang="en-US" altLang="zh-CN" dirty="0"/>
              <a:t>Operational System Track/Experience Track:</a:t>
            </a:r>
          </a:p>
          <a:p>
            <a:pPr lvl="1"/>
            <a:r>
              <a:rPr lang="en-US" altLang="zh-CN" dirty="0"/>
              <a:t>SIGCOMM, since 2020.</a:t>
            </a:r>
          </a:p>
          <a:p>
            <a:pPr lvl="1"/>
            <a:r>
              <a:rPr lang="en-US" altLang="zh-CN" dirty="0"/>
              <a:t>NSDI, since 2015 (single-blind) and become double-blind in 2019.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31" y="0"/>
            <a:ext cx="8114107" cy="972146"/>
          </a:xfrm>
        </p:spPr>
        <p:txBody>
          <a:bodyPr/>
          <a:lstStyle/>
          <a:p>
            <a:r>
              <a:rPr lang="en-US" altLang="zh-CN" dirty="0"/>
              <a:t>Background</a:t>
            </a:r>
            <a:br>
              <a:rPr lang="en-US" altLang="zh-CN" dirty="0"/>
            </a:br>
            <a:r>
              <a:rPr lang="en-US" altLang="zh-CN" sz="2800" dirty="0"/>
              <a:t>Industry Papers in Academic Conferences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B5F5DD-7A75-4F9B-9D55-5E1FDAF5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8" y="3518712"/>
            <a:ext cx="7910481" cy="2837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330B79-3A5D-463A-B245-81D883AA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995" y="3543911"/>
            <a:ext cx="6937220" cy="146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F889E-B419-7204-8A5B-894491A13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This is common in other communities as well…</a:t>
            </a:r>
          </a:p>
          <a:p>
            <a:pPr lvl="1"/>
            <a:r>
              <a:rPr lang="en-HK" dirty="0"/>
              <a:t>In CVPR: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Industry Papers!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5D91E4-FBE8-8E5A-87EE-35593A04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22" y="2326507"/>
            <a:ext cx="5571512" cy="3184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38C46-CDC8-79D4-1DEB-45DA57C2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142" y="2326507"/>
            <a:ext cx="5571512" cy="3385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49F22-63E3-F169-BBEB-D14C0EAB1733}"/>
              </a:ext>
            </a:extLst>
          </p:cNvPr>
          <p:cNvSpPr txBox="1"/>
          <p:nvPr/>
        </p:nvSpPr>
        <p:spPr>
          <a:xfrm>
            <a:off x="458722" y="5905070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SimHei"/>
                <a:cs typeface="+mn-cs"/>
              </a:rPr>
              <a:t>*[2107.04902] Industry and Academic Research in Computer Vision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SimHei"/>
                <a:cs typeface="+mn-cs"/>
                <a:hlinkClick r:id="rId4"/>
              </a:rPr>
              <a:t>https://arxiv.org/abs/2107.04902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/>
                <a:ea typeface="SimHei"/>
                <a:cs typeface="+mn-cs"/>
              </a:rPr>
              <a:t> </a:t>
            </a:r>
            <a:endParaRPr kumimoji="0" lang="en-HK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Sim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5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A505B-971B-3C74-9FAA-CA9C0ED8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26" y="1303246"/>
            <a:ext cx="5576474" cy="4873717"/>
          </a:xfrm>
        </p:spPr>
        <p:txBody>
          <a:bodyPr/>
          <a:lstStyle/>
          <a:p>
            <a:r>
              <a:rPr lang="en-HK" dirty="0"/>
              <a:t>62 accepted papers</a:t>
            </a:r>
          </a:p>
          <a:p>
            <a:pPr lvl="1"/>
            <a:r>
              <a:rPr lang="en-HK" dirty="0"/>
              <a:t>Academia only: 22 (35%)</a:t>
            </a:r>
          </a:p>
          <a:p>
            <a:pPr lvl="1"/>
            <a:r>
              <a:rPr lang="en-HK" dirty="0"/>
              <a:t>Industry only: 4 (6%)</a:t>
            </a:r>
          </a:p>
          <a:p>
            <a:pPr lvl="1"/>
            <a:r>
              <a:rPr lang="en-HK" dirty="0">
                <a:solidFill>
                  <a:srgbClr val="FF0000"/>
                </a:solidFill>
              </a:rPr>
              <a:t>Academia + Industry: 36 (58%)</a:t>
            </a:r>
          </a:p>
          <a:p>
            <a:r>
              <a:rPr lang="en-HK" dirty="0"/>
              <a:t>13 experience track papers:</a:t>
            </a:r>
          </a:p>
          <a:p>
            <a:pPr lvl="1"/>
            <a:r>
              <a:rPr lang="en-HK" dirty="0"/>
              <a:t>Academia only: 0 (0%)</a:t>
            </a:r>
          </a:p>
          <a:p>
            <a:pPr lvl="1"/>
            <a:r>
              <a:rPr lang="en-HK" dirty="0"/>
              <a:t>Industry only: 3 (23%)</a:t>
            </a:r>
          </a:p>
          <a:p>
            <a:pPr lvl="1"/>
            <a:r>
              <a:rPr lang="en-HK" dirty="0"/>
              <a:t>Academia + Industry: 10 (77%)</a:t>
            </a:r>
          </a:p>
          <a:p>
            <a:r>
              <a:rPr lang="en-HK" dirty="0"/>
              <a:t>49 research track papers:</a:t>
            </a:r>
          </a:p>
          <a:p>
            <a:pPr lvl="1"/>
            <a:r>
              <a:rPr lang="en-HK" dirty="0"/>
              <a:t>Academia only: 22 (45%)</a:t>
            </a:r>
          </a:p>
          <a:p>
            <a:pPr lvl="1"/>
            <a:r>
              <a:rPr lang="en-HK" dirty="0"/>
              <a:t>Industry only: 1 (2%)</a:t>
            </a:r>
          </a:p>
          <a:p>
            <a:pPr lvl="1"/>
            <a:r>
              <a:rPr lang="en-HK" dirty="0">
                <a:solidFill>
                  <a:srgbClr val="FF0000"/>
                </a:solidFill>
              </a:rPr>
              <a:t>Academia + Industry: 26 (53%)</a:t>
            </a:r>
          </a:p>
          <a:p>
            <a:pPr lvl="1"/>
            <a:endParaRPr lang="en-HK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36FA3DE-9B92-33F3-F4A3-33690B69F8E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303338"/>
          <a:ext cx="5576888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31" y="0"/>
            <a:ext cx="8114107" cy="972146"/>
          </a:xfrm>
        </p:spPr>
        <p:txBody>
          <a:bodyPr/>
          <a:lstStyle/>
          <a:p>
            <a:r>
              <a:rPr lang="en-US" altLang="zh-CN" dirty="0"/>
              <a:t>Stats in SIGCOMM’24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02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31" y="0"/>
            <a:ext cx="8114107" cy="972146"/>
          </a:xfrm>
        </p:spPr>
        <p:txBody>
          <a:bodyPr/>
          <a:lstStyle/>
          <a:p>
            <a:r>
              <a:rPr lang="en-US" altLang="zh-CN" dirty="0"/>
              <a:t>It keeps increasing</a:t>
            </a:r>
            <a:endParaRPr lang="zh-CN" alt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5AABA8B-34FD-4356-97D0-671050F757E8}"/>
              </a:ext>
            </a:extLst>
          </p:cNvPr>
          <p:cNvGraphicFramePr/>
          <p:nvPr/>
        </p:nvGraphicFramePr>
        <p:xfrm>
          <a:off x="1663603" y="1423952"/>
          <a:ext cx="8864794" cy="4932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13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E344DF-8770-89FF-31FC-41E19E7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one side, networking research values large-scale deployments, and they do advance the community a lot! (think of BBR, DCTCP, …)</a:t>
            </a:r>
          </a:p>
          <a:p>
            <a:endParaRPr lang="en-US" dirty="0"/>
          </a:p>
          <a:p>
            <a:r>
              <a:rPr lang="en-US" dirty="0"/>
              <a:t>On the other side, the roles of the participating students/profs and companies are unclear in some collaborations.</a:t>
            </a:r>
          </a:p>
          <a:p>
            <a:pPr lvl="1"/>
            <a:r>
              <a:rPr lang="en-US" dirty="0"/>
              <a:t>What can academia bring to the industry and vice versa?</a:t>
            </a:r>
          </a:p>
          <a:p>
            <a:pPr lvl="1"/>
            <a:endParaRPr lang="en-H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31" y="0"/>
            <a:ext cx="8114107" cy="972146"/>
          </a:xfrm>
        </p:spPr>
        <p:txBody>
          <a:bodyPr/>
          <a:lstStyle/>
          <a:p>
            <a:r>
              <a:rPr lang="en-US" altLang="zh-CN" dirty="0"/>
              <a:t>Pros and Cons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85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E344DF-8770-89FF-31FC-41E19E7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What can academia bring to the industry and vice versa?</a:t>
            </a:r>
          </a:p>
          <a:p>
            <a:pPr>
              <a:spcBef>
                <a:spcPts val="1800"/>
              </a:spcBef>
            </a:pPr>
            <a:r>
              <a:rPr lang="en-HK" dirty="0"/>
              <a:t>How does the collaboration form?</a:t>
            </a:r>
          </a:p>
          <a:p>
            <a:pPr>
              <a:spcBef>
                <a:spcPts val="1800"/>
              </a:spcBef>
            </a:pPr>
            <a:r>
              <a:rPr lang="en-HK" dirty="0"/>
              <a:t>What are the roles of industry/academia?</a:t>
            </a:r>
          </a:p>
          <a:p>
            <a:pPr>
              <a:spcBef>
                <a:spcPts val="1800"/>
              </a:spcBef>
            </a:pPr>
            <a:r>
              <a:rPr lang="en-HK" dirty="0"/>
              <a:t>How does a typical collaboration look like?</a:t>
            </a:r>
          </a:p>
          <a:p>
            <a:pPr>
              <a:spcBef>
                <a:spcPts val="1800"/>
              </a:spcBef>
            </a:pPr>
            <a:r>
              <a:rPr lang="en-HK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31" y="0"/>
            <a:ext cx="8114107" cy="972146"/>
          </a:xfrm>
        </p:spPr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E344DF-8770-89FF-31FC-41E19E7A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HK" dirty="0"/>
              <a:t>Opening (6 min)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Zili </a:t>
            </a:r>
            <a:r>
              <a:rPr lang="en-HK" dirty="0" err="1"/>
              <a:t>Meng,</a:t>
            </a:r>
            <a:r>
              <a:rPr lang="en-HK" dirty="0"/>
              <a:t> Hong Kong University of Science and Technology</a:t>
            </a:r>
          </a:p>
          <a:p>
            <a:pPr>
              <a:spcBef>
                <a:spcPts val="1200"/>
              </a:spcBef>
            </a:pPr>
            <a:r>
              <a:rPr lang="en-HK" dirty="0" err="1"/>
              <a:t>Sharings</a:t>
            </a:r>
            <a:r>
              <a:rPr lang="en-HK" dirty="0"/>
              <a:t> (24 min)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Ammar Tahir, University of Illinois Urbana-Champaign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James Larisch, Harvard University and Cloudflare</a:t>
            </a:r>
          </a:p>
          <a:p>
            <a:pPr lvl="1">
              <a:spcBef>
                <a:spcPts val="1200"/>
              </a:spcBef>
            </a:pPr>
            <a:r>
              <a:rPr lang="en-HK" dirty="0"/>
              <a:t>Ye Yang, Alibaba Cloud and </a:t>
            </a:r>
            <a:r>
              <a:rPr lang="en-HK" dirty="0" err="1"/>
              <a:t>Xiaochong</a:t>
            </a:r>
            <a:r>
              <a:rPr lang="en-HK" dirty="0"/>
              <a:t> Jiang, Zhejiang University</a:t>
            </a:r>
            <a:endParaRPr lang="en-HK" altLang="zh-CN" dirty="0"/>
          </a:p>
          <a:p>
            <a:pPr lvl="1">
              <a:spcBef>
                <a:spcPts val="1200"/>
              </a:spcBef>
            </a:pPr>
            <a:r>
              <a:rPr lang="en-HK" altLang="zh-CN" dirty="0" err="1"/>
              <a:t>Zahaib</a:t>
            </a:r>
            <a:r>
              <a:rPr lang="en-HK" altLang="zh-CN" dirty="0"/>
              <a:t> Akhtar, Amazon Prime Video</a:t>
            </a:r>
          </a:p>
          <a:p>
            <a:pPr>
              <a:spcBef>
                <a:spcPts val="1200"/>
              </a:spcBef>
            </a:pPr>
            <a:r>
              <a:rPr lang="en-HK" dirty="0"/>
              <a:t>Discussions &amp; open-mic (15 min)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00CCE-57D7-4A96-BDF2-5BF02783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51"/>
            <a:ext cx="2743200" cy="492826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6574A2-176D-4D82-B53C-6806CB91D59E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SimHei"/>
                <a:cs typeface="Linux Libertine" panose="02000503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SimHei"/>
              <a:cs typeface="Linux Libertine" panose="02000503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FDAAC6-AB2E-4DD6-9358-18A46F3C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31" y="0"/>
            <a:ext cx="8114107" cy="972146"/>
          </a:xfrm>
        </p:spPr>
        <p:txBody>
          <a:bodyPr/>
          <a:lstStyle/>
          <a:p>
            <a:r>
              <a:rPr lang="en-US" altLang="zh-CN" dirty="0"/>
              <a:t>Program rundown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5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-SimHei">
      <a:majorFont>
        <a:latin typeface="Roboto"/>
        <a:ea typeface="SimHei"/>
        <a:cs typeface=""/>
      </a:majorFont>
      <a:minorFont>
        <a:latin typeface="Roboto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Candara</vt:lpstr>
      <vt:lpstr>Roboto</vt:lpstr>
      <vt:lpstr>Office Theme</vt:lpstr>
      <vt:lpstr>Office 主题​​</vt:lpstr>
      <vt:lpstr>PowerPoint Presentation</vt:lpstr>
      <vt:lpstr>Background Industry Papers in Academic Conferences</vt:lpstr>
      <vt:lpstr>More Industry Papers!</vt:lpstr>
      <vt:lpstr>Stats in SIGCOMM’24</vt:lpstr>
      <vt:lpstr>It keeps increasing</vt:lpstr>
      <vt:lpstr>Pros and Cons</vt:lpstr>
      <vt:lpstr>Questions</vt:lpstr>
      <vt:lpstr>Program rundown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Zili Meng</dc:creator>
  <cp:lastModifiedBy>Zili Meng</cp:lastModifiedBy>
  <cp:revision>1</cp:revision>
  <dcterms:created xsi:type="dcterms:W3CDTF">2024-08-06T06:08:30Z</dcterms:created>
  <dcterms:modified xsi:type="dcterms:W3CDTF">2024-08-06T06:09:03Z</dcterms:modified>
</cp:coreProperties>
</file>