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7" r:id="rId5"/>
    <p:sldId id="266" r:id="rId6"/>
    <p:sldId id="268" r:id="rId7"/>
    <p:sldId id="276" r:id="rId8"/>
    <p:sldId id="270" r:id="rId9"/>
    <p:sldId id="274" r:id="rId10"/>
    <p:sldId id="269" r:id="rId11"/>
    <p:sldId id="272" r:id="rId12"/>
    <p:sldId id="273" r:id="rId13"/>
    <p:sldId id="271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A31"/>
    <a:srgbClr val="FE4052"/>
    <a:srgbClr val="2D6B81"/>
    <a:srgbClr val="30BAA0"/>
    <a:srgbClr val="EB3F32"/>
    <a:srgbClr val="95DACD"/>
    <a:srgbClr val="2AB7AE"/>
    <a:srgbClr val="203864"/>
    <a:srgbClr val="FFC000"/>
    <a:srgbClr val="36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834" y="10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3142" y="913999"/>
            <a:ext cx="3663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开班典礼</a:t>
            </a:r>
            <a:endParaRPr lang="zh-CN" altLang="en-US" sz="6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5556" y="2795529"/>
            <a:ext cx="595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付出不亚于任何人的努力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作业提交相关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783" y="2076718"/>
            <a:ext cx="7812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课件与作业再群文件下载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作业提交命名规范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第几章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网名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第几章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网名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(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第几章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网名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作业提交地址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群文件相关的文件夹里面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9891" y="1874499"/>
            <a:ext cx="10042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精通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)HTML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HTML5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部分标签的使用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`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理解使用的意义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`; 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精通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)CSS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CSS3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统称样式的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`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`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`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`; 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代码规范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企业开发的标准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 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关注前端发展趋势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理解未来技术栈的走向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工程师素养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发现问题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提出问题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分析问题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解决问题的能力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 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调试代码的能力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 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表达交流沟通的能力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团队协作的沟通能力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55964" y="726041"/>
            <a:ext cx="5303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课程一之后达到的水平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9616" y="2216022"/>
            <a:ext cx="4172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以前的你是什么样子的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你的梦想是什么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你每天打算如何学习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开班典礼的作业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什么是前端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0670" y="2749500"/>
            <a:ext cx="9805012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前端技术一般分为前端设计和前端开发，前端设计一般可以理解为网站的视觉设计，前端开发则是网站的前台代码实现，包括基本的结构和表现以及行为交互，后续也在不断的发展更新中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(HTML5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CSS3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HTML/CSS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0670" y="2110521"/>
            <a:ext cx="98050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HTML: Hyper Text Mark-up Language(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超文本标记语言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存在的元素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超文本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文本内包含图片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链接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音乐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标记语言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文本以及文本相关信息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文档结构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的结合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CSS: Cascading Style Sheets(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层叠样式表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样式表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物体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在页面的表现形式的描述集合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层叠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样式的灵魂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样式的归类与维护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网页与网站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0670" y="2110521"/>
            <a:ext cx="9805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网页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格式标签的纯文本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扩展名为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.html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DOS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命名格式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需要通过网页浏览器来阅读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是网站的组成基本单元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网站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踊跃展示特定类容的相关的网页的集合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通常包含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域名、服务器、程序源代码、数据库几个部分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页面得基本结构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2545" y="2041120"/>
            <a:ext cx="8626908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页面都是由标签构成得：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根目录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头部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title meta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身体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p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学前端可以做什么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0760" y="2107385"/>
            <a:ext cx="4230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前端开发工程师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前端架构师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全栈工程师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独立创业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上课时间及联系方式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8604" y="2127887"/>
            <a:ext cx="65844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上课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周一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周四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周五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每晚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8: 30-10: 30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周三解答问题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周天休息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上班的时间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点到晚上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QQ: 2770792812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班级群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949345073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我们是怎么上课的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2694" y="2094787"/>
            <a:ext cx="8240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知识点讲解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认真听讲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做笔记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多写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多想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深层次的理解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作业及讲解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自己动手做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勇于尝试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坚持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两堂课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一堂作业课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7012" y="726041"/>
            <a:ext cx="4436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VIP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上课要求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2693" y="1830382"/>
            <a:ext cx="8240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每堂课必须到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如有情况需要给老师请假说明原因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作业必须要提交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讲作业当天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前提交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上课认真听讲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不懂及时问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公屏上不要扯淡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不要问与课堂无关的问题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可以在课后问我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提问的流程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1&gt;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先自己想办法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2&gt;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百度寻求解答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3&gt;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群里同学互相交流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4&gt;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我或者单独发给我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WPS 演示</Application>
  <PresentationFormat>宽屏</PresentationFormat>
  <Paragraphs>89</Paragraphs>
  <Slides>12</Slides>
  <Notes>12</Notes>
  <HiddenSlides>0</HiddenSlides>
  <MMClips>12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幼圆</vt:lpstr>
      <vt:lpstr>黑体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我姓 杨。</cp:lastModifiedBy>
  <cp:revision>107</cp:revision>
  <dcterms:created xsi:type="dcterms:W3CDTF">2017-07-25T14:12:00Z</dcterms:created>
  <dcterms:modified xsi:type="dcterms:W3CDTF">2018-12-14T11:19:06Z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