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5" r:id="rId2"/>
    <p:sldId id="267" r:id="rId3"/>
    <p:sldId id="276" r:id="rId4"/>
    <p:sldId id="277" r:id="rId5"/>
    <p:sldId id="278" r:id="rId6"/>
    <p:sldId id="266" r:id="rId7"/>
    <p:sldId id="268" r:id="rId8"/>
    <p:sldId id="270" r:id="rId9"/>
    <p:sldId id="274" r:id="rId10"/>
    <p:sldId id="269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9" r:id="rId21"/>
    <p:sldId id="290" r:id="rId22"/>
    <p:sldId id="275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A6A31"/>
    <a:srgbClr val="FE4052"/>
    <a:srgbClr val="2D6B81"/>
    <a:srgbClr val="30BAA0"/>
    <a:srgbClr val="EB3F32"/>
    <a:srgbClr val="95DACD"/>
    <a:srgbClr val="2AB7AE"/>
    <a:srgbClr val="203864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55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48" y="864"/>
      </p:cViewPr>
      <p:guideLst>
        <p:guide orient="horz" pos="2205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99B61-1965-4EFE-8CC7-B07ABC51CE77}" type="datetimeFigureOut">
              <a:rPr lang="zh-CN" altLang="en-US" smtClean="0"/>
              <a:t>5/30/Wednesday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278BB-0B43-4416-AB87-665455D97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53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88861-68FC-4AEA-98F9-FBF694DA1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3D7916-F8D3-4CB7-9890-7D1913FD6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0A1E82-8289-4819-87B3-D5CF14621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5/30/Wednesday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E3385B-2A41-4B18-A839-B90FC4CC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5BAC0C-7DC4-44E4-9D06-DCEBB439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82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619EA-7A11-47CE-9AF5-C5FB5D1FC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E5FD84-4A4A-4290-B403-A9D7A4A9E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7AF4ED-4C3E-4180-9D88-7D087392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5/30/Wednesday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914C0-378C-4FE5-BFB6-5379D6E6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FB46C3-02BE-4AC5-9F71-2A9E2138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13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4F8FCB-C639-40CE-86BD-4E0CE340D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DD7DC9-1CE5-4C14-B7BD-8EC2E10D2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8B0A06-FC06-4823-8603-C0364D656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5/30/Wednesday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3100C9-490F-4558-8943-204AA3D4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B3501E-E940-48FB-AB13-F9291694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19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B1DED-71D3-44ED-BBBA-1199D425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BC780-8EB3-4FCE-8D78-5DADB618C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A04F2D-4621-4D12-AF80-7CF91911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5/30/Wednesday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1B307D-A64B-4D17-8216-570E8466E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CC741-DA88-4931-A911-CC83CEE1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80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E0300-5CB3-490D-B59F-DC6BFC4F1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EF1CBE-6614-4528-8FE7-CFA7CF5F1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6B9B41-2EAC-4F02-88F2-30EDB08CD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5/30/Wednesday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D9E8BF-193D-4C26-90C2-0D6567541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866AAF-78AB-4C94-A72F-4626CBC1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75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46C37-1CC0-4E79-A303-5FE1FE61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F43B52-DE3D-4704-A451-2C1DD7F53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F87157-C606-43B7-8644-413B0F677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7EDE8C-1226-4CC9-BF1D-9A8E7F58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5/30/Wednesday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EC4466-A7D5-493B-A252-17D2EB3A9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ADDE1C-B312-4857-9F40-72D60E8C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31FD0-4521-4B71-B496-BB6ABBC7C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B6BAE6-2929-40B3-95B4-D61084247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440283-92CC-479D-B868-60B4691D7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A9FCD4-FD55-43CF-BEAD-A00C18D48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993449-B850-4555-9455-E8C808E5D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31BE21-9AB7-466F-8A8C-2BCEB0C0C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5/30/Wednesday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77BA08-F043-43CF-B237-DE4A77F8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3694DC-BBB8-4536-AB04-B49E4C52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65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8A976-83E7-4489-A678-CFE5AE22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7C0FD6-C8AE-4FD3-821A-03EA1CA0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5/30/Wednesday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7F1A97-0A44-4284-88E3-D5FB3C54A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4D4369-2FAF-40E0-AAB3-F7D94EEF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40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384350-9C43-4B24-B53A-555039222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5/30/Wednesday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74CF69-4B84-44E7-9E3E-C39A4982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BA9226-E063-4B0A-A098-478BF975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49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A02CA-EA6E-49DE-BD85-F4317312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A70FF3-1FD3-4767-AC15-CD6D6064A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A21953-4705-4247-8447-0EFB8B56F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D485AD-FEB3-4674-9E4F-C54274D3E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5/30/Wednesday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2BE61E-D0C7-4683-BF15-0D95F9E4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D21329-A680-4994-840A-3BE6FE23B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57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B958D-E7D2-4696-A2F1-07B8EBFF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BA68FB-1216-4EE6-ADCA-E305C9C20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6DD553-6ACA-48E9-8128-57D480500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2D663D-A04D-40FB-94E7-5EC1B1DA4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5/30/Wednesday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83008E-0D5F-477C-B143-1D70B223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EF557A-6F52-43D0-82F0-23E95404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CF0C81-D217-4AB9-9823-AED8BBC8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2DA104-FE93-41A2-BE69-BBEE47829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B8E6C3-D9DD-4997-B5D5-77AC23004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5AA19-1DBA-4536-AE77-3798F5218B94}" type="datetimeFigureOut">
              <a:rPr lang="zh-CN" altLang="en-US" smtClean="0"/>
              <a:t>5/30/Wednesday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265C50-E409-434E-B1FA-1B6391672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F7AF10-A73C-47B3-B489-584DC1E8B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95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jp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528" y="478970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66737" y="957665"/>
            <a:ext cx="92157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第一章</a:t>
            </a:r>
            <a:r>
              <a:rPr lang="en-US" altLang="zh-CN" sz="6600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-</a:t>
            </a:r>
            <a:r>
              <a:rPr lang="zh-CN" altLang="en-US" sz="6600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常用</a:t>
            </a:r>
            <a:r>
              <a:rPr lang="en-US" altLang="zh-CN" sz="6600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HTML</a:t>
            </a:r>
            <a:r>
              <a:rPr lang="zh-CN" altLang="en-US" sz="6600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标签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2337" y="3307257"/>
            <a:ext cx="5956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谦虚戒骄</a:t>
            </a:r>
          </a:p>
        </p:txBody>
      </p:sp>
    </p:spTree>
    <p:extLst>
      <p:ext uri="{BB962C8B-B14F-4D97-AF65-F5344CB8AC3E}">
        <p14:creationId xmlns:p14="http://schemas.microsoft.com/office/powerpoint/2010/main" val="125157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5999" y="726041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强调</a:t>
            </a:r>
            <a:r>
              <a:rPr lang="zh-CN" altLang="en-US" sz="4000" i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标签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77947" y="2083770"/>
            <a:ext cx="81084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强调标签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(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表意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强调文本中的比较重要的词语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&lt;strong&gt;&lt;/strong&gt; 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在全文中强调关键词内容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展示效果为加粗</a:t>
            </a:r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&lt;</a:t>
            </a:r>
            <a:r>
              <a:rPr lang="en-US" altLang="zh-CN" sz="20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em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&gt;&lt;/</a:t>
            </a:r>
            <a:r>
              <a:rPr lang="en-US" altLang="zh-CN" sz="20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em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&gt; 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在段落中强调关键词内容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展示效果是斜体</a:t>
            </a:r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注意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如果仅仅是为了视觉效果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使用样式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(CSS)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调整</a:t>
            </a:r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提倡结构与样式的分离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为达到展示效果用样式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而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strong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20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em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对于搜索引擎上更加友好</a:t>
            </a:r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712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5999" y="726041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i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倾斜</a:t>
            </a:r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lang="zh-CN" altLang="en-US" sz="40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加粗</a:t>
            </a:r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标签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77947" y="2083770"/>
            <a:ext cx="810841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倾斜与加粗标签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(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表展示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这个文字粗了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斜了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&lt;b&gt;&lt;/b&gt; 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展示效果为加粗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一般不要用</a:t>
            </a:r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&lt;i&gt;&lt;/i&gt; 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展示效果是斜体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注意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如果仅仅是为了视觉效果</a:t>
            </a:r>
            <a:r>
              <a:rPr lang="en-US" altLang="zh-CN" sz="20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0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使用样式</a:t>
            </a:r>
            <a:r>
              <a:rPr lang="en-US" altLang="zh-CN" sz="20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(CSS)</a:t>
            </a:r>
            <a:r>
              <a:rPr lang="zh-CN" altLang="en-US" sz="20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调整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&lt;i&gt;&lt;/i&gt; 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标签可以用于许多的小图标上面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用于</a:t>
            </a:r>
            <a:r>
              <a:rPr lang="en-US" altLang="zh-CN" sz="20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iconfont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146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5999" y="726041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单独设置样式标签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77947" y="2083770"/>
            <a:ext cx="810841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单独设置样式标签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(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这几个</a:t>
            </a:r>
            <a:r>
              <a:rPr lang="zh-CN" altLang="en-US" sz="24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字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…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得改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&lt;span&gt;&lt;/span&gt;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注意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span 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没有固定的格式表现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单独标记出来是当应用样式的时候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才会产生视觉上的变化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&lt;i&gt;&lt;/i&gt; 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标签可以用于许多的小图标上面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用于</a:t>
            </a:r>
            <a:r>
              <a:rPr lang="en-US" altLang="zh-CN" sz="20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iconfont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22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30477" y="726041"/>
            <a:ext cx="6966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无序列表标签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77947" y="2083770"/>
            <a:ext cx="810841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无序列表标签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(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我要打一记组合拳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&lt;</a:t>
            </a:r>
            <a:r>
              <a:rPr lang="en-US" altLang="zh-CN" sz="20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ul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&lt;li&gt;&lt;/li&gt;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&lt;li&gt;&lt;/li&gt;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&lt;/</a:t>
            </a:r>
            <a:r>
              <a:rPr lang="en-US" altLang="zh-CN" sz="20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ul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注意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组合使用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注意结构层级关系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en-US" altLang="zh-CN" sz="20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ul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是列表的整体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,li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是列表的每一项</a:t>
            </a:r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列表中没有顺序</a:t>
            </a:r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type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属性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(disc/circle/square)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不建议使用</a:t>
            </a:r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920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30477" y="726041"/>
            <a:ext cx="6966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有序列表标签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77947" y="2083770"/>
            <a:ext cx="810841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有序列表标签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(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我要打一记组合拳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&lt;</a:t>
            </a:r>
            <a:r>
              <a:rPr lang="en-US" altLang="zh-CN" sz="20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ol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&lt;li&gt;&lt;/li&gt;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&lt;li&gt;&lt;/li&gt;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&lt;/</a:t>
            </a:r>
            <a:r>
              <a:rPr lang="en-US" altLang="zh-CN" sz="20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ol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注意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列表中有顺序</a:t>
            </a:r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type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属性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(1/a/A/I/i)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不建议使用</a:t>
            </a:r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reversed: 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倒叙不建议使用</a:t>
            </a:r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23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95731" y="726041"/>
            <a:ext cx="6966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自定义列表标签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77947" y="2083770"/>
            <a:ext cx="810841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自定义列表标签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(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我要自己设置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&lt;dl&gt;&lt;!– 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自定义列表头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--&gt;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&lt;</a:t>
            </a:r>
            <a:r>
              <a:rPr lang="en-US" altLang="zh-CN" sz="20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dt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&gt;&lt;/</a:t>
            </a:r>
            <a:r>
              <a:rPr lang="en-US" altLang="zh-CN" sz="20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dt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&gt;&lt;!-- 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项目标题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--&gt;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&lt;</a:t>
            </a:r>
            <a:r>
              <a:rPr lang="en-US" altLang="zh-CN" sz="20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dd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&gt;&lt;/</a:t>
            </a:r>
            <a:r>
              <a:rPr lang="en-US" altLang="zh-CN" sz="20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dd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&gt;&gt;&lt;!-- 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项目内容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--&gt;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&lt;/dl&gt;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注意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列表中有顺序</a:t>
            </a:r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type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属性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(1/a/A/I/</a:t>
            </a:r>
            <a:r>
              <a:rPr lang="en-US" altLang="zh-CN" sz="20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不建议使用</a:t>
            </a:r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reversed: 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倒叙不建议使用</a:t>
            </a:r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583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95731" y="726041"/>
            <a:ext cx="6966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盒子标签</a:t>
            </a:r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重要</a:t>
            </a:r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zh-CN" altLang="en-US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77947" y="2083770"/>
            <a:ext cx="810841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盒子标签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(div: division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被划分出来的一块分区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&lt;div&gt;&lt;/div&gt;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注意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单独存放在页面的一行中</a:t>
            </a:r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用于区分意群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标签没有特殊实际含义</a:t>
            </a:r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661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95731" y="726041"/>
            <a:ext cx="6966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img</a:t>
            </a:r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标签</a:t>
            </a:r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图片标签</a:t>
            </a:r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重要</a:t>
            </a:r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)-1</a:t>
            </a:r>
            <a:endParaRPr lang="zh-CN" altLang="en-US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77947" y="2083770"/>
            <a:ext cx="810841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img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标签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(</a:t>
            </a:r>
            <a:r>
              <a:rPr lang="en-US" altLang="zh-CN" sz="24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img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image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一张图片在页面里的表现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单标签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&lt;</a:t>
            </a:r>
            <a:r>
              <a:rPr lang="en-US" altLang="zh-CN" sz="20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img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&gt;	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注意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不要加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用于标签的闭合结束</a:t>
            </a:r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标签拥有自己的属性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lang="en-US" altLang="zh-CN" sz="20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src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/alt/width/height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其余属性 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title 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图片标题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鼠标悬浮显示文字</a:t>
            </a:r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398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95731" y="726041"/>
            <a:ext cx="6966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img</a:t>
            </a:r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标签</a:t>
            </a:r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图片标签</a:t>
            </a:r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重要</a:t>
            </a:r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)-2</a:t>
            </a:r>
            <a:endParaRPr lang="zh-CN" altLang="en-US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77947" y="2083770"/>
            <a:ext cx="81084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src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lang="en-US" altLang="zh-CN" sz="24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sourse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的缩写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指向外部资源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引用资源会替代原有内容</a:t>
            </a: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href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表示超链接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与当前页面建立通道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附属资源</a:t>
            </a: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熟记常用的</a:t>
            </a:r>
            <a:r>
              <a:rPr lang="en-US" altLang="zh-CN" sz="24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src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24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href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的用法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</a:t>
            </a:r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330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95731" y="726041"/>
            <a:ext cx="6966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img</a:t>
            </a:r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标签</a:t>
            </a:r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图片标签</a:t>
            </a:r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重要</a:t>
            </a:r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)-3</a:t>
            </a:r>
            <a:endParaRPr lang="zh-CN" altLang="en-US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77947" y="2083770"/>
            <a:ext cx="81084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src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路径写法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不能出现中文</a:t>
            </a: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相对路径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从本地文件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当前位置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出发寻找到目标文件</a:t>
            </a: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./ (</a:t>
            </a:r>
            <a:r>
              <a:rPr lang="zh-CN" altLang="en-US" sz="24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当前目录</a:t>
            </a:r>
            <a:r>
              <a:rPr lang="en-US" altLang="zh-CN" sz="24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 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../(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上级目录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 ../../(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上上级目录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类推</a:t>
            </a: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绝对路径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从本地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D:/project/demo/pic.jpg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从网络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:https://www.baidu.com/img/blabla.jpg</a:t>
            </a:r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982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5999" y="726041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什么是标签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90099" y="2396961"/>
            <a:ext cx="96067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用来储存单个意群的页面最基本的组成部分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,html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都是由标签组成的</a:t>
            </a: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标签的写法是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&lt;&gt;(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英文半角的小于符号以及大于符号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不能写其他的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不能写反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641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95731" y="726041"/>
            <a:ext cx="6966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标签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77947" y="2083770"/>
            <a:ext cx="810841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标签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(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定义超链接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从一张页面链接到另一张页面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&lt;a&gt;&lt;/a&gt;	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使用方式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链接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lang="en-US" altLang="zh-CN" sz="20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href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=‘</a:t>
            </a:r>
            <a:r>
              <a:rPr lang="en-US" altLang="zh-CN" sz="20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url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’(</a:t>
            </a:r>
            <a:r>
              <a:rPr lang="en-US" altLang="zh-CN" sz="20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url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是指网页的地址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相对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绝对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锚点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lang="en-US" altLang="zh-CN" sz="20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href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=‘#ID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名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’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将浏览位置切换到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id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所在位置</a:t>
            </a:r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下载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download=‘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下载链接地址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’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打开方式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target=‘_black’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新页面打开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; _self 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默认打开方式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当前页打开</a:t>
            </a:r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224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95731" y="726041"/>
            <a:ext cx="6966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几个符号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77947" y="2083770"/>
            <a:ext cx="810841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空格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&amp;</a:t>
            </a:r>
            <a:r>
              <a:rPr lang="en-US" altLang="zh-CN" sz="20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nbsp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; 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空格替代</a:t>
            </a:r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小于号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&amp;</a:t>
            </a:r>
            <a:r>
              <a:rPr lang="en-US" altLang="zh-CN" sz="20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lt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; 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大于号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&amp;</a:t>
            </a:r>
            <a:r>
              <a:rPr lang="en-US" altLang="zh-CN" sz="20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gt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2446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4533" y="2471044"/>
            <a:ext cx="5351502" cy="222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完成一段对话效果。题材随意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md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总结笔记</a:t>
            </a: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完成模板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总结今日学习的</a:t>
            </a: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88276" y="726041"/>
            <a:ext cx="45709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第一章的作业</a:t>
            </a:r>
          </a:p>
        </p:txBody>
      </p:sp>
    </p:spTree>
    <p:extLst>
      <p:ext uri="{BB962C8B-B14F-4D97-AF65-F5344CB8AC3E}">
        <p14:creationId xmlns:p14="http://schemas.microsoft.com/office/powerpoint/2010/main" val="71018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5999" y="726041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这些都是标签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1823304"/>
            <a:ext cx="2519372" cy="23766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334" y="1823304"/>
            <a:ext cx="2376672" cy="23766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295" y="1820331"/>
            <a:ext cx="2379645" cy="237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2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5999" y="726041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HTML</a:t>
            </a:r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中的标签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1623" y="2149638"/>
            <a:ext cx="76640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通常情况下我们讨论的标签是特指在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HTML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中的标签</a:t>
            </a: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例如 </a:t>
            </a:r>
            <a:r>
              <a:rPr lang="en-US" altLang="zh-CN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&lt;div&gt;&lt;/div&gt; : </a:t>
            </a:r>
            <a:r>
              <a:rPr lang="zh-CN" altLang="en-US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这是区块标签</a:t>
            </a:r>
            <a:endParaRPr lang="en-US" altLang="zh-CN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&lt;p&gt;&lt;/p&gt; : </a:t>
            </a:r>
            <a:r>
              <a:rPr lang="zh-CN" altLang="en-US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这是段落标签</a:t>
            </a:r>
            <a:endParaRPr lang="en-US" altLang="zh-CN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&lt;h1&gt;&lt;/h1&gt; : </a:t>
            </a:r>
            <a:r>
              <a:rPr lang="zh-CN" altLang="en-US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这是一级标题标签</a:t>
            </a:r>
            <a:endParaRPr lang="en-US" altLang="zh-CN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&lt;meta&gt; : </a:t>
            </a:r>
            <a:r>
              <a:rPr lang="zh-CN" altLang="en-US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基本元信息标签</a:t>
            </a:r>
            <a:endParaRPr lang="en-US" altLang="zh-CN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&lt;</a:t>
            </a:r>
            <a:r>
              <a:rPr lang="en-US" altLang="zh-CN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img</a:t>
            </a:r>
            <a:r>
              <a:rPr lang="en-US" altLang="zh-CN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&gt; : </a:t>
            </a:r>
            <a:r>
              <a:rPr lang="zh-CN" altLang="en-US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这是图片替代标签</a:t>
            </a:r>
            <a:r>
              <a:rPr lang="en-US" altLang="zh-CN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图片占位标签</a:t>
            </a:r>
            <a:r>
              <a:rPr lang="en-US" altLang="zh-CN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&lt;!-- </a:t>
            </a:r>
            <a:r>
              <a:rPr lang="zh-CN" altLang="en-US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这是注释内容</a:t>
            </a:r>
            <a:r>
              <a:rPr lang="en-US" altLang="zh-CN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--&gt; : </a:t>
            </a:r>
            <a:r>
              <a:rPr lang="zh-CN" altLang="en-US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这是注释内容标签</a:t>
            </a:r>
            <a:endParaRPr lang="en-US" altLang="zh-CN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非常多</a:t>
            </a:r>
            <a:r>
              <a:rPr lang="en-US" altLang="zh-CN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1934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5999" y="726041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标签的存在的意义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1623" y="2396961"/>
            <a:ext cx="7664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完整性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直接能知道其完整性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表意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每个标签的存在都是为了标记描述一个东西</a:t>
            </a:r>
          </a:p>
        </p:txBody>
      </p:sp>
    </p:spTree>
    <p:extLst>
      <p:ext uri="{BB962C8B-B14F-4D97-AF65-F5344CB8AC3E}">
        <p14:creationId xmlns:p14="http://schemas.microsoft.com/office/powerpoint/2010/main" val="95171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5999" y="726041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什么是单标签</a:t>
            </a:r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双标签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0670" y="2110521"/>
            <a:ext cx="98050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标签分成两大类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单标签与双标签</a:t>
            </a: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双标签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&lt;div&gt;&lt;/div&gt; 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这是一对标签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也可称为单个标签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第一个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div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表示起始标签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第二个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div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表示结束标签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两个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div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标签内可添加</a:t>
            </a:r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</a:rPr>
              <a:t>特定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内容</a:t>
            </a: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单标签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&lt;</a:t>
            </a:r>
            <a:r>
              <a:rPr lang="en-US" altLang="zh-CN" sz="24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img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&gt; 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只有一个标签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一开始就结束了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没有可以添加特定内容的区域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2534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77929" y="726041"/>
            <a:ext cx="6018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常见的几个标签的讲解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77947" y="2083770"/>
            <a:ext cx="810841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标题标签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(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等价于文章的大标题小标题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&lt;h1&gt;&lt;/h1&gt; &lt;h2&gt;&lt;/h2&gt; &lt;h3&gt;&lt;/h3&gt; &lt;h4&gt;&lt;/h4&gt; &lt;h5&gt;&lt;/h5&gt; &lt;h6&gt;&lt;/h6&gt;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注意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标题标签只有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h1-h6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标签没有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h7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也不存在小数负数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或者计算公式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标题标签内容通常要添加文字内容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文字内容是内容的主体信息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h1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表示最大的标题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页面唯一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不同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h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标签在页面的展示大小不一致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但不用于表示文字大小</a:t>
            </a:r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h1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权重最高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 h6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权重最低</a:t>
            </a:r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400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5999" y="726041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标题标签的图示</a:t>
            </a:r>
          </a:p>
        </p:txBody>
      </p:sp>
      <p:sp>
        <p:nvSpPr>
          <p:cNvPr id="3" name="矩形 2"/>
          <p:cNvSpPr/>
          <p:nvPr/>
        </p:nvSpPr>
        <p:spPr>
          <a:xfrm>
            <a:off x="2934158" y="1575412"/>
            <a:ext cx="6323682" cy="4660135"/>
          </a:xfrm>
          <a:prstGeom prst="rect">
            <a:avLst/>
          </a:prstGeom>
          <a:solidFill>
            <a:srgbClr val="FFFFFF">
              <a:alpha val="36863"/>
            </a:srgbClr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62109" y="1674563"/>
            <a:ext cx="2467779" cy="297456"/>
          </a:xfrm>
          <a:prstGeom prst="rect">
            <a:avLst/>
          </a:prstGeom>
          <a:solidFill>
            <a:srgbClr val="FFFFFF">
              <a:alpha val="36863"/>
            </a:srgbClr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&lt;h1&gt;</a:t>
            </a:r>
            <a:r>
              <a:rPr lang="zh-CN" altLang="en-US" dirty="0">
                <a:solidFill>
                  <a:schemeClr val="tx1"/>
                </a:solidFill>
              </a:rPr>
              <a:t>大标题</a:t>
            </a:r>
            <a:r>
              <a:rPr lang="en-US" altLang="zh-CN" dirty="0">
                <a:solidFill>
                  <a:schemeClr val="tx1"/>
                </a:solidFill>
              </a:rPr>
              <a:t>&lt;/h1&gt;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46371" y="2170320"/>
            <a:ext cx="5499255" cy="1718631"/>
          </a:xfrm>
          <a:prstGeom prst="rect">
            <a:avLst/>
          </a:prstGeom>
          <a:solidFill>
            <a:srgbClr val="FFFFFF">
              <a:alpha val="36863"/>
            </a:srgbClr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346371" y="2170317"/>
            <a:ext cx="1652531" cy="275421"/>
          </a:xfrm>
          <a:prstGeom prst="rect">
            <a:avLst/>
          </a:prstGeom>
          <a:solidFill>
            <a:srgbClr val="FFFFFF">
              <a:alpha val="36863"/>
            </a:srgbClr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&lt;h2&gt;</a:t>
            </a:r>
            <a:r>
              <a:rPr lang="zh-CN" altLang="en-US" sz="1100" dirty="0">
                <a:solidFill>
                  <a:schemeClr val="tx1"/>
                </a:solidFill>
              </a:rPr>
              <a:t>二级标题</a:t>
            </a:r>
            <a:r>
              <a:rPr lang="en-US" altLang="zh-CN" sz="1100" dirty="0">
                <a:solidFill>
                  <a:schemeClr val="tx1"/>
                </a:solidFill>
              </a:rPr>
              <a:t>&lt;h2&gt;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46371" y="4090012"/>
            <a:ext cx="5499255" cy="1718631"/>
          </a:xfrm>
          <a:prstGeom prst="rect">
            <a:avLst/>
          </a:prstGeom>
          <a:solidFill>
            <a:srgbClr val="FFFFFF">
              <a:alpha val="36863"/>
            </a:srgbClr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46371" y="4090012"/>
            <a:ext cx="1652531" cy="275421"/>
          </a:xfrm>
          <a:prstGeom prst="rect">
            <a:avLst/>
          </a:prstGeom>
          <a:solidFill>
            <a:srgbClr val="FFFFFF">
              <a:alpha val="36863"/>
            </a:srgbClr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&lt;h2&gt;</a:t>
            </a:r>
            <a:r>
              <a:rPr lang="zh-CN" altLang="en-US" sz="1100" dirty="0">
                <a:solidFill>
                  <a:schemeClr val="tx1"/>
                </a:solidFill>
              </a:rPr>
              <a:t>二级标题</a:t>
            </a:r>
            <a:r>
              <a:rPr lang="en-US" altLang="zh-CN" sz="1100" dirty="0">
                <a:solidFill>
                  <a:schemeClr val="tx1"/>
                </a:solidFill>
              </a:rPr>
              <a:t>&lt;h2&gt;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19358" y="2599980"/>
            <a:ext cx="1506555" cy="1134737"/>
          </a:xfrm>
          <a:prstGeom prst="rect">
            <a:avLst/>
          </a:prstGeom>
          <a:solidFill>
            <a:srgbClr val="FFFFFF">
              <a:alpha val="36863"/>
            </a:srgbClr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solidFill>
                  <a:schemeClr val="tx1"/>
                </a:solidFill>
              </a:rPr>
              <a:t>…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19358" y="2599980"/>
            <a:ext cx="1506555" cy="231354"/>
          </a:xfrm>
          <a:prstGeom prst="rect">
            <a:avLst/>
          </a:prstGeom>
          <a:solidFill>
            <a:schemeClr val="bg1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&lt;h3&gt;</a:t>
            </a:r>
            <a:r>
              <a:rPr lang="zh-CN" altLang="en-US" sz="1050" dirty="0">
                <a:solidFill>
                  <a:schemeClr val="tx1"/>
                </a:solidFill>
              </a:rPr>
              <a:t>三级标题</a:t>
            </a:r>
            <a:r>
              <a:rPr lang="en-US" altLang="zh-CN" sz="1050" dirty="0">
                <a:solidFill>
                  <a:schemeClr val="tx1"/>
                </a:solidFill>
              </a:rPr>
              <a:t>&lt;/h3&gt;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251827" y="2599979"/>
            <a:ext cx="1506555" cy="1134737"/>
          </a:xfrm>
          <a:prstGeom prst="rect">
            <a:avLst/>
          </a:prstGeom>
          <a:solidFill>
            <a:srgbClr val="FFFFFF">
              <a:alpha val="36863"/>
            </a:srgbClr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51827" y="2599980"/>
            <a:ext cx="1506556" cy="231354"/>
          </a:xfrm>
          <a:prstGeom prst="rect">
            <a:avLst/>
          </a:prstGeom>
          <a:solidFill>
            <a:schemeClr val="bg1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&lt;h3&gt;</a:t>
            </a:r>
            <a:r>
              <a:rPr lang="zh-CN" altLang="en-US" sz="1050" dirty="0">
                <a:solidFill>
                  <a:schemeClr val="tx1"/>
                </a:solidFill>
              </a:rPr>
              <a:t>三级标题</a:t>
            </a:r>
            <a:r>
              <a:rPr lang="en-US" altLang="zh-CN" sz="1050" dirty="0">
                <a:solidFill>
                  <a:schemeClr val="tx1"/>
                </a:solidFill>
              </a:rPr>
              <a:t>&lt;/h3&gt;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159123" y="2599978"/>
            <a:ext cx="1506555" cy="1134737"/>
          </a:xfrm>
          <a:prstGeom prst="rect">
            <a:avLst/>
          </a:prstGeom>
          <a:solidFill>
            <a:srgbClr val="FFFFFF">
              <a:alpha val="36863"/>
            </a:srgbClr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159124" y="2599978"/>
            <a:ext cx="1506556" cy="231354"/>
          </a:xfrm>
          <a:prstGeom prst="rect">
            <a:avLst/>
          </a:prstGeom>
          <a:solidFill>
            <a:schemeClr val="bg1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&lt;h3&gt;</a:t>
            </a:r>
            <a:r>
              <a:rPr lang="zh-CN" altLang="en-US" sz="1050" dirty="0">
                <a:solidFill>
                  <a:schemeClr val="tx1"/>
                </a:solidFill>
              </a:rPr>
              <a:t>三级标题</a:t>
            </a:r>
            <a:r>
              <a:rPr lang="en-US" altLang="zh-CN" sz="1050" dirty="0">
                <a:solidFill>
                  <a:schemeClr val="tx1"/>
                </a:solidFill>
              </a:rPr>
              <a:t>&lt;/h3&gt;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419359" y="4515079"/>
            <a:ext cx="1506555" cy="1134737"/>
          </a:xfrm>
          <a:prstGeom prst="rect">
            <a:avLst/>
          </a:prstGeom>
          <a:solidFill>
            <a:srgbClr val="FFFFFF">
              <a:alpha val="36863"/>
            </a:srgbClr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19359" y="4515079"/>
            <a:ext cx="1506555" cy="231354"/>
          </a:xfrm>
          <a:prstGeom prst="rect">
            <a:avLst/>
          </a:prstGeom>
          <a:solidFill>
            <a:schemeClr val="bg1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&lt;h3&gt;</a:t>
            </a:r>
            <a:r>
              <a:rPr lang="zh-CN" altLang="en-US" sz="1050" dirty="0">
                <a:solidFill>
                  <a:schemeClr val="tx1"/>
                </a:solidFill>
              </a:rPr>
              <a:t>三级标题</a:t>
            </a:r>
            <a:r>
              <a:rPr lang="en-US" altLang="zh-CN" sz="1050" dirty="0">
                <a:solidFill>
                  <a:schemeClr val="tx1"/>
                </a:solidFill>
              </a:rPr>
              <a:t>&lt;/h3&gt;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51828" y="4515078"/>
            <a:ext cx="1506555" cy="1134737"/>
          </a:xfrm>
          <a:prstGeom prst="rect">
            <a:avLst/>
          </a:prstGeom>
          <a:solidFill>
            <a:srgbClr val="FFFFFF">
              <a:alpha val="36863"/>
            </a:srgbClr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solidFill>
                  <a:schemeClr val="tx1"/>
                </a:solidFill>
              </a:rPr>
              <a:t>…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251828" y="4515079"/>
            <a:ext cx="1506556" cy="231354"/>
          </a:xfrm>
          <a:prstGeom prst="rect">
            <a:avLst/>
          </a:prstGeom>
          <a:solidFill>
            <a:schemeClr val="bg1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&lt;h3&gt;</a:t>
            </a:r>
            <a:r>
              <a:rPr lang="zh-CN" altLang="en-US" sz="1050" dirty="0">
                <a:solidFill>
                  <a:schemeClr val="tx1"/>
                </a:solidFill>
              </a:rPr>
              <a:t>三级标题</a:t>
            </a:r>
            <a:r>
              <a:rPr lang="en-US" altLang="zh-CN" sz="1050" dirty="0">
                <a:solidFill>
                  <a:schemeClr val="tx1"/>
                </a:solidFill>
              </a:rPr>
              <a:t>&lt;/h3&gt;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159124" y="4515077"/>
            <a:ext cx="1506555" cy="1134737"/>
          </a:xfrm>
          <a:prstGeom prst="rect">
            <a:avLst/>
          </a:prstGeom>
          <a:solidFill>
            <a:srgbClr val="FFFFFF">
              <a:alpha val="36863"/>
            </a:srgbClr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159125" y="4515077"/>
            <a:ext cx="1506556" cy="231354"/>
          </a:xfrm>
          <a:prstGeom prst="rect">
            <a:avLst/>
          </a:prstGeom>
          <a:solidFill>
            <a:schemeClr val="bg1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&lt;h3&gt;</a:t>
            </a:r>
            <a:r>
              <a:rPr lang="zh-CN" altLang="en-US" sz="1050" dirty="0">
                <a:solidFill>
                  <a:schemeClr val="tx1"/>
                </a:solidFill>
              </a:rPr>
              <a:t>三级标题</a:t>
            </a:r>
            <a:r>
              <a:rPr lang="en-US" altLang="zh-CN" sz="1050" dirty="0">
                <a:solidFill>
                  <a:schemeClr val="tx1"/>
                </a:solidFill>
              </a:rPr>
              <a:t>&lt;/h3&gt;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4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5999" y="726041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段落标签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77947" y="2083770"/>
            <a:ext cx="810841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段落标签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(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等价于文章的段落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&lt;p&gt;&lt;/p&gt;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注意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单独段落标签可以表示一段文字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不同段落换行</a:t>
            </a:r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段落标签内容通常要添加文字或图片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文字内容是内容的正文信息</a:t>
            </a:r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0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炫彩多边形简约运营工作汇报PPT模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203864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1093</Words>
  <Application>Microsoft Office PowerPoint</Application>
  <PresentationFormat>宽屏</PresentationFormat>
  <Paragraphs>169</Paragraphs>
  <Slides>22</Slides>
  <Notes>22</Notes>
  <HiddenSlides>0</HiddenSlides>
  <MMClips>22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等线 Light</vt:lpstr>
      <vt:lpstr>黑体</vt:lpstr>
      <vt:lpstr>幼圆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炫彩多边形简约运营工作汇报PPT模板</dc:title>
  <dc:creator>Administrator</dc:creator>
  <cp:lastModifiedBy>neo</cp:lastModifiedBy>
  <cp:revision>294</cp:revision>
  <dcterms:created xsi:type="dcterms:W3CDTF">2017-07-25T14:12:10Z</dcterms:created>
  <dcterms:modified xsi:type="dcterms:W3CDTF">2018-05-30T08:51:32Z</dcterms:modified>
</cp:coreProperties>
</file>