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276" r:id="rId4"/>
    <p:sldId id="290" r:id="rId5"/>
    <p:sldId id="291" r:id="rId6"/>
    <p:sldId id="277" r:id="rId7"/>
    <p:sldId id="278" r:id="rId8"/>
    <p:sldId id="266" r:id="rId9"/>
    <p:sldId id="268" r:id="rId10"/>
    <p:sldId id="292" r:id="rId11"/>
    <p:sldId id="270" r:id="rId12"/>
    <p:sldId id="294" r:id="rId13"/>
    <p:sldId id="293" r:id="rId14"/>
    <p:sldId id="274" r:id="rId15"/>
    <p:sldId id="269" r:id="rId16"/>
    <p:sldId id="279" r:id="rId17"/>
    <p:sldId id="295" r:id="rId18"/>
    <p:sldId id="296" r:id="rId19"/>
    <p:sldId id="297" r:id="rId20"/>
    <p:sldId id="289" r:id="rId21"/>
    <p:sldId id="27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426" y="-51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4736" y="957665"/>
            <a:ext cx="10477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第二章</a:t>
            </a:r>
            <a:r>
              <a:rPr lang="en-US" altLang="zh-CN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常用</a:t>
            </a:r>
            <a:r>
              <a:rPr lang="en-US" altLang="zh-CN" sz="6600" dirty="0" err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css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sz="6600" dirty="0" err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css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规范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337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天天反省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7929" y="726041"/>
            <a:ext cx="601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的选择器初步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9261" y="1967655"/>
            <a:ext cx="8108414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命名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用一个名字命名标签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修改文档标记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设置样式的时候用名字指向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精确方便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&lt;div class=‘box’&gt;&lt;/div&gt;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此时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是这个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的一个属性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不是样式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属性名为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属性值为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box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命名方式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1.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类名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class=‘box’ 2.id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id=‘box’</a:t>
            </a:r>
          </a:p>
        </p:txBody>
      </p:sp>
    </p:spTree>
    <p:extLst>
      <p:ext uri="{BB962C8B-B14F-4D97-AF65-F5344CB8AC3E}">
        <p14:creationId xmlns:p14="http://schemas.microsoft.com/office/powerpoint/2010/main" val="36291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初探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优先级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622" y="2117076"/>
            <a:ext cx="8852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器是有优先级的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个样式选中同一个元素设置同一条样式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会遵循选择器优先级关系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内元素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 !important &gt; id &gt; class &gt; tag</a:t>
            </a:r>
          </a:p>
        </p:txBody>
      </p:sp>
    </p:spTree>
    <p:extLst>
      <p:ext uri="{BB962C8B-B14F-4D97-AF65-F5344CB8AC3E}">
        <p14:creationId xmlns:p14="http://schemas.microsoft.com/office/powerpoint/2010/main" val="959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的基本样式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622" y="2117076"/>
            <a:ext cx="88524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iv{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width: 100px;/*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宽度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height: 100px;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/*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高度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background-color: red;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/*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背景色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color: blue;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/*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文字颜色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font-size: 14px;/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 文字大小*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55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7929" y="726041"/>
            <a:ext cx="601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的选择器初步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792" y="1880570"/>
            <a:ext cx="810841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类选择器与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选择器的区别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53941"/>
              </p:ext>
            </p:extLst>
          </p:nvPr>
        </p:nvGraphicFramePr>
        <p:xfrm>
          <a:off x="1015999" y="2989942"/>
          <a:ext cx="10043886" cy="217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81"/>
                <a:gridCol w="1673981"/>
                <a:gridCol w="2732175"/>
                <a:gridCol w="1524518"/>
                <a:gridCol w="2439231"/>
              </a:tblGrid>
              <a:tr h="321249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命名方式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选择器使用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特点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优先级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适用范围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class=‘box’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.box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一类具有相似特点的元素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CSS</a:t>
                      </a:r>
                      <a:endParaRPr lang="zh-CN" altLang="en-US" sz="2400" dirty="0"/>
                    </a:p>
                  </a:txBody>
                  <a:tcPr/>
                </a:tc>
              </a:tr>
              <a:tr h="53267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id=‘box’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#box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页面唯一的元素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JS</a:t>
                      </a:r>
                      <a:r>
                        <a:rPr lang="zh-CN" altLang="en-US" sz="2400" dirty="0" smtClean="0"/>
                        <a:t>或大模块顶部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3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命名规范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使用类选择器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尽量避免使用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选择器定义样式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在一个页面中的唯一性导致了如果以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为选择器来写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就无法重用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命名以字母开头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不能单个字母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不允许带有广告的的单词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ad/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adver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/advertising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全小写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–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作为连字符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不允许使用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_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下划线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-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不要和数字连用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器的组合</a:t>
            </a:r>
            <a:endParaRPr lang="zh-CN" altLang="en-US" sz="4000" i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代码元素层级结构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4" y="2968913"/>
            <a:ext cx="5467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7947" y="2083770"/>
            <a:ext cx="810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后代选择器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希望能从特殊结构中选择符合条件的元素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div p{…}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里面选中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可以跳级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没有直接关系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选中的元素永远是最后一个挨着大括号的元素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保证选择的精确性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器的组合</a:t>
            </a:r>
            <a:endParaRPr lang="zh-CN" altLang="en-US" sz="4000" i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4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7947" y="2083770"/>
            <a:ext cx="810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子代选择器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后代选择器的强化版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div&gt;p{…}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里面选中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不可以跳级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严格的父子关系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选中的元素永远是挨着大括号的元素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保证选择的精确性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器的组合</a:t>
            </a:r>
            <a:endParaRPr lang="zh-CN" altLang="en-US" sz="4000" i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9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7947" y="2083770"/>
            <a:ext cx="810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相邻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毗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(pi4)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邻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不不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我是问你身后挨着小姐姐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li+li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{…}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同级相邻的为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选择后面那个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标签同级关系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选中的元素永远是挨着大括号的元素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保证选择的精确性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器的组合</a:t>
            </a:r>
            <a:endParaRPr lang="zh-CN" altLang="en-US" sz="4000" i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1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7947" y="2083770"/>
            <a:ext cx="810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兄弟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后代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不不不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我是问你身后的所有的小姐姐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a~li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{…}/* </a:t>
            </a:r>
            <a:r>
              <a:rPr lang="en-US" altLang="zh-CN" sz="2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shift+tab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上面的那个键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同级的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都能选择得到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选中的元素永远是挨着大括号的元素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优点</a:t>
            </a:r>
            <a:r>
              <a:rPr lang="en-US" altLang="zh-CN" sz="2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同上</a:t>
            </a:r>
            <a:endParaRPr lang="en-US" altLang="zh-CN" sz="20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器的组合</a:t>
            </a:r>
            <a:endParaRPr lang="zh-CN" altLang="en-US" sz="4000" i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2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回顾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什么是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099" y="2396961"/>
            <a:ext cx="9606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层叠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样式表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英文全称：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Cascading Style Sheets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用来描述元素在页面中的展示效果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可以很方便的将页面的元素的展示效果分离出来单独控制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层叠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样式单中的样式形成一个层次结构，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更具体的样式覆盖通用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样式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样式优先级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样式规则的优先级由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根据这个层次结构决定，从而实现级联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效果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总结回顾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7947" y="2083770"/>
            <a:ext cx="810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样式的意义与书写方式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class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的区别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常用样式的介绍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命名规范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组合选择器的扩展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22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见作业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颜色截取用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qq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截图截取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颜色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或者用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pxcook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推荐</a:t>
            </a:r>
            <a:r>
              <a:rPr lang="en-US" altLang="zh-CN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第二章的作业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的载体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085" y="2149638"/>
            <a:ext cx="7664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样式要作用于页面需要和页面关联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关联方式有三种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内样式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(internal style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): 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直接写到标签内的</a:t>
            </a:r>
            <a:r>
              <a:rPr lang="en-US" altLang="zh-C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style</a:t>
            </a:r>
            <a:r>
              <a:rPr lang="zh-CN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属性当中</a:t>
            </a:r>
            <a:endParaRPr lang="en-US" altLang="zh-CN" sz="2800" dirty="0" smtClean="0">
              <a:solidFill>
                <a:schemeClr val="accent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&lt;p style=‘color: red;’&gt;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这是段落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的载体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内联样式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084" y="2149638"/>
            <a:ext cx="831451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样式要作用于页面需要和页面关联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关联方式有三种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内联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(inline style):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写到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当前页面中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style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标签承载控制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style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标签写到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head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里面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p{color: red}</a:t>
            </a: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290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的载体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外部样式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7083" y="2149638"/>
            <a:ext cx="9490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样式要作用于页面需要和页面关联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关联方式有三种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外部样式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(external style</a:t>
            </a:r>
            <a:r>
              <a:rPr lang="en-US" altLang="zh-CN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):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以单独文件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(.</a:t>
            </a:r>
            <a:r>
              <a:rPr lang="en-US" altLang="zh-CN" sz="28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存放样式表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将需求的样式表用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link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标签引入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外部样式表的写法和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联样式一致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&lt;link </a:t>
            </a:r>
            <a:r>
              <a:rPr lang="en-US" altLang="zh-CN" sz="28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rel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=‘</a:t>
            </a:r>
            <a:r>
              <a:rPr lang="en-US" altLang="zh-CN" sz="28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stylesheet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’ </a:t>
            </a:r>
            <a:r>
              <a:rPr lang="en-US" altLang="zh-CN" sz="28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href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=‘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这里引用资源地址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’&gt;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现阶段不推荐大家使用外部样式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90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84801" y="726041"/>
            <a:ext cx="6473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行内样式与内联样式的比较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887" y="2149638"/>
            <a:ext cx="100293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行内样式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直接作用到当前元素身上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清晰明了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存在样式的冲突或不准确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优先级最高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但是不利于维护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代码冗长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内联样式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需要选中元素才能设置样式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不直观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存在样式冲突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体现了层叠作用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利于维护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利于展示页面的层级结构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结构与样式分离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可复用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我们应该用什么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1622" y="2117076"/>
            <a:ext cx="8852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内联样式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写到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head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里面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装修手册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方便管理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41792" y="2949746"/>
            <a:ext cx="4223658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p{color: red}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951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的结构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670" y="3489514"/>
            <a:ext cx="980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iv{/* </a:t>
            </a:r>
            <a:r>
              <a:rPr lang="en-US" altLang="zh-CN" sz="24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width: 100px;/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 样式名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样式值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height: 200px;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需要熟记常用的样式名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(width/height/background/color/...)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3493" y="2183025"/>
            <a:ext cx="980501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器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+{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单条声明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单条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声明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;}(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声明块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3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xmlns="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7929" y="726041"/>
            <a:ext cx="601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的选择器初步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2804" y="1996684"/>
            <a:ext cx="8525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是为了方便选中所要设置的元素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可以选择单个可以选择多个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元素选择器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标签选择器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直接写上标签名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div p h1 html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缺点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容易污染样式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指向不精确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0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865</Words>
  <Application>Microsoft Office PowerPoint</Application>
  <PresentationFormat>自定义</PresentationFormat>
  <Paragraphs>137</Paragraphs>
  <Slides>21</Slides>
  <Notes>21</Notes>
  <HiddenSlides>0</HiddenSlides>
  <MMClips>21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Duban</cp:lastModifiedBy>
  <cp:revision>417</cp:revision>
  <dcterms:created xsi:type="dcterms:W3CDTF">2017-07-25T14:12:10Z</dcterms:created>
  <dcterms:modified xsi:type="dcterms:W3CDTF">2018-05-25T07:18:10Z</dcterms:modified>
</cp:coreProperties>
</file>