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76" r:id="rId3"/>
    <p:sldId id="267" r:id="rId4"/>
    <p:sldId id="302" r:id="rId5"/>
    <p:sldId id="290" r:id="rId6"/>
    <p:sldId id="303" r:id="rId7"/>
    <p:sldId id="277" r:id="rId8"/>
    <p:sldId id="278" r:id="rId9"/>
    <p:sldId id="304" r:id="rId10"/>
    <p:sldId id="305" r:id="rId11"/>
    <p:sldId id="306" r:id="rId12"/>
    <p:sldId id="307" r:id="rId13"/>
    <p:sldId id="310" r:id="rId14"/>
    <p:sldId id="275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58" y="96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6/5/Tuesday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6/5/Tuesday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6/5/Tuesday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6/5/Tuesday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6/5/Tuesday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6/5/Tuesday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6/5/Tuesday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6/5/Tuesday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6/5/Tuesday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6/5/Tuesday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6/5/Tuesday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6/5/Tuesday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6/5/Tuesday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57" y="957665"/>
            <a:ext cx="11567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第四章</a:t>
            </a:r>
            <a:r>
              <a:rPr lang="en-US" altLang="zh-CN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元素类型与样式初始化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337" y="2795529"/>
            <a:ext cx="595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积善行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思利他</a:t>
            </a:r>
          </a:p>
        </p:txBody>
      </p:sp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3657" y="726041"/>
            <a:ext cx="6973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行内块元素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inline-block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979" y="1788892"/>
            <a:ext cx="95846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行内块元素特性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我是块元素派来的卧底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inline-block: (input)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1.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本质上是行内元素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具有行内元素的性质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2. </a:t>
            </a:r>
            <a:r>
              <a:rPr lang="zh-CN" altLang="en-US" sz="2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支持宽高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3.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上下外边距有效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,auto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无效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不支持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auto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居中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4.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内边距只对内联元素产生影响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无视块元素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5.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标签之间的空格解析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6. 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img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标签不是行内块元素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是行内元素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但是可以设置宽高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90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3657" y="726041"/>
            <a:ext cx="6973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解析空格原因解决办法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979" y="1788892"/>
            <a:ext cx="95846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解析空格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形成原因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行内元素之间会解析空格回车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形成间距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解决办法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1.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给行内块元素父级设置字体大小为零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行内块元素字体大小重新设置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2.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删除标签之间空格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3.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不要用行内块元素也不要用行内元素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90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2857" y="726041"/>
            <a:ext cx="829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隐藏对象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不显示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(display: none)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979" y="1788892"/>
            <a:ext cx="95846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隐藏对象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display: block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有显示的意义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display: none;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隐藏不显示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特点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1.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不占据空间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无法点击交互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2.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内部子元素也不会显示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3.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会产生页面回流与重绘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4.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不要用行内块元素也不要用行内元素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72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2857" y="726041"/>
            <a:ext cx="829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总结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02857" y="2021121"/>
            <a:ext cx="5742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bg1"/>
                </a:solidFill>
              </a:rPr>
              <a:t>样式初始化的原因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样式初始化的代码优劣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元素常见类型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各个类型的意义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32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类型转换</a:t>
            </a:r>
            <a:endParaRPr lang="en-US" altLang="zh-CN" sz="32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69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533" y="2471044"/>
            <a:ext cx="5351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见附件作业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总结今日学习的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8276" y="726041"/>
            <a:ext cx="457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第四章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的作业</a:t>
            </a:r>
          </a:p>
        </p:txBody>
      </p:sp>
    </p:spTree>
    <p:extLst>
      <p:ext uri="{BB962C8B-B14F-4D97-AF65-F5344CB8AC3E}">
        <p14:creationId xmlns:p14="http://schemas.microsoft.com/office/powerpoint/2010/main" val="7101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0839" y="1817921"/>
            <a:ext cx="9584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元素显示类型是元素最根本的分类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需要掌握特点与区别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默认样式的由来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样式初始化的操作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元素显示类型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display: block/none/inline/inline-block;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的特点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4.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元素显示类型的转换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本堂课的要点</a:t>
            </a:r>
          </a:p>
        </p:txBody>
      </p:sp>
    </p:spTree>
    <p:extLst>
      <p:ext uri="{BB962C8B-B14F-4D97-AF65-F5344CB8AC3E}">
        <p14:creationId xmlns:p14="http://schemas.microsoft.com/office/powerpoint/2010/main" val="33261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1764" y="746609"/>
            <a:ext cx="5100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样式为什么要初始化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(CSS RESET)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1141" y="2200676"/>
            <a:ext cx="57766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这个世界上有很多浏览器</a:t>
            </a:r>
            <a:r>
              <a:rPr lang="en-US" altLang="zh-CN" sz="2800" dirty="0">
                <a:solidFill>
                  <a:schemeClr val="bg1"/>
                </a:solidFill>
              </a:rPr>
              <a:t>: </a:t>
            </a:r>
          </a:p>
          <a:p>
            <a:r>
              <a:rPr lang="en-US" altLang="zh-CN" sz="2800" dirty="0" err="1">
                <a:solidFill>
                  <a:schemeClr val="bg1"/>
                </a:solidFill>
              </a:rPr>
              <a:t>firefox</a:t>
            </a:r>
            <a:r>
              <a:rPr lang="en-US" altLang="zh-CN" sz="2800" dirty="0">
                <a:solidFill>
                  <a:schemeClr val="bg1"/>
                </a:solidFill>
              </a:rPr>
              <a:t>/chrome/</a:t>
            </a:r>
            <a:r>
              <a:rPr lang="en-US" altLang="zh-CN" sz="2800" dirty="0" err="1">
                <a:solidFill>
                  <a:schemeClr val="bg1"/>
                </a:solidFill>
              </a:rPr>
              <a:t>ie</a:t>
            </a:r>
            <a:r>
              <a:rPr lang="en-US" altLang="zh-CN" sz="2800" dirty="0">
                <a:solidFill>
                  <a:schemeClr val="bg1"/>
                </a:solidFill>
              </a:rPr>
              <a:t>/opera</a:t>
            </a:r>
            <a:r>
              <a:rPr lang="zh-CN" altLang="en-US" sz="2800" dirty="0">
                <a:solidFill>
                  <a:schemeClr val="bg1"/>
                </a:solidFill>
              </a:rPr>
              <a:t>等等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不同浏览器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不同浏览器版本对于页面的解析效果不相同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甚至同一个浏览器不同的版本都不一致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直接导致我们做出的布局会乱掉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8500983" y="2734155"/>
            <a:ext cx="800219" cy="2144177"/>
          </a:xfrm>
          <a:prstGeom prst="rect">
            <a:avLst/>
          </a:prstGeom>
          <a:solidFill>
            <a:schemeClr val="accent2"/>
          </a:solidFill>
        </p:spPr>
        <p:txBody>
          <a:bodyPr vert="eaVert"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影响布局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7641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浏览器内核</a:t>
            </a:r>
          </a:p>
        </p:txBody>
      </p:sp>
      <p:sp>
        <p:nvSpPr>
          <p:cNvPr id="6" name="矩形 5"/>
          <p:cNvSpPr/>
          <p:nvPr/>
        </p:nvSpPr>
        <p:spPr>
          <a:xfrm>
            <a:off x="1669142" y="1878043"/>
            <a:ext cx="97681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内核名称</a:t>
            </a:r>
            <a:r>
              <a:rPr lang="en-US" altLang="zh-CN" dirty="0">
                <a:solidFill>
                  <a:schemeClr val="bg1"/>
                </a:solidFill>
              </a:rPr>
              <a:t>:Trident(IE</a:t>
            </a:r>
            <a:r>
              <a:rPr lang="zh-CN" altLang="zh-CN" dirty="0">
                <a:solidFill>
                  <a:schemeClr val="bg1"/>
                </a:solidFill>
              </a:rPr>
              <a:t>内核</a:t>
            </a:r>
            <a:r>
              <a:rPr lang="en-US" altLang="zh-CN" dirty="0">
                <a:solidFill>
                  <a:schemeClr val="bg1"/>
                </a:solidFill>
              </a:rPr>
              <a:t>)-&gt;IE</a:t>
            </a:r>
            <a:r>
              <a:rPr lang="zh-CN" altLang="zh-CN" dirty="0">
                <a:solidFill>
                  <a:schemeClr val="bg1"/>
                </a:solidFill>
              </a:rPr>
              <a:t>系列</a:t>
            </a:r>
            <a:r>
              <a:rPr lang="en-US" altLang="zh-CN" dirty="0">
                <a:solidFill>
                  <a:schemeClr val="bg1"/>
                </a:solidFill>
              </a:rPr>
              <a:t>/360</a:t>
            </a:r>
            <a:r>
              <a:rPr lang="zh-CN" altLang="zh-CN" dirty="0">
                <a:solidFill>
                  <a:schemeClr val="bg1"/>
                </a:solidFill>
              </a:rPr>
              <a:t>浏览器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>
                <a:solidFill>
                  <a:schemeClr val="bg1"/>
                </a:solidFill>
              </a:rPr>
              <a:t>猎豹浏览器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>
                <a:solidFill>
                  <a:schemeClr val="bg1"/>
                </a:solidFill>
              </a:rPr>
              <a:t>百度浏览器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>
                <a:solidFill>
                  <a:schemeClr val="bg1"/>
                </a:solidFill>
              </a:rPr>
              <a:t>世界之窗</a:t>
            </a:r>
            <a:r>
              <a:rPr lang="en-US" altLang="zh-CN" dirty="0">
                <a:solidFill>
                  <a:schemeClr val="bg1"/>
                </a:solidFill>
              </a:rPr>
              <a:t>-&gt;    -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Gecko(Firefox</a:t>
            </a:r>
            <a:r>
              <a:rPr lang="zh-CN" altLang="zh-CN" dirty="0">
                <a:solidFill>
                  <a:schemeClr val="bg1"/>
                </a:solidFill>
              </a:rPr>
              <a:t>内核</a:t>
            </a:r>
            <a:r>
              <a:rPr lang="en-US" altLang="zh-CN" dirty="0">
                <a:solidFill>
                  <a:schemeClr val="bg1"/>
                </a:solidFill>
              </a:rPr>
              <a:t>)-&gt;</a:t>
            </a:r>
            <a:r>
              <a:rPr lang="zh-CN" altLang="zh-CN" dirty="0">
                <a:solidFill>
                  <a:schemeClr val="bg1"/>
                </a:solidFill>
              </a:rPr>
              <a:t>火狐浏览器</a:t>
            </a:r>
            <a:r>
              <a:rPr lang="en-US" altLang="zh-CN" dirty="0">
                <a:solidFill>
                  <a:schemeClr val="bg1"/>
                </a:solidFill>
              </a:rPr>
              <a:t>    -</a:t>
            </a:r>
            <a:r>
              <a:rPr lang="en-US" altLang="zh-CN" dirty="0" err="1">
                <a:solidFill>
                  <a:schemeClr val="bg1"/>
                </a:solidFill>
              </a:rPr>
              <a:t>moz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//Presto(Opera</a:t>
            </a:r>
            <a:r>
              <a:rPr lang="zh-CN" altLang="zh-CN" dirty="0">
                <a:solidFill>
                  <a:schemeClr val="bg1"/>
                </a:solidFill>
              </a:rPr>
              <a:t>前内核</a:t>
            </a:r>
            <a:r>
              <a:rPr lang="en-US" altLang="zh-CN" dirty="0">
                <a:solidFill>
                  <a:schemeClr val="bg1"/>
                </a:solidFill>
              </a:rPr>
              <a:t>)(</a:t>
            </a:r>
            <a:r>
              <a:rPr lang="zh-CN" altLang="zh-CN" dirty="0">
                <a:solidFill>
                  <a:schemeClr val="bg1"/>
                </a:solidFill>
              </a:rPr>
              <a:t>已弃用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Opera现已改用Google Chrome的Blink内核</a:t>
            </a:r>
            <a:r>
              <a:rPr lang="en-US" altLang="zh-CN" dirty="0">
                <a:solidFill>
                  <a:schemeClr val="bg1"/>
                </a:solidFill>
              </a:rPr>
              <a:t> -o-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Webkit</a:t>
            </a:r>
            <a:r>
              <a:rPr lang="en-US" altLang="zh-CN" dirty="0">
                <a:solidFill>
                  <a:schemeClr val="bg1"/>
                </a:solidFill>
              </a:rPr>
              <a:t>(Safari</a:t>
            </a:r>
            <a:r>
              <a:rPr lang="zh-CN" altLang="zh-CN" dirty="0">
                <a:solidFill>
                  <a:schemeClr val="bg1"/>
                </a:solidFill>
              </a:rPr>
              <a:t>内核</a:t>
            </a:r>
            <a:r>
              <a:rPr lang="en-US" altLang="zh-CN" dirty="0">
                <a:solidFill>
                  <a:schemeClr val="bg1"/>
                </a:solidFill>
              </a:rPr>
              <a:t>,Chrome</a:t>
            </a:r>
            <a:r>
              <a:rPr lang="zh-CN" altLang="zh-CN" dirty="0">
                <a:solidFill>
                  <a:schemeClr val="bg1"/>
                </a:solidFill>
              </a:rPr>
              <a:t>内核原型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zh-CN" dirty="0">
                <a:solidFill>
                  <a:schemeClr val="bg1"/>
                </a:solidFill>
              </a:rPr>
              <a:t>开源</a:t>
            </a:r>
            <a:r>
              <a:rPr lang="en-US" altLang="zh-CN" dirty="0">
                <a:solidFill>
                  <a:schemeClr val="bg1"/>
                </a:solidFill>
              </a:rPr>
              <a:t>)-&gt;</a:t>
            </a:r>
            <a:r>
              <a:rPr lang="zh-CN" altLang="zh-CN" dirty="0">
                <a:solidFill>
                  <a:schemeClr val="bg1"/>
                </a:solidFill>
              </a:rPr>
              <a:t>苹果</a:t>
            </a:r>
            <a:r>
              <a:rPr lang="en-US" altLang="zh-CN" dirty="0">
                <a:solidFill>
                  <a:schemeClr val="bg1"/>
                </a:solidFill>
              </a:rPr>
              <a:t>Safari</a:t>
            </a:r>
            <a:r>
              <a:rPr lang="zh-CN" altLang="zh-CN" dirty="0">
                <a:solidFill>
                  <a:schemeClr val="bg1"/>
                </a:solidFill>
              </a:rPr>
              <a:t>浏览器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>
                <a:solidFill>
                  <a:schemeClr val="bg1"/>
                </a:solidFill>
              </a:rPr>
              <a:t>安卓默认浏览器</a:t>
            </a:r>
            <a:r>
              <a:rPr lang="en-US" altLang="zh-CN" dirty="0">
                <a:solidFill>
                  <a:schemeClr val="bg1"/>
                </a:solidFill>
              </a:rPr>
              <a:t>     -</a:t>
            </a:r>
            <a:r>
              <a:rPr lang="en-US" altLang="zh-CN" dirty="0" err="1">
                <a:solidFill>
                  <a:schemeClr val="bg1"/>
                </a:solidFill>
              </a:rPr>
              <a:t>webkit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Blink-&gt;Chrome(</a:t>
            </a:r>
            <a:r>
              <a:rPr lang="zh-CN" altLang="zh-CN" dirty="0">
                <a:solidFill>
                  <a:schemeClr val="bg1"/>
                </a:solidFill>
              </a:rPr>
              <a:t>谷歌自主研发</a:t>
            </a:r>
            <a:r>
              <a:rPr lang="en-US" altLang="zh-CN" dirty="0">
                <a:solidFill>
                  <a:schemeClr val="bg1"/>
                </a:solidFill>
              </a:rPr>
              <a:t>)   -</a:t>
            </a:r>
            <a:r>
              <a:rPr lang="en-US" altLang="zh-CN" dirty="0" err="1">
                <a:solidFill>
                  <a:schemeClr val="bg1"/>
                </a:solidFill>
              </a:rPr>
              <a:t>webkit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现在最新版的浏览器基本都支持css3 基本都不用写前缀 ，写前缀是为了向前兼容老版本的浏览器</a:t>
            </a:r>
          </a:p>
        </p:txBody>
      </p:sp>
    </p:spTree>
    <p:extLst>
      <p:ext uri="{BB962C8B-B14F-4D97-AF65-F5344CB8AC3E}">
        <p14:creationId xmlns:p14="http://schemas.microsoft.com/office/powerpoint/2010/main" val="2364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怎么办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0839" y="1817921"/>
            <a:ext cx="95846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不要让浏览污染我们的页面布局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我们自己写样式覆盖掉他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比如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*{margin: 0;padding: 0;}/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 通配符选择器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选择页面所有的元素*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强大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方便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一下子全部搞定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关于*需要强调的问题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marin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0;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的意义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;(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如何影响性能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0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到底怎么办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0839" y="1817921"/>
            <a:ext cx="9584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按需求来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1.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需要用到的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;2.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有影响布局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;3.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有默认样式的的元素的浏览器默认样式清除掉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比如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body,p,ul,h1,dl,dd{margin: 0;}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ul,ol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{padding: 0;list-style: none;}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a{text-decoration: none;}/*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下划线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可以参考别人的样式初始化代码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但是一定要按需写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11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我们有几种盒子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0839" y="1611733"/>
            <a:ext cx="9584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页面的元素基本分成两大类型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要么是</a:t>
            </a:r>
            <a:r>
              <a:rPr lang="zh-CN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黑体" pitchFamily="49" charset="-122"/>
                <a:ea typeface="黑体" pitchFamily="49" charset="-122"/>
              </a:rPr>
              <a:t>盒子</a:t>
            </a:r>
            <a:r>
              <a:rPr lang="zh-CN" altLang="en-US" sz="32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要么是</a:t>
            </a:r>
            <a:r>
              <a:rPr lang="zh-CN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黑体" pitchFamily="49" charset="-122"/>
                <a:ea typeface="黑体" pitchFamily="49" charset="-122"/>
              </a:rPr>
              <a:t>文本</a:t>
            </a:r>
            <a:endParaRPr lang="en-US" altLang="zh-CN" sz="3200" dirty="0">
              <a:solidFill>
                <a:schemeClr val="accent4">
                  <a:lumMod val="40000"/>
                  <a:lumOff val="6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块级元素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我们的盒子的本质就是块级元素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行内元素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我们的单个字的本质就是行内元素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34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块级元素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block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979" y="1788892"/>
            <a:ext cx="95846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块级元素特性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block: (div/p/dl/form/h1-h6/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ol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ul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1.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独占一行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2.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高度由里面的元素撑开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3.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宽度默认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100%(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继承父元素宽度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4.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可以设置外边距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内边距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5.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可以包裹其他任意元素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6. p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标签不可包裹块级元素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特殊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只存放文本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17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3657" y="726041"/>
            <a:ext cx="6973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行内元素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inline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979" y="1788892"/>
            <a:ext cx="95846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行内元素特性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inline: (a/b/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em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/i/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img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/input/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lable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/span)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1.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和其他行内元素处于同一行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2.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不支持宽高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3.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上下外边距无效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,auto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无效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不支持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auto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居中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4.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内边距只对内联元素产生影响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无视块元素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5.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标签之间的空格解析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6. a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标签能包裹块级元素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特殊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区域链接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503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372</Words>
  <Application>Microsoft Office PowerPoint</Application>
  <PresentationFormat>宽屏</PresentationFormat>
  <Paragraphs>113</Paragraphs>
  <Slides>14</Slides>
  <Notes>14</Notes>
  <HiddenSlides>0</HiddenSlides>
  <MMClips>14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黑体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neo</cp:lastModifiedBy>
  <cp:revision>582</cp:revision>
  <dcterms:created xsi:type="dcterms:W3CDTF">2017-07-25T14:12:10Z</dcterms:created>
  <dcterms:modified xsi:type="dcterms:W3CDTF">2018-06-05T16:10:59Z</dcterms:modified>
</cp:coreProperties>
</file>